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78" autoAdjust="0"/>
  </p:normalViewPr>
  <p:slideViewPr>
    <p:cSldViewPr>
      <p:cViewPr>
        <p:scale>
          <a:sx n="76" d="100"/>
          <a:sy n="76" d="100"/>
        </p:scale>
        <p:origin x="-138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37958-DC3A-48B4-B3EB-AEB08F2855A0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AD26-DCD9-4A49-99B0-2A8F2E19B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Notes: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depicts the connections on a breadboard. A breadboard is a device used to make simple electrical connections. Each column on the breadboard is connected,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break in the center, as shown by the green lines. Each row on the top and bottom is connected horizontally, as displayed by the red and black lines.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8AD26-DCD9-4A49-99B0-2A8F2E19B0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47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 to Teacher: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slide depicts how the VOC sensor works for students in upper grades or physics courses.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resistor, labeled (1), is a very small resistor attached to the positive and negative terminals.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general resistors are</a:t>
            </a:r>
            <a:r>
              <a:rPr lang="en-US" dirty="0" smtClean="0"/>
              <a:t> designed to drop the voltage of the current as it flows from one terminal to the next. A resistor is primarily used to create and maintain a known safe current within an electrical component.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happens when we attach the negative and positive terminals to each other with very little resistance? The wire heats up. This is similar to a short circuit, but just enough resistance is provided to stop the wire from burning up. 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This heats up the sensor, which needs to be warmed up to operate. </a:t>
            </a:r>
            <a:endParaRPr lang="en-US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two is connected to the positive terminal and to resistor 3, which is connected to the negative terminal. This setup is called connecting resistors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current flows from the negative terminal, through resistor 3, then through resistor 2 to the positive terminal.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8AD26-DCD9-4A49-99B0-2A8F2E19B0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74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B8B2-6A48-BF4C-9AEF-48E2657EC0E3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3AE1-ED9B-4D4B-B114-F4129FF65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D2EE-BC43-0148-9BC3-E91AE46A3CF6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3CB95-48C2-E648-BA79-D27325060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CB5F-1B95-AF49-BF8E-01B8908CA556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F5F3-4B1C-EF45-87A6-B121735B0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7585-AA3A-0B4E-BE73-2070E8225C44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E2F7-AB96-024A-861E-61C69C953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5CB0-FBC5-D149-9FD9-D4BF13A88365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638F-B3A5-D64F-ABF8-D0E175E6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9832-5069-9F45-A251-ACF5FA83D5A7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256E-B258-EA4A-98DB-20E32F05C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4BE0-7FAA-4042-BBAA-93DD6868893C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3455-3F14-C347-BFDC-4E5BD16E6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0821-C44F-554F-B594-B9DC2CCF800B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9CD7-7750-B948-8D20-6317F904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A83F-F826-4446-8D65-140C28031C7B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77DF-0E68-2D45-A1EE-033661FD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5467-9E0D-8148-8CCD-AF72E0DA941C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9448-834B-A04A-A4E6-8ED921FF9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0155-0099-4B4B-A227-0FF2F085D6BE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4B93-A82A-2547-A41A-4A677CBA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A71B6-C931-2A47-A668-85927DA0E641}" type="datetime1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B58172-78C5-CA4E-8705-046C26F6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How a Breadboard Works</a:t>
            </a:r>
          </a:p>
        </p:txBody>
      </p:sp>
      <p:pic>
        <p:nvPicPr>
          <p:cNvPr id="13315" name="Picture 25" descr="Untitl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71600"/>
            <a:ext cx="6697663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How the VOC Sensor Works</a:t>
            </a:r>
          </a:p>
        </p:txBody>
      </p:sp>
      <p:pic>
        <p:nvPicPr>
          <p:cNvPr id="14339" name="Content Placeholder 3" descr="VOC Sensor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1303" t="11786" r="22675" b="47807"/>
          <a:stretch>
            <a:fillRect/>
          </a:stretch>
        </p:blipFill>
        <p:spPr>
          <a:xfrm>
            <a:off x="1143000" y="1600200"/>
            <a:ext cx="6299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271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a Breadboard Works</vt:lpstr>
      <vt:lpstr>How the VOC Sensor Works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ltll</dc:creator>
  <cp:lastModifiedBy>myersb</cp:lastModifiedBy>
  <cp:revision>10</cp:revision>
  <dcterms:created xsi:type="dcterms:W3CDTF">2012-01-31T18:32:04Z</dcterms:created>
  <dcterms:modified xsi:type="dcterms:W3CDTF">2012-04-28T05:58:24Z</dcterms:modified>
</cp:coreProperties>
</file>