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7" r:id="rId11"/>
    <p:sldId id="269" r:id="rId12"/>
    <p:sldId id="268" r:id="rId13"/>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Palatino Linotype" panose="02040502050505030304"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Crawford" initials="" lastIdx="2" clrIdx="0"/>
  <p:cmAuthor id="1" name="Taylor Miller" initials="" lastIdx="2" clrIdx="1"/>
  <p:cmAuthor id="2" name="Leigh Elkins" initials="LE" lastIdx="7" clrIdx="2">
    <p:extLst>
      <p:ext uri="{19B8F6BF-5375-455C-9EA6-DF929625EA0E}">
        <p15:presenceInfo xmlns:p15="http://schemas.microsoft.com/office/powerpoint/2012/main" userId="b82b77c5d34a9445" providerId="Windows Live"/>
      </p:ext>
    </p:extLst>
  </p:cmAuthor>
  <p:cmAuthor id="3" name="Ellen Parrish" initials="EP" lastIdx="2" clrIdx="3">
    <p:extLst>
      <p:ext uri="{19B8F6BF-5375-455C-9EA6-DF929625EA0E}">
        <p15:presenceInfo xmlns:p15="http://schemas.microsoft.com/office/powerpoint/2012/main" userId="S-1-5-21-731332549-44719175-629696583-46642" providerId="AD"/>
      </p:ext>
    </p:extLst>
  </p:cmAuthor>
  <p:cmAuthor id="4" name="Taylor Miller" initials="TM" lastIdx="8" clrIdx="4">
    <p:extLst>
      <p:ext uri="{19B8F6BF-5375-455C-9EA6-DF929625EA0E}">
        <p15:presenceInfo xmlns:p15="http://schemas.microsoft.com/office/powerpoint/2012/main" userId="S-1-5-21-1820043771-1374876583-3564851620-32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97C75CF-8E81-4FA6-8C9E-5A527AC0BC69}">
  <a:tblStyle styleId="{A97C75CF-8E81-4FA6-8C9E-5A527AC0BC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63" autoAdjust="0"/>
  </p:normalViewPr>
  <p:slideViewPr>
    <p:cSldViewPr snapToGrid="0" showGuides="1">
      <p:cViewPr varScale="1">
        <p:scale>
          <a:sx n="100" d="100"/>
          <a:sy n="100" d="100"/>
        </p:scale>
        <p:origin x="9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283788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xpixel.net/Fork-Forks-Silver-Cutlery-Dinner-Food-Metal-2981398"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goodfreephotos.com/other-photos/silver-pendent-stock-photo.jpg.ph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ublicdomainpictures.net/en/view-image.php?image=202882&amp;picture=aloe-vera-plan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ommons.wikimedia.org/wiki/File:Silver-nitrate-2D.sv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911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One</a:t>
            </a:r>
            <a:r>
              <a:rPr lang="en-US" baseline="0" dirty="0" smtClean="0"/>
              <a:t> representative from each lab group will talk about what they did in the lab and their results. Students will evaluate the results to decide which plant they believe worked the best for producing silver nanoparticles. The less color change, the smaller the nanoparticles. The more the color change, the larger the nanoparticles. It is ideal to have smaller nanoparticles because they take up less space and you can have more of them on a water filter or column.</a:t>
            </a:r>
            <a:endParaRPr dirty="0"/>
          </a:p>
        </p:txBody>
      </p:sp>
      <p:sp>
        <p:nvSpPr>
          <p:cNvPr id="228" name="Google Shape;2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440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students</a:t>
            </a:r>
            <a:r>
              <a:rPr lang="en-US" baseline="0" dirty="0" smtClean="0"/>
              <a:t> to work within their group to come up with a </a:t>
            </a:r>
            <a:r>
              <a:rPr lang="en-US" baseline="0" dirty="0" err="1" smtClean="0"/>
              <a:t>a</a:t>
            </a:r>
            <a:r>
              <a:rPr lang="en-US" baseline="0" dirty="0" smtClean="0"/>
              <a:t> game plan for how they want to retest to produce the best silver nanoparticles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9281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66db20302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66db20302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466db20302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55039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Guiding questions to get students thinking about the uses of silver: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Relate silver to what they know (i.e. jewelry and silverware)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Explain the cost of silver</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Ask them where they think silver comes from and how do we get it?</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Photos retrieved from:</a:t>
            </a:r>
            <a:endParaRPr dirty="0"/>
          </a:p>
          <a:p>
            <a:pPr marL="0" marR="0" lvl="0" indent="0" algn="l" rtl="0">
              <a:spcBef>
                <a:spcPts val="0"/>
              </a:spcBef>
              <a:spcAft>
                <a:spcPts val="0"/>
              </a:spcAft>
              <a:buNone/>
            </a:pPr>
            <a:r>
              <a:rPr lang="en-US" u="sng" dirty="0">
                <a:solidFill>
                  <a:schemeClr val="hlink"/>
                </a:solidFill>
                <a:hlinkClick r:id="rId3"/>
              </a:rPr>
              <a:t>https://www.maxpixel.net/Fork-Forks-Silver-Cutlery-Dinner-Food-Metal-2981398</a:t>
            </a:r>
            <a:endParaRPr dirty="0"/>
          </a:p>
          <a:p>
            <a:pPr marL="0" marR="0" lvl="0" indent="0" algn="l" rtl="0">
              <a:spcBef>
                <a:spcPts val="0"/>
              </a:spcBef>
              <a:spcAft>
                <a:spcPts val="0"/>
              </a:spcAft>
              <a:buNone/>
            </a:pPr>
            <a:r>
              <a:rPr lang="en-US" u="sng" dirty="0">
                <a:solidFill>
                  <a:schemeClr val="hlink"/>
                </a:solidFill>
                <a:hlinkClick r:id="rId4"/>
              </a:rPr>
              <a:t>https://www.goodfreephotos.com/other-photos/silver-pendent-stock-photo.jpg.php</a:t>
            </a:r>
            <a:endParaRPr dirty="0"/>
          </a:p>
          <a:p>
            <a:pPr marL="0" marR="0" lvl="0" indent="0" algn="l" rtl="0">
              <a:spcBef>
                <a:spcPts val="0"/>
              </a:spcBef>
              <a:spcAft>
                <a:spcPts val="0"/>
              </a:spcAft>
              <a:buNone/>
            </a:pPr>
            <a:endParaRPr dirty="0"/>
          </a:p>
          <a:p>
            <a:pPr marL="0" marR="0" lvl="0" indent="0" algn="l" rtl="0">
              <a:spcBef>
                <a:spcPts val="0"/>
              </a:spcBef>
              <a:spcAft>
                <a:spcPts val="0"/>
              </a:spcAft>
              <a:buNone/>
            </a:pPr>
            <a:r>
              <a:rPr lang="en-US" dirty="0"/>
              <a:t>https://commons.wikimedia.org/wiki/File:1_oz_Maple_Leaf_Silver_2017_obverse.png</a:t>
            </a:r>
            <a:r>
              <a:rPr lang="en-US" sz="1200" b="0" i="0" u="none" strike="noStrike" cap="none" dirty="0">
                <a:solidFill>
                  <a:schemeClr val="dk1"/>
                </a:solidFill>
                <a:latin typeface="Calibri"/>
                <a:ea typeface="Calibri"/>
                <a:cs typeface="Calibri"/>
                <a:sym typeface="Calibri"/>
              </a:rPr>
              <a:t/>
            </a: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p:txBody>
      </p:sp>
      <p:sp>
        <p:nvSpPr>
          <p:cNvPr id="111" name="Google Shape;1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913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video is an example of how we are using silver nanoparticles to prevent biofouling and filter membranes that are used for cleaning water.</a:t>
            </a:r>
            <a:endParaRPr dirty="0"/>
          </a:p>
          <a:p>
            <a:pPr marL="0" lvl="0" indent="0" algn="l" rtl="0">
              <a:spcBef>
                <a:spcPts val="0"/>
              </a:spcBef>
              <a:spcAft>
                <a:spcPts val="0"/>
              </a:spcAft>
              <a:buNone/>
            </a:pPr>
            <a:r>
              <a:rPr lang="en-US" dirty="0"/>
              <a:t>Video Link: https://www.youtube.com/watch?v=f230xdSnek0</a:t>
            </a:r>
            <a:endParaRPr dirty="0"/>
          </a:p>
        </p:txBody>
      </p:sp>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31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Use student sheet as a guide</a:t>
            </a:r>
            <a:endParaRPr dirty="0"/>
          </a:p>
        </p:txBody>
      </p:sp>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38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two ways of making silver nanoparticles. A traditional way of producing silver nanoparticles from top to bottom and precipitation is very expensive because it requires a lot of heat and energy. This method also produced toxic waste. </a:t>
            </a:r>
            <a:r>
              <a:rPr lang="en-US" dirty="0" smtClean="0"/>
              <a:t>An</a:t>
            </a:r>
            <a:r>
              <a:rPr lang="en-US" baseline="0" dirty="0" smtClean="0"/>
              <a:t> alternative to this problem</a:t>
            </a:r>
            <a:r>
              <a:rPr lang="en-US" dirty="0" smtClean="0"/>
              <a:t> </a:t>
            </a:r>
            <a:r>
              <a:rPr lang="en-US" dirty="0"/>
              <a:t>is a bottom to up method where we use bacteria, fungus, and plants that have natural reducing agents to create silver nanoparticles.</a:t>
            </a:r>
            <a:endParaRPr dirty="0"/>
          </a:p>
        </p:txBody>
      </p:sp>
      <p:sp>
        <p:nvSpPr>
          <p:cNvPr id="135" name="Google Shape;13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39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shows the general process for making silver nanoparticles from plants.</a:t>
            </a:r>
            <a:endParaRPr dirty="0"/>
          </a:p>
          <a:p>
            <a:pPr marL="0" lvl="0" indent="0" algn="l" rtl="0">
              <a:spcBef>
                <a:spcPts val="0"/>
              </a:spcBef>
              <a:spcAft>
                <a:spcPts val="0"/>
              </a:spcAft>
              <a:buNone/>
            </a:pPr>
            <a:r>
              <a:rPr lang="en-US" dirty="0"/>
              <a:t>Website for picture: https://www.sciencedirect.com/science/article/pii/S2090123215000314</a:t>
            </a:r>
            <a:endParaRPr dirty="0"/>
          </a:p>
        </p:txBody>
      </p:sp>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219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Image retrieved from: </a:t>
            </a:r>
            <a:r>
              <a:rPr lang="en-US" u="sng" dirty="0">
                <a:solidFill>
                  <a:schemeClr val="hlink"/>
                </a:solidFill>
                <a:hlinkClick r:id="rId3"/>
              </a:rPr>
              <a:t>https://www.publicdomainpictures.net/en/view-image.php?image=202882&amp;picture=aloe-vera-plant</a:t>
            </a:r>
            <a:endParaRPr dirty="0"/>
          </a:p>
          <a:p>
            <a:pPr marL="0" lvl="0" indent="0" algn="l" rtl="0">
              <a:spcBef>
                <a:spcPts val="0"/>
              </a:spcBef>
              <a:spcAft>
                <a:spcPts val="0"/>
              </a:spcAft>
              <a:buNone/>
            </a:pPr>
            <a:r>
              <a:rPr lang="en-US" u="sng" dirty="0">
                <a:solidFill>
                  <a:schemeClr val="hlink"/>
                </a:solidFill>
                <a:hlinkClick r:id="rId4"/>
              </a:rPr>
              <a:t>https://commons.wikimedia.org/wiki/File:Silver-nitrate-2D.svg</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0" name="Google Shape;17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11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343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Samples from each step where taken. The Ag Nanoparticles will range from a yellow to brown color.</a:t>
            </a:r>
            <a:endParaRPr dirty="0"/>
          </a:p>
        </p:txBody>
      </p:sp>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68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23"/>
        <p:cNvGrpSpPr/>
        <p:nvPr/>
      </p:nvGrpSpPr>
      <p:grpSpPr>
        <a:xfrm>
          <a:off x="0" y="0"/>
          <a:ext cx="0" cy="0"/>
          <a:chOff x="0" y="0"/>
          <a:chExt cx="0" cy="0"/>
        </a:xfrm>
      </p:grpSpPr>
      <p:grpSp>
        <p:nvGrpSpPr>
          <p:cNvPr id="24" name="Google Shape;24;p2"/>
          <p:cNvGrpSpPr/>
          <p:nvPr/>
        </p:nvGrpSpPr>
        <p:grpSpPr>
          <a:xfrm>
            <a:off x="0" y="6208894"/>
            <a:ext cx="12192000" cy="649106"/>
            <a:chOff x="0" y="6208894"/>
            <a:chExt cx="12192000" cy="649106"/>
          </a:xfrm>
        </p:grpSpPr>
        <p:sp>
          <p:nvSpPr>
            <p:cNvPr id="25" name="Google Shape;25;p2"/>
            <p:cNvSpPr/>
            <p:nvPr/>
          </p:nvSpPr>
          <p:spPr>
            <a:xfrm>
              <a:off x="3048" y="6220178"/>
              <a:ext cx="12188952" cy="637822"/>
            </a:xfrm>
            <a:prstGeom prst="rect">
              <a:avLst/>
            </a:prstGeom>
            <a:gradFill>
              <a:gsLst>
                <a:gs pos="0">
                  <a:srgbClr val="DCE5A3"/>
                </a:gs>
                <a:gs pos="50000">
                  <a:srgbClr val="D6E095"/>
                </a:gs>
                <a:gs pos="100000">
                  <a:srgbClr val="D4DF8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cxnSp>
          <p:nvCxnSpPr>
            <p:cNvPr id="26" name="Google Shape;26;p2"/>
            <p:cNvCxnSpPr/>
            <p:nvPr/>
          </p:nvCxnSpPr>
          <p:spPr>
            <a:xfrm>
              <a:off x="0" y="6208894"/>
              <a:ext cx="12192000" cy="0"/>
            </a:xfrm>
            <a:prstGeom prst="straightConnector1">
              <a:avLst/>
            </a:prstGeom>
            <a:noFill/>
            <a:ln w="12700" cap="flat" cmpd="sng">
              <a:solidFill>
                <a:schemeClr val="dk2"/>
              </a:solidFill>
              <a:prstDash val="solid"/>
              <a:miter lim="800000"/>
              <a:headEnd type="none" w="sm" len="sm"/>
              <a:tailEnd type="none" w="sm" len="sm"/>
            </a:ln>
          </p:spPr>
        </p:cxnSp>
      </p:grpSp>
      <p:cxnSp>
        <p:nvCxnSpPr>
          <p:cNvPr id="27" name="Google Shape;27;p2"/>
          <p:cNvCxnSpPr/>
          <p:nvPr/>
        </p:nvCxnSpPr>
        <p:spPr>
          <a:xfrm rot="10800000" flipH="1">
            <a:off x="3048" y="5937956"/>
            <a:ext cx="8241" cy="5644"/>
          </a:xfrm>
          <a:prstGeom prst="straightConnector1">
            <a:avLst/>
          </a:prstGeom>
          <a:noFill/>
          <a:ln w="9525" cap="flat" cmpd="sng">
            <a:solidFill>
              <a:schemeClr val="accent1"/>
            </a:solidFill>
            <a:prstDash val="solid"/>
            <a:miter lim="800000"/>
            <a:headEnd type="none" w="sm" len="sm"/>
            <a:tailEnd type="none" w="sm" len="sm"/>
          </a:ln>
        </p:spPr>
      </p:cxnSp>
      <p:cxnSp>
        <p:nvCxnSpPr>
          <p:cNvPr id="28" name="Google Shape;28;p2"/>
          <p:cNvCxnSpPr/>
          <p:nvPr/>
        </p:nvCxnSpPr>
        <p:spPr>
          <a:xfrm rot="10800000" flipH="1">
            <a:off x="3048" y="5937956"/>
            <a:ext cx="8241" cy="5644"/>
          </a:xfrm>
          <a:prstGeom prst="straightConnector1">
            <a:avLst/>
          </a:prstGeom>
          <a:noFill/>
          <a:ln w="9525" cap="flat" cmpd="sng">
            <a:solidFill>
              <a:schemeClr val="accent1"/>
            </a:solidFill>
            <a:prstDash val="solid"/>
            <a:miter lim="800000"/>
            <a:headEnd type="none" w="sm" len="sm"/>
            <a:tailEnd type="none" w="sm" len="sm"/>
          </a:ln>
        </p:spPr>
      </p:cxnSp>
      <p:sp>
        <p:nvSpPr>
          <p:cNvPr id="29" name="Google Shape;29;p2"/>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lstStyle>
            <a:lvl1pPr marR="0" lvl="0" algn="r" rtl="0">
              <a:spcBef>
                <a:spcPts val="0"/>
              </a:spcBef>
              <a:spcAft>
                <a:spcPts val="0"/>
              </a:spcAft>
              <a:buClr>
                <a:schemeClr val="dk2"/>
              </a:buClr>
              <a:buSzPts val="5600"/>
              <a:buFont typeface="Century Gothic"/>
              <a:buNone/>
              <a:defRPr sz="5600" b="1"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2"/>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lstStyle>
            <a:lvl1pPr marR="45720" lvl="0" algn="r" rtl="0">
              <a:spcBef>
                <a:spcPts val="520"/>
              </a:spcBef>
              <a:spcAft>
                <a:spcPts val="0"/>
              </a:spcAft>
              <a:buClr>
                <a:srgbClr val="626A19"/>
              </a:buClr>
              <a:buSzPts val="2470"/>
              <a:buFont typeface="Noto Sans Symbols"/>
              <a:buNone/>
              <a:defRPr sz="2600" b="0" i="0" u="none" strike="noStrike" cap="none">
                <a:solidFill>
                  <a:schemeClr val="dk1"/>
                </a:solidFill>
                <a:latin typeface="Palatino Linotype"/>
                <a:ea typeface="Palatino Linotype"/>
                <a:cs typeface="Palatino Linotype"/>
                <a:sym typeface="Palatino Linotype"/>
              </a:defRPr>
            </a:lvl1pPr>
            <a:lvl2pPr marR="0" lvl="1" algn="ctr" rtl="0">
              <a:spcBef>
                <a:spcPts val="480"/>
              </a:spcBef>
              <a:spcAft>
                <a:spcPts val="0"/>
              </a:spcAft>
              <a:buClr>
                <a:srgbClr val="2A4F1C"/>
              </a:buClr>
              <a:buSzPts val="2040"/>
              <a:buFont typeface="Noto Sans Symbols"/>
              <a:buNone/>
              <a:defRPr sz="2400" b="0" i="0" u="none" strike="noStrike" cap="none">
                <a:solidFill>
                  <a:schemeClr val="dk1"/>
                </a:solidFill>
                <a:latin typeface="Palatino Linotype"/>
                <a:ea typeface="Palatino Linotype"/>
                <a:cs typeface="Palatino Linotype"/>
                <a:sym typeface="Palatino Linotype"/>
              </a:defRPr>
            </a:lvl2pPr>
            <a:lvl3pPr marR="0" lvl="2" algn="ctr" rtl="0">
              <a:spcBef>
                <a:spcPts val="420"/>
              </a:spcBef>
              <a:spcAft>
                <a:spcPts val="0"/>
              </a:spcAft>
              <a:buClr>
                <a:srgbClr val="455C19"/>
              </a:buClr>
              <a:buSzPts val="1470"/>
              <a:buFont typeface="Noto Sans Symbols"/>
              <a:buNone/>
              <a:defRPr sz="2100" b="0" i="0" u="none" strike="noStrike" cap="none">
                <a:solidFill>
                  <a:schemeClr val="dk1"/>
                </a:solidFill>
                <a:latin typeface="Palatino Linotype"/>
                <a:ea typeface="Palatino Linotype"/>
                <a:cs typeface="Palatino Linotype"/>
                <a:sym typeface="Palatino Linotype"/>
              </a:defRPr>
            </a:lvl3pPr>
            <a:lvl4pPr marR="0" lvl="3" algn="ctr" rtl="0">
              <a:spcBef>
                <a:spcPts val="400"/>
              </a:spcBef>
              <a:spcAft>
                <a:spcPts val="0"/>
              </a:spcAft>
              <a:buClr>
                <a:srgbClr val="626A19"/>
              </a:buClr>
              <a:buSzPts val="1300"/>
              <a:buFont typeface="Noto Sans Symbols"/>
              <a:buNone/>
              <a:defRPr sz="2000" b="0" i="0" u="none" strike="noStrike" cap="none">
                <a:solidFill>
                  <a:schemeClr val="dk1"/>
                </a:solidFill>
                <a:latin typeface="Palatino Linotype"/>
                <a:ea typeface="Palatino Linotype"/>
                <a:cs typeface="Palatino Linotype"/>
                <a:sym typeface="Palatino Linotype"/>
              </a:defRPr>
            </a:lvl4pPr>
            <a:lvl5pPr marR="0" lvl="4" algn="ctr" rtl="0">
              <a:spcBef>
                <a:spcPts val="400"/>
              </a:spcBef>
              <a:spcAft>
                <a:spcPts val="0"/>
              </a:spcAft>
              <a:buClr>
                <a:srgbClr val="017058"/>
              </a:buClr>
              <a:buSzPts val="1300"/>
              <a:buFont typeface="Noto Sans Symbols"/>
              <a:buNone/>
              <a:defRPr sz="2000" b="0" i="0" u="none" strike="noStrike" cap="none">
                <a:solidFill>
                  <a:schemeClr val="dk1"/>
                </a:solidFill>
                <a:latin typeface="Palatino Linotype"/>
                <a:ea typeface="Palatino Linotype"/>
                <a:cs typeface="Palatino Linotype"/>
                <a:sym typeface="Palatino Linotype"/>
              </a:defRPr>
            </a:lvl5pPr>
            <a:lvl6pPr marR="0" lvl="5" algn="ctr" rtl="0">
              <a:spcBef>
                <a:spcPts val="360"/>
              </a:spcBef>
              <a:spcAft>
                <a:spcPts val="0"/>
              </a:spcAft>
              <a:buClr>
                <a:srgbClr val="215D65"/>
              </a:buClr>
              <a:buSzPts val="1440"/>
              <a:buFont typeface="Noto Sans Symbols"/>
              <a:buNone/>
              <a:defRPr sz="1800" b="0" i="0" u="none" strike="noStrike" cap="none">
                <a:solidFill>
                  <a:schemeClr val="dk1"/>
                </a:solidFill>
                <a:latin typeface="Palatino Linotype"/>
                <a:ea typeface="Palatino Linotype"/>
                <a:cs typeface="Palatino Linotype"/>
                <a:sym typeface="Palatino Linotype"/>
              </a:defRPr>
            </a:lvl6pPr>
            <a:lvl7pPr marR="0" lvl="6" algn="ctr" rtl="0">
              <a:spcBef>
                <a:spcPts val="320"/>
              </a:spcBef>
              <a:spcAft>
                <a:spcPts val="0"/>
              </a:spcAft>
              <a:buClr>
                <a:srgbClr val="066684"/>
              </a:buClr>
              <a:buSzPts val="1280"/>
              <a:buFont typeface="Noto Sans Symbols"/>
              <a:buNone/>
              <a:defRPr sz="1600" b="0" i="0" u="none" strike="noStrike" cap="none">
                <a:solidFill>
                  <a:schemeClr val="dk1"/>
                </a:solidFill>
                <a:latin typeface="Palatino Linotype"/>
                <a:ea typeface="Palatino Linotype"/>
                <a:cs typeface="Palatino Linotype"/>
                <a:sym typeface="Palatino Linotype"/>
              </a:defRPr>
            </a:lvl7pPr>
            <a:lvl8pPr marR="0" lvl="7" algn="ctr" rtl="0">
              <a:spcBef>
                <a:spcPts val="320"/>
              </a:spcBef>
              <a:spcAft>
                <a:spcPts val="0"/>
              </a:spcAft>
              <a:buClr>
                <a:schemeClr val="dk2"/>
              </a:buClr>
              <a:buSzPts val="1600"/>
              <a:buFont typeface="Palatino Linotype"/>
              <a:buNone/>
              <a:defRPr sz="1600" b="0" i="0" u="none" strike="noStrike" cap="none">
                <a:solidFill>
                  <a:schemeClr val="dk1"/>
                </a:solidFill>
                <a:latin typeface="Palatino Linotype"/>
                <a:ea typeface="Palatino Linotype"/>
                <a:cs typeface="Palatino Linotype"/>
                <a:sym typeface="Palatino Linotype"/>
              </a:defRPr>
            </a:lvl8pPr>
            <a:lvl9pPr marR="0" lvl="8" algn="ctr"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1" name="Google Shape;31;p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2" name="Google Shape;32;p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3" name="Google Shape;33;p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12"/>
          <p:cNvSpPr txBox="1">
            <a:spLocks noGrp="1"/>
          </p:cNvSpPr>
          <p:nvPr>
            <p:ph type="title"/>
          </p:nvPr>
        </p:nvSpPr>
        <p:spPr>
          <a:xfrm rot="5400000">
            <a:off x="7604918" y="2148684"/>
            <a:ext cx="5211763" cy="27432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entury Gothic"/>
              <a:buNone/>
              <a:defRPr sz="50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7" name="Google Shape;97;p12"/>
          <p:cNvSpPr txBox="1">
            <a:spLocks noGrp="1"/>
          </p:cNvSpPr>
          <p:nvPr>
            <p:ph type="body" idx="1"/>
          </p:nvPr>
        </p:nvSpPr>
        <p:spPr>
          <a:xfrm rot="5400000">
            <a:off x="2016918" y="-492917"/>
            <a:ext cx="5211763" cy="802640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626A19"/>
              </a:buClr>
              <a:buSzPts val="2470"/>
              <a:buFont typeface="Noto Sans Symbols"/>
              <a:buChar char="●"/>
              <a:defRPr sz="2600" b="0" i="0" u="none" strike="noStrike" cap="none">
                <a:solidFill>
                  <a:schemeClr val="dk1"/>
                </a:solidFill>
                <a:latin typeface="Palatino Linotype"/>
                <a:ea typeface="Palatino Linotype"/>
                <a:cs typeface="Palatino Linotype"/>
                <a:sym typeface="Palatino Linotype"/>
              </a:defRPr>
            </a:lvl1pPr>
            <a:lvl2pPr marL="914400" marR="0" lvl="1" indent="-358140" algn="l" rtl="0">
              <a:spcBef>
                <a:spcPts val="480"/>
              </a:spcBef>
              <a:spcAft>
                <a:spcPts val="0"/>
              </a:spcAft>
              <a:buClr>
                <a:srgbClr val="2A4F1C"/>
              </a:buClr>
              <a:buSzPts val="204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21944" algn="l" rtl="0">
              <a:spcBef>
                <a:spcPts val="420"/>
              </a:spcBef>
              <a:spcAft>
                <a:spcPts val="0"/>
              </a:spcAft>
              <a:buClr>
                <a:srgbClr val="455C19"/>
              </a:buClr>
              <a:buSzPts val="1470"/>
              <a:buFont typeface="Noto Sans Symbols"/>
              <a:buChar char="●"/>
              <a:defRPr sz="2100" b="0" i="0" u="none" strike="noStrike" cap="none">
                <a:solidFill>
                  <a:schemeClr val="dk1"/>
                </a:solidFill>
                <a:latin typeface="Palatino Linotype"/>
                <a:ea typeface="Palatino Linotype"/>
                <a:cs typeface="Palatino Linotype"/>
                <a:sym typeface="Palatino Linotype"/>
              </a:defRPr>
            </a:lvl3pPr>
            <a:lvl4pPr marL="1828800" marR="0" lvl="3" indent="-311150" algn="l" rtl="0">
              <a:spcBef>
                <a:spcPts val="400"/>
              </a:spcBef>
              <a:spcAft>
                <a:spcPts val="0"/>
              </a:spcAft>
              <a:buClr>
                <a:srgbClr val="626A19"/>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11150" algn="l" rtl="0">
              <a:spcBef>
                <a:spcPts val="400"/>
              </a:spcBef>
              <a:spcAft>
                <a:spcPts val="0"/>
              </a:spcAft>
              <a:buClr>
                <a:srgbClr val="017058"/>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8" name="Google Shape;98;p1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9" name="Google Shape;99;p1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100" name="Google Shape;100;p1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entury Gothic"/>
              <a:buNone/>
              <a:defRPr sz="50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3"/>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626A19"/>
              </a:buClr>
              <a:buSzPts val="2470"/>
              <a:buFont typeface="Noto Sans Symbols"/>
              <a:buChar char="●"/>
              <a:defRPr sz="2600" b="0" i="0" u="none" strike="noStrike" cap="none">
                <a:solidFill>
                  <a:schemeClr val="dk1"/>
                </a:solidFill>
                <a:latin typeface="Palatino Linotype"/>
                <a:ea typeface="Palatino Linotype"/>
                <a:cs typeface="Palatino Linotype"/>
                <a:sym typeface="Palatino Linotype"/>
              </a:defRPr>
            </a:lvl1pPr>
            <a:lvl2pPr marL="914400" marR="0" lvl="1" indent="-358140" algn="l" rtl="0">
              <a:spcBef>
                <a:spcPts val="480"/>
              </a:spcBef>
              <a:spcAft>
                <a:spcPts val="0"/>
              </a:spcAft>
              <a:buClr>
                <a:srgbClr val="2A4F1C"/>
              </a:buClr>
              <a:buSzPts val="204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21944" algn="l" rtl="0">
              <a:spcBef>
                <a:spcPts val="420"/>
              </a:spcBef>
              <a:spcAft>
                <a:spcPts val="0"/>
              </a:spcAft>
              <a:buClr>
                <a:srgbClr val="455C19"/>
              </a:buClr>
              <a:buSzPts val="1470"/>
              <a:buFont typeface="Noto Sans Symbols"/>
              <a:buChar char="●"/>
              <a:defRPr sz="2100" b="0" i="0" u="none" strike="noStrike" cap="none">
                <a:solidFill>
                  <a:schemeClr val="dk1"/>
                </a:solidFill>
                <a:latin typeface="Palatino Linotype"/>
                <a:ea typeface="Palatino Linotype"/>
                <a:cs typeface="Palatino Linotype"/>
                <a:sym typeface="Palatino Linotype"/>
              </a:defRPr>
            </a:lvl3pPr>
            <a:lvl4pPr marL="1828800" marR="0" lvl="3" indent="-311150" algn="l" rtl="0">
              <a:spcBef>
                <a:spcPts val="400"/>
              </a:spcBef>
              <a:spcAft>
                <a:spcPts val="0"/>
              </a:spcAft>
              <a:buClr>
                <a:srgbClr val="626A19"/>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11150" algn="l" rtl="0">
              <a:spcBef>
                <a:spcPts val="400"/>
              </a:spcBef>
              <a:spcAft>
                <a:spcPts val="0"/>
              </a:spcAft>
              <a:buClr>
                <a:srgbClr val="017058"/>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7" name="Google Shape;37;p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8" name="Google Shape;38;p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39" name="Google Shape;39;p3"/>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5"/>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lstStyle>
            <a:lvl1pPr marR="0" lvl="0" algn="l" rtl="0">
              <a:spcBef>
                <a:spcPts val="0"/>
              </a:spcBef>
              <a:spcAft>
                <a:spcPts val="0"/>
              </a:spcAft>
              <a:buClr>
                <a:schemeClr val="dk2"/>
              </a:buClr>
              <a:buSzPts val="5600"/>
              <a:buFont typeface="Century Gothic"/>
              <a:buNone/>
              <a:defRPr sz="5600" b="1"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5"/>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lstStyle>
            <a:lvl1pPr marL="457200" marR="0" lvl="0" indent="-228600" algn="l" rtl="0">
              <a:spcBef>
                <a:spcPts val="440"/>
              </a:spcBef>
              <a:spcAft>
                <a:spcPts val="0"/>
              </a:spcAft>
              <a:buClr>
                <a:srgbClr val="626A19"/>
              </a:buClr>
              <a:buSzPts val="2090"/>
              <a:buFont typeface="Noto Sans Symbols"/>
              <a:buNone/>
              <a:defRPr sz="2200" b="0"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360"/>
              </a:spcBef>
              <a:spcAft>
                <a:spcPts val="0"/>
              </a:spcAft>
              <a:buClr>
                <a:srgbClr val="2A4F1C"/>
              </a:buClr>
              <a:buSzPts val="1530"/>
              <a:buFont typeface="Noto Sans Symbols"/>
              <a:buNone/>
              <a:defRPr sz="1800" b="0" i="0" u="none" strike="noStrike" cap="none">
                <a:solidFill>
                  <a:srgbClr val="888888"/>
                </a:solidFill>
                <a:latin typeface="Palatino Linotype"/>
                <a:ea typeface="Palatino Linotype"/>
                <a:cs typeface="Palatino Linotype"/>
                <a:sym typeface="Palatino Linotype"/>
              </a:defRPr>
            </a:lvl2pPr>
            <a:lvl3pPr marL="1371600" marR="0" lvl="2" indent="-228600" algn="l" rtl="0">
              <a:spcBef>
                <a:spcPts val="320"/>
              </a:spcBef>
              <a:spcAft>
                <a:spcPts val="0"/>
              </a:spcAft>
              <a:buClr>
                <a:srgbClr val="455C19"/>
              </a:buClr>
              <a:buSzPts val="1120"/>
              <a:buFont typeface="Noto Sans Symbols"/>
              <a:buNone/>
              <a:defRPr sz="1600" b="0" i="0" u="none" strike="noStrike" cap="none">
                <a:solidFill>
                  <a:srgbClr val="888888"/>
                </a:solidFill>
                <a:latin typeface="Palatino Linotype"/>
                <a:ea typeface="Palatino Linotype"/>
                <a:cs typeface="Palatino Linotype"/>
                <a:sym typeface="Palatino Linotype"/>
              </a:defRPr>
            </a:lvl3pPr>
            <a:lvl4pPr marL="1828800" marR="0" lvl="3" indent="-228600" algn="l" rtl="0">
              <a:spcBef>
                <a:spcPts val="280"/>
              </a:spcBef>
              <a:spcAft>
                <a:spcPts val="0"/>
              </a:spcAft>
              <a:buClr>
                <a:srgbClr val="626A19"/>
              </a:buClr>
              <a:buSzPts val="910"/>
              <a:buFont typeface="Noto Sans Symbols"/>
              <a:buNone/>
              <a:defRPr sz="1400" b="0" i="0" u="none" strike="noStrike" cap="none">
                <a:solidFill>
                  <a:srgbClr val="888888"/>
                </a:solidFill>
                <a:latin typeface="Palatino Linotype"/>
                <a:ea typeface="Palatino Linotype"/>
                <a:cs typeface="Palatino Linotype"/>
                <a:sym typeface="Palatino Linotype"/>
              </a:defRPr>
            </a:lvl4pPr>
            <a:lvl5pPr marL="2286000" marR="0" lvl="4" indent="-228600" algn="l" rtl="0">
              <a:spcBef>
                <a:spcPts val="280"/>
              </a:spcBef>
              <a:spcAft>
                <a:spcPts val="0"/>
              </a:spcAft>
              <a:buClr>
                <a:srgbClr val="017058"/>
              </a:buClr>
              <a:buSzPts val="910"/>
              <a:buFont typeface="Noto Sans Symbols"/>
              <a:buNone/>
              <a:defRPr sz="1400" b="0" i="0" u="none" strike="noStrike" cap="none">
                <a:solidFill>
                  <a:srgbClr val="888888"/>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0" name="Google Shape;50;p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1" name="Google Shape;51;p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2" name="Google Shape;52;p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entury Gothic"/>
              <a:buNone/>
              <a:defRPr sz="50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6"/>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lstStyle>
            <a:lvl1pPr marL="457200" marR="0" lvl="0" indent="-228600" algn="l" rtl="0">
              <a:spcBef>
                <a:spcPts val="480"/>
              </a:spcBef>
              <a:spcAft>
                <a:spcPts val="0"/>
              </a:spcAft>
              <a:buClr>
                <a:srgbClr val="626A19"/>
              </a:buClr>
              <a:buSzPts val="2280"/>
              <a:buFont typeface="Noto Sans Symbols"/>
              <a:buNone/>
              <a:defRPr sz="2400" b="1"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400"/>
              </a:spcBef>
              <a:spcAft>
                <a:spcPts val="0"/>
              </a:spcAft>
              <a:buClr>
                <a:srgbClr val="2A4F1C"/>
              </a:buClr>
              <a:buSzPts val="1700"/>
              <a:buFont typeface="Noto Sans Symbols"/>
              <a:buNone/>
              <a:defRPr sz="2000" b="1"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360"/>
              </a:spcBef>
              <a:spcAft>
                <a:spcPts val="0"/>
              </a:spcAft>
              <a:buClr>
                <a:srgbClr val="455C19"/>
              </a:buClr>
              <a:buSzPts val="1260"/>
              <a:buFont typeface="Noto Sans Symbols"/>
              <a:buNone/>
              <a:defRPr sz="1800" b="1"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320"/>
              </a:spcBef>
              <a:spcAft>
                <a:spcPts val="0"/>
              </a:spcAft>
              <a:buClr>
                <a:srgbClr val="626A19"/>
              </a:buClr>
              <a:buSzPts val="1040"/>
              <a:buFont typeface="Noto Sans Symbols"/>
              <a:buNone/>
              <a:defRPr sz="1600" b="1"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320"/>
              </a:spcBef>
              <a:spcAft>
                <a:spcPts val="0"/>
              </a:spcAft>
              <a:buClr>
                <a:srgbClr val="017058"/>
              </a:buClr>
              <a:buSzPts val="1040"/>
              <a:buFont typeface="Noto Sans Symbols"/>
              <a:buNone/>
              <a:defRPr sz="1600" b="1"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6" name="Google Shape;56;p6"/>
          <p:cNvSpPr txBox="1">
            <a:spLocks noGrp="1"/>
          </p:cNvSpPr>
          <p:nvPr>
            <p:ph type="body" idx="2"/>
          </p:nvPr>
        </p:nvSpPr>
        <p:spPr>
          <a:xfrm>
            <a:off x="609600" y="2514600"/>
            <a:ext cx="5386917" cy="3845720"/>
          </a:xfrm>
          <a:prstGeom prst="rect">
            <a:avLst/>
          </a:prstGeom>
          <a:noFill/>
          <a:ln>
            <a:noFill/>
          </a:ln>
        </p:spPr>
        <p:txBody>
          <a:bodyPr spcFirstLastPara="1" wrap="square" lIns="91425" tIns="0" rIns="91425" bIns="45700" anchor="t" anchorCtr="0"/>
          <a:lstStyle>
            <a:lvl1pPr marL="457200" marR="0" lvl="0" indent="-361315" algn="l" rtl="0">
              <a:spcBef>
                <a:spcPts val="440"/>
              </a:spcBef>
              <a:spcAft>
                <a:spcPts val="0"/>
              </a:spcAft>
              <a:buClr>
                <a:srgbClr val="626A19"/>
              </a:buClr>
              <a:buSzPts val="2090"/>
              <a:buFont typeface="Noto Sans Symbols"/>
              <a:buChar char="●"/>
              <a:defRPr sz="2200" b="0" i="0" u="none" strike="noStrike" cap="none">
                <a:solidFill>
                  <a:schemeClr val="dk1"/>
                </a:solidFill>
                <a:latin typeface="Palatino Linotype"/>
                <a:ea typeface="Palatino Linotype"/>
                <a:cs typeface="Palatino Linotype"/>
                <a:sym typeface="Palatino Linotype"/>
              </a:defRPr>
            </a:lvl1pPr>
            <a:lvl2pPr marL="914400" marR="0" lvl="1" indent="-336550" algn="l" rtl="0">
              <a:spcBef>
                <a:spcPts val="400"/>
              </a:spcBef>
              <a:spcAft>
                <a:spcPts val="0"/>
              </a:spcAft>
              <a:buClr>
                <a:srgbClr val="2A4F1C"/>
              </a:buClr>
              <a:buSzPts val="1700"/>
              <a:buFont typeface="Noto Sans Symbols"/>
              <a:buChar char="●"/>
              <a:defRPr sz="2000" b="0" i="0" u="none" strike="noStrike" cap="none">
                <a:solidFill>
                  <a:schemeClr val="dk1"/>
                </a:solidFill>
                <a:latin typeface="Palatino Linotype"/>
                <a:ea typeface="Palatino Linotype"/>
                <a:cs typeface="Palatino Linotype"/>
                <a:sym typeface="Palatino Linotype"/>
              </a:defRPr>
            </a:lvl2pPr>
            <a:lvl3pPr marL="1371600" marR="0" lvl="2" indent="-308610" algn="l" rtl="0">
              <a:spcBef>
                <a:spcPts val="360"/>
              </a:spcBef>
              <a:spcAft>
                <a:spcPts val="0"/>
              </a:spcAft>
              <a:buClr>
                <a:srgbClr val="455C19"/>
              </a:buClr>
              <a:buSzPts val="1260"/>
              <a:buFont typeface="Noto Sans Symbols"/>
              <a:buChar char="●"/>
              <a:defRPr sz="1800" b="0" i="0" u="none" strike="noStrike" cap="none">
                <a:solidFill>
                  <a:schemeClr val="dk1"/>
                </a:solidFill>
                <a:latin typeface="Palatino Linotype"/>
                <a:ea typeface="Palatino Linotype"/>
                <a:cs typeface="Palatino Linotype"/>
                <a:sym typeface="Palatino Linotype"/>
              </a:defRPr>
            </a:lvl3pPr>
            <a:lvl4pPr marL="1828800" marR="0" lvl="3" indent="-294639" algn="l" rtl="0">
              <a:spcBef>
                <a:spcPts val="320"/>
              </a:spcBef>
              <a:spcAft>
                <a:spcPts val="0"/>
              </a:spcAft>
              <a:buClr>
                <a:srgbClr val="626A19"/>
              </a:buClr>
              <a:buSzPts val="1040"/>
              <a:buFont typeface="Noto Sans Symbols"/>
              <a:buChar char="●"/>
              <a:defRPr sz="1600" b="0" i="0" u="none" strike="noStrike" cap="none">
                <a:solidFill>
                  <a:schemeClr val="dk1"/>
                </a:solidFill>
                <a:latin typeface="Palatino Linotype"/>
                <a:ea typeface="Palatino Linotype"/>
                <a:cs typeface="Palatino Linotype"/>
                <a:sym typeface="Palatino Linotype"/>
              </a:defRPr>
            </a:lvl4pPr>
            <a:lvl5pPr marL="2286000" marR="0" lvl="4" indent="-294639" algn="l" rtl="0">
              <a:spcBef>
                <a:spcPts val="320"/>
              </a:spcBef>
              <a:spcAft>
                <a:spcPts val="0"/>
              </a:spcAft>
              <a:buClr>
                <a:srgbClr val="017058"/>
              </a:buClr>
              <a:buSzPts val="1040"/>
              <a:buFont typeface="Noto Sans Symbols"/>
              <a:buChar char="●"/>
              <a:defRPr sz="16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7" name="Google Shape;57;p6"/>
          <p:cNvSpPr txBox="1">
            <a:spLocks noGrp="1"/>
          </p:cNvSpPr>
          <p:nvPr>
            <p:ph type="body" idx="3"/>
          </p:nvPr>
        </p:nvSpPr>
        <p:spPr>
          <a:xfrm>
            <a:off x="6193368" y="1859758"/>
            <a:ext cx="5389033" cy="654843"/>
          </a:xfrm>
          <a:prstGeom prst="rect">
            <a:avLst/>
          </a:prstGeom>
          <a:noFill/>
          <a:ln>
            <a:noFill/>
          </a:ln>
        </p:spPr>
        <p:txBody>
          <a:bodyPr spcFirstLastPara="1" wrap="square" lIns="45700" tIns="0" rIns="45700" bIns="0" anchor="ctr" anchorCtr="0"/>
          <a:lstStyle>
            <a:lvl1pPr marL="457200" marR="0" lvl="0" indent="-228600" algn="l" rtl="0">
              <a:spcBef>
                <a:spcPts val="480"/>
              </a:spcBef>
              <a:spcAft>
                <a:spcPts val="0"/>
              </a:spcAft>
              <a:buClr>
                <a:srgbClr val="626A19"/>
              </a:buClr>
              <a:buSzPts val="2280"/>
              <a:buFont typeface="Noto Sans Symbols"/>
              <a:buNone/>
              <a:defRPr sz="2400" b="1"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400"/>
              </a:spcBef>
              <a:spcAft>
                <a:spcPts val="0"/>
              </a:spcAft>
              <a:buClr>
                <a:srgbClr val="2A4F1C"/>
              </a:buClr>
              <a:buSzPts val="1700"/>
              <a:buFont typeface="Noto Sans Symbols"/>
              <a:buNone/>
              <a:defRPr sz="2000" b="1"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360"/>
              </a:spcBef>
              <a:spcAft>
                <a:spcPts val="0"/>
              </a:spcAft>
              <a:buClr>
                <a:srgbClr val="455C19"/>
              </a:buClr>
              <a:buSzPts val="1260"/>
              <a:buFont typeface="Noto Sans Symbols"/>
              <a:buNone/>
              <a:defRPr sz="1800" b="1"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320"/>
              </a:spcBef>
              <a:spcAft>
                <a:spcPts val="0"/>
              </a:spcAft>
              <a:buClr>
                <a:srgbClr val="626A19"/>
              </a:buClr>
              <a:buSzPts val="1040"/>
              <a:buFont typeface="Noto Sans Symbols"/>
              <a:buNone/>
              <a:defRPr sz="1600" b="1"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320"/>
              </a:spcBef>
              <a:spcAft>
                <a:spcPts val="0"/>
              </a:spcAft>
              <a:buClr>
                <a:srgbClr val="017058"/>
              </a:buClr>
              <a:buSzPts val="1040"/>
              <a:buFont typeface="Noto Sans Symbols"/>
              <a:buNone/>
              <a:defRPr sz="1600" b="1"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8" name="Google Shape;58;p6"/>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lstStyle>
            <a:lvl1pPr marL="457200" marR="0" lvl="0" indent="-361315" algn="l" rtl="0">
              <a:spcBef>
                <a:spcPts val="440"/>
              </a:spcBef>
              <a:spcAft>
                <a:spcPts val="0"/>
              </a:spcAft>
              <a:buClr>
                <a:srgbClr val="626A19"/>
              </a:buClr>
              <a:buSzPts val="2090"/>
              <a:buFont typeface="Noto Sans Symbols"/>
              <a:buChar char="●"/>
              <a:defRPr sz="2200" b="0" i="0" u="none" strike="noStrike" cap="none">
                <a:solidFill>
                  <a:schemeClr val="dk1"/>
                </a:solidFill>
                <a:latin typeface="Palatino Linotype"/>
                <a:ea typeface="Palatino Linotype"/>
                <a:cs typeface="Palatino Linotype"/>
                <a:sym typeface="Palatino Linotype"/>
              </a:defRPr>
            </a:lvl1pPr>
            <a:lvl2pPr marL="914400" marR="0" lvl="1" indent="-336550" algn="l" rtl="0">
              <a:spcBef>
                <a:spcPts val="400"/>
              </a:spcBef>
              <a:spcAft>
                <a:spcPts val="0"/>
              </a:spcAft>
              <a:buClr>
                <a:srgbClr val="2A4F1C"/>
              </a:buClr>
              <a:buSzPts val="1700"/>
              <a:buFont typeface="Noto Sans Symbols"/>
              <a:buChar char="●"/>
              <a:defRPr sz="2000" b="0" i="0" u="none" strike="noStrike" cap="none">
                <a:solidFill>
                  <a:schemeClr val="dk1"/>
                </a:solidFill>
                <a:latin typeface="Palatino Linotype"/>
                <a:ea typeface="Palatino Linotype"/>
                <a:cs typeface="Palatino Linotype"/>
                <a:sym typeface="Palatino Linotype"/>
              </a:defRPr>
            </a:lvl2pPr>
            <a:lvl3pPr marL="1371600" marR="0" lvl="2" indent="-308610" algn="l" rtl="0">
              <a:spcBef>
                <a:spcPts val="360"/>
              </a:spcBef>
              <a:spcAft>
                <a:spcPts val="0"/>
              </a:spcAft>
              <a:buClr>
                <a:srgbClr val="455C19"/>
              </a:buClr>
              <a:buSzPts val="1260"/>
              <a:buFont typeface="Noto Sans Symbols"/>
              <a:buChar char="●"/>
              <a:defRPr sz="1800" b="0" i="0" u="none" strike="noStrike" cap="none">
                <a:solidFill>
                  <a:schemeClr val="dk1"/>
                </a:solidFill>
                <a:latin typeface="Palatino Linotype"/>
                <a:ea typeface="Palatino Linotype"/>
                <a:cs typeface="Palatino Linotype"/>
                <a:sym typeface="Palatino Linotype"/>
              </a:defRPr>
            </a:lvl3pPr>
            <a:lvl4pPr marL="1828800" marR="0" lvl="3" indent="-294639" algn="l" rtl="0">
              <a:spcBef>
                <a:spcPts val="320"/>
              </a:spcBef>
              <a:spcAft>
                <a:spcPts val="0"/>
              </a:spcAft>
              <a:buClr>
                <a:srgbClr val="626A19"/>
              </a:buClr>
              <a:buSzPts val="1040"/>
              <a:buFont typeface="Noto Sans Symbols"/>
              <a:buChar char="●"/>
              <a:defRPr sz="1600" b="0" i="0" u="none" strike="noStrike" cap="none">
                <a:solidFill>
                  <a:schemeClr val="dk1"/>
                </a:solidFill>
                <a:latin typeface="Palatino Linotype"/>
                <a:ea typeface="Palatino Linotype"/>
                <a:cs typeface="Palatino Linotype"/>
                <a:sym typeface="Palatino Linotype"/>
              </a:defRPr>
            </a:lvl4pPr>
            <a:lvl5pPr marL="2286000" marR="0" lvl="4" indent="-294639" algn="l" rtl="0">
              <a:spcBef>
                <a:spcPts val="320"/>
              </a:spcBef>
              <a:spcAft>
                <a:spcPts val="0"/>
              </a:spcAft>
              <a:buClr>
                <a:srgbClr val="017058"/>
              </a:buClr>
              <a:buSzPts val="1040"/>
              <a:buFont typeface="Noto Sans Symbols"/>
              <a:buChar char="●"/>
              <a:defRPr sz="16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9" name="Google Shape;59;p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0" name="Google Shape;60;p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1" name="Google Shape;61;p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entury Gothic"/>
              <a:buNone/>
              <a:defRPr sz="50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 name="Google Shape;64;p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5" name="Google Shape;65;p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6" name="Google Shape;66;p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9" name="Google Shape;69;p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0" name="Google Shape;70;p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2600"/>
              <a:buFont typeface="Century Gothic"/>
              <a:buNone/>
              <a:defRPr sz="26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9"/>
          <p:cNvSpPr txBox="1">
            <a:spLocks noGrp="1"/>
          </p:cNvSpPr>
          <p:nvPr>
            <p:ph type="body" idx="1"/>
          </p:nvPr>
        </p:nvSpPr>
        <p:spPr>
          <a:xfrm>
            <a:off x="4766733" y="1676400"/>
            <a:ext cx="6815667" cy="4572000"/>
          </a:xfrm>
          <a:prstGeom prst="rect">
            <a:avLst/>
          </a:prstGeom>
          <a:noFill/>
          <a:ln>
            <a:noFill/>
          </a:ln>
        </p:spPr>
        <p:txBody>
          <a:bodyPr spcFirstLastPara="1" wrap="square" lIns="91425" tIns="0" rIns="91425" bIns="45700" anchor="t" anchorCtr="0"/>
          <a:lstStyle>
            <a:lvl1pPr marL="457200" marR="0" lvl="0" indent="-397510" algn="l" rtl="0">
              <a:spcBef>
                <a:spcPts val="560"/>
              </a:spcBef>
              <a:spcAft>
                <a:spcPts val="0"/>
              </a:spcAft>
              <a:buClr>
                <a:srgbClr val="626A19"/>
              </a:buClr>
              <a:buSzPts val="2660"/>
              <a:buFont typeface="Noto Sans Symbols"/>
              <a:buChar char="●"/>
              <a:defRPr sz="2800" b="0" i="0" u="none" strike="noStrike" cap="none">
                <a:solidFill>
                  <a:schemeClr val="dk1"/>
                </a:solidFill>
                <a:latin typeface="Palatino Linotype"/>
                <a:ea typeface="Palatino Linotype"/>
                <a:cs typeface="Palatino Linotype"/>
                <a:sym typeface="Palatino Linotype"/>
              </a:defRPr>
            </a:lvl1pPr>
            <a:lvl2pPr marL="914400" marR="0" lvl="1" indent="-368935" algn="l" rtl="0">
              <a:spcBef>
                <a:spcPts val="520"/>
              </a:spcBef>
              <a:spcAft>
                <a:spcPts val="0"/>
              </a:spcAft>
              <a:buClr>
                <a:srgbClr val="2A4F1C"/>
              </a:buClr>
              <a:buSzPts val="2210"/>
              <a:buFont typeface="Noto Sans Symbols"/>
              <a:buChar char="●"/>
              <a:defRPr sz="2600" b="0" i="0" u="none" strike="noStrike" cap="none">
                <a:solidFill>
                  <a:schemeClr val="dk1"/>
                </a:solidFill>
                <a:latin typeface="Palatino Linotype"/>
                <a:ea typeface="Palatino Linotype"/>
                <a:cs typeface="Palatino Linotype"/>
                <a:sym typeface="Palatino Linotype"/>
              </a:defRPr>
            </a:lvl2pPr>
            <a:lvl3pPr marL="1371600" marR="0" lvl="2" indent="-335280" algn="l" rtl="0">
              <a:spcBef>
                <a:spcPts val="480"/>
              </a:spcBef>
              <a:spcAft>
                <a:spcPts val="0"/>
              </a:spcAft>
              <a:buClr>
                <a:srgbClr val="455C19"/>
              </a:buClr>
              <a:buSzPts val="1680"/>
              <a:buFont typeface="Noto Sans Symbols"/>
              <a:buChar char="●"/>
              <a:defRPr sz="2400" b="0" i="0" u="none" strike="noStrike" cap="none">
                <a:solidFill>
                  <a:schemeClr val="dk1"/>
                </a:solidFill>
                <a:latin typeface="Palatino Linotype"/>
                <a:ea typeface="Palatino Linotype"/>
                <a:cs typeface="Palatino Linotype"/>
                <a:sym typeface="Palatino Linotype"/>
              </a:defRPr>
            </a:lvl3pPr>
            <a:lvl4pPr marL="1828800" marR="0" lvl="3" indent="-311150" algn="l" rtl="0">
              <a:spcBef>
                <a:spcPts val="400"/>
              </a:spcBef>
              <a:spcAft>
                <a:spcPts val="0"/>
              </a:spcAft>
              <a:buClr>
                <a:srgbClr val="626A19"/>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02895" algn="l" rtl="0">
              <a:spcBef>
                <a:spcPts val="360"/>
              </a:spcBef>
              <a:spcAft>
                <a:spcPts val="0"/>
              </a:spcAft>
              <a:buClr>
                <a:srgbClr val="017058"/>
              </a:buClr>
              <a:buSzPts val="1170"/>
              <a:buFont typeface="Noto Sans Symbols"/>
              <a:buChar char="●"/>
              <a:defRPr sz="18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4" name="Google Shape;74;p9"/>
          <p:cNvSpPr txBox="1">
            <a:spLocks noGrp="1"/>
          </p:cNvSpPr>
          <p:nvPr>
            <p:ph type="body" idx="2"/>
          </p:nvPr>
        </p:nvSpPr>
        <p:spPr>
          <a:xfrm>
            <a:off x="914400" y="1676400"/>
            <a:ext cx="3657600" cy="4572000"/>
          </a:xfrm>
          <a:prstGeom prst="rect">
            <a:avLst/>
          </a:prstGeom>
          <a:noFill/>
          <a:ln>
            <a:noFill/>
          </a:ln>
        </p:spPr>
        <p:txBody>
          <a:bodyPr spcFirstLastPara="1" wrap="square" lIns="18275" tIns="45700" rIns="18275" bIns="45700" anchor="t" anchorCtr="0"/>
          <a:lstStyle>
            <a:lvl1pPr marL="457200" marR="0" lvl="0" indent="-228600" algn="l" rtl="0">
              <a:spcBef>
                <a:spcPts val="280"/>
              </a:spcBef>
              <a:spcAft>
                <a:spcPts val="0"/>
              </a:spcAft>
              <a:buClr>
                <a:srgbClr val="626A19"/>
              </a:buClr>
              <a:buSzPts val="1330"/>
              <a:buFont typeface="Noto Sans Symbols"/>
              <a:buNone/>
              <a:defRPr sz="1400" b="0" i="0" u="none" strike="noStrike" cap="none">
                <a:solidFill>
                  <a:schemeClr val="dk1"/>
                </a:solidFill>
                <a:latin typeface="Palatino Linotype"/>
                <a:ea typeface="Palatino Linotype"/>
                <a:cs typeface="Palatino Linotype"/>
                <a:sym typeface="Palatino Linotype"/>
              </a:defRPr>
            </a:lvl1pPr>
            <a:lvl2pPr marL="914400" marR="0" lvl="1" indent="-228600" algn="l" rtl="0">
              <a:spcBef>
                <a:spcPts val="240"/>
              </a:spcBef>
              <a:spcAft>
                <a:spcPts val="0"/>
              </a:spcAft>
              <a:buClr>
                <a:srgbClr val="2A4F1C"/>
              </a:buClr>
              <a:buSzPts val="1020"/>
              <a:buFont typeface="Noto Sans Symbols"/>
              <a:buNone/>
              <a:defRPr sz="1200" b="0" i="0" u="none" strike="noStrike" cap="none">
                <a:solidFill>
                  <a:schemeClr val="dk1"/>
                </a:solidFill>
                <a:latin typeface="Palatino Linotype"/>
                <a:ea typeface="Palatino Linotype"/>
                <a:cs typeface="Palatino Linotype"/>
                <a:sym typeface="Palatino Linotype"/>
              </a:defRPr>
            </a:lvl2pPr>
            <a:lvl3pPr marL="1371600" marR="0" lvl="2" indent="-228600" algn="l" rtl="0">
              <a:spcBef>
                <a:spcPts val="200"/>
              </a:spcBef>
              <a:spcAft>
                <a:spcPts val="0"/>
              </a:spcAft>
              <a:buClr>
                <a:srgbClr val="455C19"/>
              </a:buClr>
              <a:buSzPts val="700"/>
              <a:buFont typeface="Noto Sans Symbols"/>
              <a:buNone/>
              <a:defRPr sz="1000" b="0" i="0" u="none" strike="noStrike" cap="none">
                <a:solidFill>
                  <a:schemeClr val="dk1"/>
                </a:solidFill>
                <a:latin typeface="Palatino Linotype"/>
                <a:ea typeface="Palatino Linotype"/>
                <a:cs typeface="Palatino Linotype"/>
                <a:sym typeface="Palatino Linotype"/>
              </a:defRPr>
            </a:lvl3pPr>
            <a:lvl4pPr marL="1828800" marR="0" lvl="3" indent="-228600" algn="l" rtl="0">
              <a:spcBef>
                <a:spcPts val="180"/>
              </a:spcBef>
              <a:spcAft>
                <a:spcPts val="0"/>
              </a:spcAft>
              <a:buClr>
                <a:srgbClr val="626A19"/>
              </a:buClr>
              <a:buSzPts val="585"/>
              <a:buFont typeface="Noto Sans Symbols"/>
              <a:buNone/>
              <a:defRPr sz="900" b="0" i="0" u="none" strike="noStrike" cap="none">
                <a:solidFill>
                  <a:schemeClr val="dk1"/>
                </a:solidFill>
                <a:latin typeface="Palatino Linotype"/>
                <a:ea typeface="Palatino Linotype"/>
                <a:cs typeface="Palatino Linotype"/>
                <a:sym typeface="Palatino Linotype"/>
              </a:defRPr>
            </a:lvl4pPr>
            <a:lvl5pPr marL="2286000" marR="0" lvl="4" indent="-228600" algn="l" rtl="0">
              <a:spcBef>
                <a:spcPts val="180"/>
              </a:spcBef>
              <a:spcAft>
                <a:spcPts val="0"/>
              </a:spcAft>
              <a:buClr>
                <a:srgbClr val="017058"/>
              </a:buClr>
              <a:buSzPts val="585"/>
              <a:buFont typeface="Noto Sans Symbols"/>
              <a:buNone/>
              <a:defRPr sz="9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5" name="Google Shape;75;p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6" name="Google Shape;76;p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7" name="Google Shape;77;p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10"/>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miter lim="800000"/>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80" name="Google Shape;80;p10"/>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81" name="Google Shape;81;p10"/>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lstStyle>
            <a:lvl1pPr marR="0" lvl="0" algn="l" rtl="0">
              <a:spcBef>
                <a:spcPts val="0"/>
              </a:spcBef>
              <a:spcAft>
                <a:spcPts val="0"/>
              </a:spcAft>
              <a:buClr>
                <a:schemeClr val="dk2"/>
              </a:buClr>
              <a:buSzPts val="2000"/>
              <a:buFont typeface="Century Gothic"/>
              <a:buNone/>
              <a:defRPr sz="2000" b="1"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0" descr="An empty placeholder to add an image. Click on the placeholder and select the image that you wish to add"/>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lstStyle>
            <a:lvl1pPr marR="0" lvl="0" algn="l" rtl="0">
              <a:spcBef>
                <a:spcPts val="640"/>
              </a:spcBef>
              <a:spcAft>
                <a:spcPts val="0"/>
              </a:spcAft>
              <a:buClr>
                <a:srgbClr val="626A19"/>
              </a:buClr>
              <a:buSzPts val="3040"/>
              <a:buFont typeface="Noto Sans Symbols"/>
              <a:buNone/>
              <a:defRPr sz="3200" b="0" i="0" u="none" strike="noStrike" cap="none">
                <a:solidFill>
                  <a:schemeClr val="dk1"/>
                </a:solidFill>
                <a:latin typeface="Palatino Linotype"/>
                <a:ea typeface="Palatino Linotype"/>
                <a:cs typeface="Palatino Linotype"/>
                <a:sym typeface="Palatino Linotype"/>
              </a:defRPr>
            </a:lvl1pPr>
            <a:lvl2pPr marR="0" lvl="1" algn="l" rtl="0">
              <a:spcBef>
                <a:spcPts val="480"/>
              </a:spcBef>
              <a:spcAft>
                <a:spcPts val="0"/>
              </a:spcAft>
              <a:buClr>
                <a:srgbClr val="2A4F1C"/>
              </a:buClr>
              <a:buSzPts val="204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R="0" lvl="2" algn="l" rtl="0">
              <a:spcBef>
                <a:spcPts val="420"/>
              </a:spcBef>
              <a:spcAft>
                <a:spcPts val="0"/>
              </a:spcAft>
              <a:buClr>
                <a:srgbClr val="455C19"/>
              </a:buClr>
              <a:buSzPts val="1470"/>
              <a:buFont typeface="Noto Sans Symbols"/>
              <a:buChar char="●"/>
              <a:defRPr sz="2100" b="0" i="0" u="none" strike="noStrike" cap="none">
                <a:solidFill>
                  <a:schemeClr val="dk1"/>
                </a:solidFill>
                <a:latin typeface="Palatino Linotype"/>
                <a:ea typeface="Palatino Linotype"/>
                <a:cs typeface="Palatino Linotype"/>
                <a:sym typeface="Palatino Linotype"/>
              </a:defRPr>
            </a:lvl3pPr>
            <a:lvl4pPr marR="0" lvl="3" algn="l" rtl="0">
              <a:spcBef>
                <a:spcPts val="400"/>
              </a:spcBef>
              <a:spcAft>
                <a:spcPts val="0"/>
              </a:spcAft>
              <a:buClr>
                <a:srgbClr val="626A19"/>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4pPr>
            <a:lvl5pPr marR="0" lvl="4" algn="l" rtl="0">
              <a:spcBef>
                <a:spcPts val="400"/>
              </a:spcBef>
              <a:spcAft>
                <a:spcPts val="0"/>
              </a:spcAft>
              <a:buClr>
                <a:srgbClr val="017058"/>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5pPr>
            <a:lvl6pPr marR="0" lvl="5"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R="0" lvl="7"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R="0" lvl="8"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3" name="Google Shape;83;p10"/>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lstStyle>
            <a:lvl1pPr marL="457200" marR="0" lvl="0" indent="-228600" algn="l" rtl="0">
              <a:spcBef>
                <a:spcPts val="250"/>
              </a:spcBef>
              <a:spcAft>
                <a:spcPts val="0"/>
              </a:spcAft>
              <a:buClr>
                <a:srgbClr val="626A19"/>
              </a:buClr>
              <a:buSzPts val="1235"/>
              <a:buFont typeface="Noto Sans Symbols"/>
              <a:buNone/>
              <a:defRPr sz="1300" b="0" i="0" u="none" strike="noStrike" cap="none">
                <a:solidFill>
                  <a:schemeClr val="dk1"/>
                </a:solidFill>
                <a:latin typeface="Palatino Linotype"/>
                <a:ea typeface="Palatino Linotype"/>
                <a:cs typeface="Palatino Linotype"/>
                <a:sym typeface="Palatino Linotype"/>
              </a:defRPr>
            </a:lvl1pPr>
            <a:lvl2pPr marL="914400" marR="0" lvl="1" indent="-293369" algn="l" rtl="0">
              <a:spcBef>
                <a:spcPts val="240"/>
              </a:spcBef>
              <a:spcAft>
                <a:spcPts val="0"/>
              </a:spcAft>
              <a:buClr>
                <a:srgbClr val="2A4F1C"/>
              </a:buClr>
              <a:buSzPts val="1020"/>
              <a:buFont typeface="Noto Sans Symbols"/>
              <a:buChar char="●"/>
              <a:defRPr sz="1200" b="0" i="0" u="none" strike="noStrike" cap="none">
                <a:solidFill>
                  <a:schemeClr val="dk1"/>
                </a:solidFill>
                <a:latin typeface="Palatino Linotype"/>
                <a:ea typeface="Palatino Linotype"/>
                <a:cs typeface="Palatino Linotype"/>
                <a:sym typeface="Palatino Linotype"/>
              </a:defRPr>
            </a:lvl2pPr>
            <a:lvl3pPr marL="1371600" marR="0" lvl="2" indent="-273050" algn="l" rtl="0">
              <a:spcBef>
                <a:spcPts val="200"/>
              </a:spcBef>
              <a:spcAft>
                <a:spcPts val="0"/>
              </a:spcAft>
              <a:buClr>
                <a:srgbClr val="455C19"/>
              </a:buClr>
              <a:buSzPts val="700"/>
              <a:buFont typeface="Noto Sans Symbols"/>
              <a:buChar char="●"/>
              <a:defRPr sz="1000" b="0" i="0" u="none" strike="noStrike" cap="none">
                <a:solidFill>
                  <a:schemeClr val="dk1"/>
                </a:solidFill>
                <a:latin typeface="Palatino Linotype"/>
                <a:ea typeface="Palatino Linotype"/>
                <a:cs typeface="Palatino Linotype"/>
                <a:sym typeface="Palatino Linotype"/>
              </a:defRPr>
            </a:lvl3pPr>
            <a:lvl4pPr marL="1828800" marR="0" lvl="3" indent="-265747" algn="l" rtl="0">
              <a:spcBef>
                <a:spcPts val="180"/>
              </a:spcBef>
              <a:spcAft>
                <a:spcPts val="0"/>
              </a:spcAft>
              <a:buClr>
                <a:srgbClr val="626A19"/>
              </a:buClr>
              <a:buSzPts val="585"/>
              <a:buFont typeface="Noto Sans Symbols"/>
              <a:buChar char="●"/>
              <a:defRPr sz="900" b="0" i="0" u="none" strike="noStrike" cap="none">
                <a:solidFill>
                  <a:schemeClr val="dk1"/>
                </a:solidFill>
                <a:latin typeface="Palatino Linotype"/>
                <a:ea typeface="Palatino Linotype"/>
                <a:cs typeface="Palatino Linotype"/>
                <a:sym typeface="Palatino Linotype"/>
              </a:defRPr>
            </a:lvl4pPr>
            <a:lvl5pPr marL="2286000" marR="0" lvl="4" indent="-265747" algn="l" rtl="0">
              <a:spcBef>
                <a:spcPts val="180"/>
              </a:spcBef>
              <a:spcAft>
                <a:spcPts val="0"/>
              </a:spcAft>
              <a:buClr>
                <a:srgbClr val="017058"/>
              </a:buClr>
              <a:buSzPts val="585"/>
              <a:buFont typeface="Noto Sans Symbols"/>
              <a:buChar char="●"/>
              <a:defRPr sz="9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4" name="Google Shape;84;p1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5" name="Google Shape;85;p1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86" name="Google Shape;86;p10"/>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
        <p:nvSpPr>
          <p:cNvPr id="87" name="Google Shape;87;p10"/>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668F1B">
                  <a:alpha val="44705"/>
                </a:srgbClr>
              </a:gs>
              <a:gs pos="100000">
                <a:srgbClr val="CAE00E">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88" name="Google Shape;88;p10"/>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9A719">
                  <a:alpha val="29803"/>
                </a:srgbClr>
              </a:gs>
              <a:gs pos="80000">
                <a:srgbClr val="80B814">
                  <a:alpha val="44705"/>
                </a:srgbClr>
              </a:gs>
              <a:gs pos="100000">
                <a:srgbClr val="80B81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entury Gothic"/>
              <a:buNone/>
              <a:defRPr sz="50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11"/>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626A19"/>
              </a:buClr>
              <a:buSzPts val="2470"/>
              <a:buFont typeface="Noto Sans Symbols"/>
              <a:buChar char="●"/>
              <a:defRPr sz="2600" b="0" i="0" u="none" strike="noStrike" cap="none">
                <a:solidFill>
                  <a:schemeClr val="dk1"/>
                </a:solidFill>
                <a:latin typeface="Palatino Linotype"/>
                <a:ea typeface="Palatino Linotype"/>
                <a:cs typeface="Palatino Linotype"/>
                <a:sym typeface="Palatino Linotype"/>
              </a:defRPr>
            </a:lvl1pPr>
            <a:lvl2pPr marL="914400" marR="0" lvl="1" indent="-358140" algn="l" rtl="0">
              <a:spcBef>
                <a:spcPts val="480"/>
              </a:spcBef>
              <a:spcAft>
                <a:spcPts val="0"/>
              </a:spcAft>
              <a:buClr>
                <a:srgbClr val="2A4F1C"/>
              </a:buClr>
              <a:buSzPts val="204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21944" algn="l" rtl="0">
              <a:spcBef>
                <a:spcPts val="420"/>
              </a:spcBef>
              <a:spcAft>
                <a:spcPts val="0"/>
              </a:spcAft>
              <a:buClr>
                <a:srgbClr val="455C19"/>
              </a:buClr>
              <a:buSzPts val="1470"/>
              <a:buFont typeface="Noto Sans Symbols"/>
              <a:buChar char="●"/>
              <a:defRPr sz="2100" b="0" i="0" u="none" strike="noStrike" cap="none">
                <a:solidFill>
                  <a:schemeClr val="dk1"/>
                </a:solidFill>
                <a:latin typeface="Palatino Linotype"/>
                <a:ea typeface="Palatino Linotype"/>
                <a:cs typeface="Palatino Linotype"/>
                <a:sym typeface="Palatino Linotype"/>
              </a:defRPr>
            </a:lvl3pPr>
            <a:lvl4pPr marL="1828800" marR="0" lvl="3" indent="-311150" algn="l" rtl="0">
              <a:spcBef>
                <a:spcPts val="400"/>
              </a:spcBef>
              <a:spcAft>
                <a:spcPts val="0"/>
              </a:spcAft>
              <a:buClr>
                <a:srgbClr val="626A19"/>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11150" algn="l" rtl="0">
              <a:spcBef>
                <a:spcPts val="400"/>
              </a:spcBef>
              <a:spcAft>
                <a:spcPts val="0"/>
              </a:spcAft>
              <a:buClr>
                <a:srgbClr val="017058"/>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2" name="Google Shape;92;p1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3" name="Google Shape;93;p1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94" name="Google Shape;94;p1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a:solidFill>
                  <a:schemeClr val="dk1"/>
                </a:solidFill>
                <a:latin typeface="Palatino Linotype"/>
                <a:ea typeface="Palatino Linotype"/>
                <a:cs typeface="Palatino Linotype"/>
                <a:sym typeface="Palatino Linotype"/>
              </a:defRPr>
            </a:lvl1pPr>
            <a:lvl2pPr marL="0" marR="0" lvl="1" indent="0" algn="r" rtl="0">
              <a:spcBef>
                <a:spcPts val="0"/>
              </a:spcBef>
              <a:buNone/>
              <a:defRPr sz="1100">
                <a:solidFill>
                  <a:schemeClr val="dk1"/>
                </a:solidFill>
                <a:latin typeface="Palatino Linotype"/>
                <a:ea typeface="Palatino Linotype"/>
                <a:cs typeface="Palatino Linotype"/>
                <a:sym typeface="Palatino Linotype"/>
              </a:defRPr>
            </a:lvl2pPr>
            <a:lvl3pPr marL="0" marR="0" lvl="2" indent="0" algn="r" rtl="0">
              <a:spcBef>
                <a:spcPts val="0"/>
              </a:spcBef>
              <a:buNone/>
              <a:defRPr sz="1100">
                <a:solidFill>
                  <a:schemeClr val="dk1"/>
                </a:solidFill>
                <a:latin typeface="Palatino Linotype"/>
                <a:ea typeface="Palatino Linotype"/>
                <a:cs typeface="Palatino Linotype"/>
                <a:sym typeface="Palatino Linotype"/>
              </a:defRPr>
            </a:lvl3pPr>
            <a:lvl4pPr marL="0" marR="0" lvl="3" indent="0" algn="r" rtl="0">
              <a:spcBef>
                <a:spcPts val="0"/>
              </a:spcBef>
              <a:buNone/>
              <a:defRPr sz="1100">
                <a:solidFill>
                  <a:schemeClr val="dk1"/>
                </a:solidFill>
                <a:latin typeface="Palatino Linotype"/>
                <a:ea typeface="Palatino Linotype"/>
                <a:cs typeface="Palatino Linotype"/>
                <a:sym typeface="Palatino Linotype"/>
              </a:defRPr>
            </a:lvl4pPr>
            <a:lvl5pPr marL="0" marR="0" lvl="4" indent="0" algn="r" rtl="0">
              <a:spcBef>
                <a:spcPts val="0"/>
              </a:spcBef>
              <a:buNone/>
              <a:defRPr sz="1100">
                <a:solidFill>
                  <a:schemeClr val="dk1"/>
                </a:solidFill>
                <a:latin typeface="Palatino Linotype"/>
                <a:ea typeface="Palatino Linotype"/>
                <a:cs typeface="Palatino Linotype"/>
                <a:sym typeface="Palatino Linotype"/>
              </a:defRPr>
            </a:lvl5pPr>
            <a:lvl6pPr marL="0" marR="0" lvl="5" indent="0" algn="r" rtl="0">
              <a:spcBef>
                <a:spcPts val="0"/>
              </a:spcBef>
              <a:buNone/>
              <a:defRPr sz="1100">
                <a:solidFill>
                  <a:schemeClr val="dk1"/>
                </a:solidFill>
                <a:latin typeface="Palatino Linotype"/>
                <a:ea typeface="Palatino Linotype"/>
                <a:cs typeface="Palatino Linotype"/>
                <a:sym typeface="Palatino Linotype"/>
              </a:defRPr>
            </a:lvl6pPr>
            <a:lvl7pPr marL="0" marR="0" lvl="6" indent="0" algn="r" rtl="0">
              <a:spcBef>
                <a:spcPts val="0"/>
              </a:spcBef>
              <a:buNone/>
              <a:defRPr sz="1100">
                <a:solidFill>
                  <a:schemeClr val="dk1"/>
                </a:solidFill>
                <a:latin typeface="Palatino Linotype"/>
                <a:ea typeface="Palatino Linotype"/>
                <a:cs typeface="Palatino Linotype"/>
                <a:sym typeface="Palatino Linotype"/>
              </a:defRPr>
            </a:lvl7pPr>
            <a:lvl8pPr marL="0" marR="0" lvl="7" indent="0" algn="r" rtl="0">
              <a:spcBef>
                <a:spcPts val="0"/>
              </a:spcBef>
              <a:buNone/>
              <a:defRPr sz="1100">
                <a:solidFill>
                  <a:schemeClr val="dk1"/>
                </a:solidFill>
                <a:latin typeface="Palatino Linotype"/>
                <a:ea typeface="Palatino Linotype"/>
                <a:cs typeface="Palatino Linotype"/>
                <a:sym typeface="Palatino Linotype"/>
              </a:defRPr>
            </a:lvl8pPr>
            <a:lvl9pPr marL="0" marR="0" lvl="8" indent="0" algn="r" rtl="0">
              <a:spcBef>
                <a:spcPts val="0"/>
              </a:spcBef>
              <a:buNone/>
              <a:defRPr sz="1100">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blip>
          <a:tile tx="0" ty="0" sx="65000" sy="65000" flip="none" algn="tl"/>
        </a:blip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42731" y="-16113"/>
            <a:ext cx="12264340" cy="6888627"/>
            <a:chOff x="-13703" y="-30627"/>
            <a:chExt cx="12264340" cy="6888627"/>
          </a:xfrm>
        </p:grpSpPr>
        <p:sp>
          <p:nvSpPr>
            <p:cNvPr id="11" name="Google Shape;11;p1"/>
            <p:cNvSpPr/>
            <p:nvPr/>
          </p:nvSpPr>
          <p:spPr>
            <a:xfrm>
              <a:off x="31633"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grpSp>
          <p:nvGrpSpPr>
            <p:cNvPr id="12" name="Google Shape;12;p1"/>
            <p:cNvGrpSpPr/>
            <p:nvPr/>
          </p:nvGrpSpPr>
          <p:grpSpPr>
            <a:xfrm>
              <a:off x="-13703" y="-30627"/>
              <a:ext cx="12264340" cy="1086266"/>
              <a:chOff x="-39059" y="-16113"/>
              <a:chExt cx="12264340" cy="1086266"/>
            </a:xfrm>
          </p:grpSpPr>
          <p:sp>
            <p:nvSpPr>
              <p:cNvPr id="13" name="Google Shape;13;p1"/>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668F1B">
                      <a:alpha val="44705"/>
                    </a:srgbClr>
                  </a:gs>
                  <a:gs pos="100000">
                    <a:srgbClr val="CAE00E">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Palatino Linotype"/>
                  <a:ea typeface="Palatino Linotype"/>
                  <a:cs typeface="Palatino Linotype"/>
                  <a:sym typeface="Palatino Linotype"/>
                </a:endParaRPr>
              </a:p>
            </p:txBody>
          </p:sp>
          <p:sp>
            <p:nvSpPr>
              <p:cNvPr id="14" name="Google Shape;14;p1"/>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99A719">
                      <a:alpha val="29803"/>
                    </a:srgbClr>
                  </a:gs>
                  <a:gs pos="80000">
                    <a:srgbClr val="80B814">
                      <a:alpha val="44705"/>
                    </a:srgbClr>
                  </a:gs>
                  <a:gs pos="100000">
                    <a:srgbClr val="80B81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Palatino Linotype"/>
                  <a:ea typeface="Palatino Linotype"/>
                  <a:cs typeface="Palatino Linotype"/>
                  <a:sym typeface="Palatino Linotype"/>
                </a:endParaRPr>
              </a:p>
            </p:txBody>
          </p:sp>
          <p:grpSp>
            <p:nvGrpSpPr>
              <p:cNvPr id="15" name="Google Shape;15;p1"/>
              <p:cNvGrpSpPr/>
              <p:nvPr/>
            </p:nvGrpSpPr>
            <p:grpSpPr>
              <a:xfrm>
                <a:off x="-39059" y="-16113"/>
                <a:ext cx="12264340" cy="1086266"/>
                <a:chOff x="-29322" y="-1971"/>
                <a:chExt cx="9198255" cy="1086266"/>
              </a:xfrm>
            </p:grpSpPr>
            <p:sp>
              <p:nvSpPr>
                <p:cNvPr id="16" name="Google Shape;16;p1"/>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A8B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17" name="Google Shape;17;p1"/>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grpSp>
        </p:grpSp>
      </p:grpSp>
      <p:sp>
        <p:nvSpPr>
          <p:cNvPr id="18" name="Google Shape;18;p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dk2"/>
              </a:buClr>
              <a:buSzPts val="5000"/>
              <a:buFont typeface="Century Gothic"/>
              <a:buNone/>
              <a:defRPr sz="5000" b="0"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lstStyle>
            <a:lvl1pPr marL="457200" marR="0" lvl="0" indent="-385445" algn="l" rtl="0">
              <a:spcBef>
                <a:spcPts val="520"/>
              </a:spcBef>
              <a:spcAft>
                <a:spcPts val="0"/>
              </a:spcAft>
              <a:buClr>
                <a:srgbClr val="626A19"/>
              </a:buClr>
              <a:buSzPts val="2470"/>
              <a:buFont typeface="Noto Sans Symbols"/>
              <a:buChar char="●"/>
              <a:defRPr sz="2600" b="0" i="0" u="none" strike="noStrike" cap="none">
                <a:solidFill>
                  <a:schemeClr val="dk1"/>
                </a:solidFill>
                <a:latin typeface="Palatino Linotype"/>
                <a:ea typeface="Palatino Linotype"/>
                <a:cs typeface="Palatino Linotype"/>
                <a:sym typeface="Palatino Linotype"/>
              </a:defRPr>
            </a:lvl1pPr>
            <a:lvl2pPr marL="914400" marR="0" lvl="1" indent="-358140" algn="l" rtl="0">
              <a:spcBef>
                <a:spcPts val="480"/>
              </a:spcBef>
              <a:spcAft>
                <a:spcPts val="0"/>
              </a:spcAft>
              <a:buClr>
                <a:srgbClr val="2A4F1C"/>
              </a:buClr>
              <a:buSzPts val="2040"/>
              <a:buFont typeface="Noto Sans Symbols"/>
              <a:buChar char="●"/>
              <a:defRPr sz="2400" b="0" i="0" u="none" strike="noStrike" cap="none">
                <a:solidFill>
                  <a:schemeClr val="dk1"/>
                </a:solidFill>
                <a:latin typeface="Palatino Linotype"/>
                <a:ea typeface="Palatino Linotype"/>
                <a:cs typeface="Palatino Linotype"/>
                <a:sym typeface="Palatino Linotype"/>
              </a:defRPr>
            </a:lvl2pPr>
            <a:lvl3pPr marL="1371600" marR="0" lvl="2" indent="-321944" algn="l" rtl="0">
              <a:spcBef>
                <a:spcPts val="420"/>
              </a:spcBef>
              <a:spcAft>
                <a:spcPts val="0"/>
              </a:spcAft>
              <a:buClr>
                <a:srgbClr val="455C19"/>
              </a:buClr>
              <a:buSzPts val="1470"/>
              <a:buFont typeface="Noto Sans Symbols"/>
              <a:buChar char="●"/>
              <a:defRPr sz="2100" b="0" i="0" u="none" strike="noStrike" cap="none">
                <a:solidFill>
                  <a:schemeClr val="dk1"/>
                </a:solidFill>
                <a:latin typeface="Palatino Linotype"/>
                <a:ea typeface="Palatino Linotype"/>
                <a:cs typeface="Palatino Linotype"/>
                <a:sym typeface="Palatino Linotype"/>
              </a:defRPr>
            </a:lvl3pPr>
            <a:lvl4pPr marL="1828800" marR="0" lvl="3" indent="-311150" algn="l" rtl="0">
              <a:spcBef>
                <a:spcPts val="400"/>
              </a:spcBef>
              <a:spcAft>
                <a:spcPts val="0"/>
              </a:spcAft>
              <a:buClr>
                <a:srgbClr val="626A19"/>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4pPr>
            <a:lvl5pPr marL="2286000" marR="0" lvl="4" indent="-311150" algn="l" rtl="0">
              <a:spcBef>
                <a:spcPts val="400"/>
              </a:spcBef>
              <a:spcAft>
                <a:spcPts val="0"/>
              </a:spcAft>
              <a:buClr>
                <a:srgbClr val="017058"/>
              </a:buClr>
              <a:buSzPts val="1300"/>
              <a:buFont typeface="Noto Sans Symbols"/>
              <a:buChar char="●"/>
              <a:defRPr sz="2000" b="0" i="0" u="none" strike="noStrike" cap="none">
                <a:solidFill>
                  <a:schemeClr val="dk1"/>
                </a:solidFill>
                <a:latin typeface="Palatino Linotype"/>
                <a:ea typeface="Palatino Linotype"/>
                <a:cs typeface="Palatino Linotype"/>
                <a:sym typeface="Palatino Linotype"/>
              </a:defRPr>
            </a:lvl5pPr>
            <a:lvl6pPr marL="2743200" marR="0" lvl="5" indent="-320039" algn="l" rtl="0">
              <a:spcBef>
                <a:spcPts val="360"/>
              </a:spcBef>
              <a:spcAft>
                <a:spcPts val="0"/>
              </a:spcAft>
              <a:buClr>
                <a:srgbClr val="215D65"/>
              </a:buClr>
              <a:buSzPts val="1440"/>
              <a:buFont typeface="Noto Sans Symbols"/>
              <a:buChar char="●"/>
              <a:defRPr sz="1800" b="0" i="0" u="none" strike="noStrike" cap="none">
                <a:solidFill>
                  <a:schemeClr val="dk1"/>
                </a:solidFill>
                <a:latin typeface="Palatino Linotype"/>
                <a:ea typeface="Palatino Linotype"/>
                <a:cs typeface="Palatino Linotype"/>
                <a:sym typeface="Palatino Linotype"/>
              </a:defRPr>
            </a:lvl6pPr>
            <a:lvl7pPr marL="3200400" marR="0" lvl="6" indent="-309879" algn="l" rtl="0">
              <a:spcBef>
                <a:spcPts val="320"/>
              </a:spcBef>
              <a:spcAft>
                <a:spcPts val="0"/>
              </a:spcAft>
              <a:buClr>
                <a:srgbClr val="066684"/>
              </a:buClr>
              <a:buSzPts val="1280"/>
              <a:buFont typeface="Noto Sans Symbols"/>
              <a:buChar char="●"/>
              <a:defRPr sz="1600" b="0" i="0" u="none" strike="noStrike" cap="none">
                <a:solidFill>
                  <a:schemeClr val="dk1"/>
                </a:solidFill>
                <a:latin typeface="Palatino Linotype"/>
                <a:ea typeface="Palatino Linotype"/>
                <a:cs typeface="Palatino Linotype"/>
                <a:sym typeface="Palatino Linotype"/>
              </a:defRPr>
            </a:lvl7pPr>
            <a:lvl8pPr marL="3657600" marR="0" lvl="7" indent="-330200" algn="l" rtl="0">
              <a:spcBef>
                <a:spcPts val="320"/>
              </a:spcBef>
              <a:spcAft>
                <a:spcPts val="0"/>
              </a:spcAft>
              <a:buClr>
                <a:schemeClr val="dk2"/>
              </a:buClr>
              <a:buSzPts val="1600"/>
              <a:buFont typeface="Palatino Linotype"/>
              <a:buChar char="•"/>
              <a:defRPr sz="1600" b="0" i="0" u="none" strike="noStrike" cap="none">
                <a:solidFill>
                  <a:schemeClr val="dk1"/>
                </a:solidFill>
                <a:latin typeface="Palatino Linotype"/>
                <a:ea typeface="Palatino Linotype"/>
                <a:cs typeface="Palatino Linotype"/>
                <a:sym typeface="Palatino Linotype"/>
              </a:defRPr>
            </a:lvl8pPr>
            <a:lvl9pPr marL="4114800" marR="0" lvl="8" indent="-228600" algn="l" rtl="0">
              <a:spcBef>
                <a:spcPts val="280"/>
              </a:spcBef>
              <a:spcAft>
                <a:spcPts val="0"/>
              </a:spcAft>
              <a:buClr>
                <a:schemeClr val="dk2"/>
              </a:buClr>
              <a:buSzPts val="1400"/>
              <a:buFont typeface="Palatino Linotype"/>
              <a:buNone/>
              <a:defRPr sz="14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0" name="Google Shape;20;p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1" name="Google Shape;21;p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2" name="Google Shape;22;p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u="none">
                <a:solidFill>
                  <a:schemeClr val="dk1"/>
                </a:solidFill>
                <a:latin typeface="Palatino Linotype"/>
                <a:ea typeface="Palatino Linotype"/>
                <a:cs typeface="Palatino Linotype"/>
                <a:sym typeface="Palatino Linotype"/>
              </a:defRPr>
            </a:lvl1pPr>
            <a:lvl2pPr marL="0" marR="0" lvl="1" indent="0" algn="r" rtl="0">
              <a:spcBef>
                <a:spcPts val="0"/>
              </a:spcBef>
              <a:buNone/>
              <a:defRPr sz="1100" b="0" u="none">
                <a:solidFill>
                  <a:schemeClr val="dk1"/>
                </a:solidFill>
                <a:latin typeface="Palatino Linotype"/>
                <a:ea typeface="Palatino Linotype"/>
                <a:cs typeface="Palatino Linotype"/>
                <a:sym typeface="Palatino Linotype"/>
              </a:defRPr>
            </a:lvl2pPr>
            <a:lvl3pPr marL="0" marR="0" lvl="2" indent="0" algn="r" rtl="0">
              <a:spcBef>
                <a:spcPts val="0"/>
              </a:spcBef>
              <a:buNone/>
              <a:defRPr sz="1100" b="0" u="none">
                <a:solidFill>
                  <a:schemeClr val="dk1"/>
                </a:solidFill>
                <a:latin typeface="Palatino Linotype"/>
                <a:ea typeface="Palatino Linotype"/>
                <a:cs typeface="Palatino Linotype"/>
                <a:sym typeface="Palatino Linotype"/>
              </a:defRPr>
            </a:lvl3pPr>
            <a:lvl4pPr marL="0" marR="0" lvl="3" indent="0" algn="r" rtl="0">
              <a:spcBef>
                <a:spcPts val="0"/>
              </a:spcBef>
              <a:buNone/>
              <a:defRPr sz="1100" b="0" u="none">
                <a:solidFill>
                  <a:schemeClr val="dk1"/>
                </a:solidFill>
                <a:latin typeface="Palatino Linotype"/>
                <a:ea typeface="Palatino Linotype"/>
                <a:cs typeface="Palatino Linotype"/>
                <a:sym typeface="Palatino Linotype"/>
              </a:defRPr>
            </a:lvl4pPr>
            <a:lvl5pPr marL="0" marR="0" lvl="4" indent="0" algn="r" rtl="0">
              <a:spcBef>
                <a:spcPts val="0"/>
              </a:spcBef>
              <a:buNone/>
              <a:defRPr sz="1100" b="0" u="none">
                <a:solidFill>
                  <a:schemeClr val="dk1"/>
                </a:solidFill>
                <a:latin typeface="Palatino Linotype"/>
                <a:ea typeface="Palatino Linotype"/>
                <a:cs typeface="Palatino Linotype"/>
                <a:sym typeface="Palatino Linotype"/>
              </a:defRPr>
            </a:lvl5pPr>
            <a:lvl6pPr marL="0" marR="0" lvl="5" indent="0" algn="r" rtl="0">
              <a:spcBef>
                <a:spcPts val="0"/>
              </a:spcBef>
              <a:buNone/>
              <a:defRPr sz="1100" b="0" u="none">
                <a:solidFill>
                  <a:schemeClr val="dk1"/>
                </a:solidFill>
                <a:latin typeface="Palatino Linotype"/>
                <a:ea typeface="Palatino Linotype"/>
                <a:cs typeface="Palatino Linotype"/>
                <a:sym typeface="Palatino Linotype"/>
              </a:defRPr>
            </a:lvl6pPr>
            <a:lvl7pPr marL="0" marR="0" lvl="6" indent="0" algn="r" rtl="0">
              <a:spcBef>
                <a:spcPts val="0"/>
              </a:spcBef>
              <a:buNone/>
              <a:defRPr sz="1100" b="0" u="none">
                <a:solidFill>
                  <a:schemeClr val="dk1"/>
                </a:solidFill>
                <a:latin typeface="Palatino Linotype"/>
                <a:ea typeface="Palatino Linotype"/>
                <a:cs typeface="Palatino Linotype"/>
                <a:sym typeface="Palatino Linotype"/>
              </a:defRPr>
            </a:lvl7pPr>
            <a:lvl8pPr marL="0" marR="0" lvl="7" indent="0" algn="r" rtl="0">
              <a:spcBef>
                <a:spcPts val="0"/>
              </a:spcBef>
              <a:buNone/>
              <a:defRPr sz="1100" b="0" u="none">
                <a:solidFill>
                  <a:schemeClr val="dk1"/>
                </a:solidFill>
                <a:latin typeface="Palatino Linotype"/>
                <a:ea typeface="Palatino Linotype"/>
                <a:cs typeface="Palatino Linotype"/>
                <a:sym typeface="Palatino Linotype"/>
              </a:defRPr>
            </a:lvl8pPr>
            <a:lvl9pPr marL="0" marR="0" lvl="8" indent="0" algn="r" rtl="0">
              <a:spcBef>
                <a:spcPts val="0"/>
              </a:spcBef>
              <a:buNone/>
              <a:defRPr sz="1100" b="0" u="none">
                <a:solidFill>
                  <a:schemeClr val="dk1"/>
                </a:solidFill>
                <a:latin typeface="Palatino Linotype"/>
                <a:ea typeface="Palatino Linotype"/>
                <a:cs typeface="Palatino Linotype"/>
                <a:sym typeface="Palatino Linotyp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f230xdSnek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Autofit/>
          </a:bodyPr>
          <a:lstStyle/>
          <a:p>
            <a:pPr marL="0" marR="0" lvl="0" indent="0" algn="r" rtl="0">
              <a:spcBef>
                <a:spcPts val="0"/>
              </a:spcBef>
              <a:spcAft>
                <a:spcPts val="0"/>
              </a:spcAft>
              <a:buClr>
                <a:schemeClr val="dk2"/>
              </a:buClr>
              <a:buSzPts val="5600"/>
              <a:buFont typeface="Century Gothic"/>
              <a:buNone/>
            </a:pPr>
            <a:r>
              <a:rPr lang="en-US" sz="5600" b="1" i="0" u="none" strike="noStrike" cap="none" dirty="0" smtClean="0">
                <a:solidFill>
                  <a:schemeClr val="dk2"/>
                </a:solidFill>
                <a:latin typeface="Century Gothic"/>
                <a:ea typeface="Century Gothic"/>
                <a:cs typeface="Century Gothic"/>
                <a:sym typeface="Century Gothic"/>
              </a:rPr>
              <a:t>Engineering Silver </a:t>
            </a:r>
            <a:r>
              <a:rPr lang="en-US" sz="5600" b="1" i="0" u="none" strike="noStrike" cap="none" dirty="0">
                <a:solidFill>
                  <a:schemeClr val="dk2"/>
                </a:solidFill>
                <a:latin typeface="Century Gothic"/>
                <a:ea typeface="Century Gothic"/>
                <a:cs typeface="Century Gothic"/>
                <a:sym typeface="Century Gothic"/>
              </a:rPr>
              <a:t>Nanoparticles</a:t>
            </a:r>
            <a:endParaRPr sz="5600" b="1" i="0" u="none" strike="noStrike" cap="none" dirty="0">
              <a:solidFill>
                <a:schemeClr val="dk2"/>
              </a:solidFill>
              <a:latin typeface="Century Gothic"/>
              <a:ea typeface="Century Gothic"/>
              <a:cs typeface="Century Gothic"/>
              <a:sym typeface="Century Gothic"/>
            </a:endParaRPr>
          </a:p>
        </p:txBody>
      </p:sp>
      <p:sp>
        <p:nvSpPr>
          <p:cNvPr id="107" name="Google Shape;107;p13"/>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Autofit/>
          </a:bodyPr>
          <a:lstStyle/>
          <a:p>
            <a:pPr marL="0" marR="45720" lvl="0" indent="0" algn="r" rtl="0">
              <a:spcBef>
                <a:spcPts val="0"/>
              </a:spcBef>
              <a:spcAft>
                <a:spcPts val="0"/>
              </a:spcAft>
              <a:buClr>
                <a:srgbClr val="626A19"/>
              </a:buClr>
              <a:buSzPts val="2470"/>
              <a:buFont typeface="Noto Sans Symbols"/>
              <a:buNone/>
            </a:pPr>
            <a:r>
              <a:rPr lang="en-US" sz="2600" b="0" i="0" u="none" strike="noStrike" cap="none" dirty="0">
                <a:solidFill>
                  <a:schemeClr val="dk1"/>
                </a:solidFill>
                <a:latin typeface="Century Gothic" panose="020B0502020202020204" pitchFamily="34" charset="0"/>
                <a:sym typeface="Palatino Linotype"/>
              </a:rPr>
              <a:t>Cleaning water the green way!</a:t>
            </a:r>
            <a:endParaRPr sz="2600" b="0" i="0" u="none" strike="noStrike" cap="none" dirty="0">
              <a:solidFill>
                <a:schemeClr val="dk1"/>
              </a:solidFill>
              <a:latin typeface="Century Gothic" panose="020B0502020202020204" pitchFamily="34" charset="0"/>
              <a:sym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entury Gothic"/>
              <a:buNone/>
            </a:pPr>
            <a:r>
              <a:rPr lang="en-US"/>
              <a:t>Class results</a:t>
            </a:r>
            <a:endParaRPr sz="5000" b="0" i="0" u="none" strike="noStrike" cap="none">
              <a:solidFill>
                <a:schemeClr val="dk2"/>
              </a:solidFill>
              <a:latin typeface="Century Gothic"/>
              <a:ea typeface="Century Gothic"/>
              <a:cs typeface="Century Gothic"/>
              <a:sym typeface="Century Gothic"/>
            </a:endParaRPr>
          </a:p>
        </p:txBody>
      </p:sp>
      <p:graphicFrame>
        <p:nvGraphicFramePr>
          <p:cNvPr id="232" name="Google Shape;232;p24"/>
          <p:cNvGraphicFramePr/>
          <p:nvPr>
            <p:extLst>
              <p:ext uri="{D42A27DB-BD31-4B8C-83A1-F6EECF244321}">
                <p14:modId xmlns:p14="http://schemas.microsoft.com/office/powerpoint/2010/main" val="3197184633"/>
              </p:ext>
            </p:extLst>
          </p:nvPr>
        </p:nvGraphicFramePr>
        <p:xfrm>
          <a:off x="1021100" y="1935475"/>
          <a:ext cx="10287000" cy="4221725"/>
        </p:xfrm>
        <a:graphic>
          <a:graphicData uri="http://schemas.openxmlformats.org/drawingml/2006/table">
            <a:tbl>
              <a:tblPr>
                <a:noFill/>
                <a:tableStyleId>{A97C75CF-8E81-4FA6-8C9E-5A527AC0BC69}</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70600">
                <a:tc>
                  <a:txBody>
                    <a:bodyPr/>
                    <a:lstStyle/>
                    <a:p>
                      <a:pPr marL="0" lvl="0" indent="0" algn="l" rtl="0">
                        <a:spcBef>
                          <a:spcPts val="0"/>
                        </a:spcBef>
                        <a:spcAft>
                          <a:spcPts val="0"/>
                        </a:spcAft>
                        <a:buNone/>
                      </a:pPr>
                      <a:r>
                        <a:rPr lang="en-US" sz="1800" dirty="0"/>
                        <a:t>Group Names</a:t>
                      </a:r>
                      <a:endParaRPr sz="1800" dirty="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a:t>Plant Name</a:t>
                      </a:r>
                      <a:endParaRPr sz="1800"/>
                    </a:p>
                  </a:txBody>
                  <a:tcPr marL="91425" marR="91425" marT="91425" marB="91425">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800" dirty="0" smtClean="0"/>
                        <a:t>Observations</a:t>
                      </a:r>
                      <a:endParaRPr sz="1800" dirty="0"/>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70600">
                <a:tc>
                  <a:txBody>
                    <a:bodyPr/>
                    <a:lstStyle/>
                    <a:p>
                      <a:pPr marL="0" lvl="0" indent="0" algn="l" rtl="0">
                        <a:spcBef>
                          <a:spcPts val="0"/>
                        </a:spcBef>
                        <a:spcAft>
                          <a:spcPts val="0"/>
                        </a:spcAft>
                        <a:buNone/>
                      </a:pP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70600">
                <a:tc>
                  <a:txBody>
                    <a:bodyPr/>
                    <a:lstStyle/>
                    <a:p>
                      <a:pPr marL="0" lvl="0" indent="0" algn="l" rtl="0">
                        <a:spcBef>
                          <a:spcPts val="0"/>
                        </a:spcBef>
                        <a:spcAft>
                          <a:spcPts val="0"/>
                        </a:spcAft>
                        <a:buNone/>
                      </a:pP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8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706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706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706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706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70600">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56925">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Retest</a:t>
            </a:r>
            <a:endParaRPr lang="en-US" dirty="0"/>
          </a:p>
        </p:txBody>
      </p:sp>
      <p:sp>
        <p:nvSpPr>
          <p:cNvPr id="3" name="Text Placeholder 2"/>
          <p:cNvSpPr>
            <a:spLocks noGrp="1"/>
          </p:cNvSpPr>
          <p:nvPr>
            <p:ph type="body" idx="1"/>
          </p:nvPr>
        </p:nvSpPr>
        <p:spPr/>
        <p:txBody>
          <a:bodyPr/>
          <a:lstStyle/>
          <a:p>
            <a:r>
              <a:rPr lang="en-US" dirty="0" smtClean="0">
                <a:latin typeface="Century Gothic" panose="020B0502020202020204" pitchFamily="34" charset="0"/>
              </a:rPr>
              <a:t>Talk with group on how you want to retest</a:t>
            </a:r>
          </a:p>
          <a:p>
            <a:r>
              <a:rPr lang="en-US" dirty="0" smtClean="0">
                <a:latin typeface="Century Gothic" panose="020B0502020202020204" pitchFamily="34" charset="0"/>
              </a:rPr>
              <a:t>Options:</a:t>
            </a:r>
          </a:p>
          <a:p>
            <a:pPr lvl="1"/>
            <a:r>
              <a:rPr lang="en-US" dirty="0" smtClean="0">
                <a:latin typeface="Century Gothic" panose="020B0502020202020204" pitchFamily="34" charset="0"/>
              </a:rPr>
              <a:t>Same plant- use different part of plant, use a different amount of plant, cut up differently</a:t>
            </a:r>
          </a:p>
          <a:p>
            <a:pPr lvl="1"/>
            <a:r>
              <a:rPr lang="en-US" dirty="0" smtClean="0">
                <a:latin typeface="Century Gothic" panose="020B0502020202020204" pitchFamily="34" charset="0"/>
              </a:rPr>
              <a:t>Different plant</a:t>
            </a:r>
          </a:p>
          <a:p>
            <a:pPr lvl="1"/>
            <a:r>
              <a:rPr lang="en-US" dirty="0" smtClean="0">
                <a:latin typeface="Century Gothic" panose="020B0502020202020204" pitchFamily="34" charset="0"/>
              </a:rPr>
              <a:t>Multiple </a:t>
            </a:r>
            <a:r>
              <a:rPr lang="en-US" dirty="0" smtClean="0">
                <a:latin typeface="Century Gothic" panose="020B0502020202020204" pitchFamily="34" charset="0"/>
              </a:rPr>
              <a:t>plants</a:t>
            </a:r>
            <a:endParaRPr lang="en-US" dirty="0">
              <a:latin typeface="Century Gothic" panose="020B0502020202020204" pitchFamily="34" charset="0"/>
            </a:endParaRPr>
          </a:p>
          <a:p>
            <a:pPr lvl="1"/>
            <a:r>
              <a:rPr lang="en-US" dirty="0" smtClean="0">
                <a:latin typeface="Century Gothic" panose="020B0502020202020204" pitchFamily="34" charset="0"/>
              </a:rPr>
              <a:t>Goal: To make smaller nanoparticles so that there can be more added to a water filter or water filtration column.</a:t>
            </a:r>
          </a:p>
        </p:txBody>
      </p:sp>
    </p:spTree>
    <p:extLst>
      <p:ext uri="{BB962C8B-B14F-4D97-AF65-F5344CB8AC3E}">
        <p14:creationId xmlns:p14="http://schemas.microsoft.com/office/powerpoint/2010/main" val="289981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a:spLocks noGrp="1"/>
          </p:cNvSpPr>
          <p:nvPr>
            <p:ph type="title"/>
          </p:nvPr>
        </p:nvSpPr>
        <p:spPr>
          <a:xfrm>
            <a:off x="609600" y="704088"/>
            <a:ext cx="10972800" cy="11430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Letter to Water Plant</a:t>
            </a:r>
            <a:endParaRPr/>
          </a:p>
        </p:txBody>
      </p:sp>
      <p:sp>
        <p:nvSpPr>
          <p:cNvPr id="239" name="Google Shape;239;p25"/>
          <p:cNvSpPr txBox="1">
            <a:spLocks noGrp="1"/>
          </p:cNvSpPr>
          <p:nvPr>
            <p:ph type="body" idx="1"/>
          </p:nvPr>
        </p:nvSpPr>
        <p:spPr>
          <a:xfrm>
            <a:off x="609600" y="1935480"/>
            <a:ext cx="10972800" cy="4389000"/>
          </a:xfrm>
          <a:prstGeom prst="rect">
            <a:avLst/>
          </a:prstGeom>
        </p:spPr>
        <p:txBody>
          <a:bodyPr spcFirstLastPara="1" wrap="square" lIns="91425" tIns="45700" rIns="91425" bIns="45700" anchor="t" anchorCtr="0">
            <a:noAutofit/>
          </a:bodyPr>
          <a:lstStyle/>
          <a:p>
            <a:pPr marL="457200" lvl="0" indent="-385445" algn="l" rtl="0">
              <a:spcBef>
                <a:spcPts val="520"/>
              </a:spcBef>
              <a:spcAft>
                <a:spcPts val="0"/>
              </a:spcAft>
              <a:buSzPts val="2470"/>
              <a:buChar char="●"/>
            </a:pPr>
            <a:r>
              <a:rPr lang="en-US" dirty="0">
                <a:latin typeface="Century Gothic" panose="020B0502020202020204" pitchFamily="34" charset="0"/>
              </a:rPr>
              <a:t>Write a letter to the foreman of your local water plant</a:t>
            </a:r>
            <a:r>
              <a:rPr lang="en-US" dirty="0" smtClean="0">
                <a:latin typeface="Century Gothic" panose="020B0502020202020204" pitchFamily="34" charset="0"/>
              </a:rPr>
              <a:t>.</a:t>
            </a:r>
          </a:p>
          <a:p>
            <a:pPr marL="457200" lvl="0" indent="-385445" algn="l" rtl="0">
              <a:spcBef>
                <a:spcPts val="520"/>
              </a:spcBef>
              <a:spcAft>
                <a:spcPts val="0"/>
              </a:spcAft>
              <a:buSzPts val="2470"/>
              <a:buChar char="●"/>
            </a:pPr>
            <a:r>
              <a:rPr lang="en-US" dirty="0" smtClean="0">
                <a:latin typeface="Century Gothic" panose="020B0502020202020204" pitchFamily="34" charset="0"/>
              </a:rPr>
              <a:t>Explain what a silver nanoparticle is and how it can be used to clean water.</a:t>
            </a:r>
          </a:p>
          <a:p>
            <a:pPr marL="457200" lvl="0" indent="-385445" algn="l" rtl="0">
              <a:spcBef>
                <a:spcPts val="0"/>
              </a:spcBef>
              <a:spcAft>
                <a:spcPts val="0"/>
              </a:spcAft>
              <a:buSzPts val="2470"/>
              <a:buChar char="●"/>
            </a:pPr>
            <a:r>
              <a:rPr lang="en-US" dirty="0" smtClean="0">
                <a:latin typeface="Century Gothic" panose="020B0502020202020204" pitchFamily="34" charset="0"/>
              </a:rPr>
              <a:t>Describe </a:t>
            </a:r>
            <a:r>
              <a:rPr lang="en-US" dirty="0">
                <a:latin typeface="Century Gothic" panose="020B0502020202020204" pitchFamily="34" charset="0"/>
              </a:rPr>
              <a:t>the problem with the current method with making silver nanoparticles and why doing it the green way with plants is better.</a:t>
            </a:r>
            <a:endParaRPr dirty="0">
              <a:latin typeface="Century Gothic" panose="020B0502020202020204" pitchFamily="34" charset="0"/>
            </a:endParaRPr>
          </a:p>
          <a:p>
            <a:pPr marL="457200" lvl="0" indent="-385445" algn="l" rtl="0">
              <a:spcBef>
                <a:spcPts val="0"/>
              </a:spcBef>
              <a:spcAft>
                <a:spcPts val="0"/>
              </a:spcAft>
              <a:buSzPts val="2470"/>
              <a:buChar char="●"/>
            </a:pPr>
            <a:r>
              <a:rPr lang="en-US" dirty="0">
                <a:latin typeface="Century Gothic" panose="020B0502020202020204" pitchFamily="34" charset="0"/>
              </a:rPr>
              <a:t>Describe the process of how to get silver nanoparticles from plants.</a:t>
            </a:r>
            <a:endParaRPr dirty="0">
              <a:latin typeface="Century Gothic" panose="020B0502020202020204" pitchFamily="34" charset="0"/>
            </a:endParaRPr>
          </a:p>
          <a:p>
            <a:pPr marL="457200" lvl="0" indent="-385445" algn="l" rtl="0">
              <a:spcBef>
                <a:spcPts val="0"/>
              </a:spcBef>
              <a:spcAft>
                <a:spcPts val="0"/>
              </a:spcAft>
              <a:buSzPts val="2470"/>
              <a:buChar char="●"/>
            </a:pPr>
            <a:r>
              <a:rPr lang="en-US" dirty="0">
                <a:latin typeface="Century Gothic" panose="020B0502020202020204" pitchFamily="34" charset="0"/>
              </a:rPr>
              <a:t>Include your suggestion for what plant should be used and justify </a:t>
            </a:r>
            <a:r>
              <a:rPr lang="en-US" dirty="0" smtClean="0">
                <a:latin typeface="Century Gothic" panose="020B0502020202020204" pitchFamily="34" charset="0"/>
              </a:rPr>
              <a:t>your </a:t>
            </a:r>
            <a:r>
              <a:rPr lang="en-US" dirty="0">
                <a:latin typeface="Century Gothic" panose="020B0502020202020204" pitchFamily="34" charset="0"/>
              </a:rPr>
              <a:t>recommendation using data.</a:t>
            </a:r>
            <a:endParaRPr dirty="0">
              <a:latin typeface="Century Gothic" panose="020B0502020202020204" pitchFamily="34" charset="0"/>
            </a:endParaRPr>
          </a:p>
          <a:p>
            <a:pPr marL="457200" lvl="0" indent="0" algn="l" rtl="0">
              <a:spcBef>
                <a:spcPts val="520"/>
              </a:spcBef>
              <a:spcAft>
                <a:spcPts val="0"/>
              </a:spcAft>
              <a:buNone/>
            </a:pP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entury Gothic"/>
              <a:buNone/>
            </a:pPr>
            <a:r>
              <a:rPr lang="en-US" sz="5000" b="0" i="0" u="none" strike="noStrike" cap="none">
                <a:solidFill>
                  <a:schemeClr val="dk2"/>
                </a:solidFill>
                <a:latin typeface="Century Gothic"/>
                <a:ea typeface="Century Gothic"/>
                <a:cs typeface="Century Gothic"/>
                <a:sym typeface="Century Gothic"/>
              </a:rPr>
              <a:t>The many uses of silver</a:t>
            </a:r>
            <a:endParaRPr sz="5000" b="0" i="0" u="none" strike="noStrike" cap="none">
              <a:solidFill>
                <a:schemeClr val="dk2"/>
              </a:solidFill>
              <a:latin typeface="Century Gothic"/>
              <a:ea typeface="Century Gothic"/>
              <a:cs typeface="Century Gothic"/>
              <a:sym typeface="Century Gothic"/>
            </a:endParaRPr>
          </a:p>
        </p:txBody>
      </p:sp>
      <p:sp>
        <p:nvSpPr>
          <p:cNvPr id="114" name="Google Shape;114;p14"/>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626A19"/>
              </a:buClr>
              <a:buSzPts val="2470"/>
              <a:buFont typeface="Noto Sans Symbols"/>
              <a:buChar char="●"/>
            </a:pPr>
            <a:r>
              <a:rPr lang="en-US" sz="2600" b="0" i="0" u="none" strike="noStrike" cap="none" dirty="0">
                <a:solidFill>
                  <a:schemeClr val="dk1"/>
                </a:solidFill>
                <a:latin typeface="Century Gothic" panose="020B0502020202020204" pitchFamily="34" charset="0"/>
                <a:sym typeface="Palatino Linotype"/>
              </a:rPr>
              <a:t>On your whiteboard, write all the different ways we use and interact with silver in our lives.</a:t>
            </a:r>
            <a:endParaRPr dirty="0">
              <a:latin typeface="Century Gothic" panose="020B0502020202020204" pitchFamily="34" charset="0"/>
            </a:endParaRPr>
          </a:p>
          <a:p>
            <a:pPr marL="274320" marR="0" lvl="0" indent="-117475" algn="l" rtl="0">
              <a:spcBef>
                <a:spcPts val="520"/>
              </a:spcBef>
              <a:spcAft>
                <a:spcPts val="0"/>
              </a:spcAft>
              <a:buClr>
                <a:srgbClr val="626A19"/>
              </a:buClr>
              <a:buSzPts val="2470"/>
              <a:buFont typeface="Noto Sans Symbols"/>
              <a:buNone/>
            </a:pPr>
            <a:endParaRPr sz="2600" b="0" i="0" u="none" strike="noStrike" cap="none" dirty="0">
              <a:solidFill>
                <a:schemeClr val="dk1"/>
              </a:solidFill>
              <a:latin typeface="Palatino Linotype"/>
              <a:ea typeface="Palatino Linotype"/>
              <a:cs typeface="Palatino Linotype"/>
              <a:sym typeface="Palatino Linotype"/>
            </a:endParaRPr>
          </a:p>
        </p:txBody>
      </p:sp>
      <p:sp>
        <p:nvSpPr>
          <p:cNvPr id="115" name="Google Shape;115;p14" descr="Image result for silver"/>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sp>
        <p:nvSpPr>
          <p:cNvPr id="116" name="Google Shape;116;p14" descr="Image result for silver"/>
          <p:cNvSpPr/>
          <p:nvPr/>
        </p:nvSpPr>
        <p:spPr>
          <a:xfrm>
            <a:off x="307975" y="7937"/>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pic>
        <p:nvPicPr>
          <p:cNvPr id="117" name="Google Shape;117;p14"/>
          <p:cNvPicPr preferRelativeResize="0"/>
          <p:nvPr/>
        </p:nvPicPr>
        <p:blipFill rotWithShape="1">
          <a:blip r:embed="rId3">
            <a:alphaModFix/>
          </a:blip>
          <a:srcRect/>
          <a:stretch/>
        </p:blipFill>
        <p:spPr>
          <a:xfrm>
            <a:off x="1184592" y="3368675"/>
            <a:ext cx="2466975" cy="1847850"/>
          </a:xfrm>
          <a:prstGeom prst="rect">
            <a:avLst/>
          </a:prstGeom>
          <a:noFill/>
          <a:ln>
            <a:noFill/>
          </a:ln>
        </p:spPr>
      </p:pic>
      <p:pic>
        <p:nvPicPr>
          <p:cNvPr id="118" name="Google Shape;118;p14"/>
          <p:cNvPicPr preferRelativeResize="0"/>
          <p:nvPr/>
        </p:nvPicPr>
        <p:blipFill rotWithShape="1">
          <a:blip r:embed="rId4">
            <a:alphaModFix/>
          </a:blip>
          <a:srcRect/>
          <a:stretch/>
        </p:blipFill>
        <p:spPr>
          <a:xfrm>
            <a:off x="8229600" y="2727008"/>
            <a:ext cx="2489517" cy="2489517"/>
          </a:xfrm>
          <a:prstGeom prst="rect">
            <a:avLst/>
          </a:prstGeom>
          <a:noFill/>
          <a:ln>
            <a:noFill/>
          </a:ln>
        </p:spPr>
      </p:pic>
      <p:pic>
        <p:nvPicPr>
          <p:cNvPr id="119" name="Google Shape;119;p14"/>
          <p:cNvPicPr preferRelativeResize="0"/>
          <p:nvPr/>
        </p:nvPicPr>
        <p:blipFill rotWithShape="1">
          <a:blip r:embed="rId5">
            <a:alphaModFix/>
          </a:blip>
          <a:srcRect/>
          <a:stretch/>
        </p:blipFill>
        <p:spPr>
          <a:xfrm>
            <a:off x="4272279" y="3526536"/>
            <a:ext cx="3094038" cy="30940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500"/>
                                        <p:tgtEl>
                                          <p:spTgt spid="1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fade">
                                      <p:cBhvr>
                                        <p:cTn id="28" dur="2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5"/>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entury Gothic"/>
              <a:buNone/>
            </a:pPr>
            <a:r>
              <a:rPr lang="en-US" sz="5000" b="0" i="0" u="none" strike="noStrike" cap="none" dirty="0">
                <a:solidFill>
                  <a:schemeClr val="dk2"/>
                </a:solidFill>
                <a:latin typeface="Century Gothic"/>
                <a:ea typeface="Century Gothic"/>
                <a:cs typeface="Century Gothic"/>
                <a:sym typeface="Century Gothic"/>
              </a:rPr>
              <a:t>Silver Nanoparticles and </a:t>
            </a:r>
            <a:r>
              <a:rPr lang="en-US" sz="5000" b="0" i="0" u="none" strike="noStrike" cap="none" dirty="0" err="1" smtClean="0">
                <a:solidFill>
                  <a:schemeClr val="dk2"/>
                </a:solidFill>
                <a:latin typeface="Century Gothic"/>
                <a:ea typeface="Century Gothic"/>
                <a:cs typeface="Century Gothic"/>
                <a:sym typeface="Century Gothic"/>
              </a:rPr>
              <a:t>Biofouling</a:t>
            </a:r>
            <a:r>
              <a:rPr lang="en-US" sz="5000" b="0" i="0" u="none" strike="noStrike" cap="none" dirty="0" smtClean="0">
                <a:solidFill>
                  <a:schemeClr val="dk2"/>
                </a:solidFill>
                <a:latin typeface="Century Gothic"/>
                <a:ea typeface="Century Gothic"/>
                <a:cs typeface="Century Gothic"/>
                <a:sym typeface="Century Gothic"/>
              </a:rPr>
              <a:t> </a:t>
            </a:r>
            <a:endParaRPr sz="5000" b="0" i="0" u="none" strike="noStrike" cap="none" dirty="0">
              <a:solidFill>
                <a:schemeClr val="dk2"/>
              </a:solidFill>
              <a:latin typeface="Century Gothic"/>
              <a:ea typeface="Century Gothic"/>
              <a:cs typeface="Century Gothic"/>
              <a:sym typeface="Century Gothic"/>
            </a:endParaRPr>
          </a:p>
        </p:txBody>
      </p:sp>
      <p:sp>
        <p:nvSpPr>
          <p:cNvPr id="125" name="Google Shape;125;p15"/>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626A19"/>
              </a:buClr>
              <a:buSzPts val="2470"/>
              <a:buFont typeface="Noto Sans Symbols"/>
              <a:buChar char="●"/>
            </a:pPr>
            <a:endParaRPr sz="2600" b="0" i="0" u="none" strike="noStrike" cap="none">
              <a:solidFill>
                <a:schemeClr val="dk1"/>
              </a:solidFill>
              <a:latin typeface="Palatino Linotype"/>
              <a:ea typeface="Palatino Linotype"/>
              <a:cs typeface="Palatino Linotype"/>
              <a:sym typeface="Palatino Linotype"/>
            </a:endParaRPr>
          </a:p>
        </p:txBody>
      </p:sp>
      <p:pic>
        <p:nvPicPr>
          <p:cNvPr id="126" name="Google Shape;126;p15" descr="Coating reverse osmosis filters with silver - and especially silver nanoparticles - can help prevent biofouling and prolong their life. &#10;&#10;Here, Sean Zimmerman looks at how silver can be used to prevent biofouling - look out for a future video on reverse osmosis!&#10;&#10;Created and narrated by Sean Zimmerman, Arizona State University. &#10;&#10;This video was made with the support of the NSF-funded Nanotechnology-Enabled Water Treatment (NEWT) Engineering Research Center - a collaboration between Rice University, Arizona State University, Yale University, and the University of Texas El Paso. More at: http://www.newtcenter.org/" title="How silver nanoparticles can help reduce biofouling in water filters">
            <a:hlinkClick r:id="rId3"/>
          </p:cNvPr>
          <p:cNvPicPr preferRelativeResize="0"/>
          <p:nvPr/>
        </p:nvPicPr>
        <p:blipFill>
          <a:blip r:embed="rId4">
            <a:alphaModFix/>
          </a:blip>
          <a:stretch>
            <a:fillRect/>
          </a:stretch>
        </p:blipFill>
        <p:spPr>
          <a:xfrm>
            <a:off x="3362325" y="2505075"/>
            <a:ext cx="5019675" cy="3612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entury Gothic"/>
              <a:buNone/>
            </a:pPr>
            <a:r>
              <a:rPr lang="en-US" dirty="0" smtClean="0"/>
              <a:t>Individual </a:t>
            </a:r>
            <a:r>
              <a:rPr lang="en-US" dirty="0"/>
              <a:t>Research</a:t>
            </a:r>
            <a:endParaRPr sz="5000" b="0" i="0" u="none" strike="noStrike" cap="none" dirty="0">
              <a:solidFill>
                <a:schemeClr val="dk2"/>
              </a:solidFill>
              <a:latin typeface="Century Gothic"/>
              <a:ea typeface="Century Gothic"/>
              <a:cs typeface="Century Gothic"/>
              <a:sym typeface="Century Gothic"/>
            </a:endParaRPr>
          </a:p>
        </p:txBody>
      </p:sp>
      <p:sp>
        <p:nvSpPr>
          <p:cNvPr id="132" name="Google Shape;132;p1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rgbClr val="626A19"/>
              </a:buClr>
              <a:buSzPts val="2470"/>
              <a:buFont typeface="Noto Sans Symbols"/>
              <a:buChar char="●"/>
            </a:pPr>
            <a:r>
              <a:rPr lang="en-US" sz="2600" b="0" i="0" u="none" strike="noStrike" cap="none" dirty="0">
                <a:solidFill>
                  <a:schemeClr val="dk1"/>
                </a:solidFill>
                <a:latin typeface="Century Gothic" panose="020B0502020202020204" pitchFamily="34" charset="0"/>
                <a:sym typeface="Palatino Linotype"/>
              </a:rPr>
              <a:t>Use the internet to conduct scientific research to find out more about the following topics:</a:t>
            </a:r>
            <a:endParaRPr dirty="0">
              <a:latin typeface="Century Gothic" panose="020B0502020202020204" pitchFamily="34" charset="0"/>
            </a:endParaRPr>
          </a:p>
          <a:p>
            <a:pPr marL="640080" marR="0" lvl="1" indent="-246888" algn="l" rtl="0">
              <a:spcBef>
                <a:spcPts val="480"/>
              </a:spcBef>
              <a:spcAft>
                <a:spcPts val="0"/>
              </a:spcAft>
              <a:buClr>
                <a:srgbClr val="2A4F1C"/>
              </a:buClr>
              <a:buSzPts val="2040"/>
              <a:buFont typeface="Noto Sans Symbols"/>
              <a:buChar char="●"/>
            </a:pPr>
            <a:r>
              <a:rPr lang="en-US" dirty="0">
                <a:latin typeface="Century Gothic" panose="020B0502020202020204" pitchFamily="34" charset="0"/>
              </a:rPr>
              <a:t>What is nanotechnology?</a:t>
            </a:r>
            <a:endParaRPr dirty="0">
              <a:latin typeface="Century Gothic" panose="020B0502020202020204" pitchFamily="34" charset="0"/>
            </a:endParaRPr>
          </a:p>
          <a:p>
            <a:pPr marL="640080" marR="0" lvl="1" indent="-246888" algn="l" rtl="0">
              <a:spcBef>
                <a:spcPts val="480"/>
              </a:spcBef>
              <a:spcAft>
                <a:spcPts val="0"/>
              </a:spcAft>
              <a:buClr>
                <a:srgbClr val="2A4F1C"/>
              </a:buClr>
              <a:buSzPts val="2040"/>
              <a:buFont typeface="Noto Sans Symbols"/>
              <a:buChar char="●"/>
            </a:pPr>
            <a:r>
              <a:rPr lang="en-US" dirty="0">
                <a:latin typeface="Century Gothic" panose="020B0502020202020204" pitchFamily="34" charset="0"/>
              </a:rPr>
              <a:t>What classifies something as a silver nanoparticle?</a:t>
            </a:r>
            <a:endParaRPr dirty="0">
              <a:latin typeface="Century Gothic" panose="020B0502020202020204" pitchFamily="34" charset="0"/>
            </a:endParaRPr>
          </a:p>
          <a:p>
            <a:pPr marL="640080" marR="0" lvl="1" indent="-246888" algn="l" rtl="0">
              <a:spcBef>
                <a:spcPts val="480"/>
              </a:spcBef>
              <a:spcAft>
                <a:spcPts val="0"/>
              </a:spcAft>
              <a:buSzPts val="2040"/>
              <a:buChar char="●"/>
            </a:pPr>
            <a:r>
              <a:rPr lang="en-US" dirty="0">
                <a:latin typeface="Century Gothic" panose="020B0502020202020204" pitchFamily="34" charset="0"/>
              </a:rPr>
              <a:t>How can silver nanoparticles be used to clean water?</a:t>
            </a:r>
            <a:endParaRPr dirty="0">
              <a:latin typeface="Century Gothic" panose="020B0502020202020204" pitchFamily="34" charset="0"/>
            </a:endParaRPr>
          </a:p>
          <a:p>
            <a:pPr marL="640080" marR="0" lvl="0" indent="0" algn="l" rtl="0">
              <a:spcBef>
                <a:spcPts val="480"/>
              </a:spcBef>
              <a:spcAft>
                <a:spcPts val="0"/>
              </a:spcAft>
              <a:buNone/>
            </a:pPr>
            <a:endParaRPr dirty="0"/>
          </a:p>
          <a:p>
            <a:pPr marL="640080" marR="0" lvl="0" indent="0" algn="l" rtl="0">
              <a:spcBef>
                <a:spcPts val="480"/>
              </a:spcBef>
              <a:spcAft>
                <a:spcPts val="0"/>
              </a:spcAft>
              <a:buNone/>
            </a:pPr>
            <a:endParaRPr dirty="0"/>
          </a:p>
          <a:p>
            <a:pPr marL="640080" marR="0" lvl="0" indent="0" algn="l" rtl="0">
              <a:spcBef>
                <a:spcPts val="480"/>
              </a:spcBef>
              <a:spcAft>
                <a:spcPts val="0"/>
              </a:spcAft>
              <a:buNone/>
            </a:pPr>
            <a:endParaRPr dirty="0"/>
          </a:p>
          <a:p>
            <a:pPr marL="0" marR="0" lvl="0" indent="0" algn="l" rtl="0">
              <a:spcBef>
                <a:spcPts val="520"/>
              </a:spcBef>
              <a:spcAft>
                <a:spcPts val="0"/>
              </a:spcAft>
              <a:buClr>
                <a:srgbClr val="626A19"/>
              </a:buClr>
              <a:buSzPts val="2470"/>
              <a:buFont typeface="Noto Sans Symbols"/>
              <a:buNone/>
            </a:pPr>
            <a:endParaRPr sz="2600" b="0" i="0" u="none" strike="noStrike" cap="none" dirty="0">
              <a:solidFill>
                <a:schemeClr val="dk1"/>
              </a:solidFill>
              <a:latin typeface="Palatino Linotype"/>
              <a:ea typeface="Palatino Linotype"/>
              <a:cs typeface="Palatino Linotype"/>
              <a:sym typeface="Palatino Linotyp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609595" y="468390"/>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4500"/>
              <a:buFont typeface="Century Gothic"/>
              <a:buNone/>
            </a:pPr>
            <a:r>
              <a:rPr lang="en-US" sz="3000" b="0" i="0" u="none" strike="noStrike" cap="none">
                <a:solidFill>
                  <a:schemeClr val="dk2"/>
                </a:solidFill>
                <a:latin typeface="Century Gothic"/>
                <a:ea typeface="Century Gothic"/>
                <a:cs typeface="Century Gothic"/>
                <a:sym typeface="Century Gothic"/>
              </a:rPr>
              <a:t>Problem: Current procedure</a:t>
            </a:r>
            <a:r>
              <a:rPr lang="en-US" sz="3000"/>
              <a:t> is expensive and can be toxic</a:t>
            </a:r>
            <a:endParaRPr sz="3000" b="0" i="0" u="none" strike="noStrike" cap="none">
              <a:solidFill>
                <a:schemeClr val="dk2"/>
              </a:solidFill>
              <a:latin typeface="Century Gothic"/>
              <a:ea typeface="Century Gothic"/>
              <a:cs typeface="Century Gothic"/>
              <a:sym typeface="Century Gothic"/>
            </a:endParaRPr>
          </a:p>
        </p:txBody>
      </p:sp>
      <p:sp>
        <p:nvSpPr>
          <p:cNvPr id="138" name="Google Shape;138;p17"/>
          <p:cNvSpPr/>
          <p:nvPr/>
        </p:nvSpPr>
        <p:spPr>
          <a:xfrm>
            <a:off x="672075" y="2136950"/>
            <a:ext cx="1508851" cy="41010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txBox="1"/>
          <p:nvPr/>
        </p:nvSpPr>
        <p:spPr>
          <a:xfrm>
            <a:off x="706350" y="3319488"/>
            <a:ext cx="1440300" cy="87473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t>Method for Synthesis of Nanoparticles</a:t>
            </a:r>
            <a:endParaRPr dirty="0"/>
          </a:p>
        </p:txBody>
      </p:sp>
      <p:sp>
        <p:nvSpPr>
          <p:cNvPr id="140" name="Google Shape;140;p17"/>
          <p:cNvSpPr/>
          <p:nvPr/>
        </p:nvSpPr>
        <p:spPr>
          <a:xfrm>
            <a:off x="2317666" y="4367679"/>
            <a:ext cx="1769418" cy="726948"/>
          </a:xfrm>
          <a:prstGeom prst="lightningBolt">
            <a:avLst/>
          </a:prstGeom>
          <a:noFill/>
          <a:ln w="9525" cap="flat" cmpd="sng">
            <a:solidFill>
              <a:schemeClr val="dk2"/>
            </a:solidFill>
            <a:prstDash val="solid"/>
            <a:round/>
            <a:headEnd type="none" w="sm" len="sm"/>
            <a:tailEnd type="none" w="sm" len="sm"/>
          </a:ln>
          <a:effectLst>
            <a:outerShdw blurRad="57150" dist="19050" dir="5400000" algn="bl" rotWithShape="0">
              <a:srgbClr val="00FF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rot="-2823034">
            <a:off x="2216478" y="3295883"/>
            <a:ext cx="1999819" cy="836684"/>
          </a:xfrm>
          <a:prstGeom prst="lightningBolt">
            <a:avLst/>
          </a:prstGeom>
          <a:noFill/>
          <a:ln w="9525" cap="flat" cmpd="sng">
            <a:solidFill>
              <a:schemeClr val="dk2"/>
            </a:solidFill>
            <a:prstDash val="solid"/>
            <a:round/>
            <a:headEnd type="none" w="sm" len="sm"/>
            <a:tailEnd type="none" w="sm" len="sm"/>
          </a:ln>
          <a:effectLst>
            <a:outerShdw blurRad="57150" dist="19050" dir="5400000" algn="bl" rotWithShape="0">
              <a:srgbClr val="00FF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4293125" y="3042200"/>
            <a:ext cx="2592300" cy="617100"/>
          </a:xfrm>
          <a:prstGeom prst="flowChartAlternateProcess">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txBox="1"/>
          <p:nvPr/>
        </p:nvSpPr>
        <p:spPr>
          <a:xfrm>
            <a:off x="4471600" y="3206750"/>
            <a:ext cx="2331600" cy="28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Top to bottom</a:t>
            </a:r>
            <a:endParaRPr/>
          </a:p>
        </p:txBody>
      </p:sp>
      <p:sp>
        <p:nvSpPr>
          <p:cNvPr id="144" name="Google Shape;144;p17"/>
          <p:cNvSpPr/>
          <p:nvPr/>
        </p:nvSpPr>
        <p:spPr>
          <a:xfrm>
            <a:off x="4210900" y="4921300"/>
            <a:ext cx="2592300" cy="617100"/>
          </a:xfrm>
          <a:prstGeom prst="flowChartAlternateProcess">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txBox="1"/>
          <p:nvPr/>
        </p:nvSpPr>
        <p:spPr>
          <a:xfrm>
            <a:off x="4376863" y="4931175"/>
            <a:ext cx="2126100" cy="28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Bottom to top</a:t>
            </a:r>
            <a:endParaRPr/>
          </a:p>
        </p:txBody>
      </p:sp>
      <p:sp>
        <p:nvSpPr>
          <p:cNvPr id="146" name="Google Shape;146;p17"/>
          <p:cNvSpPr/>
          <p:nvPr/>
        </p:nvSpPr>
        <p:spPr>
          <a:xfrm>
            <a:off x="7584950" y="1862625"/>
            <a:ext cx="2496300" cy="1143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p:nvPr/>
        </p:nvSpPr>
        <p:spPr>
          <a:xfrm>
            <a:off x="7689200" y="1986075"/>
            <a:ext cx="2331600" cy="8505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smtClean="0"/>
              <a:t>Mechanical: ball </a:t>
            </a:r>
            <a:r>
              <a:rPr lang="en-US" dirty="0"/>
              <a:t>milling</a:t>
            </a:r>
            <a:endParaRPr dirty="0"/>
          </a:p>
          <a:p>
            <a:pPr marL="285750" lvl="0" indent="-285750" algn="l" rtl="0">
              <a:spcBef>
                <a:spcPts val="0"/>
              </a:spcBef>
              <a:spcAft>
                <a:spcPts val="0"/>
              </a:spcAft>
              <a:buFont typeface="Arial" panose="020B0604020202020204" pitchFamily="34" charset="0"/>
              <a:buChar char="•"/>
            </a:pPr>
            <a:r>
              <a:rPr lang="en-US" dirty="0"/>
              <a:t>Chemical etching</a:t>
            </a:r>
            <a:endParaRPr dirty="0"/>
          </a:p>
          <a:p>
            <a:pPr marL="285750" lvl="0" indent="-285750" algn="l" rtl="0">
              <a:spcBef>
                <a:spcPts val="0"/>
              </a:spcBef>
              <a:spcAft>
                <a:spcPts val="0"/>
              </a:spcAft>
              <a:buFont typeface="Arial" panose="020B0604020202020204" pitchFamily="34" charset="0"/>
              <a:buChar char="•"/>
            </a:pPr>
            <a:r>
              <a:rPr lang="en-US" dirty="0" smtClean="0"/>
              <a:t>Thermal: laser </a:t>
            </a:r>
            <a:r>
              <a:rPr lang="en-US" dirty="0"/>
              <a:t>ablation</a:t>
            </a:r>
            <a:endParaRPr dirty="0"/>
          </a:p>
          <a:p>
            <a:pPr marL="0" lvl="0" indent="0" algn="l" rtl="0">
              <a:spcBef>
                <a:spcPts val="0"/>
              </a:spcBef>
              <a:spcAft>
                <a:spcPts val="0"/>
              </a:spcAft>
              <a:buNone/>
            </a:pPr>
            <a:endParaRPr dirty="0"/>
          </a:p>
        </p:txBody>
      </p:sp>
      <p:sp>
        <p:nvSpPr>
          <p:cNvPr id="148" name="Google Shape;148;p17"/>
          <p:cNvSpPr/>
          <p:nvPr/>
        </p:nvSpPr>
        <p:spPr>
          <a:xfrm>
            <a:off x="7612325" y="3501298"/>
            <a:ext cx="2496300" cy="122985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txBox="1"/>
          <p:nvPr/>
        </p:nvSpPr>
        <p:spPr>
          <a:xfrm>
            <a:off x="7689200" y="3426904"/>
            <a:ext cx="2331600" cy="9600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dirty="0" smtClean="0"/>
              <a:t>Chemical or electrochemical</a:t>
            </a:r>
            <a:endParaRPr dirty="0"/>
          </a:p>
          <a:p>
            <a:pPr marL="285750" lvl="0" indent="-285750" algn="l" rtl="0">
              <a:spcBef>
                <a:spcPts val="0"/>
              </a:spcBef>
              <a:spcAft>
                <a:spcPts val="0"/>
              </a:spcAft>
              <a:buFont typeface="Arial" panose="020B0604020202020204" pitchFamily="34" charset="0"/>
              <a:buChar char="•"/>
            </a:pPr>
            <a:r>
              <a:rPr lang="en-US" dirty="0"/>
              <a:t>Precipitation</a:t>
            </a:r>
            <a:endParaRPr dirty="0"/>
          </a:p>
          <a:p>
            <a:pPr marL="285750" lvl="0" indent="-285750" algn="l" rtl="0">
              <a:spcBef>
                <a:spcPts val="0"/>
              </a:spcBef>
              <a:spcAft>
                <a:spcPts val="0"/>
              </a:spcAft>
              <a:buFont typeface="Arial" panose="020B0604020202020204" pitchFamily="34" charset="0"/>
              <a:buChar char="•"/>
            </a:pPr>
            <a:r>
              <a:rPr lang="en-US" dirty="0" smtClean="0"/>
              <a:t>Vapor </a:t>
            </a:r>
            <a:r>
              <a:rPr lang="en-US" dirty="0"/>
              <a:t>d</a:t>
            </a:r>
            <a:r>
              <a:rPr lang="en-US" dirty="0" smtClean="0"/>
              <a:t>eposition</a:t>
            </a:r>
            <a:endParaRPr dirty="0"/>
          </a:p>
          <a:p>
            <a:pPr marL="285750" lvl="0" indent="-285750" algn="l" rtl="0">
              <a:spcBef>
                <a:spcPts val="0"/>
              </a:spcBef>
              <a:spcAft>
                <a:spcPts val="0"/>
              </a:spcAft>
              <a:buFont typeface="Arial" panose="020B0604020202020204" pitchFamily="34" charset="0"/>
              <a:buChar char="•"/>
            </a:pPr>
            <a:r>
              <a:rPr lang="en-US" dirty="0" smtClean="0"/>
              <a:t>Atomic molecular</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50" name="Google Shape;150;p17"/>
          <p:cNvSpPr/>
          <p:nvPr/>
        </p:nvSpPr>
        <p:spPr>
          <a:xfrm>
            <a:off x="7606850" y="5549925"/>
            <a:ext cx="2496300" cy="1143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txBox="1"/>
          <p:nvPr/>
        </p:nvSpPr>
        <p:spPr>
          <a:xfrm>
            <a:off x="7694675" y="5656475"/>
            <a:ext cx="2331600" cy="96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Green Synthesis</a:t>
            </a:r>
            <a:endParaRPr b="1" dirty="0"/>
          </a:p>
          <a:p>
            <a:pPr marL="285750" lvl="0" indent="-285750" algn="l" rtl="0">
              <a:spcBef>
                <a:spcPts val="0"/>
              </a:spcBef>
              <a:spcAft>
                <a:spcPts val="0"/>
              </a:spcAft>
              <a:buFont typeface="Arial" panose="020B0604020202020204" pitchFamily="34" charset="0"/>
              <a:buChar char="•"/>
            </a:pPr>
            <a:r>
              <a:rPr lang="en-US" dirty="0" smtClean="0"/>
              <a:t>Bacteria</a:t>
            </a:r>
            <a:endParaRPr dirty="0"/>
          </a:p>
          <a:p>
            <a:pPr marL="285750" lvl="0" indent="-285750" algn="l" rtl="0">
              <a:spcBef>
                <a:spcPts val="0"/>
              </a:spcBef>
              <a:spcAft>
                <a:spcPts val="0"/>
              </a:spcAft>
              <a:buFont typeface="Arial" panose="020B0604020202020204" pitchFamily="34" charset="0"/>
              <a:buChar char="•"/>
            </a:pPr>
            <a:r>
              <a:rPr lang="en-US" dirty="0" smtClean="0"/>
              <a:t>Plant </a:t>
            </a:r>
            <a:r>
              <a:rPr lang="en-US" dirty="0"/>
              <a:t>Extract</a:t>
            </a:r>
            <a:endParaRPr dirty="0"/>
          </a:p>
          <a:p>
            <a:pPr marL="285750" lvl="0" indent="-285750" algn="l" rtl="0">
              <a:spcBef>
                <a:spcPts val="0"/>
              </a:spcBef>
              <a:spcAft>
                <a:spcPts val="0"/>
              </a:spcAft>
              <a:buFont typeface="Arial" panose="020B0604020202020204" pitchFamily="34" charset="0"/>
              <a:buChar char="•"/>
            </a:pPr>
            <a:r>
              <a:rPr lang="en-US" dirty="0" smtClean="0"/>
              <a:t>Fungus</a:t>
            </a:r>
            <a:endParaRPr dirty="0"/>
          </a:p>
        </p:txBody>
      </p:sp>
      <p:sp>
        <p:nvSpPr>
          <p:cNvPr id="152" name="Google Shape;152;p17"/>
          <p:cNvSpPr/>
          <p:nvPr/>
        </p:nvSpPr>
        <p:spPr>
          <a:xfrm>
            <a:off x="10549100" y="3332188"/>
            <a:ext cx="1261875" cy="726950"/>
          </a:xfrm>
          <a:prstGeom prst="flowChartDecision">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10725900" y="5779925"/>
            <a:ext cx="1261875" cy="726950"/>
          </a:xfrm>
          <a:prstGeom prst="flowChartPreparation">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txBox="1"/>
          <p:nvPr/>
        </p:nvSpPr>
        <p:spPr>
          <a:xfrm>
            <a:off x="10863000" y="3494750"/>
            <a:ext cx="719400" cy="2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Toxic</a:t>
            </a:r>
            <a:endParaRPr/>
          </a:p>
        </p:txBody>
      </p:sp>
      <p:sp>
        <p:nvSpPr>
          <p:cNvPr id="155" name="Google Shape;155;p17"/>
          <p:cNvSpPr txBox="1"/>
          <p:nvPr/>
        </p:nvSpPr>
        <p:spPr>
          <a:xfrm>
            <a:off x="10958288" y="5915625"/>
            <a:ext cx="797100" cy="41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t>Non toxic</a:t>
            </a:r>
            <a:endParaRPr dirty="0"/>
          </a:p>
        </p:txBody>
      </p:sp>
      <p:sp>
        <p:nvSpPr>
          <p:cNvPr id="156" name="Google Shape;156;p17"/>
          <p:cNvSpPr/>
          <p:nvPr/>
        </p:nvSpPr>
        <p:spPr>
          <a:xfrm>
            <a:off x="5631800" y="2117650"/>
            <a:ext cx="1837800" cy="850500"/>
          </a:xfrm>
          <a:prstGeom prst="bentArrow">
            <a:avLst>
              <a:gd name="adj1" fmla="val 25000"/>
              <a:gd name="adj2" fmla="val 25000"/>
              <a:gd name="adj3" fmla="val 25000"/>
              <a:gd name="adj4" fmla="val 43750"/>
            </a:avLst>
          </a:prstGeom>
          <a:noFill/>
          <a:ln w="9525" cap="flat" cmpd="sng">
            <a:solidFill>
              <a:schemeClr val="dk2"/>
            </a:solidFill>
            <a:prstDash val="solid"/>
            <a:round/>
            <a:headEnd type="none" w="sm" len="sm"/>
            <a:tailEnd type="none" w="sm" len="sm"/>
          </a:ln>
          <a:effectLst>
            <a:outerShdw blurRad="57150" dist="19050" dir="5400000" algn="bl" rotWithShape="0">
              <a:srgbClr val="FF99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rot="-10799439" flipH="1">
            <a:off x="5610022" y="5614578"/>
            <a:ext cx="1837800" cy="850500"/>
          </a:xfrm>
          <a:prstGeom prst="bentArrow">
            <a:avLst>
              <a:gd name="adj1" fmla="val 25000"/>
              <a:gd name="adj2" fmla="val 25000"/>
              <a:gd name="adj3" fmla="val 25000"/>
              <a:gd name="adj4" fmla="val 43750"/>
            </a:avLst>
          </a:prstGeom>
          <a:noFill/>
          <a:ln w="9525" cap="flat" cmpd="sng">
            <a:solidFill>
              <a:schemeClr val="dk2"/>
            </a:solidFill>
            <a:prstDash val="solid"/>
            <a:round/>
            <a:headEnd type="none" w="sm" len="sm"/>
            <a:tailEnd type="none" w="sm" len="sm"/>
          </a:ln>
          <a:effectLst>
            <a:outerShdw blurRad="57150" dist="19050" dir="5400000" algn="bl" rotWithShape="0">
              <a:srgbClr val="FF99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rot="-2110">
            <a:off x="10170083" y="6091798"/>
            <a:ext cx="488700" cy="225900"/>
          </a:xfrm>
          <a:prstGeom prst="rightArrow">
            <a:avLst>
              <a:gd name="adj1" fmla="val 50000"/>
              <a:gd name="adj2" fmla="val 5000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rot="-2125063">
            <a:off x="10016142" y="4329756"/>
            <a:ext cx="949385" cy="268289"/>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rot="2699232">
            <a:off x="10098276" y="2813061"/>
            <a:ext cx="949291" cy="268559"/>
          </a:xfrm>
          <a:prstGeom prst="right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5609953" y="4008270"/>
            <a:ext cx="1837800" cy="850500"/>
          </a:xfrm>
          <a:prstGeom prst="bentArrow">
            <a:avLst>
              <a:gd name="adj1" fmla="val 25000"/>
              <a:gd name="adj2" fmla="val 25000"/>
              <a:gd name="adj3" fmla="val 25000"/>
              <a:gd name="adj4" fmla="val 43750"/>
            </a:avLst>
          </a:prstGeom>
          <a:noFill/>
          <a:ln w="9525" cap="flat" cmpd="sng">
            <a:solidFill>
              <a:schemeClr val="dk2"/>
            </a:solidFill>
            <a:prstDash val="solid"/>
            <a:round/>
            <a:headEnd type="none" w="sm" len="sm"/>
            <a:tailEnd type="none" w="sm" len="sm"/>
          </a:ln>
          <a:effectLst>
            <a:outerShdw blurRad="57150" dist="19050" dir="5400000" algn="bl" rotWithShape="0">
              <a:srgbClr val="FF99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entury Gothic"/>
              <a:buNone/>
            </a:pPr>
            <a:r>
              <a:rPr lang="en-US" sz="5000" b="0" i="0" u="none" strike="noStrike" cap="none">
                <a:solidFill>
                  <a:schemeClr val="dk2"/>
                </a:solidFill>
                <a:latin typeface="Century Gothic"/>
                <a:ea typeface="Century Gothic"/>
                <a:cs typeface="Century Gothic"/>
                <a:sym typeface="Century Gothic"/>
              </a:rPr>
              <a:t>Using plants and being green!</a:t>
            </a:r>
            <a:endParaRPr sz="5000" b="0" i="0" u="none" strike="noStrike" cap="none">
              <a:solidFill>
                <a:schemeClr val="dk2"/>
              </a:solidFill>
              <a:latin typeface="Century Gothic"/>
              <a:ea typeface="Century Gothic"/>
              <a:cs typeface="Century Gothic"/>
              <a:sym typeface="Century Gothic"/>
            </a:endParaRPr>
          </a:p>
        </p:txBody>
      </p:sp>
      <p:pic>
        <p:nvPicPr>
          <p:cNvPr id="167" name="Google Shape;167;p18"/>
          <p:cNvPicPr preferRelativeResize="0">
            <a:picLocks noGrp="1"/>
          </p:cNvPicPr>
          <p:nvPr>
            <p:ph type="body" idx="1"/>
          </p:nvPr>
        </p:nvPicPr>
        <p:blipFill rotWithShape="1">
          <a:blip r:embed="rId3">
            <a:alphaModFix/>
          </a:blip>
          <a:srcRect/>
          <a:stretch/>
        </p:blipFill>
        <p:spPr>
          <a:xfrm>
            <a:off x="3764275" y="2187839"/>
            <a:ext cx="4166100" cy="4044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4500"/>
              <a:buFont typeface="Century Gothic"/>
              <a:buNone/>
            </a:pPr>
            <a:r>
              <a:rPr lang="en-US" sz="4500" b="0" i="0" u="none" strike="noStrike" cap="none">
                <a:solidFill>
                  <a:schemeClr val="dk2"/>
                </a:solidFill>
                <a:latin typeface="Century Gothic"/>
                <a:ea typeface="Century Gothic"/>
                <a:cs typeface="Century Gothic"/>
                <a:sym typeface="Century Gothic"/>
              </a:rPr>
              <a:t>Making silv</a:t>
            </a:r>
            <a:r>
              <a:rPr lang="en-US" sz="4500"/>
              <a:t>er NPs</a:t>
            </a:r>
            <a:endParaRPr sz="4500" b="0" i="0" u="none" strike="noStrike" cap="none">
              <a:solidFill>
                <a:schemeClr val="dk2"/>
              </a:solidFill>
              <a:latin typeface="Century Gothic"/>
              <a:ea typeface="Century Gothic"/>
              <a:cs typeface="Century Gothic"/>
              <a:sym typeface="Century Gothic"/>
            </a:endParaRPr>
          </a:p>
        </p:txBody>
      </p:sp>
      <p:sp>
        <p:nvSpPr>
          <p:cNvPr id="173" name="Google Shape;173;p19"/>
          <p:cNvSpPr txBox="1"/>
          <p:nvPr/>
        </p:nvSpPr>
        <p:spPr>
          <a:xfrm>
            <a:off x="415425" y="2109675"/>
            <a:ext cx="11668500" cy="4265700"/>
          </a:xfrm>
          <a:prstGeom prst="rect">
            <a:avLst/>
          </a:prstGeom>
          <a:noFill/>
          <a:ln>
            <a:noFill/>
          </a:ln>
        </p:spPr>
        <p:txBody>
          <a:bodyPr spcFirstLastPara="1" wrap="square" lIns="91425" tIns="91425" rIns="91425" bIns="91425" anchor="t" anchorCtr="0">
            <a:noAutofit/>
          </a:bodyPr>
          <a:lstStyle/>
          <a:p>
            <a:pPr marL="457200" lvl="0" indent="-457200" algn="l" rtl="0">
              <a:spcBef>
                <a:spcPts val="0"/>
              </a:spcBef>
              <a:spcAft>
                <a:spcPts val="0"/>
              </a:spcAft>
              <a:buSzPts val="3600"/>
              <a:buChar char="●"/>
            </a:pPr>
            <a:r>
              <a:rPr lang="en-US" sz="2400" dirty="0">
                <a:latin typeface="Century Gothic" panose="020B0502020202020204" pitchFamily="34" charset="0"/>
              </a:rPr>
              <a:t>Plants act as a reducing agent to add electrons to the silver and change silver ions (Ag+) to </a:t>
            </a:r>
            <a:r>
              <a:rPr lang="en-US" sz="2400" dirty="0" err="1">
                <a:latin typeface="Century Gothic" panose="020B0502020202020204" pitchFamily="34" charset="0"/>
              </a:rPr>
              <a:t>nanosilver</a:t>
            </a:r>
            <a:r>
              <a:rPr lang="en-US" sz="2400" dirty="0">
                <a:latin typeface="Century Gothic" panose="020B0502020202020204" pitchFamily="34" charset="0"/>
              </a:rPr>
              <a:t> </a:t>
            </a:r>
            <a:r>
              <a:rPr lang="en-US" sz="2400" dirty="0" smtClean="0">
                <a:latin typeface="Century Gothic" panose="020B0502020202020204" pitchFamily="34" charset="0"/>
              </a:rPr>
              <a:t>Ag</a:t>
            </a:r>
            <a:r>
              <a:rPr lang="en-US" sz="2400" baseline="30000" dirty="0" smtClean="0">
                <a:latin typeface="Century Gothic" panose="020B0502020202020204" pitchFamily="34" charset="0"/>
              </a:rPr>
              <a:t>0</a:t>
            </a:r>
            <a:endParaRPr sz="2400" baseline="30000" dirty="0">
              <a:latin typeface="Century Gothic" panose="020B0502020202020204" pitchFamily="34" charset="0"/>
            </a:endParaRPr>
          </a:p>
          <a:p>
            <a:pPr marL="0" lvl="0" indent="0" algn="l" rtl="0">
              <a:spcBef>
                <a:spcPts val="0"/>
              </a:spcBef>
              <a:spcAft>
                <a:spcPts val="0"/>
              </a:spcAft>
              <a:buNone/>
            </a:pPr>
            <a:endParaRPr sz="3600" baseline="30000" dirty="0"/>
          </a:p>
          <a:p>
            <a:pPr marL="0" lvl="0" indent="0" algn="l" rtl="0">
              <a:spcBef>
                <a:spcPts val="0"/>
              </a:spcBef>
              <a:spcAft>
                <a:spcPts val="0"/>
              </a:spcAft>
              <a:buNone/>
            </a:pPr>
            <a:endParaRPr sz="3600" baseline="30000" dirty="0"/>
          </a:p>
        </p:txBody>
      </p:sp>
      <p:pic>
        <p:nvPicPr>
          <p:cNvPr id="174" name="Google Shape;174;p19"/>
          <p:cNvPicPr preferRelativeResize="0"/>
          <p:nvPr/>
        </p:nvPicPr>
        <p:blipFill>
          <a:blip r:embed="rId3">
            <a:alphaModFix/>
          </a:blip>
          <a:stretch>
            <a:fillRect/>
          </a:stretch>
        </p:blipFill>
        <p:spPr>
          <a:xfrm>
            <a:off x="620292" y="3400538"/>
            <a:ext cx="2937975" cy="1958650"/>
          </a:xfrm>
          <a:prstGeom prst="rect">
            <a:avLst/>
          </a:prstGeom>
          <a:noFill/>
          <a:ln>
            <a:noFill/>
          </a:ln>
        </p:spPr>
      </p:pic>
      <p:sp>
        <p:nvSpPr>
          <p:cNvPr id="175" name="Google Shape;175;p19"/>
          <p:cNvSpPr txBox="1"/>
          <p:nvPr/>
        </p:nvSpPr>
        <p:spPr>
          <a:xfrm>
            <a:off x="3648575" y="4000513"/>
            <a:ext cx="758700" cy="5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dirty="0"/>
              <a:t>+</a:t>
            </a:r>
            <a:endParaRPr sz="6000" dirty="0"/>
          </a:p>
        </p:txBody>
      </p:sp>
      <p:pic>
        <p:nvPicPr>
          <p:cNvPr id="176" name="Google Shape;176;p19"/>
          <p:cNvPicPr preferRelativeResize="0"/>
          <p:nvPr/>
        </p:nvPicPr>
        <p:blipFill>
          <a:blip r:embed="rId4">
            <a:alphaModFix/>
          </a:blip>
          <a:stretch>
            <a:fillRect/>
          </a:stretch>
        </p:blipFill>
        <p:spPr>
          <a:xfrm>
            <a:off x="4407275" y="3400538"/>
            <a:ext cx="4046410" cy="2229575"/>
          </a:xfrm>
          <a:prstGeom prst="rect">
            <a:avLst/>
          </a:prstGeom>
          <a:noFill/>
          <a:ln>
            <a:noFill/>
          </a:ln>
        </p:spPr>
      </p:pic>
      <p:sp>
        <p:nvSpPr>
          <p:cNvPr id="177" name="Google Shape;177;p19"/>
          <p:cNvSpPr txBox="1"/>
          <p:nvPr/>
        </p:nvSpPr>
        <p:spPr>
          <a:xfrm>
            <a:off x="8073885" y="4000513"/>
            <a:ext cx="379800" cy="73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dirty="0"/>
              <a:t>=</a:t>
            </a:r>
            <a:endParaRPr sz="6000" dirty="0"/>
          </a:p>
        </p:txBody>
      </p:sp>
      <p:sp>
        <p:nvSpPr>
          <p:cNvPr id="178" name="Google Shape;178;p19"/>
          <p:cNvSpPr txBox="1"/>
          <p:nvPr/>
        </p:nvSpPr>
        <p:spPr>
          <a:xfrm>
            <a:off x="8656973" y="3903300"/>
            <a:ext cx="3179100" cy="22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Silver Nanoparticles!</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870779" y="812752"/>
            <a:ext cx="10972800" cy="563392"/>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4500"/>
              <a:buFont typeface="Century Gothic"/>
              <a:buNone/>
            </a:pPr>
            <a:r>
              <a:rPr lang="en-US" sz="4000" b="0" i="0" u="none" strike="noStrike" cap="none" dirty="0">
                <a:solidFill>
                  <a:schemeClr val="dk2"/>
                </a:solidFill>
                <a:latin typeface="Century Gothic"/>
                <a:ea typeface="Century Gothic"/>
                <a:cs typeface="Century Gothic"/>
                <a:sym typeface="Century Gothic"/>
              </a:rPr>
              <a:t>Procedure for making Ag NPs using plants</a:t>
            </a:r>
            <a:endParaRPr sz="4000" b="0" i="0" u="none" strike="noStrike" cap="none" dirty="0">
              <a:solidFill>
                <a:schemeClr val="dk2"/>
              </a:solidFill>
              <a:latin typeface="Century Gothic"/>
              <a:ea typeface="Century Gothic"/>
              <a:cs typeface="Century Gothic"/>
              <a:sym typeface="Century Gothic"/>
            </a:endParaRPr>
          </a:p>
        </p:txBody>
      </p:sp>
      <p:sp>
        <p:nvSpPr>
          <p:cNvPr id="184" name="Google Shape;184;p20"/>
          <p:cNvSpPr/>
          <p:nvPr/>
        </p:nvSpPr>
        <p:spPr>
          <a:xfrm>
            <a:off x="740575" y="2593925"/>
            <a:ext cx="2330100" cy="1047600"/>
          </a:xfrm>
          <a:prstGeom prst="ellipse">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0"/>
          <p:cNvSpPr/>
          <p:nvPr/>
        </p:nvSpPr>
        <p:spPr>
          <a:xfrm>
            <a:off x="4559575" y="2009175"/>
            <a:ext cx="2330100" cy="1047600"/>
          </a:xfrm>
          <a:prstGeom prst="ellipse">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7927050" y="2121400"/>
            <a:ext cx="2330100" cy="10476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p:nvPr/>
        </p:nvSpPr>
        <p:spPr>
          <a:xfrm>
            <a:off x="8936375" y="3851525"/>
            <a:ext cx="2330100" cy="10476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0"/>
          <p:cNvSpPr/>
          <p:nvPr/>
        </p:nvSpPr>
        <p:spPr>
          <a:xfrm>
            <a:off x="6606275" y="5255875"/>
            <a:ext cx="2330100" cy="1047600"/>
          </a:xfrm>
          <a:prstGeom prst="ellipse">
            <a:avLst/>
          </a:prstGeom>
          <a:solidFill>
            <a:srgbClr val="BF9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2712725" y="5255875"/>
            <a:ext cx="2330100" cy="1047600"/>
          </a:xfrm>
          <a:prstGeom prst="ellipse">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p:nvPr/>
        </p:nvSpPr>
        <p:spPr>
          <a:xfrm>
            <a:off x="300275" y="4421600"/>
            <a:ext cx="2330100" cy="1047600"/>
          </a:xfrm>
          <a:prstGeom prst="ellipse">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txBox="1"/>
          <p:nvPr/>
        </p:nvSpPr>
        <p:spPr>
          <a:xfrm>
            <a:off x="1029550" y="2904400"/>
            <a:ext cx="1683300" cy="6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Take a plant’s part</a:t>
            </a:r>
            <a:endParaRPr/>
          </a:p>
        </p:txBody>
      </p:sp>
      <p:sp>
        <p:nvSpPr>
          <p:cNvPr id="192" name="Google Shape;192;p20"/>
          <p:cNvSpPr txBox="1"/>
          <p:nvPr/>
        </p:nvSpPr>
        <p:spPr>
          <a:xfrm>
            <a:off x="4853232" y="2274393"/>
            <a:ext cx="1860300" cy="5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t>Wash it with distilled water</a:t>
            </a:r>
            <a:endParaRPr dirty="0"/>
          </a:p>
        </p:txBody>
      </p:sp>
      <p:sp>
        <p:nvSpPr>
          <p:cNvPr id="193" name="Google Shape;193;p20"/>
          <p:cNvSpPr txBox="1"/>
          <p:nvPr/>
        </p:nvSpPr>
        <p:spPr>
          <a:xfrm>
            <a:off x="8179950" y="2425125"/>
            <a:ext cx="1824300" cy="45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t>C</a:t>
            </a:r>
            <a:r>
              <a:rPr lang="en-US" dirty="0" smtClean="0"/>
              <a:t>ut up plant material</a:t>
            </a:r>
            <a:endParaRPr dirty="0"/>
          </a:p>
        </p:txBody>
      </p:sp>
      <p:sp>
        <p:nvSpPr>
          <p:cNvPr id="194" name="Google Shape;194;p20"/>
          <p:cNvSpPr txBox="1"/>
          <p:nvPr/>
        </p:nvSpPr>
        <p:spPr>
          <a:xfrm>
            <a:off x="9171275" y="4122425"/>
            <a:ext cx="1860300" cy="5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Boil plant in distilled water and filter </a:t>
            </a:r>
            <a:r>
              <a:rPr lang="en-US" dirty="0"/>
              <a:t>It</a:t>
            </a:r>
            <a:endParaRPr dirty="0"/>
          </a:p>
        </p:txBody>
      </p:sp>
      <p:sp>
        <p:nvSpPr>
          <p:cNvPr id="195" name="Google Shape;195;p20"/>
          <p:cNvSpPr txBox="1"/>
          <p:nvPr/>
        </p:nvSpPr>
        <p:spPr>
          <a:xfrm>
            <a:off x="6953950" y="5505375"/>
            <a:ext cx="1571400" cy="6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Add AgNO3</a:t>
            </a:r>
            <a:endParaRPr/>
          </a:p>
        </p:txBody>
      </p:sp>
      <p:sp>
        <p:nvSpPr>
          <p:cNvPr id="196" name="Google Shape;196;p20"/>
          <p:cNvSpPr txBox="1"/>
          <p:nvPr/>
        </p:nvSpPr>
        <p:spPr>
          <a:xfrm>
            <a:off x="3008560" y="5371949"/>
            <a:ext cx="1683300" cy="5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t>Color of solution changes to </a:t>
            </a:r>
            <a:r>
              <a:rPr lang="en-US" dirty="0" smtClean="0"/>
              <a:t>yellow/brown</a:t>
            </a:r>
            <a:endParaRPr dirty="0"/>
          </a:p>
        </p:txBody>
      </p:sp>
      <p:sp>
        <p:nvSpPr>
          <p:cNvPr id="197" name="Google Shape;197;p20"/>
          <p:cNvSpPr txBox="1"/>
          <p:nvPr/>
        </p:nvSpPr>
        <p:spPr>
          <a:xfrm>
            <a:off x="559925" y="4674500"/>
            <a:ext cx="1860300" cy="6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t>Separate </a:t>
            </a:r>
            <a:r>
              <a:rPr lang="en-US" dirty="0"/>
              <a:t>silver nanoparticles</a:t>
            </a:r>
            <a:endParaRPr dirty="0"/>
          </a:p>
        </p:txBody>
      </p:sp>
      <p:sp>
        <p:nvSpPr>
          <p:cNvPr id="198" name="Google Shape;198;p20"/>
          <p:cNvSpPr/>
          <p:nvPr/>
        </p:nvSpPr>
        <p:spPr>
          <a:xfrm rot="-780340">
            <a:off x="2420249" y="1423744"/>
            <a:ext cx="2330174" cy="840885"/>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a:off x="6652250" y="1562575"/>
            <a:ext cx="1683300" cy="50580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rot="4260617">
            <a:off x="10309681" y="2665389"/>
            <a:ext cx="1499085" cy="1143122"/>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rot="-9556082">
            <a:off x="956453" y="5817136"/>
            <a:ext cx="1898323" cy="749581"/>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rot="10441832">
            <a:off x="4700572" y="6017184"/>
            <a:ext cx="2048106" cy="736316"/>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rot="8533013">
            <a:off x="8884983" y="5524757"/>
            <a:ext cx="2330276" cy="840950"/>
          </a:xfrm>
          <a:prstGeom prst="curvedDown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dk2"/>
              </a:buClr>
              <a:buSzPts val="5000"/>
              <a:buFont typeface="Century Gothic"/>
              <a:buNone/>
            </a:pPr>
            <a:r>
              <a:rPr lang="en-US" sz="5000" b="0" i="0" u="none" strike="noStrike" cap="none">
                <a:solidFill>
                  <a:schemeClr val="dk2"/>
                </a:solidFill>
                <a:latin typeface="Century Gothic"/>
                <a:ea typeface="Century Gothic"/>
                <a:cs typeface="Century Gothic"/>
                <a:sym typeface="Century Gothic"/>
              </a:rPr>
              <a:t>The end product!</a:t>
            </a:r>
            <a:endParaRPr sz="5000" b="0" i="0" u="none" strike="noStrike" cap="none">
              <a:solidFill>
                <a:schemeClr val="dk2"/>
              </a:solidFill>
              <a:latin typeface="Century Gothic"/>
              <a:ea typeface="Century Gothic"/>
              <a:cs typeface="Century Gothic"/>
              <a:sym typeface="Century Gothic"/>
            </a:endParaRPr>
          </a:p>
        </p:txBody>
      </p:sp>
      <p:pic>
        <p:nvPicPr>
          <p:cNvPr id="209" name="Google Shape;209;p21"/>
          <p:cNvPicPr preferRelativeResize="0">
            <a:picLocks noGrp="1"/>
          </p:cNvPicPr>
          <p:nvPr>
            <p:ph type="body" idx="1"/>
          </p:nvPr>
        </p:nvPicPr>
        <p:blipFill rotWithShape="1">
          <a:blip r:embed="rId3">
            <a:alphaModFix/>
          </a:blip>
          <a:srcRect/>
          <a:stretch/>
        </p:blipFill>
        <p:spPr>
          <a:xfrm>
            <a:off x="1676400" y="2509362"/>
            <a:ext cx="9227558" cy="338343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resentation on brainstorming">
  <a:themeElements>
    <a:clrScheme name="Gree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683</Words>
  <Application>Microsoft Office PowerPoint</Application>
  <PresentationFormat>Widescreen</PresentationFormat>
  <Paragraphs>86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Century Gothic</vt:lpstr>
      <vt:lpstr>Calibri</vt:lpstr>
      <vt:lpstr>Noto Sans Symbols</vt:lpstr>
      <vt:lpstr>Palatino Linotype</vt:lpstr>
      <vt:lpstr>Presentation on brainstorming</vt:lpstr>
      <vt:lpstr>Engineering Silver Nanoparticles</vt:lpstr>
      <vt:lpstr>The many uses of silver</vt:lpstr>
      <vt:lpstr>Silver Nanoparticles and Biofouling </vt:lpstr>
      <vt:lpstr>Individual Research</vt:lpstr>
      <vt:lpstr>Problem: Current procedure is expensive and can be toxic</vt:lpstr>
      <vt:lpstr>Using plants and being green!</vt:lpstr>
      <vt:lpstr>Making silver NPs</vt:lpstr>
      <vt:lpstr>Procedure for making Ag NPs using plants</vt:lpstr>
      <vt:lpstr>The end product!</vt:lpstr>
      <vt:lpstr>Class results</vt:lpstr>
      <vt:lpstr>Retest</vt:lpstr>
      <vt:lpstr>Letter to Water Plant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Derived Silver Nanoparticles</dc:title>
  <dc:creator>Taylor Miller</dc:creator>
  <cp:lastModifiedBy>Zain Iqbal</cp:lastModifiedBy>
  <cp:revision>16</cp:revision>
  <dcterms:modified xsi:type="dcterms:W3CDTF">2019-09-24T18:31:16Z</dcterms:modified>
</cp:coreProperties>
</file>