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7"/>
  </p:notesMasterIdLst>
  <p:sldIdLst>
    <p:sldId id="256" r:id="rId2"/>
    <p:sldId id="261" r:id="rId3"/>
    <p:sldId id="262" r:id="rId4"/>
    <p:sldId id="273" r:id="rId5"/>
    <p:sldId id="264" r:id="rId6"/>
    <p:sldId id="267" r:id="rId7"/>
    <p:sldId id="269" r:id="rId8"/>
    <p:sldId id="265" r:id="rId9"/>
    <p:sldId id="266" r:id="rId10"/>
    <p:sldId id="270" r:id="rId11"/>
    <p:sldId id="271" r:id="rId12"/>
    <p:sldId id="274" r:id="rId13"/>
    <p:sldId id="275" r:id="rId14"/>
    <p:sldId id="276" r:id="rId15"/>
    <p:sldId id="272" r:id="rId16"/>
  </p:sldIdLst>
  <p:sldSz cx="9144000" cy="6858000" type="screen4x3"/>
  <p:notesSz cx="6858000" cy="9144000"/>
  <p:embeddedFontLst>
    <p:embeddedFont>
      <p:font typeface="Comic Sans MS" panose="030F0702030302020204" pitchFamily="66"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Book Antiqua" panose="02040602050305030304"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88390" autoAdjust="0"/>
  </p:normalViewPr>
  <p:slideViewPr>
    <p:cSldViewPr>
      <p:cViewPr varScale="1">
        <p:scale>
          <a:sx n="131" d="100"/>
          <a:sy n="131" d="100"/>
        </p:scale>
        <p:origin x="204"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har char="●"/>
              <a:defRPr sz="1800" b="0" i="0" u="none" strike="noStrike" cap="none"/>
            </a:lvl1pPr>
            <a:lvl2pPr marL="457200" marR="0" lvl="1" indent="0" algn="l" rtl="0">
              <a:spcBef>
                <a:spcPts val="0"/>
              </a:spcBef>
              <a:buChar char="○"/>
              <a:defRPr sz="1800" b="0" i="0" u="none" strike="noStrike" cap="none"/>
            </a:lvl2pPr>
            <a:lvl3pPr marL="914400" marR="0" lvl="2" indent="0" algn="l" rtl="0">
              <a:spcBef>
                <a:spcPts val="0"/>
              </a:spcBef>
              <a:buChar char="■"/>
              <a:defRPr sz="1800" b="0" i="0" u="none" strike="noStrike" cap="none"/>
            </a:lvl3pPr>
            <a:lvl4pPr marL="1371600" marR="0" lvl="3" indent="0" algn="l" rtl="0">
              <a:spcBef>
                <a:spcPts val="0"/>
              </a:spcBef>
              <a:buChar char="●"/>
              <a:defRPr sz="1800" b="0" i="0" u="none" strike="noStrike" cap="none"/>
            </a:lvl4pPr>
            <a:lvl5pPr marL="1828800" marR="0" lvl="4" indent="0" algn="l" rtl="0">
              <a:spcBef>
                <a:spcPts val="0"/>
              </a:spcBef>
              <a:buChar char="○"/>
              <a:defRPr sz="1800" b="0" i="0" u="none" strike="noStrike" cap="none"/>
            </a:lvl5pPr>
            <a:lvl6pPr marL="2286000" marR="0" lvl="5" indent="0" algn="l" rtl="0">
              <a:spcBef>
                <a:spcPts val="0"/>
              </a:spcBef>
              <a:buChar char="■"/>
              <a:defRPr sz="1800" b="0" i="0" u="none" strike="noStrike" cap="none"/>
            </a:lvl6pPr>
            <a:lvl7pPr marL="2743200" marR="0" lvl="6" indent="0" algn="l" rtl="0">
              <a:spcBef>
                <a:spcPts val="0"/>
              </a:spcBef>
              <a:buChar char="●"/>
              <a:defRPr sz="1800" b="0" i="0" u="none" strike="noStrike" cap="none"/>
            </a:lvl7pPr>
            <a:lvl8pPr marL="3200400" marR="0" lvl="7" indent="0" algn="l" rtl="0">
              <a:spcBef>
                <a:spcPts val="0"/>
              </a:spcBef>
              <a:buChar char="○"/>
              <a:defRPr sz="1800" b="0" i="0" u="none" strike="noStrike" cap="none"/>
            </a:lvl8pPr>
            <a:lvl9pPr marL="3657600" marR="0" lvl="8" indent="0" algn="l" rtl="0">
              <a:spcBef>
                <a:spcPts val="0"/>
              </a:spcBef>
              <a:buChar char="■"/>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rgbClr val="000000"/>
                </a:solidFill>
                <a:latin typeface="Book Antiqua"/>
                <a:ea typeface="Book Antiqua"/>
                <a:cs typeface="Book Antiqua"/>
                <a:sym typeface="Book Antiqua"/>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a:t>
            </a:fld>
            <a:endParaRPr lang="en-US" sz="12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US" sz="1200" dirty="0" smtClean="0">
                <a:solidFill>
                  <a:schemeClr val="dk1"/>
                </a:solidFill>
                <a:latin typeface="Comic Sans MS"/>
                <a:ea typeface="Comic Sans MS"/>
                <a:cs typeface="Comic Sans MS"/>
                <a:sym typeface="Comic Sans MS"/>
              </a:rPr>
              <a:t>Title Slide</a:t>
            </a:r>
          </a:p>
          <a:p>
            <a:pPr lvl="0" rtl="0">
              <a:lnSpc>
                <a:spcPct val="115000"/>
              </a:lnSpc>
              <a:spcBef>
                <a:spcPts val="0"/>
              </a:spcBef>
              <a:buNone/>
            </a:pPr>
            <a:endParaRPr lang="en-US" sz="1200" dirty="0" smtClean="0">
              <a:solidFill>
                <a:schemeClr val="dk1"/>
              </a:solidFill>
              <a:latin typeface="Comic Sans MS"/>
              <a:ea typeface="Comic Sans MS"/>
              <a:cs typeface="Comic Sans MS"/>
              <a:sym typeface="Comic Sans MS"/>
            </a:endParaRPr>
          </a:p>
          <a:p>
            <a:pPr lvl="0" rtl="0">
              <a:lnSpc>
                <a:spcPct val="115000"/>
              </a:lnSpc>
              <a:spcBef>
                <a:spcPts val="0"/>
              </a:spcBef>
              <a:buNone/>
            </a:pPr>
            <a:r>
              <a:rPr lang="en-US" sz="1200" dirty="0" smtClean="0">
                <a:solidFill>
                  <a:schemeClr val="dk1"/>
                </a:solidFill>
                <a:latin typeface="Comic Sans MS"/>
                <a:ea typeface="Comic Sans MS"/>
                <a:cs typeface="Comic Sans MS"/>
                <a:sym typeface="Comic Sans MS"/>
              </a:rPr>
              <a:t>Nicholas Kaufman’s</a:t>
            </a:r>
            <a:r>
              <a:rPr lang="en-US" sz="1200" baseline="0" dirty="0" smtClean="0">
                <a:solidFill>
                  <a:schemeClr val="dk1"/>
                </a:solidFill>
                <a:latin typeface="Comic Sans MS"/>
                <a:ea typeface="Comic Sans MS"/>
                <a:cs typeface="Comic Sans MS"/>
                <a:sym typeface="Comic Sans MS"/>
              </a:rPr>
              <a:t> p</a:t>
            </a:r>
            <a:r>
              <a:rPr lang="en-US" sz="1200" dirty="0" smtClean="0">
                <a:solidFill>
                  <a:schemeClr val="dk1"/>
                </a:solidFill>
                <a:latin typeface="Comic Sans MS"/>
                <a:ea typeface="Comic Sans MS"/>
                <a:cs typeface="Comic Sans MS"/>
                <a:sym typeface="Comic Sans MS"/>
              </a:rPr>
              <a:t>ictures</a:t>
            </a:r>
            <a:r>
              <a:rPr lang="en-US" sz="1200" baseline="0" dirty="0" smtClean="0">
                <a:solidFill>
                  <a:schemeClr val="dk1"/>
                </a:solidFill>
                <a:latin typeface="Comic Sans MS"/>
                <a:ea typeface="Comic Sans MS"/>
                <a:cs typeface="Comic Sans MS"/>
                <a:sym typeface="Comic Sans MS"/>
              </a:rPr>
              <a:t> used with permission</a:t>
            </a:r>
            <a:endParaRPr sz="1200" dirty="0">
              <a:solidFill>
                <a:schemeClr val="dk1"/>
              </a:solidFill>
              <a:latin typeface="Comic Sans MS"/>
              <a:ea typeface="Comic Sans MS"/>
              <a:cs typeface="Comic Sans MS"/>
              <a:sym typeface="Comic Sans MS"/>
            </a:endParaRPr>
          </a:p>
        </p:txBody>
      </p:sp>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91" name="Shape 91"/>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pPr lvl="0">
                <a:spcBef>
                  <a:spcPts val="0"/>
                </a:spcBef>
                <a:buClr>
                  <a:srgbClr val="000000"/>
                </a:buClr>
                <a:buSzPct val="25000"/>
                <a:buFont typeface="Calibri"/>
                <a:buNone/>
              </a:pPr>
              <a:t>12</a:t>
            </a:fld>
            <a:endParaRPr lang="en-US"/>
          </a:p>
        </p:txBody>
      </p:sp>
    </p:spTree>
    <p:extLst>
      <p:ext uri="{BB962C8B-B14F-4D97-AF65-F5344CB8AC3E}">
        <p14:creationId xmlns:p14="http://schemas.microsoft.com/office/powerpoint/2010/main" val="184717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8" name="Shape 98"/>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13</a:t>
            </a:fld>
            <a:endParaRPr lang="en-US"/>
          </a:p>
        </p:txBody>
      </p:sp>
    </p:spTree>
    <p:extLst>
      <p:ext uri="{BB962C8B-B14F-4D97-AF65-F5344CB8AC3E}">
        <p14:creationId xmlns:p14="http://schemas.microsoft.com/office/powerpoint/2010/main" val="333306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05" name="Shape 105"/>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14</a:t>
            </a:fld>
            <a:endParaRPr lang="en-US"/>
          </a:p>
        </p:txBody>
      </p:sp>
    </p:spTree>
    <p:extLst>
      <p:ext uri="{BB962C8B-B14F-4D97-AF65-F5344CB8AC3E}">
        <p14:creationId xmlns:p14="http://schemas.microsoft.com/office/powerpoint/2010/main" val="4005971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US" sz="1200" dirty="0" smtClean="0">
                <a:solidFill>
                  <a:schemeClr val="dk1"/>
                </a:solidFill>
                <a:latin typeface="Comic Sans MS"/>
                <a:ea typeface="Comic Sans MS"/>
                <a:cs typeface="Comic Sans MS"/>
                <a:sym typeface="Comic Sans MS"/>
              </a:rPr>
              <a:t>Questions</a:t>
            </a:r>
            <a:r>
              <a:rPr lang="en-US" sz="1200" baseline="0" dirty="0" smtClean="0">
                <a:solidFill>
                  <a:schemeClr val="dk1"/>
                </a:solidFill>
                <a:latin typeface="Comic Sans MS"/>
                <a:ea typeface="Comic Sans MS"/>
                <a:cs typeface="Comic Sans MS"/>
                <a:sym typeface="Comic Sans MS"/>
              </a:rPr>
              <a:t> to ask to draw</a:t>
            </a:r>
            <a:r>
              <a:rPr lang="en-US" sz="1200" dirty="0" smtClean="0">
                <a:solidFill>
                  <a:schemeClr val="dk1"/>
                </a:solidFill>
                <a:latin typeface="Comic Sans MS"/>
                <a:ea typeface="Comic Sans MS"/>
                <a:cs typeface="Comic Sans MS"/>
                <a:sym typeface="Comic Sans MS"/>
              </a:rPr>
              <a:t> questions out of students:</a:t>
            </a:r>
          </a:p>
          <a:p>
            <a:pPr lvl="0" rtl="0">
              <a:lnSpc>
                <a:spcPct val="115000"/>
              </a:lnSpc>
              <a:spcBef>
                <a:spcPts val="0"/>
              </a:spcBef>
              <a:buNone/>
            </a:pPr>
            <a:endParaRPr sz="1200" dirty="0">
              <a:latin typeface="Comic Sans MS"/>
              <a:ea typeface="Comic Sans MS"/>
              <a:cs typeface="Comic Sans MS"/>
              <a:sym typeface="Comic Sans MS"/>
            </a:endParaRPr>
          </a:p>
          <a:p>
            <a:pPr lvl="0" rtl="0">
              <a:lnSpc>
                <a:spcPct val="115000"/>
              </a:lnSpc>
              <a:spcBef>
                <a:spcPts val="0"/>
              </a:spcBef>
              <a:buNone/>
            </a:pPr>
            <a:r>
              <a:rPr lang="en-US" sz="1200" dirty="0">
                <a:solidFill>
                  <a:schemeClr val="dk1"/>
                </a:solidFill>
                <a:latin typeface="Comic Sans MS"/>
                <a:ea typeface="Comic Sans MS"/>
                <a:cs typeface="Comic Sans MS"/>
                <a:sym typeface="Comic Sans MS"/>
              </a:rPr>
              <a:t>Sample Student Generated Questions</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What is the engineering design process?</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What a </a:t>
            </a:r>
            <a:r>
              <a:rPr lang="en-US" sz="1200" dirty="0" err="1">
                <a:solidFill>
                  <a:schemeClr val="dk1"/>
                </a:solidFill>
                <a:latin typeface="Comic Sans MS"/>
                <a:ea typeface="Comic Sans MS"/>
                <a:cs typeface="Comic Sans MS"/>
                <a:sym typeface="Comic Sans MS"/>
              </a:rPr>
              <a:t>a</a:t>
            </a:r>
            <a:r>
              <a:rPr lang="en-US" sz="1200" dirty="0">
                <a:solidFill>
                  <a:schemeClr val="dk1"/>
                </a:solidFill>
                <a:latin typeface="Comic Sans MS"/>
                <a:ea typeface="Comic Sans MS"/>
                <a:cs typeface="Comic Sans MS"/>
                <a:sym typeface="Comic Sans MS"/>
              </a:rPr>
              <a:t> composite?</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What is a substrate?</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What materials are readily available?</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How can they be repurposed?</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What does “emotional needs” mean?</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Are their everyday chemicals similar to ours?</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Why were some buildings left standing and others weren’t?</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Where does the trash come from?</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Is there a trash clean up system?  </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Is the trash picked up by the government like here?  If so, how often?</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Where does their water come from--wells, the water company, etc.?</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Is the water clean? Do we need to clean the water?</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How do we clean it?</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What type of medical treatment is available?</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Do we need to build roads?</a:t>
            </a:r>
          </a:p>
          <a:p>
            <a:pPr marL="457200" lvl="0" indent="-304800" rtl="0">
              <a:lnSpc>
                <a:spcPct val="115000"/>
              </a:lnSpc>
              <a:spcBef>
                <a:spcPts val="0"/>
              </a:spcBef>
              <a:buClr>
                <a:schemeClr val="dk1"/>
              </a:buClr>
              <a:buSzPct val="100000"/>
              <a:buFont typeface="Comic Sans MS"/>
              <a:buAutoNum type="arabicPeriod"/>
            </a:pPr>
            <a:r>
              <a:rPr lang="en-US" sz="1200" dirty="0">
                <a:solidFill>
                  <a:schemeClr val="dk1"/>
                </a:solidFill>
                <a:latin typeface="Comic Sans MS"/>
                <a:ea typeface="Comic Sans MS"/>
                <a:cs typeface="Comic Sans MS"/>
                <a:sym typeface="Comic Sans MS"/>
              </a:rPr>
              <a:t>What type of vehicles are there?</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Do their homes have reliable electricity?</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How many people live in each house?</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How do they decide how many people live in one house? </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What are the cultural preferences with regard to the number of people in a home?</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Is that the road? If so, why is that so dirty?</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Are most people religious?  If so, what religion are they?</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How does that affect their lifestyle? Their housing structure?</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Where did the tire come from?</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What type of technology is there?</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Did they use a filter to clean the water?</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How far do they have to travel to get the water?</a:t>
            </a:r>
          </a:p>
          <a:p>
            <a:pPr marL="457200" lvl="0" indent="-298450" rtl="0">
              <a:lnSpc>
                <a:spcPct val="115000"/>
              </a:lnSpc>
              <a:spcBef>
                <a:spcPts val="0"/>
              </a:spcBef>
              <a:buClr>
                <a:schemeClr val="dk1"/>
              </a:buClr>
              <a:buSzPct val="91666"/>
              <a:buFont typeface="Comic Sans MS"/>
              <a:buAutoNum type="arabicPeriod"/>
            </a:pPr>
            <a:r>
              <a:rPr lang="en-US" sz="1200" dirty="0">
                <a:solidFill>
                  <a:schemeClr val="dk1"/>
                </a:solidFill>
                <a:latin typeface="Comic Sans MS"/>
                <a:ea typeface="Comic Sans MS"/>
                <a:cs typeface="Comic Sans MS"/>
                <a:sym typeface="Comic Sans MS"/>
              </a:rPr>
              <a:t>Is it by foot?</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How big are the houses? What are the sizes of the walls?</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Do they have windows?  If so, how many and what size?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How many people usually live in a house?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Does one (nuclear) family or two or more live in a home?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Do others who typically live in home?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cultural or other things inside/relating to a home are important to Haitians?</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are the typical homes like on the inside?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are the current shanty homes made of?</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material is available for use as a substrate?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kind of art do Haitians enjoy/create?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are well-liked colors?</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are the roles of men in this culture?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Where is Haiti?</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Are they independent? </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Did another country used to control them?</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language do they speak?</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major health concerns do they have?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type of political system do they have?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is their climate like?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How often do they have hurricanes?</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Do they have any other natural disasters?  If so, how often?</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is their culture like?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types of crops do they grow?</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type of food do they eat?</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is their major religion?</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do they do for fun?</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is their average life expectancy?</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Do children go to school?  If so, for how long?</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type of jobs do people have?</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do they live in?</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else do the children do?</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How many children do they have per household?</a:t>
            </a:r>
          </a:p>
          <a:p>
            <a:pPr marL="457200" lvl="0" indent="-298450" rtl="0">
              <a:lnSpc>
                <a:spcPct val="115000"/>
              </a:lnSpc>
              <a:spcBef>
                <a:spcPts val="0"/>
              </a:spcBef>
              <a:buClr>
                <a:schemeClr val="dk1"/>
              </a:buClr>
              <a:buSzPct val="100000"/>
              <a:buFont typeface="Comic Sans MS"/>
              <a:buAutoNum type="arabicPeriod"/>
            </a:pPr>
            <a:r>
              <a:rPr lang="en-US" sz="1100" dirty="0">
                <a:solidFill>
                  <a:schemeClr val="dk1"/>
                </a:solidFill>
                <a:latin typeface="Comic Sans MS"/>
                <a:ea typeface="Comic Sans MS"/>
                <a:cs typeface="Comic Sans MS"/>
                <a:sym typeface="Comic Sans MS"/>
              </a:rPr>
              <a:t>What are the women’s roles?</a:t>
            </a:r>
          </a:p>
          <a:p>
            <a:pPr lvl="0">
              <a:spcBef>
                <a:spcPts val="0"/>
              </a:spcBef>
              <a:buNone/>
            </a:pPr>
            <a:endParaRPr dirty="0"/>
          </a:p>
        </p:txBody>
      </p:sp>
      <p:sp>
        <p:nvSpPr>
          <p:cNvPr id="206" name="Shape 206"/>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pPr lvl="0">
                <a:spcBef>
                  <a:spcPts val="0"/>
                </a:spcBef>
                <a:buClr>
                  <a:srgbClr val="000000"/>
                </a:buClr>
                <a:buSzPct val="25000"/>
                <a:buFont typeface="Calibri"/>
                <a:buNone/>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pPr>
            <a:endParaRPr dirty="0"/>
          </a:p>
        </p:txBody>
      </p:sp>
      <p:sp>
        <p:nvSpPr>
          <p:cNvPr id="119" name="Shape 119"/>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pPr lvl="0">
                <a:spcBef>
                  <a:spcPts val="0"/>
                </a:spcBef>
                <a:buClr>
                  <a:srgbClr val="000000"/>
                </a:buClr>
                <a:buSzPct val="25000"/>
                <a:buFont typeface="Calibri"/>
                <a:buNone/>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
        <p:nvSpPr>
          <p:cNvPr id="126" name="Shape 126"/>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12" name="Shape 112"/>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a:t>
            </a:fld>
            <a:endParaRPr lang="en-US"/>
          </a:p>
        </p:txBody>
      </p:sp>
    </p:spTree>
    <p:extLst>
      <p:ext uri="{BB962C8B-B14F-4D97-AF65-F5344CB8AC3E}">
        <p14:creationId xmlns:p14="http://schemas.microsoft.com/office/powerpoint/2010/main" val="313321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US" sz="1800" dirty="0" smtClean="0">
                <a:solidFill>
                  <a:schemeClr val="dk1"/>
                </a:solidFill>
                <a:latin typeface="Comic Sans MS"/>
                <a:ea typeface="Comic Sans MS"/>
                <a:cs typeface="Comic Sans MS"/>
                <a:sym typeface="Comic Sans MS"/>
              </a:rPr>
              <a:t>Teacher Notes: </a:t>
            </a:r>
          </a:p>
          <a:p>
            <a:pPr lvl="0" rtl="0">
              <a:lnSpc>
                <a:spcPct val="115000"/>
              </a:lnSpc>
              <a:spcBef>
                <a:spcPts val="0"/>
              </a:spcBef>
            </a:pPr>
            <a:r>
              <a:rPr lang="en-US" sz="1800" dirty="0" smtClean="0">
                <a:solidFill>
                  <a:schemeClr val="dk1"/>
                </a:solidFill>
                <a:latin typeface="Comic Sans MS"/>
                <a:ea typeface="Comic Sans MS"/>
                <a:cs typeface="Comic Sans MS"/>
                <a:sym typeface="Comic Sans MS"/>
              </a:rPr>
              <a:t>Play the video.</a:t>
            </a:r>
          </a:p>
          <a:p>
            <a:pPr lvl="0" rtl="0">
              <a:lnSpc>
                <a:spcPct val="115000"/>
              </a:lnSpc>
              <a:spcBef>
                <a:spcPts val="0"/>
              </a:spcBef>
            </a:pPr>
            <a:r>
              <a:rPr lang="en-US" sz="1800" dirty="0" smtClean="0">
                <a:solidFill>
                  <a:schemeClr val="dk1"/>
                </a:solidFill>
                <a:latin typeface="Comic Sans MS"/>
                <a:ea typeface="Comic Sans MS"/>
                <a:cs typeface="Comic Sans MS"/>
                <a:sym typeface="Comic Sans MS"/>
              </a:rPr>
              <a:t>Show</a:t>
            </a:r>
            <a:r>
              <a:rPr lang="en-US" sz="1800" baseline="0" dirty="0" smtClean="0">
                <a:solidFill>
                  <a:schemeClr val="dk1"/>
                </a:solidFill>
                <a:latin typeface="Comic Sans MS"/>
                <a:ea typeface="Comic Sans MS"/>
                <a:cs typeface="Comic Sans MS"/>
                <a:sym typeface="Comic Sans MS"/>
              </a:rPr>
              <a:t> students the pictures on the following slides, the Driving Question, and the Engineering Design Challenge.</a:t>
            </a:r>
          </a:p>
          <a:p>
            <a:pPr lvl="0" rtl="0">
              <a:lnSpc>
                <a:spcPct val="115000"/>
              </a:lnSpc>
              <a:spcBef>
                <a:spcPts val="0"/>
              </a:spcBef>
            </a:pPr>
            <a:r>
              <a:rPr lang="en-US" sz="1800" baseline="0" dirty="0" smtClean="0">
                <a:solidFill>
                  <a:schemeClr val="dk1"/>
                </a:solidFill>
                <a:latin typeface="Comic Sans MS"/>
                <a:ea typeface="Comic Sans MS"/>
                <a:cs typeface="Comic Sans MS"/>
                <a:sym typeface="Comic Sans MS"/>
              </a:rPr>
              <a:t>Create a class Know/Need to Know Chart starting with the Engineering Design Challenge Slide.  Ask students what they know and what they need to know (what questions they have to get answered) in order to solve the Challenge.  Write/Type them on the chart. </a:t>
            </a:r>
          </a:p>
          <a:p>
            <a:pPr lvl="0" rtl="0">
              <a:lnSpc>
                <a:spcPct val="115000"/>
              </a:lnSpc>
              <a:spcBef>
                <a:spcPts val="0"/>
              </a:spcBef>
            </a:pPr>
            <a:r>
              <a:rPr lang="en-US" sz="1800" baseline="0" dirty="0" smtClean="0">
                <a:solidFill>
                  <a:schemeClr val="dk1"/>
                </a:solidFill>
                <a:latin typeface="Comic Sans MS"/>
                <a:ea typeface="Comic Sans MS"/>
                <a:cs typeface="Comic Sans MS"/>
                <a:sym typeface="Comic Sans MS"/>
              </a:rPr>
              <a:t>Come back to the video and each of the photos on the following slides (or other photos you wish to use).</a:t>
            </a:r>
          </a:p>
          <a:p>
            <a:pPr lvl="0" rtl="0">
              <a:lnSpc>
                <a:spcPct val="115000"/>
              </a:lnSpc>
              <a:spcBef>
                <a:spcPts val="0"/>
              </a:spcBef>
            </a:pPr>
            <a:r>
              <a:rPr lang="en-US" sz="1800" dirty="0" smtClean="0">
                <a:solidFill>
                  <a:schemeClr val="dk1"/>
                </a:solidFill>
                <a:latin typeface="Comic Sans MS"/>
                <a:ea typeface="Comic Sans MS"/>
                <a:cs typeface="Comic Sans MS"/>
                <a:sym typeface="Comic Sans MS"/>
              </a:rPr>
              <a:t>You can ask the following questions</a:t>
            </a:r>
            <a:r>
              <a:rPr lang="en-US" sz="1800" baseline="0" dirty="0" smtClean="0">
                <a:solidFill>
                  <a:schemeClr val="dk1"/>
                </a:solidFill>
                <a:latin typeface="Comic Sans MS"/>
                <a:ea typeface="Comic Sans MS"/>
                <a:cs typeface="Comic Sans MS"/>
                <a:sym typeface="Comic Sans MS"/>
              </a:rPr>
              <a:t> to ask to draw</a:t>
            </a:r>
            <a:r>
              <a:rPr lang="en-US" sz="1800" dirty="0" smtClean="0">
                <a:solidFill>
                  <a:schemeClr val="dk1"/>
                </a:solidFill>
                <a:latin typeface="Comic Sans MS"/>
                <a:ea typeface="Comic Sans MS"/>
                <a:cs typeface="Comic Sans MS"/>
                <a:sym typeface="Comic Sans MS"/>
              </a:rPr>
              <a:t> questions out of students when</a:t>
            </a:r>
            <a:r>
              <a:rPr lang="en-US" sz="1800" baseline="0" dirty="0" smtClean="0">
                <a:solidFill>
                  <a:schemeClr val="dk1"/>
                </a:solidFill>
                <a:latin typeface="Comic Sans MS"/>
                <a:ea typeface="Comic Sans MS"/>
                <a:cs typeface="Comic Sans MS"/>
                <a:sym typeface="Comic Sans MS"/>
              </a:rPr>
              <a:t> </a:t>
            </a:r>
            <a:r>
              <a:rPr lang="en-US" sz="1800" baseline="0" dirty="0" err="1" smtClean="0">
                <a:solidFill>
                  <a:schemeClr val="dk1"/>
                </a:solidFill>
                <a:latin typeface="Comic Sans MS"/>
                <a:ea typeface="Comic Sans MS"/>
                <a:cs typeface="Comic Sans MS"/>
                <a:sym typeface="Comic Sans MS"/>
              </a:rPr>
              <a:t>rewatching</a:t>
            </a:r>
            <a:r>
              <a:rPr lang="en-US" sz="1800" baseline="0" dirty="0" smtClean="0">
                <a:solidFill>
                  <a:schemeClr val="dk1"/>
                </a:solidFill>
                <a:latin typeface="Comic Sans MS"/>
                <a:ea typeface="Comic Sans MS"/>
                <a:cs typeface="Comic Sans MS"/>
                <a:sym typeface="Comic Sans MS"/>
              </a:rPr>
              <a:t> the video and when looking at the photos the second time</a:t>
            </a:r>
            <a:r>
              <a:rPr lang="en-US" sz="1800" dirty="0" smtClean="0">
                <a:solidFill>
                  <a:schemeClr val="dk1"/>
                </a:solidFill>
                <a:latin typeface="Comic Sans MS"/>
                <a:ea typeface="Comic Sans MS"/>
                <a:cs typeface="Comic Sans MS"/>
                <a:sym typeface="Comic Sans MS"/>
              </a:rPr>
              <a:t>: What do you notice a lot (or a little) of here?  What does that make you wonder about?  What do you notice is missing?  Do you think it is there but just not in the picture or do you think it is not present?  What does that make you wonder about?  How would we find that out?  So what specifically do you want to ask those people/that agency?</a:t>
            </a:r>
            <a:r>
              <a:rPr lang="en-US" sz="1800" baseline="0" dirty="0" smtClean="0">
                <a:solidFill>
                  <a:schemeClr val="dk1"/>
                </a:solidFill>
                <a:latin typeface="Comic Sans MS"/>
                <a:ea typeface="Comic Sans MS"/>
                <a:cs typeface="Comic Sans MS"/>
                <a:sym typeface="Comic Sans MS"/>
              </a:rPr>
              <a:t>  </a:t>
            </a:r>
            <a:r>
              <a:rPr lang="en-US" sz="1800" dirty="0" smtClean="0">
                <a:solidFill>
                  <a:schemeClr val="dk1"/>
                </a:solidFill>
                <a:latin typeface="Comic Sans MS"/>
                <a:ea typeface="Comic Sans MS"/>
                <a:cs typeface="Comic Sans MS"/>
                <a:sym typeface="Comic Sans MS"/>
              </a:rPr>
              <a:t>What might we need to as</a:t>
            </a:r>
            <a:r>
              <a:rPr lang="en-US" sz="1800" dirty="0" smtClean="0">
                <a:latin typeface="Comic Sans MS"/>
                <a:ea typeface="Comic Sans MS"/>
                <a:cs typeface="Comic Sans MS"/>
                <a:sym typeface="Comic Sans MS"/>
              </a:rPr>
              <a:t>k (to gain more info) to solve this?  Who might we need to ask?  How does this compare to</a:t>
            </a:r>
            <a:r>
              <a:rPr lang="en-US" sz="1800" baseline="0" dirty="0" smtClean="0">
                <a:latin typeface="Comic Sans MS"/>
                <a:ea typeface="Comic Sans MS"/>
                <a:cs typeface="Comic Sans MS"/>
                <a:sym typeface="Comic Sans MS"/>
              </a:rPr>
              <a:t> your experience?  What does that make you wonder about?</a:t>
            </a:r>
            <a:endParaRPr lang="en-US" sz="1800" dirty="0" smtClean="0">
              <a:latin typeface="Comic Sans MS"/>
              <a:ea typeface="Comic Sans MS"/>
              <a:cs typeface="Comic Sans MS"/>
              <a:sym typeface="Comic Sans MS"/>
            </a:endParaRPr>
          </a:p>
          <a:p>
            <a:pPr lvl="0">
              <a:spcBef>
                <a:spcPts val="0"/>
              </a:spcBef>
              <a:buNone/>
            </a:pPr>
            <a:endParaRPr dirty="0"/>
          </a:p>
        </p:txBody>
      </p:sp>
      <p:sp>
        <p:nvSpPr>
          <p:cNvPr id="140" name="Shape 14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pPr lvl="0">
                <a:spcBef>
                  <a:spcPts val="0"/>
                </a:spcBef>
                <a:buClr>
                  <a:srgbClr val="000000"/>
                </a:buClr>
                <a:buSzPct val="25000"/>
                <a:buFont typeface="Calibri"/>
                <a:buNone/>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pPr>
            <a:r>
              <a:rPr lang="en-US" sz="1800" dirty="0" smtClean="0">
                <a:solidFill>
                  <a:schemeClr val="dk1"/>
                </a:solidFill>
                <a:latin typeface="Comic Sans MS"/>
                <a:ea typeface="Comic Sans MS"/>
                <a:cs typeface="Comic Sans MS"/>
                <a:sym typeface="Comic Sans MS"/>
              </a:rPr>
              <a:t>Teacher Notes:</a:t>
            </a:r>
            <a:r>
              <a:rPr lang="en-US" sz="1800" baseline="0" dirty="0" smtClean="0">
                <a:solidFill>
                  <a:schemeClr val="dk1"/>
                </a:solidFill>
                <a:latin typeface="Comic Sans MS"/>
                <a:ea typeface="Comic Sans MS"/>
                <a:cs typeface="Comic Sans MS"/>
                <a:sym typeface="Comic Sans MS"/>
              </a:rPr>
              <a:t> </a:t>
            </a:r>
            <a:r>
              <a:rPr lang="en-US" sz="1800" dirty="0" smtClean="0">
                <a:solidFill>
                  <a:schemeClr val="dk1"/>
                </a:solidFill>
                <a:latin typeface="Comic Sans MS"/>
                <a:ea typeface="Comic Sans MS"/>
                <a:cs typeface="Comic Sans MS"/>
                <a:sym typeface="Comic Sans MS"/>
              </a:rPr>
              <a:t>Show</a:t>
            </a:r>
            <a:r>
              <a:rPr lang="en-US" sz="1800" baseline="0" dirty="0" smtClean="0">
                <a:solidFill>
                  <a:schemeClr val="dk1"/>
                </a:solidFill>
                <a:latin typeface="Comic Sans MS"/>
                <a:ea typeface="Comic Sans MS"/>
                <a:cs typeface="Comic Sans MS"/>
                <a:sym typeface="Comic Sans MS"/>
              </a:rPr>
              <a:t> students the pictures (on this and the following slides or others than you have chosen) after showing the video but before introducing the Driving Question, and the Engineering Design Challenge. Follow the Teacher Notes below the slide with the video.</a:t>
            </a:r>
          </a:p>
        </p:txBody>
      </p:sp>
      <p:sp>
        <p:nvSpPr>
          <p:cNvPr id="166" name="Shape 166"/>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pPr lvl="0">
                <a:spcBef>
                  <a:spcPts val="0"/>
                </a:spcBef>
                <a:buClr>
                  <a:srgbClr val="000000"/>
                </a:buClr>
                <a:buSzPct val="25000"/>
                <a:buFont typeface="Calibri"/>
                <a:buNone/>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pPr>
            <a:r>
              <a:rPr lang="en-US" sz="1800" dirty="0" smtClean="0">
                <a:solidFill>
                  <a:schemeClr val="dk1"/>
                </a:solidFill>
                <a:latin typeface="Comic Sans MS"/>
                <a:ea typeface="Comic Sans MS"/>
                <a:cs typeface="Comic Sans MS"/>
                <a:sym typeface="Comic Sans MS"/>
              </a:rPr>
              <a:t>Teacher Notes:</a:t>
            </a:r>
            <a:r>
              <a:rPr lang="en-US" sz="1800" baseline="0" dirty="0" smtClean="0">
                <a:solidFill>
                  <a:schemeClr val="dk1"/>
                </a:solidFill>
                <a:latin typeface="Comic Sans MS"/>
                <a:ea typeface="Comic Sans MS"/>
                <a:cs typeface="Comic Sans MS"/>
                <a:sym typeface="Comic Sans MS"/>
              </a:rPr>
              <a:t> </a:t>
            </a:r>
            <a:r>
              <a:rPr lang="en-US" sz="1800" dirty="0" smtClean="0">
                <a:solidFill>
                  <a:schemeClr val="dk1"/>
                </a:solidFill>
                <a:latin typeface="Comic Sans MS"/>
                <a:ea typeface="Comic Sans MS"/>
                <a:cs typeface="Comic Sans MS"/>
                <a:sym typeface="Comic Sans MS"/>
              </a:rPr>
              <a:t>Show</a:t>
            </a:r>
            <a:r>
              <a:rPr lang="en-US" sz="1800" baseline="0" dirty="0" smtClean="0">
                <a:solidFill>
                  <a:schemeClr val="dk1"/>
                </a:solidFill>
                <a:latin typeface="Comic Sans MS"/>
                <a:ea typeface="Comic Sans MS"/>
                <a:cs typeface="Comic Sans MS"/>
                <a:sym typeface="Comic Sans MS"/>
              </a:rPr>
              <a:t> students the pictures (on this and the following slides or others than you have chosen) after showing the video but before introducing the Driving Question, and the Engineering Design Challenge. Follow the Teacher Notes below the slide with the video.</a:t>
            </a:r>
          </a:p>
          <a:p>
            <a:pPr lvl="0" rtl="0">
              <a:lnSpc>
                <a:spcPct val="115000"/>
              </a:lnSpc>
              <a:spcBef>
                <a:spcPts val="0"/>
              </a:spcBef>
            </a:pPr>
            <a:endParaRPr lang="en-US" sz="1800" baseline="0" dirty="0" smtClean="0">
              <a:solidFill>
                <a:schemeClr val="dk1"/>
              </a:solidFill>
              <a:latin typeface="Comic Sans MS"/>
              <a:ea typeface="Comic Sans MS"/>
              <a:cs typeface="Comic Sans MS"/>
              <a:sym typeface="Comic Sans M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b="1" dirty="0" smtClean="0"/>
          </a:p>
          <a:p>
            <a:pPr lvl="0" rtl="0">
              <a:lnSpc>
                <a:spcPct val="115000"/>
              </a:lnSpc>
              <a:spcBef>
                <a:spcPts val="0"/>
              </a:spcBef>
            </a:pPr>
            <a:endParaRPr lang="en-US" sz="1800" baseline="0" dirty="0" smtClean="0">
              <a:solidFill>
                <a:schemeClr val="dk1"/>
              </a:solidFill>
              <a:latin typeface="Comic Sans MS"/>
              <a:ea typeface="Comic Sans MS"/>
              <a:cs typeface="Comic Sans MS"/>
              <a:sym typeface="Comic Sans MS"/>
            </a:endParaRPr>
          </a:p>
          <a:p>
            <a:pPr lvl="0">
              <a:spcBef>
                <a:spcPts val="0"/>
              </a:spcBef>
              <a:buNone/>
            </a:pPr>
            <a:endParaRPr dirty="0"/>
          </a:p>
        </p:txBody>
      </p:sp>
      <p:sp>
        <p:nvSpPr>
          <p:cNvPr id="185" name="Shape 185"/>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pPr lvl="0">
                <a:spcBef>
                  <a:spcPts val="0"/>
                </a:spcBef>
                <a:buClr>
                  <a:srgbClr val="000000"/>
                </a:buClr>
                <a:buSzPct val="25000"/>
                <a:buFont typeface="Calibri"/>
                <a:buNone/>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pPr>
            <a:r>
              <a:rPr lang="en-US" sz="1800" dirty="0" smtClean="0">
                <a:solidFill>
                  <a:schemeClr val="dk1"/>
                </a:solidFill>
                <a:latin typeface="Comic Sans MS"/>
                <a:ea typeface="Comic Sans MS"/>
                <a:cs typeface="Comic Sans MS"/>
                <a:sym typeface="Comic Sans MS"/>
              </a:rPr>
              <a:t>Teacher Notes:</a:t>
            </a:r>
            <a:r>
              <a:rPr lang="en-US" sz="1800" baseline="0" dirty="0" smtClean="0">
                <a:solidFill>
                  <a:schemeClr val="dk1"/>
                </a:solidFill>
                <a:latin typeface="Comic Sans MS"/>
                <a:ea typeface="Comic Sans MS"/>
                <a:cs typeface="Comic Sans MS"/>
                <a:sym typeface="Comic Sans MS"/>
              </a:rPr>
              <a:t> </a:t>
            </a:r>
            <a:r>
              <a:rPr lang="en-US" sz="1800" dirty="0" smtClean="0">
                <a:solidFill>
                  <a:schemeClr val="dk1"/>
                </a:solidFill>
                <a:latin typeface="Comic Sans MS"/>
                <a:ea typeface="Comic Sans MS"/>
                <a:cs typeface="Comic Sans MS"/>
                <a:sym typeface="Comic Sans MS"/>
              </a:rPr>
              <a:t>Show</a:t>
            </a:r>
            <a:r>
              <a:rPr lang="en-US" sz="1800" baseline="0" dirty="0" smtClean="0">
                <a:solidFill>
                  <a:schemeClr val="dk1"/>
                </a:solidFill>
                <a:latin typeface="Comic Sans MS"/>
                <a:ea typeface="Comic Sans MS"/>
                <a:cs typeface="Comic Sans MS"/>
                <a:sym typeface="Comic Sans MS"/>
              </a:rPr>
              <a:t> students the pictures (on this and the following slides or others than you have chosen) after showing the video but before introducing the Driving Question, and the Engineering Design Challenge. Follow the Teacher Notes below the slide with the video.</a:t>
            </a:r>
          </a:p>
        </p:txBody>
      </p:sp>
      <p:sp>
        <p:nvSpPr>
          <p:cNvPr id="147" name="Shape 147"/>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pPr lvl="0">
                <a:spcBef>
                  <a:spcPts val="0"/>
                </a:spcBef>
                <a:buClr>
                  <a:srgbClr val="000000"/>
                </a:buClr>
                <a:buSzPct val="25000"/>
                <a:buFont typeface="Calibri"/>
                <a:buNone/>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pPr>
            <a:r>
              <a:rPr lang="en-US" sz="1800" dirty="0" smtClean="0">
                <a:solidFill>
                  <a:schemeClr val="dk1"/>
                </a:solidFill>
                <a:latin typeface="Comic Sans MS"/>
                <a:ea typeface="Comic Sans MS"/>
                <a:cs typeface="Comic Sans MS"/>
                <a:sym typeface="Comic Sans MS"/>
              </a:rPr>
              <a:t>Teacher Notes:</a:t>
            </a:r>
            <a:r>
              <a:rPr lang="en-US" sz="1800" baseline="0" dirty="0" smtClean="0">
                <a:solidFill>
                  <a:schemeClr val="dk1"/>
                </a:solidFill>
                <a:latin typeface="Comic Sans MS"/>
                <a:ea typeface="Comic Sans MS"/>
                <a:cs typeface="Comic Sans MS"/>
                <a:sym typeface="Comic Sans MS"/>
              </a:rPr>
              <a:t> </a:t>
            </a:r>
            <a:r>
              <a:rPr lang="en-US" sz="1800" dirty="0" smtClean="0">
                <a:solidFill>
                  <a:schemeClr val="dk1"/>
                </a:solidFill>
                <a:latin typeface="Comic Sans MS"/>
                <a:ea typeface="Comic Sans MS"/>
                <a:cs typeface="Comic Sans MS"/>
                <a:sym typeface="Comic Sans MS"/>
              </a:rPr>
              <a:t>Show</a:t>
            </a:r>
            <a:r>
              <a:rPr lang="en-US" sz="1800" baseline="0" dirty="0" smtClean="0">
                <a:solidFill>
                  <a:schemeClr val="dk1"/>
                </a:solidFill>
                <a:latin typeface="Comic Sans MS"/>
                <a:ea typeface="Comic Sans MS"/>
                <a:cs typeface="Comic Sans MS"/>
                <a:sym typeface="Comic Sans MS"/>
              </a:rPr>
              <a:t> students the pictures (on this and the following slides or others than you have chosen) after showing the video but before introducing the Driving Question, and the Engineering Design Challenge. Follow the Teacher Notes below the slide with the video.</a:t>
            </a:r>
          </a:p>
          <a:p>
            <a:pPr lvl="0">
              <a:spcBef>
                <a:spcPts val="0"/>
              </a:spcBef>
              <a:buNone/>
            </a:pPr>
            <a:endParaRPr dirty="0"/>
          </a:p>
        </p:txBody>
      </p:sp>
      <p:sp>
        <p:nvSpPr>
          <p:cNvPr id="156" name="Shape 156"/>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pPr lvl="0">
                <a:spcBef>
                  <a:spcPts val="0"/>
                </a:spcBef>
                <a:buClr>
                  <a:srgbClr val="000000"/>
                </a:buClr>
                <a:buSzPct val="25000"/>
                <a:buFont typeface="Calibri"/>
                <a:buNone/>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22029" y="1371600"/>
            <a:ext cx="8229600" cy="1828800"/>
          </a:xfrm>
          <a:prstGeom prst="rect">
            <a:avLst/>
          </a:prstGeom>
          <a:noFill/>
          <a:ln>
            <a:noFill/>
          </a:ln>
        </p:spPr>
        <p:txBody>
          <a:bodyPr lIns="91425" tIns="91425" rIns="91425" bIns="91425" anchor="b" anchorCtr="0"/>
          <a:lstStyle>
            <a:lvl1pPr marL="0" marR="0" lvl="0" indent="0" algn="ctr" rtl="0">
              <a:spcBef>
                <a:spcPts val="0"/>
              </a:spcBef>
              <a:buClr>
                <a:srgbClr val="FF7AAA"/>
              </a:buClr>
              <a:buFont typeface="Lucida Sans"/>
              <a:buNone/>
              <a:defRPr sz="48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331698"/>
            <a:ext cx="6400799" cy="1752600"/>
          </a:xfrm>
          <a:prstGeom prst="rect">
            <a:avLst/>
          </a:prstGeom>
          <a:noFill/>
          <a:ln>
            <a:noFill/>
          </a:ln>
        </p:spPr>
        <p:txBody>
          <a:bodyPr lIns="91425" tIns="91425" rIns="91425" bIns="91425" anchor="t" anchorCtr="0"/>
          <a:lstStyle>
            <a:lvl1pPr marL="0" marR="0" lvl="0" indent="0" algn="ctr" rtl="0">
              <a:spcBef>
                <a:spcPts val="560"/>
              </a:spcBef>
              <a:buClr>
                <a:srgbClr val="F9F9F9"/>
              </a:buClr>
              <a:buFont typeface="Noto Sans Symbols"/>
              <a:buNone/>
              <a:defRPr sz="2800" b="0" i="0" u="none" strike="noStrike" cap="none">
                <a:solidFill>
                  <a:schemeClr val="lt1"/>
                </a:solidFill>
                <a:latin typeface="Book Antiqua"/>
                <a:ea typeface="Book Antiqua"/>
                <a:cs typeface="Book Antiqua"/>
                <a:sym typeface="Book Antiqua"/>
              </a:defRPr>
            </a:lvl1pPr>
            <a:lvl2pPr marL="457200" marR="0" lvl="1" indent="0" algn="ctr" rtl="0">
              <a:spcBef>
                <a:spcPts val="480"/>
              </a:spcBef>
              <a:buClr>
                <a:schemeClr val="lt1"/>
              </a:buClr>
              <a:buFont typeface="Noto Sans Symbols"/>
              <a:buNone/>
              <a:defRPr sz="2400" b="0" i="0" u="none" strike="noStrike" cap="none">
                <a:solidFill>
                  <a:schemeClr val="lt1"/>
                </a:solidFill>
                <a:latin typeface="Book Antiqua"/>
                <a:ea typeface="Book Antiqua"/>
                <a:cs typeface="Book Antiqua"/>
                <a:sym typeface="Book Antiqua"/>
              </a:defRPr>
            </a:lvl2pPr>
            <a:lvl3pPr marL="914400" marR="0" lvl="2" indent="0" algn="ctr" rtl="0">
              <a:spcBef>
                <a:spcPts val="440"/>
              </a:spcBef>
              <a:buClr>
                <a:schemeClr val="lt1"/>
              </a:buClr>
              <a:buFont typeface="Noto Sans Symbols"/>
              <a:buNone/>
              <a:defRPr sz="2200" b="0" i="0" u="none" strike="noStrike" cap="none">
                <a:solidFill>
                  <a:schemeClr val="lt1"/>
                </a:solidFill>
                <a:latin typeface="Book Antiqua"/>
                <a:ea typeface="Book Antiqua"/>
                <a:cs typeface="Book Antiqua"/>
                <a:sym typeface="Book Antiqua"/>
              </a:defRPr>
            </a:lvl3pPr>
            <a:lvl4pPr marL="1371600" marR="0" lvl="3" indent="0" algn="ctr" rtl="0">
              <a:spcBef>
                <a:spcPts val="400"/>
              </a:spcBef>
              <a:buClr>
                <a:schemeClr val="lt1"/>
              </a:buClr>
              <a:buFont typeface="Noto Sans Symbols"/>
              <a:buNone/>
              <a:defRPr sz="2000" b="0" i="0" u="none" strike="noStrike" cap="none">
                <a:solidFill>
                  <a:schemeClr val="lt1"/>
                </a:solidFill>
                <a:latin typeface="Book Antiqua"/>
                <a:ea typeface="Book Antiqua"/>
                <a:cs typeface="Book Antiqua"/>
                <a:sym typeface="Book Antiqua"/>
              </a:defRPr>
            </a:lvl4pPr>
            <a:lvl5pPr marL="1828800" marR="0" lvl="4" indent="0" algn="ctr" rtl="0">
              <a:spcBef>
                <a:spcPts val="400"/>
              </a:spcBef>
              <a:buClr>
                <a:schemeClr val="lt1"/>
              </a:buClr>
              <a:buFont typeface="Noto Sans Symbols"/>
              <a:buNone/>
              <a:defRPr sz="2000" b="0" i="0" u="none" strike="noStrike" cap="none">
                <a:solidFill>
                  <a:schemeClr val="lt1"/>
                </a:solidFill>
                <a:latin typeface="Book Antiqua"/>
                <a:ea typeface="Book Antiqua"/>
                <a:cs typeface="Book Antiqua"/>
                <a:sym typeface="Book Antiqua"/>
              </a:defRPr>
            </a:lvl5pPr>
            <a:lvl6pPr marL="2286000" marR="0" lvl="5" indent="0" algn="ctr" rtl="0">
              <a:spcBef>
                <a:spcPts val="360"/>
              </a:spcBef>
              <a:buClr>
                <a:schemeClr val="lt1"/>
              </a:buClr>
              <a:buFont typeface="Noto Sans Symbols"/>
              <a:buNone/>
              <a:defRPr sz="1800" b="0" i="0" u="none" strike="noStrike" cap="none">
                <a:solidFill>
                  <a:schemeClr val="lt1"/>
                </a:solidFill>
                <a:latin typeface="Book Antiqua"/>
                <a:ea typeface="Book Antiqua"/>
                <a:cs typeface="Book Antiqua"/>
                <a:sym typeface="Book Antiqua"/>
              </a:defRPr>
            </a:lvl6pPr>
            <a:lvl7pPr marL="2743200" marR="0" lvl="6" indent="0" algn="ctr" rtl="0">
              <a:spcBef>
                <a:spcPts val="320"/>
              </a:spcBef>
              <a:buClr>
                <a:schemeClr val="lt1"/>
              </a:buClr>
              <a:buFont typeface="Noto Sans Symbols"/>
              <a:buNone/>
              <a:defRPr sz="1600" b="0" i="0" u="none" strike="noStrike" cap="none">
                <a:solidFill>
                  <a:schemeClr val="lt1"/>
                </a:solidFill>
                <a:latin typeface="Book Antiqua"/>
                <a:ea typeface="Book Antiqua"/>
                <a:cs typeface="Book Antiqua"/>
                <a:sym typeface="Book Antiqua"/>
              </a:defRPr>
            </a:lvl7pPr>
            <a:lvl8pPr marL="3200400" marR="0" lvl="7" indent="0" algn="ctr" rtl="0">
              <a:spcBef>
                <a:spcPts val="280"/>
              </a:spcBef>
              <a:buClr>
                <a:schemeClr val="lt1"/>
              </a:buClr>
              <a:buFont typeface="Noto Sans Symbols"/>
              <a:buNone/>
              <a:defRPr sz="1400" b="0" i="0" u="none" strike="noStrike" cap="none">
                <a:solidFill>
                  <a:schemeClr val="lt1"/>
                </a:solidFill>
                <a:latin typeface="Book Antiqua"/>
                <a:ea typeface="Book Antiqua"/>
                <a:cs typeface="Book Antiqua"/>
                <a:sym typeface="Book Antiqua"/>
              </a:defRPr>
            </a:lvl8pPr>
            <a:lvl9pPr marL="3657600" marR="0" lvl="8" indent="0" algn="ctr" rtl="0">
              <a:spcBef>
                <a:spcPts val="280"/>
              </a:spcBef>
              <a:buClr>
                <a:schemeClr val="lt1"/>
              </a:buClr>
              <a:buFont typeface="Noto Sans Symbols"/>
              <a:buNone/>
              <a:defRPr sz="1400" b="0" i="0" u="none" strike="noStrike" cap="none">
                <a:solidFill>
                  <a:schemeClr val="lt1"/>
                </a:solidFill>
                <a:latin typeface="Book Antiqua"/>
                <a:ea typeface="Book Antiqua"/>
                <a:cs typeface="Book Antiqua"/>
                <a:sym typeface="Book Antiqua"/>
              </a:defRPr>
            </a:lvl9pPr>
          </a:lstStyle>
          <a:p>
            <a:endParaRPr/>
          </a:p>
        </p:txBody>
      </p:sp>
      <p:sp>
        <p:nvSpPr>
          <p:cNvPr id="18" name="Shape 18"/>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strike="noStrike" cap="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9" name="Shape 19"/>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20" name="Shape 20"/>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strike="noStrike" cap="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strike="noStrike" cap="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7AAA"/>
              </a:buClr>
              <a:buFont typeface="Lucida Sans"/>
              <a:buNone/>
              <a:defRPr sz="41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457200" y="1535112"/>
            <a:ext cx="4040187" cy="750887"/>
          </a:xfrm>
          <a:prstGeom prst="rect">
            <a:avLst/>
          </a:prstGeom>
          <a:noFill/>
          <a:ln>
            <a:noFill/>
          </a:ln>
        </p:spPr>
        <p:txBody>
          <a:bodyPr lIns="91425" tIns="91425" rIns="91425" bIns="91425" anchor="ctr" anchorCtr="0"/>
          <a:lstStyle>
            <a:lvl1pPr marL="0" marR="0" lvl="0" indent="0" algn="l" rtl="0">
              <a:spcBef>
                <a:spcPts val="480"/>
              </a:spcBef>
              <a:buClr>
                <a:srgbClr val="F9F9F9"/>
              </a:buClr>
              <a:buFont typeface="Noto Sans Symbols"/>
              <a:buNone/>
              <a:defRPr sz="2400" b="0" cap="none">
                <a:solidFill>
                  <a:schemeClr val="lt1"/>
                </a:solidFill>
                <a:latin typeface="Book Antiqua"/>
                <a:ea typeface="Book Antiqua"/>
                <a:cs typeface="Book Antiqua"/>
                <a:sym typeface="Book Antiqua"/>
              </a:defRPr>
            </a:lvl1pPr>
            <a:lvl2pPr marL="868680" marR="0" lvl="1" indent="-284480" algn="l" rtl="0">
              <a:spcBef>
                <a:spcPts val="400"/>
              </a:spcBef>
              <a:buClr>
                <a:schemeClr val="lt1"/>
              </a:buClr>
              <a:buFont typeface="Noto Sans Symbols"/>
              <a:buNone/>
              <a:defRPr sz="2000" b="1" i="0" u="none" strike="noStrike" cap="none">
                <a:solidFill>
                  <a:schemeClr val="lt1"/>
                </a:solidFill>
                <a:latin typeface="Book Antiqua"/>
                <a:ea typeface="Book Antiqua"/>
                <a:cs typeface="Book Antiqua"/>
                <a:sym typeface="Book Antiqua"/>
              </a:defRPr>
            </a:lvl2pPr>
            <a:lvl3pPr marL="1133856" marR="0" lvl="2" indent="-232155" algn="l" rtl="0">
              <a:spcBef>
                <a:spcPts val="360"/>
              </a:spcBef>
              <a:buClr>
                <a:schemeClr val="lt1"/>
              </a:buClr>
              <a:buFont typeface="Noto Sans Symbols"/>
              <a:buNone/>
              <a:defRPr sz="1800" b="1" i="0" u="none" strike="noStrike" cap="none">
                <a:solidFill>
                  <a:schemeClr val="lt1"/>
                </a:solidFill>
                <a:latin typeface="Book Antiqua"/>
                <a:ea typeface="Book Antiqua"/>
                <a:cs typeface="Book Antiqua"/>
                <a:sym typeface="Book Antiqua"/>
              </a:defRPr>
            </a:lvl3pPr>
            <a:lvl4pPr marL="1353312" marR="0" lvl="3" indent="-184911" algn="l" rtl="0">
              <a:spcBef>
                <a:spcPts val="320"/>
              </a:spcBef>
              <a:buClr>
                <a:schemeClr val="lt1"/>
              </a:buClr>
              <a:buFont typeface="Noto Sans Symbols"/>
              <a:buNone/>
              <a:defRPr sz="1600" b="1" i="0" u="none" strike="noStrike" cap="none">
                <a:solidFill>
                  <a:schemeClr val="lt1"/>
                </a:solidFill>
                <a:latin typeface="Book Antiqua"/>
                <a:ea typeface="Book Antiqua"/>
                <a:cs typeface="Book Antiqua"/>
                <a:sym typeface="Book Antiqua"/>
              </a:defRPr>
            </a:lvl4pPr>
            <a:lvl5pPr marL="1545336" marR="0" lvl="4" indent="-186436" algn="l" rtl="0">
              <a:spcBef>
                <a:spcPts val="320"/>
              </a:spcBef>
              <a:buClr>
                <a:schemeClr val="lt1"/>
              </a:buClr>
              <a:buFont typeface="Noto Sans Symbols"/>
              <a:buNone/>
              <a:defRPr sz="1600" b="1"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72" name="Shape 72"/>
          <p:cNvSpPr txBox="1">
            <a:spLocks noGrp="1"/>
          </p:cNvSpPr>
          <p:nvPr>
            <p:ph type="body" idx="2"/>
          </p:nvPr>
        </p:nvSpPr>
        <p:spPr>
          <a:xfrm>
            <a:off x="4645025" y="1535112"/>
            <a:ext cx="4041774" cy="750887"/>
          </a:xfrm>
          <a:prstGeom prst="rect">
            <a:avLst/>
          </a:prstGeom>
          <a:noFill/>
          <a:ln>
            <a:noFill/>
          </a:ln>
        </p:spPr>
        <p:txBody>
          <a:bodyPr lIns="91425" tIns="91425" rIns="91425" bIns="91425" anchor="ctr" anchorCtr="0"/>
          <a:lstStyle>
            <a:lvl1pPr marL="0" marR="0" lvl="0" indent="0" algn="l" rtl="0">
              <a:spcBef>
                <a:spcPts val="480"/>
              </a:spcBef>
              <a:buClr>
                <a:srgbClr val="F9F9F9"/>
              </a:buClr>
              <a:buFont typeface="Noto Sans Symbols"/>
              <a:buNone/>
              <a:defRPr sz="2400" b="0" cap="none">
                <a:solidFill>
                  <a:schemeClr val="lt1"/>
                </a:solidFill>
                <a:latin typeface="Book Antiqua"/>
                <a:ea typeface="Book Antiqua"/>
                <a:cs typeface="Book Antiqua"/>
                <a:sym typeface="Book Antiqua"/>
              </a:defRPr>
            </a:lvl1pPr>
            <a:lvl2pPr marL="868680" marR="0" lvl="1" indent="-284480" algn="l" rtl="0">
              <a:spcBef>
                <a:spcPts val="400"/>
              </a:spcBef>
              <a:buClr>
                <a:schemeClr val="lt1"/>
              </a:buClr>
              <a:buFont typeface="Noto Sans Symbols"/>
              <a:buNone/>
              <a:defRPr sz="2000" b="1" i="0" u="none" strike="noStrike" cap="none">
                <a:solidFill>
                  <a:schemeClr val="lt1"/>
                </a:solidFill>
                <a:latin typeface="Book Antiqua"/>
                <a:ea typeface="Book Antiqua"/>
                <a:cs typeface="Book Antiqua"/>
                <a:sym typeface="Book Antiqua"/>
              </a:defRPr>
            </a:lvl2pPr>
            <a:lvl3pPr marL="1133856" marR="0" lvl="2" indent="-232155" algn="l" rtl="0">
              <a:spcBef>
                <a:spcPts val="360"/>
              </a:spcBef>
              <a:buClr>
                <a:schemeClr val="lt1"/>
              </a:buClr>
              <a:buFont typeface="Noto Sans Symbols"/>
              <a:buNone/>
              <a:defRPr sz="1800" b="1" i="0" u="none" strike="noStrike" cap="none">
                <a:solidFill>
                  <a:schemeClr val="lt1"/>
                </a:solidFill>
                <a:latin typeface="Book Antiqua"/>
                <a:ea typeface="Book Antiqua"/>
                <a:cs typeface="Book Antiqua"/>
                <a:sym typeface="Book Antiqua"/>
              </a:defRPr>
            </a:lvl3pPr>
            <a:lvl4pPr marL="1353312" marR="0" lvl="3" indent="-184911" algn="l" rtl="0">
              <a:spcBef>
                <a:spcPts val="320"/>
              </a:spcBef>
              <a:buClr>
                <a:schemeClr val="lt1"/>
              </a:buClr>
              <a:buFont typeface="Noto Sans Symbols"/>
              <a:buNone/>
              <a:defRPr sz="1600" b="1" i="0" u="none" strike="noStrike" cap="none">
                <a:solidFill>
                  <a:schemeClr val="lt1"/>
                </a:solidFill>
                <a:latin typeface="Book Antiqua"/>
                <a:ea typeface="Book Antiqua"/>
                <a:cs typeface="Book Antiqua"/>
                <a:sym typeface="Book Antiqua"/>
              </a:defRPr>
            </a:lvl4pPr>
            <a:lvl5pPr marL="1545336" marR="0" lvl="4" indent="-186436" algn="l" rtl="0">
              <a:spcBef>
                <a:spcPts val="320"/>
              </a:spcBef>
              <a:buClr>
                <a:schemeClr val="lt1"/>
              </a:buClr>
              <a:buFont typeface="Noto Sans Symbols"/>
              <a:buNone/>
              <a:defRPr sz="1600" b="1"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73" name="Shape 73"/>
          <p:cNvSpPr txBox="1">
            <a:spLocks noGrp="1"/>
          </p:cNvSpPr>
          <p:nvPr>
            <p:ph type="body" idx="3"/>
          </p:nvPr>
        </p:nvSpPr>
        <p:spPr>
          <a:xfrm>
            <a:off x="457200" y="2362200"/>
            <a:ext cx="4040187" cy="3763962"/>
          </a:xfrm>
          <a:prstGeom prst="rect">
            <a:avLst/>
          </a:prstGeom>
          <a:noFill/>
          <a:ln>
            <a:noFill/>
          </a:ln>
        </p:spPr>
        <p:txBody>
          <a:bodyPr lIns="91425" tIns="91425" rIns="91425" bIns="91425" anchor="t" anchorCtr="0"/>
          <a:lstStyle>
            <a:lvl1pPr marL="548640" marR="0" lvl="0" indent="-322580" algn="l" rtl="0">
              <a:spcBef>
                <a:spcPts val="480"/>
              </a:spcBef>
              <a:buClr>
                <a:srgbClr val="F9F9F9"/>
              </a:buClr>
              <a:buSzPct val="65000"/>
              <a:buFont typeface="Noto Sans Symbols"/>
              <a:buChar char="⬜"/>
              <a:defRPr sz="2400">
                <a:solidFill>
                  <a:schemeClr val="lt1"/>
                </a:solidFill>
                <a:latin typeface="Book Antiqua"/>
                <a:ea typeface="Book Antiqua"/>
                <a:cs typeface="Book Antiqua"/>
                <a:sym typeface="Book Antiqua"/>
              </a:defRPr>
            </a:lvl1pPr>
            <a:lvl2pPr marL="868680" marR="0" lvl="1" indent="-182880" algn="l" rtl="0">
              <a:spcBef>
                <a:spcPts val="400"/>
              </a:spcBef>
              <a:buClr>
                <a:schemeClr val="lt1"/>
              </a:buClr>
              <a:buSzPct val="80000"/>
              <a:buFont typeface="Noto Sans Symbols"/>
              <a:buChar char="◼"/>
              <a:defRPr sz="2000" b="0" i="0" u="none" strike="noStrike" cap="none">
                <a:solidFill>
                  <a:schemeClr val="lt1"/>
                </a:solidFill>
                <a:latin typeface="Book Antiqua"/>
                <a:ea typeface="Book Antiqua"/>
                <a:cs typeface="Book Antiqua"/>
                <a:sym typeface="Book Antiqua"/>
              </a:defRPr>
            </a:lvl2pPr>
            <a:lvl3pPr marL="1133856" marR="0" lvl="2" indent="-123570" algn="l" rtl="0">
              <a:spcBef>
                <a:spcPts val="360"/>
              </a:spcBef>
              <a:buClr>
                <a:schemeClr val="lt1"/>
              </a:buClr>
              <a:buSzPct val="95000"/>
              <a:buFont typeface="Noto Sans Symbols"/>
              <a:buChar char="▫"/>
              <a:defRPr sz="1800" b="0" i="0" u="none" strike="noStrike" cap="none">
                <a:solidFill>
                  <a:schemeClr val="lt1"/>
                </a:solidFill>
                <a:latin typeface="Book Antiqua"/>
                <a:ea typeface="Book Antiqua"/>
                <a:cs typeface="Book Antiqua"/>
                <a:sym typeface="Book Antiqua"/>
              </a:defRPr>
            </a:lvl3pPr>
            <a:lvl4pPr marL="1353312" marR="0" lvl="3" indent="-83311"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4pPr>
            <a:lvl5pPr marL="1545336" marR="0" lvl="4" indent="-84836"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74" name="Shape 74"/>
          <p:cNvSpPr txBox="1">
            <a:spLocks noGrp="1"/>
          </p:cNvSpPr>
          <p:nvPr>
            <p:ph type="body" idx="4"/>
          </p:nvPr>
        </p:nvSpPr>
        <p:spPr>
          <a:xfrm>
            <a:off x="4645025" y="2362200"/>
            <a:ext cx="4041774" cy="3763962"/>
          </a:xfrm>
          <a:prstGeom prst="rect">
            <a:avLst/>
          </a:prstGeom>
          <a:noFill/>
          <a:ln>
            <a:noFill/>
          </a:ln>
        </p:spPr>
        <p:txBody>
          <a:bodyPr lIns="91425" tIns="91425" rIns="91425" bIns="91425" anchor="t" anchorCtr="0"/>
          <a:lstStyle>
            <a:lvl1pPr marL="548640" marR="0" lvl="0" indent="-322580" algn="l" rtl="0">
              <a:spcBef>
                <a:spcPts val="480"/>
              </a:spcBef>
              <a:buClr>
                <a:srgbClr val="F9F9F9"/>
              </a:buClr>
              <a:buSzPct val="65000"/>
              <a:buFont typeface="Noto Sans Symbols"/>
              <a:buChar char="⬜"/>
              <a:defRPr sz="2400">
                <a:solidFill>
                  <a:schemeClr val="lt1"/>
                </a:solidFill>
                <a:latin typeface="Book Antiqua"/>
                <a:ea typeface="Book Antiqua"/>
                <a:cs typeface="Book Antiqua"/>
                <a:sym typeface="Book Antiqua"/>
              </a:defRPr>
            </a:lvl1pPr>
            <a:lvl2pPr marL="868680" marR="0" lvl="1" indent="-182880" algn="l" rtl="0">
              <a:spcBef>
                <a:spcPts val="400"/>
              </a:spcBef>
              <a:buClr>
                <a:schemeClr val="lt1"/>
              </a:buClr>
              <a:buSzPct val="80000"/>
              <a:buFont typeface="Noto Sans Symbols"/>
              <a:buChar char="◼"/>
              <a:defRPr sz="2000" b="0" i="0" u="none" strike="noStrike" cap="none">
                <a:solidFill>
                  <a:schemeClr val="lt1"/>
                </a:solidFill>
                <a:latin typeface="Book Antiqua"/>
                <a:ea typeface="Book Antiqua"/>
                <a:cs typeface="Book Antiqua"/>
                <a:sym typeface="Book Antiqua"/>
              </a:defRPr>
            </a:lvl2pPr>
            <a:lvl3pPr marL="1133856" marR="0" lvl="2" indent="-123570" algn="l" rtl="0">
              <a:spcBef>
                <a:spcPts val="360"/>
              </a:spcBef>
              <a:buClr>
                <a:schemeClr val="lt1"/>
              </a:buClr>
              <a:buSzPct val="95000"/>
              <a:buFont typeface="Noto Sans Symbols"/>
              <a:buChar char="▫"/>
              <a:defRPr sz="1800" b="0" i="0" u="none" strike="noStrike" cap="none">
                <a:solidFill>
                  <a:schemeClr val="lt1"/>
                </a:solidFill>
                <a:latin typeface="Book Antiqua"/>
                <a:ea typeface="Book Antiqua"/>
                <a:cs typeface="Book Antiqua"/>
                <a:sym typeface="Book Antiqua"/>
              </a:defRPr>
            </a:lvl3pPr>
            <a:lvl4pPr marL="1353312" marR="0" lvl="3" indent="-83311"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4pPr>
            <a:lvl5pPr marL="1545336" marR="0" lvl="4" indent="-84836"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75" name="Shape 75"/>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76" name="Shape 76"/>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77" name="Shape 77"/>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7AAA"/>
              </a:buClr>
              <a:buFont typeface="Lucida Sans"/>
              <a:buNone/>
              <a:defRPr sz="41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548640" marR="0" lvl="0" indent="-314325" algn="l" rtl="0">
              <a:spcBef>
                <a:spcPts val="520"/>
              </a:spcBef>
              <a:buClr>
                <a:srgbClr val="F9F9F9"/>
              </a:buClr>
              <a:buSzPct val="64999"/>
              <a:buFont typeface="Noto Sans Symbols"/>
              <a:buChar char="⬜"/>
              <a:defRPr sz="2600" b="0" i="0" u="none" strike="noStrike" cap="none">
                <a:solidFill>
                  <a:schemeClr val="lt1"/>
                </a:solidFill>
                <a:latin typeface="Book Antiqua"/>
                <a:ea typeface="Book Antiqua"/>
                <a:cs typeface="Book Antiqua"/>
                <a:sym typeface="Book Antiqua"/>
              </a:defRPr>
            </a:lvl1pPr>
            <a:lvl2pPr marL="868680" marR="0" lvl="1" indent="-162560" algn="l" rtl="0">
              <a:spcBef>
                <a:spcPts val="480"/>
              </a:spcBef>
              <a:buClr>
                <a:schemeClr val="lt1"/>
              </a:buClr>
              <a:buSzPct val="80000"/>
              <a:buFont typeface="Noto Sans Symbols"/>
              <a:buChar char="◼"/>
              <a:defRPr sz="2400" b="0" i="0" u="none" strike="noStrike" cap="none">
                <a:solidFill>
                  <a:schemeClr val="lt1"/>
                </a:solidFill>
                <a:latin typeface="Book Antiqua"/>
                <a:ea typeface="Book Antiqua"/>
                <a:cs typeface="Book Antiqua"/>
                <a:sym typeface="Book Antiqua"/>
              </a:defRPr>
            </a:lvl2pPr>
            <a:lvl3pPr marL="1133856" marR="0" lvl="2" indent="-111505" algn="l" rtl="0">
              <a:spcBef>
                <a:spcPts val="400"/>
              </a:spcBef>
              <a:buClr>
                <a:schemeClr val="lt1"/>
              </a:buClr>
              <a:buSzPct val="95000"/>
              <a:buFont typeface="Noto Sans Symbols"/>
              <a:buChar char="▫"/>
              <a:defRPr sz="2000" b="0" i="0" u="none" strike="noStrike" cap="none">
                <a:solidFill>
                  <a:schemeClr val="lt1"/>
                </a:solidFill>
                <a:latin typeface="Book Antiqua"/>
                <a:ea typeface="Book Antiqua"/>
                <a:cs typeface="Book Antiqua"/>
                <a:sym typeface="Book Antiqua"/>
              </a:defRPr>
            </a:lvl3pPr>
            <a:lvl4pPr marL="1353312" marR="0" lvl="3" indent="-70611"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4pPr>
            <a:lvl5pPr marL="1545336" marR="0" lvl="4" indent="-72136"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24" name="Shape 2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548640" marR="0" lvl="0" indent="-314325" algn="l" rtl="0">
              <a:spcBef>
                <a:spcPts val="520"/>
              </a:spcBef>
              <a:buClr>
                <a:srgbClr val="F9F9F9"/>
              </a:buClr>
              <a:buSzPct val="64999"/>
              <a:buFont typeface="Noto Sans Symbols"/>
              <a:buChar char="⬜"/>
              <a:defRPr sz="2600" b="0" i="0" u="none" strike="noStrike" cap="none">
                <a:solidFill>
                  <a:schemeClr val="lt1"/>
                </a:solidFill>
                <a:latin typeface="Book Antiqua"/>
                <a:ea typeface="Book Antiqua"/>
                <a:cs typeface="Book Antiqua"/>
                <a:sym typeface="Book Antiqua"/>
              </a:defRPr>
            </a:lvl1pPr>
            <a:lvl2pPr marL="868680" marR="0" lvl="1" indent="-162560" algn="l" rtl="0">
              <a:spcBef>
                <a:spcPts val="480"/>
              </a:spcBef>
              <a:buClr>
                <a:schemeClr val="lt1"/>
              </a:buClr>
              <a:buSzPct val="80000"/>
              <a:buFont typeface="Noto Sans Symbols"/>
              <a:buChar char="◼"/>
              <a:defRPr sz="2400" b="0" i="0" u="none" strike="noStrike" cap="none">
                <a:solidFill>
                  <a:schemeClr val="lt1"/>
                </a:solidFill>
                <a:latin typeface="Book Antiqua"/>
                <a:ea typeface="Book Antiqua"/>
                <a:cs typeface="Book Antiqua"/>
                <a:sym typeface="Book Antiqua"/>
              </a:defRPr>
            </a:lvl2pPr>
            <a:lvl3pPr marL="1133856" marR="0" lvl="2" indent="-111505" algn="l" rtl="0">
              <a:spcBef>
                <a:spcPts val="400"/>
              </a:spcBef>
              <a:buClr>
                <a:schemeClr val="lt1"/>
              </a:buClr>
              <a:buSzPct val="95000"/>
              <a:buFont typeface="Noto Sans Symbols"/>
              <a:buChar char="▫"/>
              <a:defRPr sz="2000" b="0" i="0" u="none" strike="noStrike" cap="none">
                <a:solidFill>
                  <a:schemeClr val="lt1"/>
                </a:solidFill>
                <a:latin typeface="Book Antiqua"/>
                <a:ea typeface="Book Antiqua"/>
                <a:cs typeface="Book Antiqua"/>
                <a:sym typeface="Book Antiqua"/>
              </a:defRPr>
            </a:lvl3pPr>
            <a:lvl4pPr marL="1353312" marR="0" lvl="3" indent="-70611"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4pPr>
            <a:lvl5pPr marL="1545336" marR="0" lvl="4" indent="-72136"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25" name="Shape 25"/>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strike="noStrike" cap="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26" name="Shape 26"/>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27" name="Shape 27"/>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strike="noStrike" cap="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strike="noStrike" cap="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7AAA"/>
              </a:buClr>
              <a:buFont typeface="Lucida Sans"/>
              <a:buNone/>
              <a:defRPr sz="41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 name="Shape 30"/>
          <p:cNvSpPr txBox="1">
            <a:spLocks noGrp="1"/>
          </p:cNvSpPr>
          <p:nvPr>
            <p:ph type="body" idx="1"/>
          </p:nvPr>
        </p:nvSpPr>
        <p:spPr>
          <a:xfrm>
            <a:off x="457200" y="1600200"/>
            <a:ext cx="8229600" cy="4708524"/>
          </a:xfrm>
          <a:prstGeom prst="rect">
            <a:avLst/>
          </a:prstGeom>
          <a:noFill/>
          <a:ln>
            <a:noFill/>
          </a:ln>
        </p:spPr>
        <p:txBody>
          <a:bodyPr lIns="91425" tIns="91425" rIns="91425" bIns="91425" anchor="t" anchorCtr="0"/>
          <a:lstStyle>
            <a:lvl1pPr marL="548640" marR="0" lvl="0" indent="-306070" algn="l" rtl="0">
              <a:spcBef>
                <a:spcPts val="560"/>
              </a:spcBef>
              <a:buClr>
                <a:srgbClr val="F9F9F9"/>
              </a:buClr>
              <a:buSzPct val="65000"/>
              <a:buFont typeface="Noto Sans Symbols"/>
              <a:buChar char="⬜"/>
              <a:defRPr sz="2800">
                <a:solidFill>
                  <a:schemeClr val="lt1"/>
                </a:solidFill>
                <a:latin typeface="Book Antiqua"/>
                <a:ea typeface="Book Antiqua"/>
                <a:cs typeface="Book Antiqua"/>
                <a:sym typeface="Book Antiqua"/>
              </a:defRPr>
            </a:lvl1pPr>
            <a:lvl2pPr marL="868680" marR="0" lvl="1" indent="-162560" algn="l" rtl="0">
              <a:spcBef>
                <a:spcPts val="480"/>
              </a:spcBef>
              <a:buClr>
                <a:schemeClr val="lt1"/>
              </a:buClr>
              <a:buSzPct val="80000"/>
              <a:buFont typeface="Noto Sans Symbols"/>
              <a:buChar char="◼"/>
              <a:defRPr sz="2400" b="0" i="0" u="none" strike="noStrike" cap="none">
                <a:solidFill>
                  <a:schemeClr val="lt1"/>
                </a:solidFill>
                <a:latin typeface="Book Antiqua"/>
                <a:ea typeface="Book Antiqua"/>
                <a:cs typeface="Book Antiqua"/>
                <a:sym typeface="Book Antiqua"/>
              </a:defRPr>
            </a:lvl2pPr>
            <a:lvl3pPr marL="1133856" marR="0" lvl="2" indent="-99441" algn="l" rtl="0">
              <a:spcBef>
                <a:spcPts val="440"/>
              </a:spcBef>
              <a:buClr>
                <a:schemeClr val="lt1"/>
              </a:buClr>
              <a:buSzPct val="95000"/>
              <a:buFont typeface="Noto Sans Symbols"/>
              <a:buChar char="▫"/>
              <a:defRPr sz="2200" b="0" i="0" u="none" strike="noStrike" cap="none">
                <a:solidFill>
                  <a:schemeClr val="lt1"/>
                </a:solidFill>
                <a:latin typeface="Book Antiqua"/>
                <a:ea typeface="Book Antiqua"/>
                <a:cs typeface="Book Antiqua"/>
                <a:sym typeface="Book Antiqua"/>
              </a:defRPr>
            </a:lvl3pPr>
            <a:lvl4pPr marL="1353312" marR="0" lvl="3" indent="-57911"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4pPr>
            <a:lvl5pPr marL="1545336" marR="0" lvl="4" indent="-59436"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31" name="Shape 31"/>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strike="noStrike" cap="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32" name="Shape 32"/>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33" name="Shape 33"/>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strike="noStrike" cap="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strike="noStrike" cap="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rgbClr val="FF7AAA"/>
              </a:buClr>
              <a:buFont typeface="Lucida Sans"/>
              <a:buNone/>
              <a:defRPr sz="41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548640" marR="0" lvl="0" indent="-306070" algn="l" rtl="0">
              <a:spcBef>
                <a:spcPts val="560"/>
              </a:spcBef>
              <a:buClr>
                <a:srgbClr val="F9F9F9"/>
              </a:buClr>
              <a:buSzPct val="65000"/>
              <a:buFont typeface="Noto Sans Symbols"/>
              <a:buChar char="⬜"/>
              <a:defRPr sz="2800">
                <a:solidFill>
                  <a:schemeClr val="lt1"/>
                </a:solidFill>
                <a:latin typeface="Book Antiqua"/>
                <a:ea typeface="Book Antiqua"/>
                <a:cs typeface="Book Antiqua"/>
                <a:sym typeface="Book Antiqua"/>
              </a:defRPr>
            </a:lvl1pPr>
            <a:lvl2pPr marL="868680" marR="0" lvl="1" indent="-162560" algn="l" rtl="0">
              <a:spcBef>
                <a:spcPts val="480"/>
              </a:spcBef>
              <a:buClr>
                <a:schemeClr val="lt1"/>
              </a:buClr>
              <a:buSzPct val="80000"/>
              <a:buFont typeface="Noto Sans Symbols"/>
              <a:buChar char="◼"/>
              <a:defRPr sz="2400" b="0" i="0" u="none" strike="noStrike" cap="none">
                <a:solidFill>
                  <a:schemeClr val="lt1"/>
                </a:solidFill>
                <a:latin typeface="Book Antiqua"/>
                <a:ea typeface="Book Antiqua"/>
                <a:cs typeface="Book Antiqua"/>
                <a:sym typeface="Book Antiqua"/>
              </a:defRPr>
            </a:lvl2pPr>
            <a:lvl3pPr marL="1133856" marR="0" lvl="2" indent="-99441" algn="l" rtl="0">
              <a:spcBef>
                <a:spcPts val="440"/>
              </a:spcBef>
              <a:buClr>
                <a:schemeClr val="lt1"/>
              </a:buClr>
              <a:buSzPct val="95000"/>
              <a:buFont typeface="Noto Sans Symbols"/>
              <a:buChar char="▫"/>
              <a:defRPr sz="2200" b="0" i="0" u="none" strike="noStrike" cap="none">
                <a:solidFill>
                  <a:schemeClr val="lt1"/>
                </a:solidFill>
                <a:latin typeface="Book Antiqua"/>
                <a:ea typeface="Book Antiqua"/>
                <a:cs typeface="Book Antiqua"/>
                <a:sym typeface="Book Antiqua"/>
              </a:defRPr>
            </a:lvl3pPr>
            <a:lvl4pPr marL="1353312" marR="0" lvl="3" indent="-57911"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4pPr>
            <a:lvl5pPr marL="1545336" marR="0" lvl="4" indent="-59436"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37" name="Shape 37"/>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38" name="Shape 38"/>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39" name="Shape 39"/>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7AAA"/>
              </a:buClr>
              <a:buFont typeface="Lucida Sans"/>
              <a:buNone/>
              <a:defRPr sz="41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rot="5400000">
            <a:off x="2217737" y="-160337"/>
            <a:ext cx="4708524" cy="8229600"/>
          </a:xfrm>
          <a:prstGeom prst="rect">
            <a:avLst/>
          </a:prstGeom>
          <a:noFill/>
          <a:ln>
            <a:noFill/>
          </a:ln>
        </p:spPr>
        <p:txBody>
          <a:bodyPr lIns="91425" tIns="91425" rIns="91425" bIns="91425" anchor="t" anchorCtr="0"/>
          <a:lstStyle>
            <a:lvl1pPr marL="548640" marR="0" lvl="0" indent="-306070" algn="l" rtl="0">
              <a:spcBef>
                <a:spcPts val="560"/>
              </a:spcBef>
              <a:buClr>
                <a:srgbClr val="F9F9F9"/>
              </a:buClr>
              <a:buSzPct val="65000"/>
              <a:buFont typeface="Noto Sans Symbols"/>
              <a:buChar char="⬜"/>
              <a:defRPr sz="2800">
                <a:solidFill>
                  <a:schemeClr val="lt1"/>
                </a:solidFill>
                <a:latin typeface="Book Antiqua"/>
                <a:ea typeface="Book Antiqua"/>
                <a:cs typeface="Book Antiqua"/>
                <a:sym typeface="Book Antiqua"/>
              </a:defRPr>
            </a:lvl1pPr>
            <a:lvl2pPr marL="868680" marR="0" lvl="1" indent="-162560" algn="l" rtl="0">
              <a:spcBef>
                <a:spcPts val="480"/>
              </a:spcBef>
              <a:buClr>
                <a:schemeClr val="lt1"/>
              </a:buClr>
              <a:buSzPct val="80000"/>
              <a:buFont typeface="Noto Sans Symbols"/>
              <a:buChar char="◼"/>
              <a:defRPr sz="2400" b="0" i="0" u="none" strike="noStrike" cap="none">
                <a:solidFill>
                  <a:schemeClr val="lt1"/>
                </a:solidFill>
                <a:latin typeface="Book Antiqua"/>
                <a:ea typeface="Book Antiqua"/>
                <a:cs typeface="Book Antiqua"/>
                <a:sym typeface="Book Antiqua"/>
              </a:defRPr>
            </a:lvl2pPr>
            <a:lvl3pPr marL="1133856" marR="0" lvl="2" indent="-99441" algn="l" rtl="0">
              <a:spcBef>
                <a:spcPts val="440"/>
              </a:spcBef>
              <a:buClr>
                <a:schemeClr val="lt1"/>
              </a:buClr>
              <a:buSzPct val="95000"/>
              <a:buFont typeface="Noto Sans Symbols"/>
              <a:buChar char="▫"/>
              <a:defRPr sz="2200" b="0" i="0" u="none" strike="noStrike" cap="none">
                <a:solidFill>
                  <a:schemeClr val="lt1"/>
                </a:solidFill>
                <a:latin typeface="Book Antiqua"/>
                <a:ea typeface="Book Antiqua"/>
                <a:cs typeface="Book Antiqua"/>
                <a:sym typeface="Book Antiqua"/>
              </a:defRPr>
            </a:lvl3pPr>
            <a:lvl4pPr marL="1353312" marR="0" lvl="3" indent="-57911"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4pPr>
            <a:lvl5pPr marL="1545336" marR="0" lvl="4" indent="-59436"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43" name="Shape 43"/>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44" name="Shape 44"/>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45" name="Shape 45"/>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1828800" y="609600"/>
            <a:ext cx="5486399" cy="522288"/>
          </a:xfrm>
          <a:prstGeom prst="rect">
            <a:avLst/>
          </a:prstGeom>
          <a:noFill/>
          <a:ln>
            <a:noFill/>
          </a:ln>
        </p:spPr>
        <p:txBody>
          <a:bodyPr lIns="91425" tIns="91425" rIns="91425" bIns="91425" anchor="b" anchorCtr="0"/>
          <a:lstStyle>
            <a:lvl1pPr marL="0" marR="0" lvl="0" indent="0" algn="ctr" rtl="0">
              <a:spcBef>
                <a:spcPts val="0"/>
              </a:spcBef>
              <a:buClr>
                <a:srgbClr val="FF7AAA"/>
              </a:buClr>
              <a:buFont typeface="Lucida Sans"/>
              <a:buNone/>
              <a:defRPr sz="20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a:spLocks noGrp="1"/>
          </p:cNvSpPr>
          <p:nvPr>
            <p:ph type="pic" idx="2"/>
          </p:nvPr>
        </p:nvSpPr>
        <p:spPr>
          <a:xfrm>
            <a:off x="1828800" y="1831975"/>
            <a:ext cx="5486399" cy="3962399"/>
          </a:xfrm>
          <a:prstGeom prst="rect">
            <a:avLst/>
          </a:prstGeom>
          <a:solidFill>
            <a:schemeClr val="dk2"/>
          </a:solidFill>
          <a:ln w="44450" cap="sq" cmpd="sng">
            <a:solidFill>
              <a:srgbClr val="FFFFFF"/>
            </a:solidFill>
            <a:prstDash val="solid"/>
            <a:miter/>
            <a:headEnd type="none" w="med" len="med"/>
            <a:tailEnd type="none" w="med" len="med"/>
          </a:ln>
          <a:effectLst>
            <a:outerShdw blurRad="190500" dist="228600" dir="2700000" sy="90000">
              <a:srgbClr val="000000">
                <a:alpha val="24705"/>
              </a:srgbClr>
            </a:outerShdw>
          </a:effectLst>
        </p:spPr>
        <p:txBody>
          <a:bodyPr lIns="91425" tIns="91425" rIns="91425" bIns="91425" anchor="t" anchorCtr="0"/>
          <a:lstStyle>
            <a:lvl1pPr marL="548640" marR="0" lvl="0" indent="-2540" algn="l" rtl="0">
              <a:spcBef>
                <a:spcPts val="640"/>
              </a:spcBef>
              <a:buClr>
                <a:srgbClr val="F9F9F9"/>
              </a:buClr>
              <a:buFont typeface="Noto Sans Symbols"/>
              <a:buNone/>
              <a:defRPr sz="3200">
                <a:solidFill>
                  <a:schemeClr val="lt1"/>
                </a:solidFill>
                <a:latin typeface="Book Antiqua"/>
                <a:ea typeface="Book Antiqua"/>
                <a:cs typeface="Book Antiqua"/>
                <a:sym typeface="Book Antiqua"/>
              </a:defRPr>
            </a:lvl1pPr>
            <a:lvl2pPr marL="868680" marR="0" lvl="1" indent="-162560" algn="l" rtl="0">
              <a:spcBef>
                <a:spcPts val="480"/>
              </a:spcBef>
              <a:buClr>
                <a:schemeClr val="lt1"/>
              </a:buClr>
              <a:buSzPct val="80000"/>
              <a:buFont typeface="Noto Sans Symbols"/>
              <a:buChar char="◼"/>
              <a:defRPr sz="2400" b="0" i="0" u="none" strike="noStrike" cap="none">
                <a:solidFill>
                  <a:schemeClr val="lt1"/>
                </a:solidFill>
                <a:latin typeface="Book Antiqua"/>
                <a:ea typeface="Book Antiqua"/>
                <a:cs typeface="Book Antiqua"/>
                <a:sym typeface="Book Antiqua"/>
              </a:defRPr>
            </a:lvl2pPr>
            <a:lvl3pPr marL="1133856" marR="0" lvl="2" indent="-99441" algn="l" rtl="0">
              <a:spcBef>
                <a:spcPts val="440"/>
              </a:spcBef>
              <a:buClr>
                <a:schemeClr val="lt1"/>
              </a:buClr>
              <a:buSzPct val="95000"/>
              <a:buFont typeface="Noto Sans Symbols"/>
              <a:buChar char="▫"/>
              <a:defRPr sz="2200" b="0" i="0" u="none" strike="noStrike" cap="none">
                <a:solidFill>
                  <a:schemeClr val="lt1"/>
                </a:solidFill>
                <a:latin typeface="Book Antiqua"/>
                <a:ea typeface="Book Antiqua"/>
                <a:cs typeface="Book Antiqua"/>
                <a:sym typeface="Book Antiqua"/>
              </a:defRPr>
            </a:lvl3pPr>
            <a:lvl4pPr marL="1353312" marR="0" lvl="3" indent="-57911"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4pPr>
            <a:lvl5pPr marL="1545336" marR="0" lvl="4" indent="-59436"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49" name="Shape 49"/>
          <p:cNvSpPr txBox="1">
            <a:spLocks noGrp="1"/>
          </p:cNvSpPr>
          <p:nvPr>
            <p:ph type="body" idx="1"/>
          </p:nvPr>
        </p:nvSpPr>
        <p:spPr>
          <a:xfrm>
            <a:off x="1828800" y="1166787"/>
            <a:ext cx="5486399" cy="530351"/>
          </a:xfrm>
          <a:prstGeom prst="rect">
            <a:avLst/>
          </a:prstGeom>
          <a:noFill/>
          <a:ln>
            <a:noFill/>
          </a:ln>
        </p:spPr>
        <p:txBody>
          <a:bodyPr lIns="91425" tIns="91425" rIns="91425" bIns="91425" anchor="t" anchorCtr="0"/>
          <a:lstStyle>
            <a:lvl1pPr marL="0" marR="0" lvl="0" indent="0" algn="ctr" rtl="0">
              <a:spcBef>
                <a:spcPts val="280"/>
              </a:spcBef>
              <a:buClr>
                <a:srgbClr val="F9F9F9"/>
              </a:buClr>
              <a:buFont typeface="Noto Sans Symbols"/>
              <a:buNone/>
              <a:defRPr sz="1400">
                <a:solidFill>
                  <a:schemeClr val="lt1"/>
                </a:solidFill>
                <a:latin typeface="Book Antiqua"/>
                <a:ea typeface="Book Antiqua"/>
                <a:cs typeface="Book Antiqua"/>
                <a:sym typeface="Book Antiqua"/>
              </a:defRPr>
            </a:lvl1pPr>
            <a:lvl2pPr marL="868680" marR="0" lvl="1" indent="-223520" algn="l" rtl="0">
              <a:spcBef>
                <a:spcPts val="240"/>
              </a:spcBef>
              <a:buClr>
                <a:schemeClr val="lt1"/>
              </a:buClr>
              <a:buSzPct val="80000"/>
              <a:buFont typeface="Noto Sans Symbols"/>
              <a:buChar char="◼"/>
              <a:defRPr sz="1200" b="0" i="0" u="none" strike="noStrike" cap="none">
                <a:solidFill>
                  <a:schemeClr val="lt1"/>
                </a:solidFill>
                <a:latin typeface="Book Antiqua"/>
                <a:ea typeface="Book Antiqua"/>
                <a:cs typeface="Book Antiqua"/>
                <a:sym typeface="Book Antiqua"/>
              </a:defRPr>
            </a:lvl2pPr>
            <a:lvl3pPr marL="1133856" marR="0" lvl="2" indent="-171830" algn="l" rtl="0">
              <a:spcBef>
                <a:spcPts val="200"/>
              </a:spcBef>
              <a:buClr>
                <a:schemeClr val="lt1"/>
              </a:buClr>
              <a:buSzPct val="95000"/>
              <a:buFont typeface="Noto Sans Symbols"/>
              <a:buChar char="▫"/>
              <a:defRPr sz="1000" b="0" i="0" u="none" strike="noStrike" cap="none">
                <a:solidFill>
                  <a:schemeClr val="lt1"/>
                </a:solidFill>
                <a:latin typeface="Book Antiqua"/>
                <a:ea typeface="Book Antiqua"/>
                <a:cs typeface="Book Antiqua"/>
                <a:sym typeface="Book Antiqua"/>
              </a:defRPr>
            </a:lvl3pPr>
            <a:lvl4pPr marL="1353312" marR="0" lvl="3" indent="-127761" algn="l" rtl="0">
              <a:spcBef>
                <a:spcPts val="180"/>
              </a:spcBef>
              <a:buClr>
                <a:schemeClr val="lt1"/>
              </a:buClr>
              <a:buSzPct val="100000"/>
              <a:buFont typeface="Noto Sans Symbols"/>
              <a:buChar char="•"/>
              <a:defRPr sz="900" b="0" i="0" u="none" strike="noStrike" cap="none">
                <a:solidFill>
                  <a:schemeClr val="lt1"/>
                </a:solidFill>
                <a:latin typeface="Book Antiqua"/>
                <a:ea typeface="Book Antiqua"/>
                <a:cs typeface="Book Antiqua"/>
                <a:sym typeface="Book Antiqua"/>
              </a:defRPr>
            </a:lvl4pPr>
            <a:lvl5pPr marL="1545336" marR="0" lvl="4" indent="-129286" algn="l" rtl="0">
              <a:spcBef>
                <a:spcPts val="180"/>
              </a:spcBef>
              <a:buClr>
                <a:schemeClr val="lt1"/>
              </a:buClr>
              <a:buSzPct val="100000"/>
              <a:buFont typeface="Noto Sans Symbols"/>
              <a:buChar char="◾"/>
              <a:defRPr sz="9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50" name="Shape 50"/>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51" name="Shape 51"/>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52" name="Shape 52"/>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FF67A3"/>
              </a:buClr>
              <a:buFont typeface="Lucida Sans"/>
              <a:buNone/>
              <a:defRPr sz="2200" b="0" i="0" u="none" strike="noStrike" cap="none">
                <a:solidFill>
                  <a:srgbClr val="FF67A3"/>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1524000"/>
            <a:ext cx="3008313" cy="4602162"/>
          </a:xfrm>
          <a:prstGeom prst="rect">
            <a:avLst/>
          </a:prstGeom>
          <a:noFill/>
          <a:ln>
            <a:noFill/>
          </a:ln>
        </p:spPr>
        <p:txBody>
          <a:bodyPr lIns="91425" tIns="91425" rIns="91425" bIns="91425" anchor="t" anchorCtr="0"/>
          <a:lstStyle>
            <a:lvl1pPr marL="0" marR="0" lvl="0" indent="0" algn="l" rtl="0">
              <a:spcBef>
                <a:spcPts val="280"/>
              </a:spcBef>
              <a:buClr>
                <a:srgbClr val="F9F9F9"/>
              </a:buClr>
              <a:buFont typeface="Noto Sans Symbols"/>
              <a:buNone/>
              <a:defRPr sz="1400">
                <a:solidFill>
                  <a:schemeClr val="lt1"/>
                </a:solidFill>
                <a:latin typeface="Book Antiqua"/>
                <a:ea typeface="Book Antiqua"/>
                <a:cs typeface="Book Antiqua"/>
                <a:sym typeface="Book Antiqua"/>
              </a:defRPr>
            </a:lvl1pPr>
            <a:lvl2pPr marL="868680" marR="0" lvl="1" indent="-284480" algn="l" rtl="0">
              <a:spcBef>
                <a:spcPts val="240"/>
              </a:spcBef>
              <a:buClr>
                <a:schemeClr val="lt1"/>
              </a:buClr>
              <a:buFont typeface="Noto Sans Symbols"/>
              <a:buNone/>
              <a:defRPr sz="1200" b="0" i="0" u="none" strike="noStrike" cap="none">
                <a:solidFill>
                  <a:schemeClr val="lt1"/>
                </a:solidFill>
                <a:latin typeface="Book Antiqua"/>
                <a:ea typeface="Book Antiqua"/>
                <a:cs typeface="Book Antiqua"/>
                <a:sym typeface="Book Antiqua"/>
              </a:defRPr>
            </a:lvl2pPr>
            <a:lvl3pPr marL="1133856" marR="0" lvl="2" indent="-232155" algn="l" rtl="0">
              <a:spcBef>
                <a:spcPts val="200"/>
              </a:spcBef>
              <a:buClr>
                <a:schemeClr val="lt1"/>
              </a:buClr>
              <a:buFont typeface="Noto Sans Symbols"/>
              <a:buNone/>
              <a:defRPr sz="1000" b="0" i="0" u="none" strike="noStrike" cap="none">
                <a:solidFill>
                  <a:schemeClr val="lt1"/>
                </a:solidFill>
                <a:latin typeface="Book Antiqua"/>
                <a:ea typeface="Book Antiqua"/>
                <a:cs typeface="Book Antiqua"/>
                <a:sym typeface="Book Antiqua"/>
              </a:defRPr>
            </a:lvl3pPr>
            <a:lvl4pPr marL="1353312" marR="0" lvl="3" indent="-184911" algn="l" rtl="0">
              <a:spcBef>
                <a:spcPts val="180"/>
              </a:spcBef>
              <a:buClr>
                <a:schemeClr val="lt1"/>
              </a:buClr>
              <a:buFont typeface="Noto Sans Symbols"/>
              <a:buNone/>
              <a:defRPr sz="900" b="0" i="0" u="none" strike="noStrike" cap="none">
                <a:solidFill>
                  <a:schemeClr val="lt1"/>
                </a:solidFill>
                <a:latin typeface="Book Antiqua"/>
                <a:ea typeface="Book Antiqua"/>
                <a:cs typeface="Book Antiqua"/>
                <a:sym typeface="Book Antiqua"/>
              </a:defRPr>
            </a:lvl4pPr>
            <a:lvl5pPr marL="1545336" marR="0" lvl="4" indent="-186436" algn="l" rtl="0">
              <a:spcBef>
                <a:spcPts val="180"/>
              </a:spcBef>
              <a:buClr>
                <a:schemeClr val="lt1"/>
              </a:buClr>
              <a:buFont typeface="Noto Sans Symbols"/>
              <a:buNone/>
              <a:defRPr sz="9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56" name="Shape 56"/>
          <p:cNvSpPr txBox="1">
            <a:spLocks noGrp="1"/>
          </p:cNvSpPr>
          <p:nvPr>
            <p:ph type="body" idx="2"/>
          </p:nvPr>
        </p:nvSpPr>
        <p:spPr>
          <a:xfrm>
            <a:off x="3575050" y="273050"/>
            <a:ext cx="5111750" cy="5853112"/>
          </a:xfrm>
          <a:prstGeom prst="rect">
            <a:avLst/>
          </a:prstGeom>
          <a:noFill/>
          <a:ln>
            <a:noFill/>
          </a:ln>
        </p:spPr>
        <p:txBody>
          <a:bodyPr lIns="91425" tIns="91425" rIns="91425" bIns="91425" anchor="t" anchorCtr="0"/>
          <a:lstStyle>
            <a:lvl1pPr marL="548640" marR="0" lvl="0" indent="-314325" algn="l" rtl="0">
              <a:spcBef>
                <a:spcPts val="520"/>
              </a:spcBef>
              <a:buClr>
                <a:srgbClr val="F9F9F9"/>
              </a:buClr>
              <a:buSzPct val="64999"/>
              <a:buFont typeface="Noto Sans Symbols"/>
              <a:buChar char="⬜"/>
              <a:defRPr sz="2600">
                <a:solidFill>
                  <a:schemeClr val="lt1"/>
                </a:solidFill>
                <a:latin typeface="Book Antiqua"/>
                <a:ea typeface="Book Antiqua"/>
                <a:cs typeface="Book Antiqua"/>
                <a:sym typeface="Book Antiqua"/>
              </a:defRPr>
            </a:lvl1pPr>
            <a:lvl2pPr marL="868680" marR="0" lvl="1" indent="-162560" algn="l" rtl="0">
              <a:spcBef>
                <a:spcPts val="480"/>
              </a:spcBef>
              <a:buClr>
                <a:schemeClr val="lt1"/>
              </a:buClr>
              <a:buSzPct val="80000"/>
              <a:buFont typeface="Noto Sans Symbols"/>
              <a:buChar char="◼"/>
              <a:defRPr sz="2400" b="0" i="0" u="none" strike="noStrike" cap="none">
                <a:solidFill>
                  <a:schemeClr val="lt1"/>
                </a:solidFill>
                <a:latin typeface="Book Antiqua"/>
                <a:ea typeface="Book Antiqua"/>
                <a:cs typeface="Book Antiqua"/>
                <a:sym typeface="Book Antiqua"/>
              </a:defRPr>
            </a:lvl2pPr>
            <a:lvl3pPr marL="1133856" marR="0" lvl="2" indent="-99441" algn="l" rtl="0">
              <a:spcBef>
                <a:spcPts val="440"/>
              </a:spcBef>
              <a:buClr>
                <a:schemeClr val="lt1"/>
              </a:buClr>
              <a:buSzPct val="95000"/>
              <a:buFont typeface="Noto Sans Symbols"/>
              <a:buChar char="▫"/>
              <a:defRPr sz="2200" b="0" i="0" u="none" strike="noStrike" cap="none">
                <a:solidFill>
                  <a:schemeClr val="lt1"/>
                </a:solidFill>
                <a:latin typeface="Book Antiqua"/>
                <a:ea typeface="Book Antiqua"/>
                <a:cs typeface="Book Antiqua"/>
                <a:sym typeface="Book Antiqua"/>
              </a:defRPr>
            </a:lvl3pPr>
            <a:lvl4pPr marL="1353312" marR="0" lvl="3" indent="-57911"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4pPr>
            <a:lvl5pPr marL="1545336" marR="0" lvl="4" indent="-72136"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57" name="Shape 57"/>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58" name="Shape 58"/>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59" name="Shape 59"/>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62" name="Shape 62"/>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63" name="Shape 63"/>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a:solidFill>
                <a:srgbClr val="BCBCBC"/>
              </a:solidFill>
              <a:latin typeface="Book Antiqua"/>
              <a:ea typeface="Book Antiqua"/>
              <a:cs typeface="Book Antiqua"/>
              <a:sym typeface="Book Antiqu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7AAA"/>
              </a:buClr>
              <a:buFont typeface="Lucida Sans"/>
              <a:buNone/>
              <a:defRPr sz="41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6" name="Shape 66"/>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67" name="Shape 67"/>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68" name="Shape 68"/>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a:solidFill>
                <a:srgbClr val="BCBCBC"/>
              </a:solidFill>
              <a:latin typeface="Book Antiqua"/>
              <a:ea typeface="Book Antiqua"/>
              <a:cs typeface="Book Antiqua"/>
              <a:sym typeface="Book Antiqu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7AAA"/>
              </a:buClr>
              <a:buFont typeface="Lucida Sans"/>
              <a:buNone/>
              <a:defRPr sz="41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708524"/>
          </a:xfrm>
          <a:prstGeom prst="rect">
            <a:avLst/>
          </a:prstGeom>
          <a:noFill/>
          <a:ln>
            <a:noFill/>
          </a:ln>
        </p:spPr>
        <p:txBody>
          <a:bodyPr lIns="91425" tIns="91425" rIns="91425" bIns="91425" anchor="t" anchorCtr="0"/>
          <a:lstStyle>
            <a:lvl1pPr marL="548640" marR="0" lvl="0" indent="-306070" algn="l" rtl="0">
              <a:spcBef>
                <a:spcPts val="560"/>
              </a:spcBef>
              <a:buClr>
                <a:srgbClr val="F9F9F9"/>
              </a:buClr>
              <a:buSzPct val="65000"/>
              <a:buFont typeface="Noto Sans Symbols"/>
              <a:buChar char="⬜"/>
              <a:defRPr sz="2800" b="0" i="0" u="none" strike="noStrike" cap="none">
                <a:solidFill>
                  <a:schemeClr val="lt1"/>
                </a:solidFill>
                <a:latin typeface="Book Antiqua"/>
                <a:ea typeface="Book Antiqua"/>
                <a:cs typeface="Book Antiqua"/>
                <a:sym typeface="Book Antiqua"/>
              </a:defRPr>
            </a:lvl1pPr>
            <a:lvl2pPr marL="868680" marR="0" lvl="1" indent="-162560" algn="l" rtl="0">
              <a:spcBef>
                <a:spcPts val="480"/>
              </a:spcBef>
              <a:buClr>
                <a:schemeClr val="lt1"/>
              </a:buClr>
              <a:buSzPct val="80000"/>
              <a:buFont typeface="Noto Sans Symbols"/>
              <a:buChar char="◼"/>
              <a:defRPr sz="2400" b="0" i="0" u="none" strike="noStrike" cap="none">
                <a:solidFill>
                  <a:schemeClr val="lt1"/>
                </a:solidFill>
                <a:latin typeface="Book Antiqua"/>
                <a:ea typeface="Book Antiqua"/>
                <a:cs typeface="Book Antiqua"/>
                <a:sym typeface="Book Antiqua"/>
              </a:defRPr>
            </a:lvl2pPr>
            <a:lvl3pPr marL="1133856" marR="0" lvl="2" indent="-99441" algn="l" rtl="0">
              <a:spcBef>
                <a:spcPts val="440"/>
              </a:spcBef>
              <a:buClr>
                <a:schemeClr val="lt1"/>
              </a:buClr>
              <a:buSzPct val="95000"/>
              <a:buFont typeface="Noto Sans Symbols"/>
              <a:buChar char="▫"/>
              <a:defRPr sz="2200" b="0" i="0" u="none" strike="noStrike" cap="none">
                <a:solidFill>
                  <a:schemeClr val="lt1"/>
                </a:solidFill>
                <a:latin typeface="Book Antiqua"/>
                <a:ea typeface="Book Antiqua"/>
                <a:cs typeface="Book Antiqua"/>
                <a:sym typeface="Book Antiqua"/>
              </a:defRPr>
            </a:lvl3pPr>
            <a:lvl4pPr marL="1353312" marR="0" lvl="3" indent="-57911"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4pPr>
            <a:lvl5pPr marL="1545336" marR="0" lvl="4" indent="-59436" algn="l" rtl="0">
              <a:spcBef>
                <a:spcPts val="400"/>
              </a:spcBef>
              <a:buClr>
                <a:schemeClr val="lt1"/>
              </a:buClr>
              <a:buSzPct val="100000"/>
              <a:buFont typeface="Noto Sans Symbols"/>
              <a:buChar char="◾"/>
              <a:defRPr sz="2000" b="0" i="0" u="none" strike="noStrike" cap="none">
                <a:solidFill>
                  <a:schemeClr val="lt1"/>
                </a:solidFill>
                <a:latin typeface="Book Antiqua"/>
                <a:ea typeface="Book Antiqua"/>
                <a:cs typeface="Book Antiqua"/>
                <a:sym typeface="Book Antiqua"/>
              </a:defRPr>
            </a:lvl5pPr>
            <a:lvl6pPr marL="1764792" marR="0" lvl="5" indent="-75692" algn="l" rtl="0">
              <a:spcBef>
                <a:spcPts val="360"/>
              </a:spcBef>
              <a:buClr>
                <a:schemeClr val="lt1"/>
              </a:buClr>
              <a:buSzPct val="100000"/>
              <a:buFont typeface="Noto Sans Symbols"/>
              <a:buChar char="•"/>
              <a:defRPr sz="1800" b="0" i="0" u="none" strike="noStrike" cap="none">
                <a:solidFill>
                  <a:schemeClr val="lt1"/>
                </a:solidFill>
                <a:latin typeface="Book Antiqua"/>
                <a:ea typeface="Book Antiqua"/>
                <a:cs typeface="Book Antiqua"/>
                <a:sym typeface="Book Antiqua"/>
              </a:defRPr>
            </a:lvl6pPr>
            <a:lvl7pPr marL="1965960" marR="0" lvl="6" indent="-86360" algn="l" rtl="0">
              <a:spcBef>
                <a:spcPts val="320"/>
              </a:spcBef>
              <a:buClr>
                <a:schemeClr val="lt1"/>
              </a:buClr>
              <a:buSzPct val="100000"/>
              <a:buFont typeface="Noto Sans Symbols"/>
              <a:buChar char="⚫"/>
              <a:defRPr sz="1600" b="0" i="0" u="none" strike="noStrike" cap="none">
                <a:solidFill>
                  <a:schemeClr val="lt1"/>
                </a:solidFill>
                <a:latin typeface="Book Antiqua"/>
                <a:ea typeface="Book Antiqua"/>
                <a:cs typeface="Book Antiqua"/>
                <a:sym typeface="Book Antiqua"/>
              </a:defRPr>
            </a:lvl7pPr>
            <a:lvl8pPr marL="2167128" marR="0" lvl="7" indent="-97027"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8pPr>
            <a:lvl9pPr marL="2368296" marR="0" lvl="8" indent="-94995" algn="l" rtl="0">
              <a:spcBef>
                <a:spcPts val="280"/>
              </a:spcBef>
              <a:buClr>
                <a:schemeClr val="lt1"/>
              </a:buClr>
              <a:buSzPct val="1000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12" name="Shape 12"/>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200" b="0" i="0" u="none" strike="noStrike" cap="none">
                <a:solidFill>
                  <a:srgbClr val="BCBCBC"/>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3" name="Shape 13"/>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1pPr>
            <a:lvl2pPr marL="457200" marR="0" lvl="1"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2pPr>
            <a:lvl3pPr marL="914400" marR="0" lvl="2"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3pPr>
            <a:lvl4pPr marL="1371600" marR="0" lvl="3"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4pPr>
            <a:lvl5pPr marL="1828800" marR="0" lvl="4"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5pPr>
            <a:lvl6pPr marL="2286000" marR="0" lvl="5"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6pPr>
            <a:lvl7pPr marL="3200400" marR="0" lvl="6"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7pPr>
            <a:lvl8pPr marL="4572000" marR="0" lvl="7"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8pPr>
            <a:lvl9pPr marL="6400800" marR="0" lvl="8" indent="0" algn="l" rtl="0">
              <a:lnSpc>
                <a:spcPct val="100000"/>
              </a:lnSpc>
              <a:spcBef>
                <a:spcPts val="0"/>
              </a:spcBef>
              <a:spcAft>
                <a:spcPts val="0"/>
              </a:spcAft>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4" name="Shape 14"/>
          <p:cNvSpPr txBox="1">
            <a:spLocks noGrp="1"/>
          </p:cNvSpPr>
          <p:nvPr>
            <p:ph type="sldNum" idx="12"/>
          </p:nvPr>
        </p:nvSpPr>
        <p:spPr>
          <a:xfrm>
            <a:off x="7924800" y="6416675"/>
            <a:ext cx="762000" cy="365125"/>
          </a:xfrm>
          <a:prstGeom prst="rect">
            <a:avLst/>
          </a:prstGeom>
          <a:noFill/>
          <a:ln>
            <a:noFill/>
          </a:ln>
        </p:spPr>
        <p:txBody>
          <a:bodyPr lIns="0" tIns="45700" rIns="0" bIns="45700" anchor="b" anchorCtr="0">
            <a:noAutofit/>
          </a:bodyPr>
          <a:lstStyle/>
          <a:p>
            <a:pPr marL="0" marR="0" lvl="0" indent="0" algn="r" rtl="0">
              <a:lnSpc>
                <a:spcPct val="100000"/>
              </a:lnSpc>
              <a:spcBef>
                <a:spcPts val="0"/>
              </a:spcBef>
              <a:spcAft>
                <a:spcPts val="0"/>
              </a:spcAft>
              <a:buClr>
                <a:srgbClr val="BCBCBC"/>
              </a:buClr>
              <a:buSzPct val="25000"/>
              <a:buFont typeface="Book Antiqua"/>
              <a:buNone/>
            </a:pPr>
            <a:fld id="{00000000-1234-1234-1234-123412341234}" type="slidenum">
              <a:rPr lang="en-US" sz="1200" b="0" i="0" u="none" strike="noStrike" cap="none">
                <a:solidFill>
                  <a:srgbClr val="BCBCBC"/>
                </a:solidFill>
                <a:latin typeface="Book Antiqua"/>
                <a:ea typeface="Book Antiqua"/>
                <a:cs typeface="Book Antiqua"/>
                <a:sym typeface="Book Antiqua"/>
              </a:rPr>
              <a:pPr marL="0" marR="0" lvl="0" indent="0" algn="r" rtl="0">
                <a:lnSpc>
                  <a:spcPct val="100000"/>
                </a:lnSpc>
                <a:spcBef>
                  <a:spcPts val="0"/>
                </a:spcBef>
                <a:spcAft>
                  <a:spcPts val="0"/>
                </a:spcAft>
                <a:buClr>
                  <a:srgbClr val="BCBCBC"/>
                </a:buClr>
                <a:buSzPct val="25000"/>
                <a:buFont typeface="Book Antiqua"/>
                <a:buNone/>
              </a:pPr>
              <a:t>‹#›</a:t>
            </a:fld>
            <a:endParaRPr lang="en-US" sz="1200" b="0" i="0" u="none" strike="noStrike" cap="none">
              <a:solidFill>
                <a:srgbClr val="BCBCBC"/>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aljazeera.com/news/2016/10/horrors-left-hurricane-matthew-clear-haiti-161008094813244.htm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un_photo/31569587301/in/album-72157674071957903/"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flickr.com/photos/89075068@N07/3101850028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flickr.com/photos/89075068@N07/3098830427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dfid/29561570953"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rotWithShape="1">
          <a:blip r:embed="rId3">
            <a:alphaModFix/>
          </a:blip>
          <a:srcRect/>
          <a:stretch/>
        </p:blipFill>
        <p:spPr>
          <a:xfrm>
            <a:off x="2706686" y="2235200"/>
            <a:ext cx="3668700" cy="2490900"/>
          </a:xfrm>
          <a:prstGeom prst="rect">
            <a:avLst/>
          </a:prstGeom>
          <a:noFill/>
          <a:ln>
            <a:noFill/>
          </a:ln>
        </p:spPr>
      </p:pic>
      <p:sp>
        <p:nvSpPr>
          <p:cNvPr id="83" name="Shape 83"/>
          <p:cNvSpPr txBox="1">
            <a:spLocks noGrp="1"/>
          </p:cNvSpPr>
          <p:nvPr>
            <p:ph type="title"/>
          </p:nvPr>
        </p:nvSpPr>
        <p:spPr>
          <a:xfrm>
            <a:off x="450850" y="867150"/>
            <a:ext cx="8266200" cy="5391300"/>
          </a:xfrm>
          <a:prstGeom prst="rect">
            <a:avLst/>
          </a:prstGeom>
          <a:noFill/>
          <a:ln>
            <a:noFill/>
          </a:ln>
        </p:spPr>
        <p:txBody>
          <a:bodyPr lIns="91425" tIns="45700" rIns="91425" bIns="45700" anchor="ctr" anchorCtr="0">
            <a:noAutofit/>
          </a:bodyPr>
          <a:lstStyle/>
          <a:p>
            <a:pPr lvl="0" rtl="0">
              <a:spcBef>
                <a:spcPts val="0"/>
              </a:spcBef>
              <a:buClr>
                <a:srgbClr val="FF7AAA"/>
              </a:buClr>
              <a:buSzPct val="25000"/>
              <a:buFont typeface="Lucida Sans"/>
              <a:buNone/>
            </a:pPr>
            <a:r>
              <a:rPr lang="en-US" sz="5040" dirty="0"/>
              <a:t>SHANTYTOWN </a:t>
            </a:r>
            <a:br>
              <a:rPr lang="en-US" sz="5040" dirty="0"/>
            </a:br>
            <a:r>
              <a:rPr lang="en-US" sz="5040" dirty="0"/>
              <a:t>REDESIGN</a:t>
            </a:r>
            <a:r>
              <a:rPr lang="en-US" sz="1620" dirty="0"/>
              <a:t/>
            </a:r>
            <a:br>
              <a:rPr lang="en-US" sz="1620" dirty="0"/>
            </a:br>
            <a:r>
              <a:rPr lang="en-US" sz="2880" dirty="0">
                <a:solidFill>
                  <a:schemeClr val="lt1"/>
                </a:solidFill>
              </a:rPr>
              <a:t> Teacher Presentation</a:t>
            </a:r>
          </a:p>
        </p:txBody>
      </p:sp>
      <p:pic>
        <p:nvPicPr>
          <p:cNvPr id="84" name="Shape 84"/>
          <p:cNvPicPr preferRelativeResize="0">
            <a:picLocks noGrp="1"/>
          </p:cNvPicPr>
          <p:nvPr>
            <p:ph type="body" idx="1"/>
          </p:nvPr>
        </p:nvPicPr>
        <p:blipFill rotWithShape="1">
          <a:blip r:embed="rId4">
            <a:alphaModFix/>
          </a:blip>
          <a:srcRect/>
          <a:stretch/>
        </p:blipFill>
        <p:spPr>
          <a:xfrm rot="1859961">
            <a:off x="296900" y="4243346"/>
            <a:ext cx="2981194" cy="1976384"/>
          </a:xfrm>
          <a:prstGeom prst="rect">
            <a:avLst/>
          </a:prstGeom>
          <a:noFill/>
          <a:ln>
            <a:noFill/>
          </a:ln>
        </p:spPr>
      </p:pic>
      <p:pic>
        <p:nvPicPr>
          <p:cNvPr id="85" name="Shape 85"/>
          <p:cNvPicPr preferRelativeResize="0"/>
          <p:nvPr/>
        </p:nvPicPr>
        <p:blipFill rotWithShape="1">
          <a:blip r:embed="rId5">
            <a:alphaModFix/>
          </a:blip>
          <a:srcRect/>
          <a:stretch/>
        </p:blipFill>
        <p:spPr>
          <a:xfrm rot="-1979989">
            <a:off x="6038922" y="4179895"/>
            <a:ext cx="2755784" cy="2105156"/>
          </a:xfrm>
          <a:prstGeom prst="rect">
            <a:avLst/>
          </a:prstGeom>
          <a:noFill/>
          <a:ln>
            <a:noFill/>
          </a:ln>
        </p:spPr>
      </p:pic>
      <p:pic>
        <p:nvPicPr>
          <p:cNvPr id="86" name="Shape 86"/>
          <p:cNvPicPr preferRelativeResize="0"/>
          <p:nvPr/>
        </p:nvPicPr>
        <p:blipFill rotWithShape="1">
          <a:blip r:embed="rId6">
            <a:alphaModFix/>
          </a:blip>
          <a:srcRect/>
          <a:stretch/>
        </p:blipFill>
        <p:spPr>
          <a:xfrm rot="1740062">
            <a:off x="5892845" y="636684"/>
            <a:ext cx="2960859" cy="1963649"/>
          </a:xfrm>
          <a:prstGeom prst="rect">
            <a:avLst/>
          </a:prstGeom>
          <a:noFill/>
          <a:ln>
            <a:noFill/>
          </a:ln>
        </p:spPr>
      </p:pic>
      <p:pic>
        <p:nvPicPr>
          <p:cNvPr id="87" name="Shape 87"/>
          <p:cNvPicPr preferRelativeResize="0"/>
          <p:nvPr/>
        </p:nvPicPr>
        <p:blipFill rotWithShape="1">
          <a:blip r:embed="rId7">
            <a:alphaModFix/>
          </a:blip>
          <a:srcRect/>
          <a:stretch/>
        </p:blipFill>
        <p:spPr>
          <a:xfrm rot="-1919982">
            <a:off x="371461" y="655704"/>
            <a:ext cx="2882727" cy="19113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450850" y="268287"/>
            <a:ext cx="8242300" cy="14938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7AAA"/>
              </a:buClr>
              <a:buSzPct val="25000"/>
              <a:buFont typeface="Lucida Sans"/>
              <a:buNone/>
            </a:pPr>
            <a:r>
              <a:rPr lang="en-US" sz="4100" b="1" i="0" u="none" strike="noStrike" cap="none">
                <a:solidFill>
                  <a:srgbClr val="FF7AAA"/>
                </a:solidFill>
                <a:latin typeface="Lucida Sans"/>
                <a:ea typeface="Lucida Sans"/>
                <a:cs typeface="Lucida Sans"/>
                <a:sym typeface="Lucida Sans"/>
              </a:rPr>
              <a:t>Driving Question:</a:t>
            </a:r>
          </a:p>
        </p:txBody>
      </p:sp>
      <p:sp>
        <p:nvSpPr>
          <p:cNvPr id="196" name="Shape 196"/>
          <p:cNvSpPr txBox="1">
            <a:spLocks noGrp="1"/>
          </p:cNvSpPr>
          <p:nvPr>
            <p:ph type="body" idx="1"/>
          </p:nvPr>
        </p:nvSpPr>
        <p:spPr>
          <a:xfrm>
            <a:off x="207962" y="1755775"/>
            <a:ext cx="8478836" cy="4291011"/>
          </a:xfrm>
          <a:prstGeom prst="rect">
            <a:avLst/>
          </a:prstGeom>
          <a:noFill/>
          <a:ln>
            <a:noFill/>
          </a:ln>
        </p:spPr>
        <p:txBody>
          <a:bodyPr lIns="91425" tIns="45700" rIns="91425" bIns="45700" anchor="t" anchorCtr="0">
            <a:noAutofit/>
          </a:bodyPr>
          <a:lstStyle/>
          <a:p>
            <a:pPr marL="547687" lvl="0" indent="-420687" algn="ctr">
              <a:spcBef>
                <a:spcPts val="0"/>
              </a:spcBef>
              <a:buSzPct val="25000"/>
              <a:buNone/>
            </a:pPr>
            <a:endParaRPr lang="en-US" dirty="0" smtClean="0">
              <a:latin typeface="+mn-lt"/>
              <a:ea typeface="Arial" panose="020B0604020202020204" pitchFamily="34" charset="0"/>
            </a:endParaRPr>
          </a:p>
          <a:p>
            <a:pPr marL="547687" lvl="0" indent="-420687" algn="ctr">
              <a:spcBef>
                <a:spcPts val="0"/>
              </a:spcBef>
              <a:buSzPct val="25000"/>
              <a:buNone/>
            </a:pPr>
            <a:endParaRPr lang="en-US" dirty="0">
              <a:latin typeface="+mn-lt"/>
              <a:ea typeface="Arial" panose="020B0604020202020204" pitchFamily="34" charset="0"/>
            </a:endParaRPr>
          </a:p>
          <a:p>
            <a:pPr marL="547687" lvl="0" indent="-420687" algn="ctr">
              <a:spcBef>
                <a:spcPts val="0"/>
              </a:spcBef>
              <a:buSzPct val="25000"/>
              <a:buNone/>
            </a:pPr>
            <a:r>
              <a:rPr lang="en-US" dirty="0" smtClean="0">
                <a:latin typeface="+mn-lt"/>
                <a:ea typeface="Arial" panose="020B0604020202020204" pitchFamily="34" charset="0"/>
              </a:rPr>
              <a:t>Playing </a:t>
            </a:r>
            <a:r>
              <a:rPr lang="en-US" dirty="0">
                <a:latin typeface="+mn-lt"/>
                <a:ea typeface="Arial" panose="020B0604020202020204" pitchFamily="34" charset="0"/>
              </a:rPr>
              <a:t>the part of engineers, how can we improve the quality of life of shantytown dwellers by improving the homes they live in with readily accessible and repurposed materials?</a:t>
            </a:r>
            <a:endParaRPr sz="2800" b="1" i="0" u="none" dirty="0">
              <a:solidFill>
                <a:schemeClr val="lt1"/>
              </a:solidFill>
              <a:latin typeface="+mn-lt"/>
              <a:sym typeface="Book Antiqua"/>
            </a:endParaRPr>
          </a:p>
          <a:p>
            <a:pPr marL="548640" marR="0" lvl="0" indent="-421640" algn="l" rtl="0">
              <a:spcBef>
                <a:spcPts val="560"/>
              </a:spcBef>
              <a:buClr>
                <a:srgbClr val="F9F9F9"/>
              </a:buClr>
              <a:buSzPct val="65000"/>
              <a:buFont typeface="Noto Sans Symbols"/>
              <a:buNone/>
            </a:pPr>
            <a:endParaRPr sz="2800" b="1" i="0" u="none" dirty="0">
              <a:solidFill>
                <a:schemeClr val="lt1"/>
              </a:solidFill>
              <a:latin typeface="Book Antiqua"/>
              <a:ea typeface="Book Antiqua"/>
              <a:cs typeface="Book Antiqua"/>
              <a:sym typeface="Book Antiqu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xEl>
                                              <p:pRg st="2" end="2"/>
                                            </p:txEl>
                                          </p:spTgt>
                                        </p:tgtEl>
                                        <p:attrNameLst>
                                          <p:attrName>style.visibility</p:attrName>
                                        </p:attrNameLst>
                                      </p:cBhvr>
                                      <p:to>
                                        <p:strVal val="visible"/>
                                      </p:to>
                                    </p:set>
                                    <p:animEffect transition="in" filter="fade">
                                      <p:cBhvr>
                                        <p:cTn id="7" dur="2000"/>
                                        <p:tgtEl>
                                          <p:spTgt spid="1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50850" y="268287"/>
            <a:ext cx="8328025" cy="11588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7AAA"/>
              </a:buClr>
              <a:buSzPct val="25000"/>
              <a:buFont typeface="Lucida Sans"/>
              <a:buNone/>
            </a:pPr>
            <a:r>
              <a:rPr lang="en-US" sz="4100" b="1" i="0" u="none" strike="noStrike" cap="none">
                <a:solidFill>
                  <a:srgbClr val="FF7AAA"/>
                </a:solidFill>
                <a:latin typeface="Lucida Sans"/>
                <a:ea typeface="Lucida Sans"/>
                <a:cs typeface="Lucida Sans"/>
                <a:sym typeface="Lucida Sans"/>
              </a:rPr>
              <a:t>Engineering Design Challenge</a:t>
            </a:r>
          </a:p>
        </p:txBody>
      </p:sp>
      <p:sp>
        <p:nvSpPr>
          <p:cNvPr id="202" name="Shape 202"/>
          <p:cNvSpPr txBox="1">
            <a:spLocks noGrp="1"/>
          </p:cNvSpPr>
          <p:nvPr>
            <p:ph type="body" idx="1"/>
          </p:nvPr>
        </p:nvSpPr>
        <p:spPr>
          <a:xfrm>
            <a:off x="457200" y="1143000"/>
            <a:ext cx="8229600" cy="5351461"/>
          </a:xfrm>
          <a:prstGeom prst="rect">
            <a:avLst/>
          </a:prstGeom>
          <a:noFill/>
          <a:ln>
            <a:noFill/>
          </a:ln>
        </p:spPr>
        <p:txBody>
          <a:bodyPr lIns="91425" tIns="45700" rIns="91425" bIns="45700" anchor="t" anchorCtr="0">
            <a:noAutofit/>
          </a:bodyPr>
          <a:lstStyle/>
          <a:p>
            <a:pPr marL="0" indent="0">
              <a:lnSpc>
                <a:spcPct val="115000"/>
              </a:lnSpc>
              <a:spcBef>
                <a:spcPts val="0"/>
              </a:spcBef>
              <a:spcAft>
                <a:spcPts val="1000"/>
              </a:spcAft>
              <a:buNone/>
            </a:pPr>
            <a:endParaRPr lang="en-US" sz="1800" dirty="0" smtClean="0">
              <a:latin typeface="+mn-lt"/>
              <a:ea typeface="Arial" panose="020B0604020202020204" pitchFamily="34" charset="0"/>
              <a:cs typeface="Arial" panose="020B0604020202020204" pitchFamily="34" charset="0"/>
            </a:endParaRPr>
          </a:p>
          <a:p>
            <a:pPr marL="0" indent="0">
              <a:lnSpc>
                <a:spcPct val="115000"/>
              </a:lnSpc>
              <a:spcBef>
                <a:spcPts val="0"/>
              </a:spcBef>
              <a:spcAft>
                <a:spcPts val="1000"/>
              </a:spcAft>
              <a:buNone/>
            </a:pPr>
            <a:r>
              <a:rPr lang="en-US" sz="1800" dirty="0" smtClean="0">
                <a:latin typeface="+mn-lt"/>
                <a:ea typeface="Arial" panose="020B0604020202020204" pitchFamily="34" charset="0"/>
                <a:cs typeface="Arial" panose="020B0604020202020204" pitchFamily="34" charset="0"/>
              </a:rPr>
              <a:t>Using </a:t>
            </a:r>
            <a:r>
              <a:rPr lang="en-US" sz="1800" dirty="0">
                <a:latin typeface="+mn-lt"/>
                <a:ea typeface="Arial" panose="020B0604020202020204" pitchFamily="34" charset="0"/>
                <a:cs typeface="Arial" panose="020B0604020202020204" pitchFamily="34" charset="0"/>
              </a:rPr>
              <a:t>the engineering design process, you will create a cement-based composite to be used for wall or roof construction that is lightweight, durable, chemical resistant, weather resistant, and </a:t>
            </a:r>
            <a:r>
              <a:rPr lang="en-US" sz="1800" dirty="0" smtClean="0">
                <a:latin typeface="+mn-lt"/>
                <a:ea typeface="Arial" panose="020B0604020202020204" pitchFamily="34" charset="0"/>
                <a:cs typeface="Arial" panose="020B0604020202020204" pitchFamily="34" charset="0"/>
              </a:rPr>
              <a:t>aesthetically </a:t>
            </a:r>
            <a:r>
              <a:rPr lang="en-US" sz="1800" dirty="0">
                <a:latin typeface="+mn-lt"/>
                <a:ea typeface="Arial" panose="020B0604020202020204" pitchFamily="34" charset="0"/>
                <a:cs typeface="Arial" panose="020B0604020202020204" pitchFamily="34" charset="0"/>
              </a:rPr>
              <a:t>pleasing.  Your substrate must be made of materials that are readily available to shantytown residents. Other guiding considerations for your constructions may include the material’s </a:t>
            </a:r>
            <a:r>
              <a:rPr lang="en-US" sz="1800" dirty="0" smtClean="0">
                <a:latin typeface="+mn-lt"/>
                <a:ea typeface="Arial" panose="020B0604020202020204" pitchFamily="34" charset="0"/>
                <a:cs typeface="Arial" panose="020B0604020202020204" pitchFamily="34" charset="0"/>
              </a:rPr>
              <a:t>ability </a:t>
            </a:r>
            <a:r>
              <a:rPr lang="en-US" sz="1800" dirty="0">
                <a:latin typeface="+mn-lt"/>
                <a:ea typeface="Arial" panose="020B0604020202020204" pitchFamily="34" charset="0"/>
                <a:cs typeface="Arial" panose="020B0604020202020204" pitchFamily="34" charset="0"/>
              </a:rPr>
              <a:t>to meet a resident’s:  </a:t>
            </a:r>
            <a:endParaRPr lang="en-US" sz="1800" dirty="0" smtClean="0">
              <a:latin typeface="+mn-lt"/>
              <a:ea typeface="Arial" panose="020B0604020202020204" pitchFamily="34" charset="0"/>
              <a:cs typeface="Arial" panose="020B0604020202020204" pitchFamily="34" charset="0"/>
            </a:endParaRPr>
          </a:p>
          <a:p>
            <a:pPr marL="342900" lvl="0" indent="-342900">
              <a:lnSpc>
                <a:spcPct val="115000"/>
              </a:lnSpc>
              <a:spcBef>
                <a:spcPts val="0"/>
              </a:spcBef>
              <a:buFont typeface="Symbol" panose="05050102010706020507" pitchFamily="18" charset="2"/>
              <a:buChar char=""/>
            </a:pPr>
            <a:r>
              <a:rPr lang="en-US" sz="1800" dirty="0" smtClean="0">
                <a:latin typeface="+mn-lt"/>
                <a:ea typeface="Arial" panose="020B0604020202020204" pitchFamily="34" charset="0"/>
                <a:cs typeface="Arial" panose="020B0604020202020204" pitchFamily="34" charset="0"/>
              </a:rPr>
              <a:t>physical </a:t>
            </a:r>
            <a:r>
              <a:rPr lang="en-US" sz="1800" dirty="0">
                <a:latin typeface="+mn-lt"/>
                <a:ea typeface="Arial" panose="020B0604020202020204" pitchFamily="34" charset="0"/>
                <a:cs typeface="Arial" panose="020B0604020202020204" pitchFamily="34" charset="0"/>
              </a:rPr>
              <a:t>needs (temperature and health)</a:t>
            </a:r>
            <a:endParaRPr lang="en-US" sz="1800" dirty="0">
              <a:latin typeface="+mn-lt"/>
              <a:ea typeface="MS Mincho"/>
              <a:cs typeface="Arial" panose="020B0604020202020204" pitchFamily="34" charset="0"/>
            </a:endParaRPr>
          </a:p>
          <a:p>
            <a:pPr marL="342900" lvl="0" indent="-342900">
              <a:lnSpc>
                <a:spcPct val="115000"/>
              </a:lnSpc>
              <a:spcBef>
                <a:spcPts val="0"/>
              </a:spcBef>
              <a:buFont typeface="Symbol" panose="05050102010706020507" pitchFamily="18" charset="2"/>
              <a:buChar char=""/>
            </a:pPr>
            <a:r>
              <a:rPr lang="en-US" sz="1800" dirty="0">
                <a:latin typeface="+mn-lt"/>
                <a:ea typeface="Arial" panose="020B0604020202020204" pitchFamily="34" charset="0"/>
                <a:cs typeface="Arial" panose="020B0604020202020204" pitchFamily="34" charset="0"/>
              </a:rPr>
              <a:t>social </a:t>
            </a:r>
            <a:r>
              <a:rPr lang="en-US" sz="1800" dirty="0" smtClean="0">
                <a:latin typeface="+mn-lt"/>
                <a:ea typeface="Arial" panose="020B0604020202020204" pitchFamily="34" charset="0"/>
                <a:cs typeface="Arial" panose="020B0604020202020204" pitchFamily="34" charset="0"/>
              </a:rPr>
              <a:t>needs (sense of community)</a:t>
            </a:r>
            <a:endParaRPr lang="en-US" sz="1800" dirty="0">
              <a:latin typeface="+mn-lt"/>
              <a:ea typeface="MS Mincho"/>
              <a:cs typeface="Arial" panose="020B0604020202020204" pitchFamily="34" charset="0"/>
            </a:endParaRPr>
          </a:p>
          <a:p>
            <a:pPr marL="342900" lvl="0" indent="-342900">
              <a:lnSpc>
                <a:spcPct val="115000"/>
              </a:lnSpc>
              <a:spcBef>
                <a:spcPts val="0"/>
              </a:spcBef>
              <a:buFont typeface="Symbol" panose="05050102010706020507" pitchFamily="18" charset="2"/>
              <a:buChar char=""/>
            </a:pPr>
            <a:r>
              <a:rPr lang="en-US" sz="1800" dirty="0">
                <a:latin typeface="+mn-lt"/>
                <a:ea typeface="Arial" panose="020B0604020202020204" pitchFamily="34" charset="0"/>
                <a:cs typeface="Arial" panose="020B0604020202020204" pitchFamily="34" charset="0"/>
              </a:rPr>
              <a:t>emotional needs (safety and security)</a:t>
            </a:r>
            <a:endParaRPr lang="en-US" sz="1800" dirty="0">
              <a:latin typeface="+mn-lt"/>
              <a:ea typeface="MS Mincho"/>
              <a:cs typeface="Arial" panose="020B0604020202020204" pitchFamily="34" charset="0"/>
            </a:endParaRPr>
          </a:p>
          <a:p>
            <a:pPr marL="342900" lvl="0" indent="-342900">
              <a:lnSpc>
                <a:spcPct val="115000"/>
              </a:lnSpc>
              <a:spcBef>
                <a:spcPts val="0"/>
              </a:spcBef>
              <a:spcAft>
                <a:spcPts val="1000"/>
              </a:spcAft>
              <a:buFont typeface="Symbol" panose="05050102010706020507" pitchFamily="18" charset="2"/>
              <a:buChar char=""/>
            </a:pPr>
            <a:r>
              <a:rPr lang="en-US" sz="1800" dirty="0">
                <a:latin typeface="+mn-lt"/>
                <a:ea typeface="Arial" panose="020B0604020202020204" pitchFamily="34" charset="0"/>
                <a:cs typeface="Arial" panose="020B0604020202020204" pitchFamily="34" charset="0"/>
              </a:rPr>
              <a:t>environmental consequences (sustainability</a:t>
            </a:r>
            <a:r>
              <a:rPr lang="en-US" sz="1800" dirty="0" smtClean="0">
                <a:latin typeface="+mn-lt"/>
                <a:ea typeface="Arial" panose="020B0604020202020204" pitchFamily="34" charset="0"/>
                <a:cs typeface="Arial" panose="020B0604020202020204" pitchFamily="34" charset="0"/>
              </a:rPr>
              <a:t>)</a:t>
            </a:r>
          </a:p>
          <a:p>
            <a:pPr marL="0" indent="0">
              <a:lnSpc>
                <a:spcPct val="115000"/>
              </a:lnSpc>
              <a:spcBef>
                <a:spcPts val="0"/>
              </a:spcBef>
              <a:spcAft>
                <a:spcPts val="1000"/>
              </a:spcAft>
              <a:buNone/>
            </a:pPr>
            <a:r>
              <a:rPr lang="en-US" sz="1800" dirty="0" smtClean="0">
                <a:latin typeface="+mn-lt"/>
                <a:cs typeface="Arial" panose="020B0604020202020204" pitchFamily="34" charset="0"/>
              </a:rPr>
              <a:t>Your task: us</a:t>
            </a:r>
            <a:r>
              <a:rPr lang="en-US" sz="1800" dirty="0" smtClean="0">
                <a:latin typeface="+mn-lt"/>
              </a:rPr>
              <a:t>e a </a:t>
            </a:r>
            <a:r>
              <a:rPr lang="en-US" sz="1800" dirty="0">
                <a:latin typeface="+mn-lt"/>
              </a:rPr>
              <a:t>cement matrix and </a:t>
            </a:r>
            <a:r>
              <a:rPr lang="en-US" sz="1800" dirty="0" smtClean="0">
                <a:latin typeface="+mn-lt"/>
              </a:rPr>
              <a:t>found </a:t>
            </a:r>
            <a:r>
              <a:rPr lang="en-US" sz="1800" dirty="0">
                <a:latin typeface="+mn-lt"/>
              </a:rPr>
              <a:t>materials that are </a:t>
            </a:r>
            <a:r>
              <a:rPr lang="en-US" sz="1800" dirty="0" smtClean="0">
                <a:latin typeface="+mn-lt"/>
              </a:rPr>
              <a:t>readily </a:t>
            </a:r>
            <a:r>
              <a:rPr lang="en-US" sz="1800" dirty="0">
                <a:latin typeface="+mn-lt"/>
              </a:rPr>
              <a:t>available to residents. Your test piece must be 26 cm long x 10 cm wide x 8 cm deep.  </a:t>
            </a:r>
          </a:p>
          <a:p>
            <a:pPr marL="342900" lvl="0" indent="-342900">
              <a:lnSpc>
                <a:spcPct val="115000"/>
              </a:lnSpc>
              <a:spcBef>
                <a:spcPts val="0"/>
              </a:spcBef>
              <a:spcAft>
                <a:spcPts val="1000"/>
              </a:spcAft>
              <a:buFont typeface="Symbol" panose="05050102010706020507" pitchFamily="18" charset="2"/>
              <a:buChar char=""/>
            </a:pPr>
            <a:endParaRPr lang="en-US" sz="1400" dirty="0">
              <a:latin typeface="+mn-lt"/>
              <a:ea typeface="MS Mincho"/>
              <a:cs typeface="Arial" panose="020B0604020202020204" pitchFamily="34" charset="0"/>
            </a:endParaRPr>
          </a:p>
          <a:p>
            <a:pPr marL="547687" marR="0" lvl="0" indent="-420687" algn="l" rtl="0">
              <a:lnSpc>
                <a:spcPct val="80000"/>
              </a:lnSpc>
              <a:spcBef>
                <a:spcPts val="0"/>
              </a:spcBef>
              <a:spcAft>
                <a:spcPts val="0"/>
              </a:spcAft>
              <a:buClr>
                <a:srgbClr val="F9F9F9"/>
              </a:buClr>
              <a:buSzPct val="25000"/>
              <a:buFont typeface="Noto Sans Symbols"/>
              <a:buNone/>
            </a:pPr>
            <a:endParaRPr sz="1400" b="1" i="0" u="none" dirty="0">
              <a:solidFill>
                <a:schemeClr val="lt1"/>
              </a:solidFill>
              <a:sym typeface="Book Antiqua"/>
            </a:endParaRPr>
          </a:p>
          <a:p>
            <a:pPr marL="547687" marR="0" lvl="0" indent="-420687" algn="l" rtl="0">
              <a:lnSpc>
                <a:spcPct val="80000"/>
              </a:lnSpc>
              <a:spcBef>
                <a:spcPts val="440"/>
              </a:spcBef>
              <a:spcAft>
                <a:spcPts val="0"/>
              </a:spcAft>
              <a:buClr>
                <a:srgbClr val="F9F9F9"/>
              </a:buClr>
              <a:buSzPct val="25000"/>
              <a:buFont typeface="Noto Sans Symbols"/>
              <a:buNone/>
            </a:pPr>
            <a:endParaRPr sz="1400" b="1" i="0" u="none" dirty="0">
              <a:solidFill>
                <a:schemeClr val="lt1"/>
              </a:solidFill>
              <a:sym typeface="Book Antiqua"/>
            </a:endParaRPr>
          </a:p>
          <a:p>
            <a:pPr marL="548640" marR="0" lvl="0" indent="-421640" algn="l" rtl="0">
              <a:spcBef>
                <a:spcPts val="440"/>
              </a:spcBef>
              <a:buClr>
                <a:srgbClr val="F9F9F9"/>
              </a:buClr>
              <a:buSzPct val="65000"/>
              <a:buFont typeface="Noto Sans Symbols"/>
              <a:buNone/>
            </a:pPr>
            <a:endParaRPr sz="1400" b="1" i="0" u="none" dirty="0">
              <a:solidFill>
                <a:schemeClr val="lt1"/>
              </a:solidFill>
              <a:sym typeface="Book Antiqu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12"/>
            <a:ext cx="8229600" cy="1143000"/>
          </a:xfrm>
          <a:prstGeom prst="rect">
            <a:avLst/>
          </a:prstGeom>
        </p:spPr>
        <p:txBody>
          <a:bodyPr lIns="91425" tIns="91425" rIns="91425" bIns="91425" anchor="ctr" anchorCtr="0">
            <a:noAutofit/>
          </a:bodyPr>
          <a:lstStyle/>
          <a:p>
            <a:pPr lvl="0"/>
            <a:r>
              <a:rPr lang="en-US" sz="4400" dirty="0" smtClean="0">
                <a:solidFill>
                  <a:schemeClr val="accent2">
                    <a:lumMod val="60000"/>
                    <a:lumOff val="40000"/>
                  </a:schemeClr>
                </a:solidFill>
                <a:latin typeface="Arial"/>
                <a:ea typeface="Arial"/>
                <a:cs typeface="Arial"/>
                <a:sym typeface="Arial"/>
              </a:rPr>
              <a:t>Science Background</a:t>
            </a:r>
            <a:endParaRPr lang="en-US" dirty="0">
              <a:solidFill>
                <a:schemeClr val="accent2">
                  <a:lumMod val="60000"/>
                  <a:lumOff val="40000"/>
                </a:schemeClr>
              </a:solidFill>
            </a:endParaRPr>
          </a:p>
        </p:txBody>
      </p:sp>
      <p:sp>
        <p:nvSpPr>
          <p:cNvPr id="94" name="Shape 94"/>
          <p:cNvSpPr txBox="1">
            <a:spLocks noGrp="1"/>
          </p:cNvSpPr>
          <p:nvPr>
            <p:ph type="body" idx="1"/>
          </p:nvPr>
        </p:nvSpPr>
        <p:spPr>
          <a:xfrm>
            <a:off x="457200" y="926625"/>
            <a:ext cx="8229600" cy="5382000"/>
          </a:xfrm>
          <a:prstGeom prst="rect">
            <a:avLst/>
          </a:prstGeom>
        </p:spPr>
        <p:txBody>
          <a:bodyPr lIns="91425" tIns="91425" rIns="91425" bIns="91425" anchor="t" anchorCtr="0">
            <a:noAutofit/>
          </a:bodyPr>
          <a:lstStyle/>
          <a:p>
            <a:pPr marL="0" lvl="0" indent="-69850" rtl="0">
              <a:spcBef>
                <a:spcPts val="0"/>
              </a:spcBef>
              <a:buClr>
                <a:schemeClr val="dk1"/>
              </a:buClr>
              <a:buSzPct val="78571"/>
              <a:buFont typeface="Arial"/>
              <a:buNone/>
            </a:pPr>
            <a:endParaRPr sz="1400" b="1" dirty="0">
              <a:solidFill>
                <a:srgbClr val="FFFFFF"/>
              </a:solidFill>
              <a:latin typeface="Arial"/>
              <a:ea typeface="Arial"/>
              <a:cs typeface="Arial"/>
              <a:sym typeface="Arial"/>
            </a:endParaRPr>
          </a:p>
          <a:p>
            <a:pPr marL="0" lvl="0" indent="-69850" rtl="0">
              <a:spcBef>
                <a:spcPts val="0"/>
              </a:spcBef>
              <a:buClr>
                <a:schemeClr val="dk1"/>
              </a:buClr>
              <a:buSzPct val="78571"/>
              <a:buFont typeface="Arial"/>
              <a:buNone/>
            </a:pPr>
            <a:r>
              <a:rPr lang="en-US" sz="1400" b="1" dirty="0" smtClean="0">
                <a:solidFill>
                  <a:srgbClr val="FFFFFF"/>
                </a:solidFill>
                <a:latin typeface="Arial"/>
                <a:ea typeface="Arial"/>
                <a:cs typeface="Arial"/>
                <a:sym typeface="Arial"/>
              </a:rPr>
              <a:t>Material Science</a:t>
            </a:r>
            <a:r>
              <a:rPr lang="en-US" sz="1400" dirty="0" smtClean="0">
                <a:solidFill>
                  <a:srgbClr val="FFFFFF"/>
                </a:solidFill>
                <a:latin typeface="Arial"/>
                <a:ea typeface="Arial"/>
                <a:cs typeface="Arial"/>
                <a:sym typeface="Arial"/>
              </a:rPr>
              <a:t> classifies </a:t>
            </a:r>
            <a:r>
              <a:rPr lang="en-US" sz="1400" dirty="0">
                <a:solidFill>
                  <a:srgbClr val="FFFFFF"/>
                </a:solidFill>
                <a:latin typeface="Arial"/>
                <a:ea typeface="Arial"/>
                <a:cs typeface="Arial"/>
                <a:sym typeface="Arial"/>
              </a:rPr>
              <a:t>all materials into </a:t>
            </a:r>
            <a:r>
              <a:rPr lang="en-US" sz="1400" dirty="0" smtClean="0">
                <a:solidFill>
                  <a:srgbClr val="FFFFFF"/>
                </a:solidFill>
                <a:latin typeface="Arial"/>
                <a:ea typeface="Arial"/>
                <a:cs typeface="Arial"/>
                <a:sym typeface="Arial"/>
              </a:rPr>
              <a:t>four </a:t>
            </a:r>
            <a:r>
              <a:rPr lang="en-US" sz="1400" dirty="0">
                <a:solidFill>
                  <a:srgbClr val="FFFFFF"/>
                </a:solidFill>
                <a:latin typeface="Arial"/>
                <a:ea typeface="Arial"/>
                <a:cs typeface="Arial"/>
                <a:sym typeface="Arial"/>
              </a:rPr>
              <a:t>categories: metals, polymers, ceramics, and composites. </a:t>
            </a:r>
            <a:r>
              <a:rPr lang="en-US" sz="1400" b="1" dirty="0" smtClean="0">
                <a:solidFill>
                  <a:srgbClr val="FFFFFF"/>
                </a:solidFill>
                <a:latin typeface="Arial"/>
                <a:ea typeface="Arial"/>
                <a:cs typeface="Arial"/>
                <a:sym typeface="Arial"/>
              </a:rPr>
              <a:t>Metals</a:t>
            </a:r>
            <a:r>
              <a:rPr lang="en-US" sz="1400" dirty="0" smtClean="0">
                <a:solidFill>
                  <a:srgbClr val="FFFFFF"/>
                </a:solidFill>
                <a:latin typeface="Arial"/>
                <a:ea typeface="Arial"/>
                <a:cs typeface="Arial"/>
                <a:sym typeface="Arial"/>
              </a:rPr>
              <a:t> </a:t>
            </a:r>
            <a:r>
              <a:rPr lang="en-US" sz="1400" dirty="0">
                <a:solidFill>
                  <a:srgbClr val="FFFFFF"/>
                </a:solidFill>
                <a:latin typeface="Arial"/>
                <a:ea typeface="Arial"/>
                <a:cs typeface="Arial"/>
                <a:sym typeface="Arial"/>
              </a:rPr>
              <a:t>are materials that, when freshly prepared, polished, or fractured, have a lustrous appearance, and conduct electricity and heat. They are typically malleable or ductile (can be drawn into wires). </a:t>
            </a:r>
            <a:r>
              <a:rPr lang="en-US" sz="1400" b="1" dirty="0">
                <a:solidFill>
                  <a:srgbClr val="FFFFFF"/>
                </a:solidFill>
                <a:latin typeface="Arial"/>
                <a:ea typeface="Arial"/>
                <a:cs typeface="Arial"/>
                <a:sym typeface="Arial"/>
              </a:rPr>
              <a:t>Polymers</a:t>
            </a:r>
            <a:r>
              <a:rPr lang="en-US" sz="1400" dirty="0">
                <a:solidFill>
                  <a:srgbClr val="FFFFFF"/>
                </a:solidFill>
                <a:latin typeface="Arial"/>
                <a:ea typeface="Arial"/>
                <a:cs typeface="Arial"/>
                <a:sym typeface="Arial"/>
              </a:rPr>
              <a:t> are carbon- based compounds with covalent bonds. They tend to be pliable and flexible when in the solid phase. They include rubber, plastic, elastic, wood, wax, and many fabrics. </a:t>
            </a:r>
            <a:r>
              <a:rPr lang="en-US" sz="1400" b="1" dirty="0">
                <a:solidFill>
                  <a:srgbClr val="FFFFFF"/>
                </a:solidFill>
                <a:latin typeface="Arial"/>
                <a:ea typeface="Arial"/>
                <a:cs typeface="Arial"/>
                <a:sym typeface="Arial"/>
              </a:rPr>
              <a:t>Ceramics</a:t>
            </a:r>
            <a:r>
              <a:rPr lang="en-US" sz="1400" dirty="0">
                <a:solidFill>
                  <a:srgbClr val="FFFFFF"/>
                </a:solidFill>
                <a:latin typeface="Arial"/>
                <a:ea typeface="Arial"/>
                <a:cs typeface="Arial"/>
                <a:sym typeface="Arial"/>
              </a:rPr>
              <a:t> generally contain very strong, rigid ionic bonds. They include substances like brick, bone, teeth, glass, cement, and ceramic, of course. Though they can be strong, they can also be </a:t>
            </a:r>
            <a:r>
              <a:rPr lang="en-US" sz="1400" dirty="0" smtClean="0">
                <a:solidFill>
                  <a:srgbClr val="FFFFFF"/>
                </a:solidFill>
                <a:latin typeface="Arial"/>
                <a:ea typeface="Arial"/>
                <a:cs typeface="Arial"/>
                <a:sym typeface="Arial"/>
              </a:rPr>
              <a:t>fragile. </a:t>
            </a:r>
            <a:r>
              <a:rPr lang="en-US" sz="1400" b="1" dirty="0" smtClean="0">
                <a:solidFill>
                  <a:srgbClr val="FFFFFF"/>
                </a:solidFill>
                <a:latin typeface="Arial"/>
                <a:ea typeface="Arial"/>
                <a:cs typeface="Arial"/>
                <a:sym typeface="Arial"/>
              </a:rPr>
              <a:t>Composites</a:t>
            </a:r>
            <a:r>
              <a:rPr lang="en-US" sz="1400" dirty="0" smtClean="0">
                <a:solidFill>
                  <a:srgbClr val="FFFFFF"/>
                </a:solidFill>
                <a:latin typeface="Arial"/>
                <a:ea typeface="Arial"/>
                <a:cs typeface="Arial"/>
                <a:sym typeface="Arial"/>
              </a:rPr>
              <a:t> are </a:t>
            </a:r>
            <a:r>
              <a:rPr lang="en-US" sz="1400" dirty="0">
                <a:solidFill>
                  <a:srgbClr val="FFFFFF"/>
                </a:solidFill>
                <a:latin typeface="Arial"/>
                <a:ea typeface="Arial"/>
                <a:cs typeface="Arial"/>
                <a:sym typeface="Arial"/>
              </a:rPr>
              <a:t>a combination of materials of differing chemical and physical properties that, when combined, create a substance with properties that are different than the component parts. </a:t>
            </a:r>
            <a:r>
              <a:rPr lang="en-US" sz="1400" dirty="0" smtClean="0">
                <a:solidFill>
                  <a:srgbClr val="FFFFFF"/>
                </a:solidFill>
                <a:latin typeface="Arial"/>
                <a:ea typeface="Arial"/>
                <a:cs typeface="Arial"/>
                <a:sym typeface="Arial"/>
              </a:rPr>
              <a:t>Materials </a:t>
            </a:r>
            <a:r>
              <a:rPr lang="en-US" sz="1400" dirty="0">
                <a:solidFill>
                  <a:srgbClr val="FFFFFF"/>
                </a:solidFill>
                <a:latin typeface="Arial"/>
                <a:ea typeface="Arial"/>
                <a:cs typeface="Arial"/>
                <a:sym typeface="Arial"/>
              </a:rPr>
              <a:t>scientists also deal with the chemical properties and physical properties of a substance.</a:t>
            </a:r>
            <a:endParaRPr sz="1400" b="1" dirty="0">
              <a:solidFill>
                <a:srgbClr val="FFFFFF"/>
              </a:solidFill>
              <a:latin typeface="Arial"/>
              <a:ea typeface="Arial"/>
              <a:cs typeface="Arial"/>
              <a:sym typeface="Arial"/>
            </a:endParaRPr>
          </a:p>
          <a:p>
            <a:pPr marL="0" lvl="0" indent="-69850" rtl="0">
              <a:spcBef>
                <a:spcPts val="0"/>
              </a:spcBef>
              <a:spcAft>
                <a:spcPts val="600"/>
              </a:spcAft>
              <a:buClr>
                <a:schemeClr val="dk1"/>
              </a:buClr>
              <a:buSzPct val="78571"/>
              <a:buFont typeface="Arial"/>
              <a:buNone/>
            </a:pPr>
            <a:endParaRPr lang="en-US" sz="1400" b="1" dirty="0" smtClean="0">
              <a:solidFill>
                <a:srgbClr val="FFFFFF"/>
              </a:solidFill>
              <a:latin typeface="Arial"/>
              <a:ea typeface="Arial"/>
              <a:cs typeface="Arial"/>
              <a:sym typeface="Arial"/>
            </a:endParaRPr>
          </a:p>
          <a:p>
            <a:pPr marL="0" lvl="0" indent="-69850">
              <a:spcBef>
                <a:spcPts val="0"/>
              </a:spcBef>
              <a:spcAft>
                <a:spcPts val="600"/>
              </a:spcAft>
              <a:buClr>
                <a:schemeClr val="dk1"/>
              </a:buClr>
              <a:buSzPct val="78571"/>
              <a:buNone/>
            </a:pPr>
            <a:r>
              <a:rPr lang="en-US" sz="1400" b="1" dirty="0" smtClean="0">
                <a:solidFill>
                  <a:srgbClr val="FFFFFF"/>
                </a:solidFill>
                <a:latin typeface="Arial"/>
                <a:ea typeface="Arial"/>
                <a:cs typeface="Arial"/>
                <a:sym typeface="Arial"/>
              </a:rPr>
              <a:t>Chemical </a:t>
            </a:r>
            <a:r>
              <a:rPr lang="en-US" sz="1400" b="1" dirty="0">
                <a:solidFill>
                  <a:srgbClr val="FFFFFF"/>
                </a:solidFill>
                <a:latin typeface="Arial"/>
                <a:ea typeface="Arial"/>
                <a:cs typeface="Arial"/>
                <a:sym typeface="Arial"/>
              </a:rPr>
              <a:t>properties </a:t>
            </a:r>
            <a:r>
              <a:rPr lang="en-US" sz="1400" dirty="0" smtClean="0">
                <a:solidFill>
                  <a:srgbClr val="FFFFFF"/>
                </a:solidFill>
                <a:latin typeface="Arial"/>
                <a:ea typeface="Arial"/>
                <a:cs typeface="Arial"/>
                <a:sym typeface="Arial"/>
              </a:rPr>
              <a:t>are the qualities </a:t>
            </a:r>
            <a:r>
              <a:rPr lang="en-US" sz="1400" dirty="0">
                <a:solidFill>
                  <a:srgbClr val="FFFFFF"/>
                </a:solidFill>
                <a:latin typeface="Arial"/>
                <a:ea typeface="Arial"/>
                <a:cs typeface="Arial"/>
                <a:sym typeface="Arial"/>
              </a:rPr>
              <a:t>of a material that can be established only by changing a substance’s chemical identity. Examples include if a material is flammable, prone to rust or oxidization, reacts with </a:t>
            </a:r>
            <a:r>
              <a:rPr lang="en-US" sz="1400" dirty="0" smtClean="0">
                <a:solidFill>
                  <a:srgbClr val="FFFFFF"/>
                </a:solidFill>
                <a:latin typeface="Arial"/>
                <a:ea typeface="Arial"/>
                <a:cs typeface="Arial"/>
                <a:sym typeface="Arial"/>
              </a:rPr>
              <a:t>acids, etc.</a:t>
            </a:r>
            <a:endParaRPr lang="en-US" sz="1400" b="1" dirty="0">
              <a:solidFill>
                <a:srgbClr val="FFFFFF"/>
              </a:solidFill>
              <a:latin typeface="Arial"/>
              <a:ea typeface="Arial"/>
              <a:cs typeface="Arial"/>
              <a:sym typeface="Arial"/>
            </a:endParaRPr>
          </a:p>
          <a:p>
            <a:pPr marL="0" lvl="0" indent="-69850" rtl="0">
              <a:spcBef>
                <a:spcPts val="0"/>
              </a:spcBef>
              <a:spcAft>
                <a:spcPts val="600"/>
              </a:spcAft>
              <a:buClr>
                <a:schemeClr val="dk1"/>
              </a:buClr>
              <a:buSzPct val="78571"/>
              <a:buFont typeface="Arial"/>
              <a:buNone/>
            </a:pPr>
            <a:endParaRPr sz="1400" b="1" dirty="0">
              <a:solidFill>
                <a:srgbClr val="FFFFFF"/>
              </a:solidFill>
              <a:latin typeface="Arial"/>
              <a:ea typeface="Arial"/>
              <a:cs typeface="Arial"/>
              <a:sym typeface="Arial"/>
            </a:endParaRPr>
          </a:p>
          <a:p>
            <a:pPr marL="0" lvl="0" indent="-69850">
              <a:spcBef>
                <a:spcPts val="0"/>
              </a:spcBef>
              <a:spcAft>
                <a:spcPts val="600"/>
              </a:spcAft>
              <a:buClr>
                <a:schemeClr val="dk1"/>
              </a:buClr>
              <a:buSzPct val="78571"/>
              <a:buNone/>
            </a:pPr>
            <a:r>
              <a:rPr lang="en-US" sz="1400" b="1" dirty="0">
                <a:solidFill>
                  <a:srgbClr val="FFFFFF"/>
                </a:solidFill>
                <a:latin typeface="Arial"/>
                <a:ea typeface="Arial"/>
                <a:cs typeface="Arial"/>
                <a:sym typeface="Arial"/>
              </a:rPr>
              <a:t>Physical properties </a:t>
            </a:r>
            <a:r>
              <a:rPr lang="en-US" sz="1400" dirty="0" smtClean="0">
                <a:solidFill>
                  <a:srgbClr val="FFFFFF"/>
                </a:solidFill>
                <a:latin typeface="Arial"/>
                <a:ea typeface="Arial"/>
                <a:cs typeface="Arial"/>
                <a:sym typeface="Arial"/>
              </a:rPr>
              <a:t>concern qualities </a:t>
            </a:r>
            <a:r>
              <a:rPr lang="en-US" sz="1400" dirty="0">
                <a:solidFill>
                  <a:srgbClr val="FFFFFF"/>
                </a:solidFill>
                <a:latin typeface="Arial"/>
                <a:ea typeface="Arial"/>
                <a:cs typeface="Arial"/>
                <a:sym typeface="Arial"/>
              </a:rPr>
              <a:t>such as density, hardness, color</a:t>
            </a:r>
            <a:r>
              <a:rPr lang="en-US" sz="1400" dirty="0" smtClean="0">
                <a:solidFill>
                  <a:srgbClr val="FFFFFF"/>
                </a:solidFill>
                <a:latin typeface="Arial"/>
                <a:ea typeface="Arial"/>
                <a:cs typeface="Arial"/>
                <a:sym typeface="Arial"/>
              </a:rPr>
              <a:t>, </a:t>
            </a:r>
            <a:r>
              <a:rPr lang="en-US" sz="1400" dirty="0">
                <a:solidFill>
                  <a:srgbClr val="FFFFFF"/>
                </a:solidFill>
                <a:latin typeface="Arial"/>
                <a:ea typeface="Arial"/>
                <a:cs typeface="Arial"/>
                <a:sym typeface="Arial"/>
              </a:rPr>
              <a:t>or flexibility that can be determined without changing the identity of the </a:t>
            </a:r>
            <a:r>
              <a:rPr lang="en-US" sz="1400" dirty="0" smtClean="0">
                <a:solidFill>
                  <a:srgbClr val="FFFFFF"/>
                </a:solidFill>
                <a:latin typeface="Arial"/>
                <a:ea typeface="Arial"/>
                <a:cs typeface="Arial"/>
                <a:sym typeface="Arial"/>
              </a:rPr>
              <a:t>substance; that is, these qualities can be observed without a chemical reaction. </a:t>
            </a:r>
            <a:endParaRPr sz="1400" dirty="0">
              <a:solidFill>
                <a:srgbClr val="FFFFFF"/>
              </a:solidFill>
            </a:endParaRPr>
          </a:p>
        </p:txBody>
      </p:sp>
    </p:spTree>
    <p:extLst>
      <p:ext uri="{BB962C8B-B14F-4D97-AF65-F5344CB8AC3E}">
        <p14:creationId xmlns:p14="http://schemas.microsoft.com/office/powerpoint/2010/main" val="3800552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12"/>
            <a:ext cx="8229600" cy="1143000"/>
          </a:xfrm>
          <a:prstGeom prst="rect">
            <a:avLst/>
          </a:prstGeom>
        </p:spPr>
        <p:txBody>
          <a:bodyPr lIns="91425" tIns="91425" rIns="91425" bIns="91425" anchor="ctr" anchorCtr="0">
            <a:noAutofit/>
          </a:bodyPr>
          <a:lstStyle/>
          <a:p>
            <a:pPr lvl="0" rtl="0">
              <a:spcBef>
                <a:spcPts val="0"/>
              </a:spcBef>
              <a:buNone/>
            </a:pPr>
            <a:r>
              <a:rPr lang="en-US" dirty="0" smtClean="0"/>
              <a:t>Vocabulary</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78666773"/>
              </p:ext>
            </p:extLst>
          </p:nvPr>
        </p:nvGraphicFramePr>
        <p:xfrm>
          <a:off x="1447800" y="1295400"/>
          <a:ext cx="5940425" cy="3962952"/>
        </p:xfrm>
        <a:graphic>
          <a:graphicData uri="http://schemas.openxmlformats.org/drawingml/2006/table">
            <a:tbl>
              <a:tblPr/>
              <a:tblGrid>
                <a:gridCol w="1257300">
                  <a:extLst>
                    <a:ext uri="{9D8B030D-6E8A-4147-A177-3AD203B41FA5}">
                      <a16:colId xmlns:a16="http://schemas.microsoft.com/office/drawing/2014/main" val="247255416"/>
                    </a:ext>
                  </a:extLst>
                </a:gridCol>
                <a:gridCol w="4683125">
                  <a:extLst>
                    <a:ext uri="{9D8B030D-6E8A-4147-A177-3AD203B41FA5}">
                      <a16:colId xmlns:a16="http://schemas.microsoft.com/office/drawing/2014/main" val="403033863"/>
                    </a:ext>
                  </a:extLst>
                </a:gridCol>
              </a:tblGrid>
              <a:tr h="275296">
                <a:tc>
                  <a:txBody>
                    <a:bodyPr/>
                    <a:lstStyle/>
                    <a:p>
                      <a:pPr marL="0" marR="0" algn="ctr">
                        <a:lnSpc>
                          <a:spcPct val="115000"/>
                        </a:lnSpc>
                        <a:spcBef>
                          <a:spcPts val="0"/>
                        </a:spcBef>
                        <a:spcAft>
                          <a:spcPts val="1000"/>
                        </a:spcAft>
                      </a:pPr>
                      <a:r>
                        <a:rPr lang="en-US" sz="1100" b="1">
                          <a:solidFill>
                            <a:srgbClr val="FFFFFF"/>
                          </a:solidFill>
                          <a:effectLst/>
                          <a:latin typeface="Times New Roman" panose="02020603050405020304" pitchFamily="18" charset="0"/>
                          <a:ea typeface="Calibri" panose="020F0502020204030204" pitchFamily="34" charset="0"/>
                          <a:cs typeface="Arial" panose="020B0604020202020204" pitchFamily="34" charset="0"/>
                        </a:rPr>
                        <a:t>Word</a:t>
                      </a:r>
                      <a:endParaRPr lang="en-US" sz="1100">
                        <a:effectLst/>
                        <a:latin typeface="Calibri" panose="020F050202020403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ECB3A"/>
                    </a:solidFill>
                  </a:tcPr>
                </a:tc>
                <a:tc>
                  <a:txBody>
                    <a:bodyPr/>
                    <a:lstStyle/>
                    <a:p>
                      <a:pPr marL="0" marR="0" algn="ctr">
                        <a:lnSpc>
                          <a:spcPct val="115000"/>
                        </a:lnSpc>
                        <a:spcBef>
                          <a:spcPts val="0"/>
                        </a:spcBef>
                        <a:spcAft>
                          <a:spcPts val="1000"/>
                        </a:spcAft>
                      </a:pPr>
                      <a:r>
                        <a:rPr lang="en-US" sz="11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Definition</a:t>
                      </a:r>
                      <a:endParaRPr lang="en-US" sz="1100" dirty="0">
                        <a:effectLst/>
                        <a:latin typeface="Calibri" panose="020F050202020403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91BA"/>
                    </a:solidFill>
                  </a:tcPr>
                </a:tc>
                <a:extLst>
                  <a:ext uri="{0D108BD9-81ED-4DB2-BD59-A6C34878D82A}">
                    <a16:rowId xmlns:a16="http://schemas.microsoft.com/office/drawing/2014/main" val="2518790794"/>
                  </a:ext>
                </a:extLst>
              </a:tr>
              <a:tr h="825887">
                <a:tc>
                  <a:txBody>
                    <a:bodyPr/>
                    <a:lstStyle/>
                    <a:p>
                      <a:pPr marL="0" marR="0">
                        <a:lnSpc>
                          <a:spcPct val="115000"/>
                        </a:lnSpc>
                        <a:spcBef>
                          <a:spcPts val="0"/>
                        </a:spcBef>
                        <a:spcAft>
                          <a:spcPts val="1000"/>
                        </a:spcAft>
                      </a:pPr>
                      <a:r>
                        <a:rPr lang="en-US" sz="1100" dirty="0" smtClean="0">
                          <a:effectLst/>
                          <a:latin typeface="+mn-lt"/>
                          <a:ea typeface="MS Mincho"/>
                          <a:cs typeface="Arial" panose="020B0604020202020204" pitchFamily="34" charset="0"/>
                        </a:rPr>
                        <a:t>ceramic</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100" dirty="0" smtClean="0">
                          <a:effectLst/>
                          <a:latin typeface="+mn-lt"/>
                          <a:ea typeface="MS Mincho"/>
                          <a:cs typeface="Arial" panose="020B0604020202020204" pitchFamily="34" charset="0"/>
                        </a:rPr>
                        <a:t>An inorganic non-metallic solid made up of either metal or non-metal compounds that have been shaped and then hardened by heating to high temperatures.</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37271541"/>
                  </a:ext>
                </a:extLst>
              </a:tr>
              <a:tr h="825887">
                <a:tc>
                  <a:txBody>
                    <a:bodyPr/>
                    <a:lstStyle/>
                    <a:p>
                      <a:pPr marL="0" marR="0">
                        <a:lnSpc>
                          <a:spcPct val="115000"/>
                        </a:lnSpc>
                        <a:spcBef>
                          <a:spcPts val="0"/>
                        </a:spcBef>
                        <a:spcAft>
                          <a:spcPts val="1000"/>
                        </a:spcAft>
                      </a:pPr>
                      <a:r>
                        <a:rPr lang="en-US" sz="1100" dirty="0">
                          <a:effectLst/>
                          <a:latin typeface="+mn-lt"/>
                          <a:ea typeface="Arial" panose="020B0604020202020204" pitchFamily="34" charset="0"/>
                          <a:cs typeface="Arial" panose="020B0604020202020204" pitchFamily="34" charset="0"/>
                        </a:rPr>
                        <a:t>composite</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100" dirty="0" smtClean="0">
                          <a:effectLst/>
                          <a:latin typeface="+mn-lt"/>
                          <a:ea typeface="Arial" panose="020B0604020202020204" pitchFamily="34" charset="0"/>
                          <a:cs typeface="Arial" panose="020B0604020202020204" pitchFamily="34" charset="0"/>
                        </a:rPr>
                        <a:t>Materials </a:t>
                      </a:r>
                      <a:r>
                        <a:rPr lang="en-US" sz="1100" dirty="0">
                          <a:effectLst/>
                          <a:latin typeface="+mn-lt"/>
                          <a:ea typeface="Arial" panose="020B0604020202020204" pitchFamily="34" charset="0"/>
                          <a:cs typeface="Arial" panose="020B0604020202020204" pitchFamily="34" charset="0"/>
                        </a:rPr>
                        <a:t>with significantly different chemical and physical properties that, when combined, create a substance with properties that are different than the component parts. </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78652632"/>
                  </a:ext>
                </a:extLst>
              </a:tr>
              <a:tr h="825887">
                <a:tc>
                  <a:txBody>
                    <a:bodyPr/>
                    <a:lstStyle/>
                    <a:p>
                      <a:pPr marL="0" marR="0">
                        <a:lnSpc>
                          <a:spcPct val="115000"/>
                        </a:lnSpc>
                        <a:spcBef>
                          <a:spcPts val="0"/>
                        </a:spcBef>
                        <a:spcAft>
                          <a:spcPts val="1000"/>
                        </a:spcAft>
                      </a:pPr>
                      <a:r>
                        <a:rPr lang="en-US" sz="1100">
                          <a:effectLst/>
                          <a:latin typeface="+mn-lt"/>
                          <a:ea typeface="Arial" panose="020B0604020202020204" pitchFamily="34" charset="0"/>
                          <a:cs typeface="Arial" panose="020B0604020202020204" pitchFamily="34" charset="0"/>
                        </a:rPr>
                        <a:t>cement</a:t>
                      </a:r>
                      <a:endParaRPr lang="en-US" sz="110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100" dirty="0">
                          <a:solidFill>
                            <a:srgbClr val="2A2A2A"/>
                          </a:solidFill>
                          <a:effectLst/>
                          <a:highlight>
                            <a:srgbClr val="FFFFFF"/>
                          </a:highlight>
                          <a:latin typeface="+mn-lt"/>
                          <a:ea typeface="Arial" panose="020B0604020202020204" pitchFamily="34" charset="0"/>
                          <a:cs typeface="Arial" panose="020B0604020202020204" pitchFamily="34" charset="0"/>
                        </a:rPr>
                        <a:t>Substances often made with </a:t>
                      </a:r>
                      <a:r>
                        <a:rPr lang="en-US" sz="1100" dirty="0" smtClean="0">
                          <a:effectLst/>
                          <a:highlight>
                            <a:srgbClr val="FFFFFF"/>
                          </a:highlight>
                          <a:latin typeface="+mn-lt"/>
                          <a:ea typeface="Arial" panose="020B0604020202020204" pitchFamily="34" charset="0"/>
                          <a:cs typeface="Arial" panose="020B0604020202020204" pitchFamily="34" charset="0"/>
                        </a:rPr>
                        <a:t>lime </a:t>
                      </a:r>
                      <a:r>
                        <a:rPr lang="en-US" sz="1100" dirty="0">
                          <a:effectLst/>
                          <a:highlight>
                            <a:srgbClr val="FFFFFF"/>
                          </a:highlight>
                          <a:latin typeface="+mn-lt"/>
                          <a:ea typeface="Arial" panose="020B0604020202020204" pitchFamily="34" charset="0"/>
                          <a:cs typeface="Arial" panose="020B0604020202020204" pitchFamily="34" charset="0"/>
                        </a:rPr>
                        <a:t>and </a:t>
                      </a:r>
                      <a:r>
                        <a:rPr lang="en-US" sz="1100" u="none" strike="noStrike" dirty="0">
                          <a:solidFill>
                            <a:schemeClr val="tx1"/>
                          </a:solidFill>
                          <a:effectLst/>
                          <a:highlight>
                            <a:srgbClr val="FFFFFF"/>
                          </a:highlight>
                          <a:latin typeface="+mn-lt"/>
                          <a:ea typeface="Arial" panose="020B0604020202020204" pitchFamily="34" charset="0"/>
                          <a:cs typeface="Arial" panose="020B0604020202020204" pitchFamily="34" charset="0"/>
                        </a:rPr>
                        <a:t>clay</a:t>
                      </a:r>
                      <a:r>
                        <a:rPr lang="en-US" sz="1100" dirty="0">
                          <a:effectLst/>
                          <a:highlight>
                            <a:srgbClr val="FFFFFF"/>
                          </a:highlight>
                          <a:latin typeface="+mn-lt"/>
                          <a:ea typeface="Arial" panose="020B0604020202020204" pitchFamily="34" charset="0"/>
                          <a:cs typeface="Arial" panose="020B0604020202020204" pitchFamily="34" charset="0"/>
                        </a:rPr>
                        <a:t>, that is used to bind sand and gravel, or aggregate, together. It is mixed with water to form </a:t>
                      </a:r>
                      <a:r>
                        <a:rPr lang="en-US" sz="1100" u="none" strike="noStrike" dirty="0">
                          <a:solidFill>
                            <a:schemeClr val="tx1"/>
                          </a:solidFill>
                          <a:effectLst/>
                          <a:highlight>
                            <a:srgbClr val="FFFFFF"/>
                          </a:highlight>
                          <a:latin typeface="+mn-lt"/>
                          <a:ea typeface="Arial" panose="020B0604020202020204" pitchFamily="34" charset="0"/>
                          <a:cs typeface="Arial" panose="020B0604020202020204" pitchFamily="34" charset="0"/>
                        </a:rPr>
                        <a:t>mortar</a:t>
                      </a:r>
                      <a:r>
                        <a:rPr lang="en-US" sz="1100" dirty="0">
                          <a:effectLst/>
                          <a:highlight>
                            <a:srgbClr val="FFFFFF"/>
                          </a:highlight>
                          <a:latin typeface="+mn-lt"/>
                          <a:ea typeface="Arial" panose="020B0604020202020204" pitchFamily="34" charset="0"/>
                          <a:cs typeface="Arial" panose="020B0604020202020204" pitchFamily="34" charset="0"/>
                        </a:rPr>
                        <a:t> or mixed with sand, </a:t>
                      </a:r>
                      <a:r>
                        <a:rPr lang="en-US" sz="1100" u="none" strike="noStrike" dirty="0">
                          <a:solidFill>
                            <a:schemeClr val="tx1"/>
                          </a:solidFill>
                          <a:effectLst/>
                          <a:highlight>
                            <a:srgbClr val="FFFFFF"/>
                          </a:highlight>
                          <a:latin typeface="+mn-lt"/>
                          <a:ea typeface="Arial" panose="020B0604020202020204" pitchFamily="34" charset="0"/>
                          <a:cs typeface="Arial" panose="020B0604020202020204" pitchFamily="34" charset="0"/>
                        </a:rPr>
                        <a:t>gravel</a:t>
                      </a:r>
                      <a:r>
                        <a:rPr lang="en-US" sz="1100" dirty="0">
                          <a:solidFill>
                            <a:schemeClr val="tx1"/>
                          </a:solidFill>
                          <a:effectLst/>
                          <a:highlight>
                            <a:srgbClr val="FFFFFF"/>
                          </a:highlight>
                          <a:latin typeface="+mn-lt"/>
                          <a:ea typeface="Arial" panose="020B0604020202020204" pitchFamily="34" charset="0"/>
                          <a:cs typeface="Arial" panose="020B0604020202020204" pitchFamily="34" charset="0"/>
                        </a:rPr>
                        <a:t>, and water to make </a:t>
                      </a:r>
                      <a:r>
                        <a:rPr lang="en-US" sz="1100" u="none" strike="noStrike" dirty="0">
                          <a:solidFill>
                            <a:schemeClr val="tx1"/>
                          </a:solidFill>
                          <a:effectLst/>
                          <a:highlight>
                            <a:srgbClr val="FFFFFF"/>
                          </a:highlight>
                          <a:latin typeface="+mn-lt"/>
                          <a:ea typeface="Arial" panose="020B0604020202020204" pitchFamily="34" charset="0"/>
                          <a:cs typeface="Arial" panose="020B0604020202020204" pitchFamily="34" charset="0"/>
                        </a:rPr>
                        <a:t>concrete</a:t>
                      </a:r>
                      <a:r>
                        <a:rPr lang="en-US" sz="1100" dirty="0">
                          <a:solidFill>
                            <a:schemeClr val="tx1"/>
                          </a:solidFill>
                          <a:effectLst/>
                          <a:highlight>
                            <a:srgbClr val="FFFFFF"/>
                          </a:highlight>
                          <a:latin typeface="+mn-lt"/>
                          <a:ea typeface="Arial" panose="020B0604020202020204" pitchFamily="34" charset="0"/>
                          <a:cs typeface="Arial" panose="020B0604020202020204" pitchFamily="34" charset="0"/>
                        </a:rPr>
                        <a:t>.</a:t>
                      </a:r>
                      <a:endParaRPr lang="en-US" sz="1100" dirty="0">
                        <a:solidFill>
                          <a:schemeClr val="tx1"/>
                        </a:solidFill>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0744261"/>
                  </a:ext>
                </a:extLst>
              </a:tr>
              <a:tr h="1209995">
                <a:tc>
                  <a:txBody>
                    <a:bodyPr/>
                    <a:lstStyle/>
                    <a:p>
                      <a:pPr marL="0" marR="0">
                        <a:lnSpc>
                          <a:spcPct val="115000"/>
                        </a:lnSpc>
                        <a:spcBef>
                          <a:spcPts val="0"/>
                        </a:spcBef>
                        <a:spcAft>
                          <a:spcPts val="1000"/>
                        </a:spcAft>
                      </a:pPr>
                      <a:r>
                        <a:rPr lang="en-US" sz="1100" dirty="0">
                          <a:effectLst/>
                          <a:latin typeface="+mn-lt"/>
                          <a:ea typeface="Arial" panose="020B0604020202020204" pitchFamily="34" charset="0"/>
                          <a:cs typeface="Arial" panose="020B0604020202020204" pitchFamily="34" charset="0"/>
                        </a:rPr>
                        <a:t>chemical </a:t>
                      </a:r>
                      <a:r>
                        <a:rPr lang="en-US" sz="1100" dirty="0" smtClean="0">
                          <a:effectLst/>
                          <a:latin typeface="+mn-lt"/>
                          <a:ea typeface="Arial" panose="020B0604020202020204" pitchFamily="34" charset="0"/>
                          <a:cs typeface="Arial" panose="020B0604020202020204" pitchFamily="34" charset="0"/>
                        </a:rPr>
                        <a:t>property</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600"/>
                        </a:spcAft>
                      </a:pPr>
                      <a:r>
                        <a:rPr lang="en-US" sz="1100" dirty="0">
                          <a:effectLst/>
                          <a:latin typeface="+mn-lt"/>
                          <a:ea typeface="Arial" panose="020B0604020202020204" pitchFamily="34" charset="0"/>
                          <a:cs typeface="Arial" panose="020B0604020202020204" pitchFamily="34" charset="0"/>
                        </a:rPr>
                        <a:t>A quality of a material that can be established only by changing a substance’s chemical </a:t>
                      </a:r>
                      <a:r>
                        <a:rPr lang="en-US" sz="1100" dirty="0" smtClean="0">
                          <a:effectLst/>
                          <a:latin typeface="+mn-lt"/>
                          <a:ea typeface="Arial" panose="020B0604020202020204" pitchFamily="34" charset="0"/>
                          <a:cs typeface="Arial" panose="020B0604020202020204" pitchFamily="34" charset="0"/>
                        </a:rPr>
                        <a:t>identity</a:t>
                      </a:r>
                      <a:r>
                        <a:rPr lang="en-US" sz="1100" dirty="0">
                          <a:effectLst/>
                          <a:latin typeface="+mn-lt"/>
                          <a:ea typeface="Arial" panose="020B0604020202020204" pitchFamily="34" charset="0"/>
                          <a:cs typeface="Arial" panose="020B0604020202020204" pitchFamily="34" charset="0"/>
                        </a:rPr>
                        <a:t>. Examples include if a material is flammable, prone to rust or oxidization, reacts with acids, etc. (See “physical </a:t>
                      </a:r>
                      <a:r>
                        <a:rPr lang="en-US" sz="1100" dirty="0" smtClean="0">
                          <a:effectLst/>
                          <a:latin typeface="+mn-lt"/>
                          <a:ea typeface="Arial" panose="020B0604020202020204" pitchFamily="34" charset="0"/>
                          <a:cs typeface="Arial" panose="020B0604020202020204" pitchFamily="34" charset="0"/>
                        </a:rPr>
                        <a:t>property.”)  </a:t>
                      </a:r>
                      <a:endParaRPr lang="en-US" sz="1100" dirty="0">
                        <a:effectLst/>
                        <a:latin typeface="+mn-lt"/>
                        <a:ea typeface="MS Mincho"/>
                        <a:cs typeface="Arial" panose="020B0604020202020204" pitchFamily="34" charset="0"/>
                      </a:endParaRPr>
                    </a:p>
                    <a:p>
                      <a:pPr marL="0" marR="0">
                        <a:lnSpc>
                          <a:spcPct val="115000"/>
                        </a:lnSpc>
                        <a:spcBef>
                          <a:spcPts val="0"/>
                        </a:spcBef>
                        <a:spcAft>
                          <a:spcPts val="1000"/>
                        </a:spcAft>
                      </a:pPr>
                      <a:r>
                        <a:rPr lang="en-US" sz="1100" dirty="0">
                          <a:effectLst/>
                          <a:latin typeface="+mn-lt"/>
                          <a:ea typeface="MS Mincho"/>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0369380"/>
                  </a:ext>
                </a:extLst>
              </a:tr>
            </a:tbl>
          </a:graphicData>
        </a:graphic>
      </p:graphicFrame>
    </p:spTree>
    <p:extLst>
      <p:ext uri="{BB962C8B-B14F-4D97-AF65-F5344CB8AC3E}">
        <p14:creationId xmlns:p14="http://schemas.microsoft.com/office/powerpoint/2010/main" val="3103725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12"/>
            <a:ext cx="8229600" cy="1143000"/>
          </a:xfrm>
          <a:prstGeom prst="rect">
            <a:avLst/>
          </a:prstGeom>
        </p:spPr>
        <p:txBody>
          <a:bodyPr lIns="91425" tIns="91425" rIns="91425" bIns="91425" anchor="ctr" anchorCtr="0">
            <a:noAutofit/>
          </a:bodyPr>
          <a:lstStyle/>
          <a:p>
            <a:pPr lvl="0" rtl="0">
              <a:spcBef>
                <a:spcPts val="0"/>
              </a:spcBef>
              <a:buNone/>
            </a:pPr>
            <a:r>
              <a:rPr lang="en-US" dirty="0" smtClean="0"/>
              <a:t>Vocabulary</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241513805"/>
              </p:ext>
            </p:extLst>
          </p:nvPr>
        </p:nvGraphicFramePr>
        <p:xfrm>
          <a:off x="1447800" y="1593449"/>
          <a:ext cx="5940425" cy="3501001"/>
        </p:xfrm>
        <a:graphic>
          <a:graphicData uri="http://schemas.openxmlformats.org/drawingml/2006/table">
            <a:tbl>
              <a:tblPr/>
              <a:tblGrid>
                <a:gridCol w="1257300">
                  <a:extLst>
                    <a:ext uri="{9D8B030D-6E8A-4147-A177-3AD203B41FA5}">
                      <a16:colId xmlns:a16="http://schemas.microsoft.com/office/drawing/2014/main" val="776277295"/>
                    </a:ext>
                  </a:extLst>
                </a:gridCol>
                <a:gridCol w="4683125">
                  <a:extLst>
                    <a:ext uri="{9D8B030D-6E8A-4147-A177-3AD203B41FA5}">
                      <a16:colId xmlns:a16="http://schemas.microsoft.com/office/drawing/2014/main" val="463490342"/>
                    </a:ext>
                  </a:extLst>
                </a:gridCol>
              </a:tblGrid>
              <a:tr h="466800">
                <a:tc>
                  <a:txBody>
                    <a:bodyPr/>
                    <a:lstStyle/>
                    <a:p>
                      <a:pPr marL="0" marR="0">
                        <a:lnSpc>
                          <a:spcPct val="115000"/>
                        </a:lnSpc>
                        <a:spcBef>
                          <a:spcPts val="0"/>
                        </a:spcBef>
                        <a:spcAft>
                          <a:spcPts val="1000"/>
                        </a:spcAft>
                      </a:pPr>
                      <a:r>
                        <a:rPr lang="en-US" sz="1100" dirty="0" smtClean="0">
                          <a:effectLst/>
                          <a:latin typeface="+mn-lt"/>
                          <a:ea typeface="MS Mincho"/>
                          <a:cs typeface="Arial" panose="020B0604020202020204" pitchFamily="34" charset="0"/>
                        </a:rPr>
                        <a:t>metal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100" dirty="0" smtClean="0">
                          <a:effectLst/>
                          <a:latin typeface="+mn-lt"/>
                          <a:ea typeface="MS Mincho"/>
                          <a:cs typeface="Arial" panose="020B0604020202020204" pitchFamily="34" charset="0"/>
                        </a:rPr>
                        <a:t>A material that, when freshly prepared, polished, or fractured, has a lustrous appearance, and conducts both electricity and heat.</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91831080"/>
                  </a:ext>
                </a:extLst>
              </a:tr>
              <a:tr h="700200">
                <a:tc>
                  <a:txBody>
                    <a:bodyPr/>
                    <a:lstStyle/>
                    <a:p>
                      <a:pPr marL="0" marR="0">
                        <a:lnSpc>
                          <a:spcPct val="115000"/>
                        </a:lnSpc>
                        <a:spcBef>
                          <a:spcPts val="0"/>
                        </a:spcBef>
                        <a:spcAft>
                          <a:spcPts val="1000"/>
                        </a:spcAft>
                      </a:pPr>
                      <a:r>
                        <a:rPr lang="en-US" sz="1100" dirty="0">
                          <a:effectLst/>
                          <a:latin typeface="+mn-lt"/>
                          <a:ea typeface="Arial" panose="020B0604020202020204" pitchFamily="34" charset="0"/>
                          <a:cs typeface="Arial" panose="020B0604020202020204" pitchFamily="34" charset="0"/>
                        </a:rPr>
                        <a:t>physical </a:t>
                      </a:r>
                      <a:r>
                        <a:rPr lang="en-US" sz="1100" dirty="0" smtClean="0">
                          <a:effectLst/>
                          <a:latin typeface="+mn-lt"/>
                          <a:ea typeface="Arial" panose="020B0604020202020204" pitchFamily="34" charset="0"/>
                          <a:cs typeface="Arial" panose="020B0604020202020204" pitchFamily="34" charset="0"/>
                        </a:rPr>
                        <a:t>property</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100" dirty="0" smtClean="0">
                          <a:effectLst/>
                          <a:latin typeface="+mn-lt"/>
                          <a:ea typeface="Arial" panose="020B0604020202020204" pitchFamily="34" charset="0"/>
                          <a:cs typeface="Arial" panose="020B0604020202020204" pitchFamily="34" charset="0"/>
                        </a:rPr>
                        <a:t>Density, </a:t>
                      </a:r>
                      <a:r>
                        <a:rPr lang="en-US" sz="1100" dirty="0">
                          <a:effectLst/>
                          <a:latin typeface="+mn-lt"/>
                          <a:ea typeface="Arial" panose="020B0604020202020204" pitchFamily="34" charset="0"/>
                          <a:cs typeface="Arial" panose="020B0604020202020204" pitchFamily="34" charset="0"/>
                        </a:rPr>
                        <a:t>hardness, color, or flexibility that can be determined without changing the identity of the substance. (See “chemical </a:t>
                      </a:r>
                      <a:r>
                        <a:rPr lang="en-US" sz="1100" dirty="0" smtClean="0">
                          <a:effectLst/>
                          <a:latin typeface="+mn-lt"/>
                          <a:ea typeface="Arial" panose="020B0604020202020204" pitchFamily="34" charset="0"/>
                          <a:cs typeface="Arial" panose="020B0604020202020204" pitchFamily="34" charset="0"/>
                        </a:rPr>
                        <a:t>property.”)</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65249328"/>
                  </a:ext>
                </a:extLst>
              </a:tr>
              <a:tr h="700200">
                <a:tc>
                  <a:txBody>
                    <a:bodyPr/>
                    <a:lstStyle/>
                    <a:p>
                      <a:pPr marL="0" marR="0">
                        <a:lnSpc>
                          <a:spcPct val="115000"/>
                        </a:lnSpc>
                        <a:spcBef>
                          <a:spcPts val="0"/>
                        </a:spcBef>
                        <a:spcAft>
                          <a:spcPts val="1000"/>
                        </a:spcAft>
                      </a:pPr>
                      <a:r>
                        <a:rPr lang="en-US" sz="1100" dirty="0" smtClean="0">
                          <a:effectLst/>
                          <a:latin typeface="+mn-lt"/>
                          <a:ea typeface="MS Mincho"/>
                          <a:cs typeface="Arial" panose="020B0604020202020204" pitchFamily="34" charset="0"/>
                        </a:rPr>
                        <a:t>polymer</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100" dirty="0" smtClean="0">
                          <a:effectLst/>
                          <a:latin typeface="+mn-lt"/>
                          <a:ea typeface="MS Mincho"/>
                          <a:cs typeface="Arial" panose="020B0604020202020204" pitchFamily="34" charset="0"/>
                        </a:rPr>
                        <a:t>A substance that has a molecular structure consisting chiefly or entirely of a large number of similar units bonded together; for example, many synthetic organic materials used as plastics and resins.</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39891506"/>
                  </a:ext>
                </a:extLst>
              </a:tr>
              <a:tr h="466800">
                <a:tc>
                  <a:txBody>
                    <a:bodyPr/>
                    <a:lstStyle/>
                    <a:p>
                      <a:pPr marL="0" marR="0">
                        <a:lnSpc>
                          <a:spcPct val="115000"/>
                        </a:lnSpc>
                        <a:spcBef>
                          <a:spcPts val="0"/>
                        </a:spcBef>
                        <a:spcAft>
                          <a:spcPts val="1000"/>
                        </a:spcAft>
                      </a:pPr>
                      <a:r>
                        <a:rPr lang="en-US" sz="1100" dirty="0">
                          <a:effectLst/>
                          <a:latin typeface="+mn-lt"/>
                          <a:ea typeface="Arial" panose="020B0604020202020204" pitchFamily="34" charset="0"/>
                          <a:cs typeface="Arial" panose="020B0604020202020204" pitchFamily="34" charset="0"/>
                        </a:rPr>
                        <a:t>strength of </a:t>
                      </a:r>
                      <a:r>
                        <a:rPr lang="en-US" sz="1100" dirty="0" smtClean="0">
                          <a:effectLst/>
                          <a:latin typeface="+mn-lt"/>
                          <a:ea typeface="Arial" panose="020B0604020202020204" pitchFamily="34" charset="0"/>
                          <a:cs typeface="Arial" panose="020B0604020202020204" pitchFamily="34" charset="0"/>
                        </a:rPr>
                        <a:t>material</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100" dirty="0">
                          <a:effectLst/>
                          <a:latin typeface="+mn-lt"/>
                          <a:ea typeface="Arial" panose="020B0604020202020204" pitchFamily="34" charset="0"/>
                          <a:cs typeface="Arial" panose="020B0604020202020204" pitchFamily="34" charset="0"/>
                        </a:rPr>
                        <a:t>Dealing with the behavior of solid objects subject to stress and strain; also </a:t>
                      </a:r>
                      <a:r>
                        <a:rPr lang="en-US" sz="1100" dirty="0" smtClean="0">
                          <a:effectLst/>
                          <a:latin typeface="+mn-lt"/>
                          <a:ea typeface="Arial" panose="020B0604020202020204" pitchFamily="34" charset="0"/>
                          <a:cs typeface="Arial" panose="020B0604020202020204" pitchFamily="34" charset="0"/>
                        </a:rPr>
                        <a:t>known </a:t>
                      </a:r>
                      <a:r>
                        <a:rPr lang="en-US" sz="1100" dirty="0">
                          <a:effectLst/>
                          <a:latin typeface="+mn-lt"/>
                          <a:ea typeface="Arial" panose="020B0604020202020204" pitchFamily="34" charset="0"/>
                          <a:cs typeface="Arial" panose="020B0604020202020204" pitchFamily="34" charset="0"/>
                        </a:rPr>
                        <a:t>as mechanics of materials. </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6460031"/>
                  </a:ext>
                </a:extLst>
              </a:tr>
              <a:tr h="1167001">
                <a:tc>
                  <a:txBody>
                    <a:bodyPr/>
                    <a:lstStyle/>
                    <a:p>
                      <a:pPr marL="0" marR="0">
                        <a:lnSpc>
                          <a:spcPct val="115000"/>
                        </a:lnSpc>
                        <a:spcBef>
                          <a:spcPts val="0"/>
                        </a:spcBef>
                        <a:spcAft>
                          <a:spcPts val="1000"/>
                        </a:spcAft>
                      </a:pPr>
                      <a:r>
                        <a:rPr lang="en-US" sz="1100">
                          <a:effectLst/>
                          <a:latin typeface="+mn-lt"/>
                          <a:ea typeface="Arial" panose="020B0604020202020204" pitchFamily="34" charset="0"/>
                          <a:cs typeface="Arial" panose="020B0604020202020204" pitchFamily="34" charset="0"/>
                        </a:rPr>
                        <a:t>stress</a:t>
                      </a:r>
                      <a:endParaRPr lang="en-US" sz="110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100" dirty="0">
                          <a:effectLst/>
                          <a:latin typeface="+mn-lt"/>
                          <a:ea typeface="Arial" panose="020B0604020202020204" pitchFamily="34" charset="0"/>
                          <a:cs typeface="Arial" panose="020B0604020202020204" pitchFamily="34" charset="0"/>
                        </a:rPr>
                        <a:t>A physical quantity that expresses the internal forces that neighboring particles of a continuous material exert on each </a:t>
                      </a:r>
                      <a:r>
                        <a:rPr lang="en-US" sz="1100" dirty="0" smtClean="0">
                          <a:effectLst/>
                          <a:latin typeface="+mn-lt"/>
                          <a:ea typeface="Arial" panose="020B0604020202020204" pitchFamily="34" charset="0"/>
                          <a:cs typeface="Arial" panose="020B0604020202020204" pitchFamily="34" charset="0"/>
                        </a:rPr>
                        <a:t>other. For </a:t>
                      </a:r>
                      <a:r>
                        <a:rPr lang="en-US" sz="1100" dirty="0">
                          <a:effectLst/>
                          <a:latin typeface="+mn-lt"/>
                          <a:ea typeface="Arial" panose="020B0604020202020204" pitchFamily="34" charset="0"/>
                          <a:cs typeface="Arial" panose="020B0604020202020204" pitchFamily="34" charset="0"/>
                        </a:rPr>
                        <a:t>example, one can model different types of stresses using clay: compressive strength (pushing down), tensile strength (pulling apart), shear strength (tearing in different directions), and bending strength.</a:t>
                      </a:r>
                      <a:endParaRPr lang="en-US" sz="1100" dirty="0">
                        <a:effectLst/>
                        <a:latin typeface="+mn-lt"/>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98945168"/>
                  </a:ext>
                </a:extLst>
              </a:tr>
            </a:tbl>
          </a:graphicData>
        </a:graphic>
      </p:graphicFrame>
      <p:graphicFrame>
        <p:nvGraphicFramePr>
          <p:cNvPr id="3" name="Table 2"/>
          <p:cNvGraphicFramePr>
            <a:graphicFrameLocks noGrp="1"/>
          </p:cNvGraphicFramePr>
          <p:nvPr/>
        </p:nvGraphicFramePr>
        <p:xfrm>
          <a:off x="1447800" y="1295406"/>
          <a:ext cx="5940425" cy="298043"/>
        </p:xfrm>
        <a:graphic>
          <a:graphicData uri="http://schemas.openxmlformats.org/drawingml/2006/table">
            <a:tbl>
              <a:tblPr/>
              <a:tblGrid>
                <a:gridCol w="1257300">
                  <a:extLst>
                    <a:ext uri="{9D8B030D-6E8A-4147-A177-3AD203B41FA5}">
                      <a16:colId xmlns:a16="http://schemas.microsoft.com/office/drawing/2014/main" val="666772538"/>
                    </a:ext>
                  </a:extLst>
                </a:gridCol>
                <a:gridCol w="4683125">
                  <a:extLst>
                    <a:ext uri="{9D8B030D-6E8A-4147-A177-3AD203B41FA5}">
                      <a16:colId xmlns:a16="http://schemas.microsoft.com/office/drawing/2014/main" val="3891910833"/>
                    </a:ext>
                  </a:extLst>
                </a:gridCol>
              </a:tblGrid>
              <a:tr h="298043">
                <a:tc>
                  <a:txBody>
                    <a:bodyPr/>
                    <a:lstStyle/>
                    <a:p>
                      <a:pPr marL="0" marR="0" algn="ctr">
                        <a:lnSpc>
                          <a:spcPct val="115000"/>
                        </a:lnSpc>
                        <a:spcBef>
                          <a:spcPts val="0"/>
                        </a:spcBef>
                        <a:spcAft>
                          <a:spcPts val="1000"/>
                        </a:spcAft>
                      </a:pPr>
                      <a:r>
                        <a:rPr lang="en-US" sz="11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Word</a:t>
                      </a:r>
                      <a:endParaRPr lang="en-US" sz="1100" dirty="0">
                        <a:effectLst/>
                        <a:latin typeface="Calibri" panose="020F050202020403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ECB3A"/>
                    </a:solidFill>
                  </a:tcPr>
                </a:tc>
                <a:tc>
                  <a:txBody>
                    <a:bodyPr/>
                    <a:lstStyle/>
                    <a:p>
                      <a:pPr marL="0" marR="0" algn="ctr">
                        <a:lnSpc>
                          <a:spcPct val="115000"/>
                        </a:lnSpc>
                        <a:spcBef>
                          <a:spcPts val="0"/>
                        </a:spcBef>
                        <a:spcAft>
                          <a:spcPts val="1000"/>
                        </a:spcAft>
                      </a:pPr>
                      <a:r>
                        <a:rPr lang="en-US" sz="11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Definition</a:t>
                      </a:r>
                      <a:endParaRPr lang="en-US" sz="1100" dirty="0">
                        <a:effectLst/>
                        <a:latin typeface="Calibri" panose="020F050202020403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91BA"/>
                    </a:solidFill>
                  </a:tcPr>
                </a:tc>
                <a:extLst>
                  <a:ext uri="{0D108BD9-81ED-4DB2-BD59-A6C34878D82A}">
                    <a16:rowId xmlns:a16="http://schemas.microsoft.com/office/drawing/2014/main" val="1729146141"/>
                  </a:ext>
                </a:extLst>
              </a:tr>
            </a:tbl>
          </a:graphicData>
        </a:graphic>
      </p:graphicFrame>
    </p:spTree>
    <p:extLst>
      <p:ext uri="{BB962C8B-B14F-4D97-AF65-F5344CB8AC3E}">
        <p14:creationId xmlns:p14="http://schemas.microsoft.com/office/powerpoint/2010/main" val="2403016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Clr>
                <a:srgbClr val="FF7AAA"/>
              </a:buClr>
              <a:buSzPct val="25000"/>
              <a:buFont typeface="Lucida Sans"/>
              <a:buNone/>
            </a:pPr>
            <a:r>
              <a:rPr lang="en-US" dirty="0"/>
              <a:t>Know/Need to Know Chart</a:t>
            </a:r>
          </a:p>
        </p:txBody>
      </p:sp>
      <p:sp>
        <p:nvSpPr>
          <p:cNvPr id="209" name="Shape 209"/>
          <p:cNvSpPr txBox="1">
            <a:spLocks noGrp="1"/>
          </p:cNvSpPr>
          <p:nvPr>
            <p:ph type="body" idx="1"/>
          </p:nvPr>
        </p:nvSpPr>
        <p:spPr>
          <a:xfrm>
            <a:off x="457200" y="1600200"/>
            <a:ext cx="4038600" cy="4526100"/>
          </a:xfrm>
          <a:prstGeom prst="rect">
            <a:avLst/>
          </a:prstGeom>
        </p:spPr>
        <p:txBody>
          <a:bodyPr lIns="91425" tIns="91425" rIns="91425" bIns="91425" anchor="t" anchorCtr="0">
            <a:noAutofit/>
          </a:bodyPr>
          <a:lstStyle/>
          <a:p>
            <a:pPr lvl="0" algn="ctr">
              <a:spcBef>
                <a:spcPts val="0"/>
              </a:spcBef>
              <a:buNone/>
            </a:pPr>
            <a:r>
              <a:rPr lang="en-US" dirty="0" smtClean="0">
                <a:latin typeface="+mn-lt"/>
              </a:rPr>
              <a:t>What </a:t>
            </a:r>
            <a:r>
              <a:rPr lang="en-US" dirty="0">
                <a:latin typeface="+mn-lt"/>
              </a:rPr>
              <a:t>We Know</a:t>
            </a:r>
          </a:p>
        </p:txBody>
      </p:sp>
      <p:sp>
        <p:nvSpPr>
          <p:cNvPr id="210" name="Shape 210"/>
          <p:cNvSpPr txBox="1">
            <a:spLocks noGrp="1"/>
          </p:cNvSpPr>
          <p:nvPr>
            <p:ph type="body" idx="2"/>
          </p:nvPr>
        </p:nvSpPr>
        <p:spPr>
          <a:xfrm>
            <a:off x="4648200" y="1600200"/>
            <a:ext cx="4038600" cy="4526100"/>
          </a:xfrm>
          <a:prstGeom prst="rect">
            <a:avLst/>
          </a:prstGeom>
        </p:spPr>
        <p:txBody>
          <a:bodyPr lIns="91425" tIns="91425" rIns="91425" bIns="91425" anchor="t" anchorCtr="0">
            <a:noAutofit/>
          </a:bodyPr>
          <a:lstStyle/>
          <a:p>
            <a:pPr lvl="0">
              <a:spcBef>
                <a:spcPts val="0"/>
              </a:spcBef>
              <a:buNone/>
            </a:pPr>
            <a:r>
              <a:rPr lang="en-US" dirty="0">
                <a:latin typeface="+mn-lt"/>
              </a:rPr>
              <a:t>What We Need to Know</a:t>
            </a:r>
          </a:p>
        </p:txBody>
      </p:sp>
      <p:sp>
        <p:nvSpPr>
          <p:cNvPr id="2" name="TextBox 1"/>
          <p:cNvSpPr txBox="1"/>
          <p:nvPr/>
        </p:nvSpPr>
        <p:spPr>
          <a:xfrm>
            <a:off x="495300" y="2209800"/>
            <a:ext cx="3962400" cy="4191000"/>
          </a:xfrm>
          <a:prstGeom prst="rect">
            <a:avLst/>
          </a:prstGeom>
          <a:solidFill>
            <a:schemeClr val="bg1"/>
          </a:solidFill>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4686128" y="2209800"/>
            <a:ext cx="3962743" cy="41883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ctrTitle"/>
          </p:nvPr>
        </p:nvSpPr>
        <p:spPr>
          <a:xfrm>
            <a:off x="422100" y="236850"/>
            <a:ext cx="8229600" cy="824700"/>
          </a:xfrm>
          <a:prstGeom prst="rect">
            <a:avLst/>
          </a:prstGeom>
        </p:spPr>
        <p:txBody>
          <a:bodyPr lIns="91425" tIns="91425" rIns="91425" bIns="91425" anchor="b" anchorCtr="0">
            <a:noAutofit/>
          </a:bodyPr>
          <a:lstStyle/>
          <a:p>
            <a:pPr lvl="0" rtl="0">
              <a:spcBef>
                <a:spcPts val="0"/>
              </a:spcBef>
              <a:buNone/>
            </a:pPr>
            <a:r>
              <a:rPr lang="en-US" sz="4100" dirty="0"/>
              <a:t>Intro to STEM Education </a:t>
            </a:r>
          </a:p>
        </p:txBody>
      </p:sp>
      <p:sp>
        <p:nvSpPr>
          <p:cNvPr id="122" name="Shape 122"/>
          <p:cNvSpPr txBox="1">
            <a:spLocks noGrp="1"/>
          </p:cNvSpPr>
          <p:nvPr>
            <p:ph type="subTitle" idx="1"/>
          </p:nvPr>
        </p:nvSpPr>
        <p:spPr>
          <a:xfrm>
            <a:off x="422100" y="1061550"/>
            <a:ext cx="8229600" cy="5556000"/>
          </a:xfrm>
          <a:prstGeom prst="rect">
            <a:avLst/>
          </a:prstGeom>
        </p:spPr>
        <p:txBody>
          <a:bodyPr lIns="91425" tIns="91425" rIns="91425" bIns="91425" anchor="t" anchorCtr="0">
            <a:noAutofit/>
          </a:bodyPr>
          <a:lstStyle/>
          <a:p>
            <a:pPr marL="457200" lvl="0" indent="-381000" algn="l" rtl="0">
              <a:lnSpc>
                <a:spcPct val="115000"/>
              </a:lnSpc>
              <a:spcBef>
                <a:spcPts val="0"/>
              </a:spcBef>
              <a:buSzPct val="100000"/>
              <a:buChar char="●"/>
            </a:pPr>
            <a:endParaRPr lang="en-US" sz="1800" dirty="0" smtClean="0">
              <a:latin typeface="+mn-lt"/>
            </a:endParaRPr>
          </a:p>
          <a:p>
            <a:pPr marL="457200" lvl="0" indent="-381000" algn="l" rtl="0">
              <a:lnSpc>
                <a:spcPct val="115000"/>
              </a:lnSpc>
              <a:spcBef>
                <a:spcPts val="0"/>
              </a:spcBef>
              <a:buSzPct val="100000"/>
              <a:buChar char="●"/>
            </a:pPr>
            <a:r>
              <a:rPr lang="en-US" sz="1800" dirty="0" smtClean="0">
                <a:latin typeface="+mn-lt"/>
              </a:rPr>
              <a:t>Integrated Problem-Based Learning: </a:t>
            </a:r>
          </a:p>
          <a:p>
            <a:pPr marL="914400" lvl="1" indent="-381000" algn="l">
              <a:lnSpc>
                <a:spcPct val="115000"/>
              </a:lnSpc>
              <a:spcBef>
                <a:spcPts val="0"/>
              </a:spcBef>
              <a:buSzPct val="100000"/>
              <a:buChar char="●"/>
            </a:pPr>
            <a:r>
              <a:rPr lang="en-US" sz="1800" dirty="0">
                <a:latin typeface="+mn-lt"/>
              </a:rPr>
              <a:t>S</a:t>
            </a:r>
            <a:r>
              <a:rPr lang="en-US" sz="1800" dirty="0" smtClean="0">
                <a:latin typeface="+mn-lt"/>
              </a:rPr>
              <a:t>olving real-world problems through engineering</a:t>
            </a:r>
          </a:p>
          <a:p>
            <a:pPr marL="76200" lvl="0" algn="l" rtl="0">
              <a:lnSpc>
                <a:spcPct val="115000"/>
              </a:lnSpc>
              <a:spcBef>
                <a:spcPts val="0"/>
              </a:spcBef>
              <a:buSzPct val="100000"/>
            </a:pPr>
            <a:endParaRPr lang="en-US" sz="1800" dirty="0" smtClean="0">
              <a:latin typeface="+mn-lt"/>
            </a:endParaRPr>
          </a:p>
          <a:p>
            <a:pPr marL="76200" lvl="0" algn="l" rtl="0">
              <a:lnSpc>
                <a:spcPct val="115000"/>
              </a:lnSpc>
              <a:spcBef>
                <a:spcPts val="0"/>
              </a:spcBef>
              <a:buSzPct val="100000"/>
            </a:pPr>
            <a:endParaRPr lang="en-US" sz="1800" dirty="0">
              <a:latin typeface="+mn-lt"/>
            </a:endParaRPr>
          </a:p>
          <a:p>
            <a:pPr marL="76200" lvl="0" algn="l" rtl="0">
              <a:lnSpc>
                <a:spcPct val="115000"/>
              </a:lnSpc>
              <a:spcBef>
                <a:spcPts val="0"/>
              </a:spcBef>
              <a:buSzPct val="100000"/>
            </a:pPr>
            <a:endParaRPr lang="en-US" sz="1800" dirty="0" smtClean="0">
              <a:latin typeface="+mn-lt"/>
            </a:endParaRPr>
          </a:p>
          <a:p>
            <a:pPr marL="76200" lvl="0" algn="l" rtl="0">
              <a:lnSpc>
                <a:spcPct val="115000"/>
              </a:lnSpc>
              <a:spcBef>
                <a:spcPts val="0"/>
              </a:spcBef>
              <a:buSzPct val="100000"/>
            </a:pPr>
            <a:endParaRPr lang="en-US" sz="1800" dirty="0">
              <a:latin typeface="+mn-lt"/>
            </a:endParaRPr>
          </a:p>
          <a:p>
            <a:pPr marL="457200" lvl="0" indent="-368300" algn="l" rtl="0">
              <a:lnSpc>
                <a:spcPct val="115000"/>
              </a:lnSpc>
              <a:spcBef>
                <a:spcPts val="0"/>
              </a:spcBef>
              <a:buSzPct val="100000"/>
              <a:buChar char="●"/>
            </a:pPr>
            <a:r>
              <a:rPr lang="en-US" sz="1800" dirty="0" smtClean="0">
                <a:latin typeface="+mn-lt"/>
              </a:rPr>
              <a:t>Your challenge: </a:t>
            </a:r>
            <a:endParaRPr lang="en-US" sz="1800" dirty="0">
              <a:latin typeface="+mn-lt"/>
            </a:endParaRPr>
          </a:p>
          <a:p>
            <a:pPr marL="1371600" lvl="2" indent="-368300" algn="l" rtl="0">
              <a:lnSpc>
                <a:spcPct val="115000"/>
              </a:lnSpc>
              <a:spcBef>
                <a:spcPts val="0"/>
              </a:spcBef>
              <a:buSzPct val="100000"/>
              <a:buChar char="●"/>
            </a:pPr>
            <a:r>
              <a:rPr lang="en-US" sz="1800" dirty="0">
                <a:latin typeface="+mn-lt"/>
              </a:rPr>
              <a:t>I</a:t>
            </a:r>
            <a:r>
              <a:rPr lang="en-US" sz="1800" dirty="0" smtClean="0">
                <a:latin typeface="+mn-lt"/>
              </a:rPr>
              <a:t>ntegrate </a:t>
            </a:r>
            <a:r>
              <a:rPr lang="en-US" sz="1800" dirty="0">
                <a:latin typeface="+mn-lt"/>
              </a:rPr>
              <a:t>information you’ve </a:t>
            </a:r>
            <a:r>
              <a:rPr lang="en-US" sz="1800" dirty="0" smtClean="0">
                <a:latin typeface="+mn-lt"/>
              </a:rPr>
              <a:t>already learned</a:t>
            </a:r>
          </a:p>
          <a:p>
            <a:pPr marL="1371600" lvl="2" indent="-368300" algn="l" rtl="0">
              <a:lnSpc>
                <a:spcPct val="115000"/>
              </a:lnSpc>
              <a:spcBef>
                <a:spcPts val="0"/>
              </a:spcBef>
              <a:buSzPct val="100000"/>
              <a:buChar char="●"/>
            </a:pPr>
            <a:r>
              <a:rPr lang="en-US" sz="1800" dirty="0" smtClean="0">
                <a:latin typeface="+mn-lt"/>
              </a:rPr>
              <a:t>Read and analyze new information</a:t>
            </a:r>
            <a:endParaRPr lang="en-US" sz="1800" dirty="0">
              <a:latin typeface="+mn-lt"/>
            </a:endParaRPr>
          </a:p>
          <a:p>
            <a:pPr marL="1371600" lvl="2" indent="-368300" algn="l" rtl="0">
              <a:lnSpc>
                <a:spcPct val="115000"/>
              </a:lnSpc>
              <a:spcBef>
                <a:spcPts val="0"/>
              </a:spcBef>
              <a:buSzPct val="100000"/>
              <a:buChar char="●"/>
            </a:pPr>
            <a:r>
              <a:rPr lang="en-US" sz="1800" dirty="0" smtClean="0">
                <a:latin typeface="+mn-lt"/>
              </a:rPr>
              <a:t>Research</a:t>
            </a:r>
            <a:r>
              <a:rPr lang="en-US" sz="1800" dirty="0">
                <a:latin typeface="+mn-lt"/>
              </a:rPr>
              <a:t> </a:t>
            </a:r>
            <a:r>
              <a:rPr lang="en-US" sz="1800" dirty="0" smtClean="0">
                <a:latin typeface="+mn-lt"/>
              </a:rPr>
              <a:t>and </a:t>
            </a:r>
            <a:r>
              <a:rPr lang="en-US" sz="1800" dirty="0">
                <a:latin typeface="+mn-lt"/>
              </a:rPr>
              <a:t>ask </a:t>
            </a:r>
            <a:r>
              <a:rPr lang="en-US" sz="1800" dirty="0" smtClean="0">
                <a:latin typeface="+mn-lt"/>
              </a:rPr>
              <a:t>questions; recognize </a:t>
            </a:r>
            <a:r>
              <a:rPr lang="en-US" sz="1800" dirty="0">
                <a:latin typeface="+mn-lt"/>
              </a:rPr>
              <a:t>all of your </a:t>
            </a:r>
            <a:r>
              <a:rPr lang="en-US" sz="1800" dirty="0" smtClean="0">
                <a:latin typeface="+mn-lt"/>
              </a:rPr>
              <a:t>resources</a:t>
            </a:r>
            <a:endParaRPr lang="en-US" sz="1800" dirty="0">
              <a:latin typeface="+mn-lt"/>
            </a:endParaRPr>
          </a:p>
          <a:p>
            <a:pPr marL="1371600" lvl="2" indent="-368300" algn="l" rtl="0">
              <a:lnSpc>
                <a:spcPct val="115000"/>
              </a:lnSpc>
              <a:spcBef>
                <a:spcPts val="0"/>
              </a:spcBef>
              <a:buSzPct val="100000"/>
              <a:buChar char="●"/>
            </a:pPr>
            <a:r>
              <a:rPr lang="en-US" sz="1800" dirty="0">
                <a:latin typeface="+mn-lt"/>
              </a:rPr>
              <a:t>T</a:t>
            </a:r>
            <a:r>
              <a:rPr lang="en-US" sz="1800" dirty="0" smtClean="0">
                <a:latin typeface="+mn-lt"/>
              </a:rPr>
              <a:t>ry </a:t>
            </a:r>
            <a:r>
              <a:rPr lang="en-US" sz="1800" dirty="0">
                <a:latin typeface="+mn-lt"/>
              </a:rPr>
              <a:t>various </a:t>
            </a:r>
            <a:r>
              <a:rPr lang="en-US" sz="1800" dirty="0" smtClean="0">
                <a:latin typeface="+mn-lt"/>
              </a:rPr>
              <a:t>strategies—think </a:t>
            </a:r>
            <a:r>
              <a:rPr lang="en-US" sz="1800" dirty="0">
                <a:latin typeface="+mn-lt"/>
              </a:rPr>
              <a:t>creatively and critically</a:t>
            </a:r>
          </a:p>
          <a:p>
            <a:pPr marL="1371600" lvl="2" indent="-368300" algn="l" rtl="0">
              <a:lnSpc>
                <a:spcPct val="115000"/>
              </a:lnSpc>
              <a:spcBef>
                <a:spcPts val="0"/>
              </a:spcBef>
              <a:buSzPct val="100000"/>
              <a:buChar char="●"/>
            </a:pPr>
            <a:r>
              <a:rPr lang="en-US" sz="1800" dirty="0">
                <a:latin typeface="+mn-lt"/>
              </a:rPr>
              <a:t>D</a:t>
            </a:r>
            <a:r>
              <a:rPr lang="en-US" sz="1800" dirty="0" smtClean="0">
                <a:latin typeface="+mn-lt"/>
              </a:rPr>
              <a:t>iscuss</a:t>
            </a:r>
            <a:r>
              <a:rPr lang="en-US" sz="1800" dirty="0">
                <a:latin typeface="+mn-lt"/>
              </a:rPr>
              <a:t>, design, </a:t>
            </a:r>
            <a:r>
              <a:rPr lang="en-US" sz="1800" dirty="0" smtClean="0">
                <a:latin typeface="+mn-lt"/>
              </a:rPr>
              <a:t>explain, iterate</a:t>
            </a:r>
            <a:endParaRPr sz="1800" dirty="0">
              <a:latin typeface="+mn-lt"/>
            </a:endParaRPr>
          </a:p>
        </p:txBody>
      </p:sp>
      <p:sp>
        <p:nvSpPr>
          <p:cNvPr id="6" name="Shape 121"/>
          <p:cNvSpPr txBox="1">
            <a:spLocks/>
          </p:cNvSpPr>
          <p:nvPr/>
        </p:nvSpPr>
        <p:spPr>
          <a:xfrm>
            <a:off x="228600" y="2209800"/>
            <a:ext cx="8229600" cy="8247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FF7AAA"/>
              </a:buClr>
              <a:buFont typeface="Lucida Sans"/>
              <a:buNone/>
              <a:defRPr sz="4800" b="1" i="0" u="none" strike="noStrike" cap="none">
                <a:solidFill>
                  <a:srgbClr val="FF7AAA"/>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4100" dirty="0" smtClean="0"/>
              <a:t>Habits of Mind</a:t>
            </a:r>
            <a:endParaRPr lang="en-US" sz="4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ctrTitle"/>
          </p:nvPr>
        </p:nvSpPr>
        <p:spPr>
          <a:xfrm>
            <a:off x="457200" y="289875"/>
            <a:ext cx="8229600" cy="1081725"/>
          </a:xfrm>
          <a:prstGeom prst="rect">
            <a:avLst/>
          </a:prstGeom>
        </p:spPr>
        <p:txBody>
          <a:bodyPr lIns="91425" tIns="91425" rIns="91425" bIns="91425" anchor="b" anchorCtr="0">
            <a:noAutofit/>
          </a:bodyPr>
          <a:lstStyle/>
          <a:p>
            <a:pPr lvl="0">
              <a:spcBef>
                <a:spcPts val="0"/>
              </a:spcBef>
              <a:buNone/>
            </a:pPr>
            <a:endParaRPr sz="4100" dirty="0"/>
          </a:p>
          <a:p>
            <a:pPr lvl="0">
              <a:spcBef>
                <a:spcPts val="0"/>
              </a:spcBef>
              <a:buNone/>
            </a:pPr>
            <a:endParaRPr sz="4100" dirty="0"/>
          </a:p>
          <a:p>
            <a:pPr lvl="0">
              <a:spcBef>
                <a:spcPts val="0"/>
              </a:spcBef>
              <a:buClr>
                <a:srgbClr val="2A3990"/>
              </a:buClr>
              <a:buSzPct val="25000"/>
              <a:buFont typeface="Roboto"/>
              <a:buNone/>
            </a:pPr>
            <a:r>
              <a:rPr lang="en-US" sz="4100" dirty="0" smtClean="0"/>
              <a:t>Engineering Design Process</a:t>
            </a:r>
          </a:p>
        </p:txBody>
      </p:sp>
      <p:sp>
        <p:nvSpPr>
          <p:cNvPr id="129" name="Shape 129"/>
          <p:cNvSpPr txBox="1">
            <a:spLocks noGrp="1"/>
          </p:cNvSpPr>
          <p:nvPr>
            <p:ph type="subTitle" idx="1"/>
          </p:nvPr>
        </p:nvSpPr>
        <p:spPr>
          <a:xfrm>
            <a:off x="457200" y="1551900"/>
            <a:ext cx="8229600" cy="4677000"/>
          </a:xfrm>
          <a:prstGeom prst="rect">
            <a:avLst/>
          </a:prstGeom>
        </p:spPr>
        <p:txBody>
          <a:bodyPr lIns="91425" tIns="91425" rIns="91425" bIns="91425" anchor="t" anchorCtr="0">
            <a:noAutofit/>
          </a:bodyPr>
          <a:lstStyle/>
          <a:p>
            <a:pPr lvl="0" algn="l" rtl="0">
              <a:lnSpc>
                <a:spcPct val="115000"/>
              </a:lnSpc>
              <a:spcBef>
                <a:spcPts val="0"/>
              </a:spcBef>
              <a:buClr>
                <a:srgbClr val="F9F9F9"/>
              </a:buClr>
              <a:buSzPct val="25000"/>
              <a:buFont typeface="Noto Sans Symbols"/>
              <a:buNone/>
            </a:pPr>
            <a:endParaRPr dirty="0"/>
          </a:p>
          <a:p>
            <a:pPr lvl="0" rtl="0">
              <a:spcBef>
                <a:spcPts val="0"/>
              </a:spcBef>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742" y="1371600"/>
            <a:ext cx="5390516" cy="4953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12"/>
            <a:ext cx="8229600" cy="1143000"/>
          </a:xfrm>
          <a:prstGeom prst="rect">
            <a:avLst/>
          </a:prstGeom>
        </p:spPr>
        <p:txBody>
          <a:bodyPr lIns="91425" tIns="91425" rIns="91425" bIns="91425" anchor="ctr" anchorCtr="0">
            <a:noAutofit/>
          </a:bodyPr>
          <a:lstStyle/>
          <a:p>
            <a:pPr lvl="0" rtl="0">
              <a:spcBef>
                <a:spcPts val="0"/>
              </a:spcBef>
              <a:buNone/>
            </a:pPr>
            <a:r>
              <a:rPr lang="en-US" dirty="0" smtClean="0"/>
              <a:t>Questions to Consider</a:t>
            </a:r>
            <a:endParaRPr lang="en-US" dirty="0"/>
          </a:p>
        </p:txBody>
      </p:sp>
      <p:sp>
        <p:nvSpPr>
          <p:cNvPr id="115" name="Shape 115"/>
          <p:cNvSpPr txBox="1">
            <a:spLocks noGrp="1"/>
          </p:cNvSpPr>
          <p:nvPr>
            <p:ph type="body" idx="1"/>
          </p:nvPr>
        </p:nvSpPr>
        <p:spPr>
          <a:xfrm>
            <a:off x="457200" y="926625"/>
            <a:ext cx="8229600" cy="5382000"/>
          </a:xfrm>
          <a:prstGeom prst="rect">
            <a:avLst/>
          </a:prstGeom>
        </p:spPr>
        <p:txBody>
          <a:bodyPr lIns="91425" tIns="91425" rIns="91425" bIns="91425" anchor="t" anchorCtr="0">
            <a:noAutofit/>
          </a:bodyPr>
          <a:lstStyle/>
          <a:p>
            <a:pPr marL="0" lvl="0" indent="0" algn="ctr" rtl="0">
              <a:lnSpc>
                <a:spcPct val="115000"/>
              </a:lnSpc>
              <a:spcBef>
                <a:spcPts val="0"/>
              </a:spcBef>
              <a:buNone/>
            </a:pPr>
            <a:r>
              <a:rPr lang="en-US" sz="1800" dirty="0" smtClean="0">
                <a:solidFill>
                  <a:srgbClr val="FFFFFF"/>
                </a:solidFill>
                <a:latin typeface="+mn-lt"/>
                <a:ea typeface="Times New Roman"/>
                <a:cs typeface="Times New Roman"/>
                <a:sym typeface="Times New Roman"/>
              </a:rPr>
              <a:t>An important part of </a:t>
            </a:r>
          </a:p>
          <a:p>
            <a:pPr marL="0" lvl="0" indent="0" algn="ctr" rtl="0">
              <a:lnSpc>
                <a:spcPct val="115000"/>
              </a:lnSpc>
              <a:spcBef>
                <a:spcPts val="0"/>
              </a:spcBef>
              <a:buNone/>
            </a:pPr>
            <a:endParaRPr lang="en-US" sz="1800" dirty="0" smtClean="0">
              <a:solidFill>
                <a:srgbClr val="FFFFFF"/>
              </a:solidFill>
              <a:latin typeface="+mn-lt"/>
              <a:ea typeface="Times New Roman"/>
              <a:cs typeface="Times New Roman"/>
              <a:sym typeface="Times New Roman"/>
            </a:endParaRPr>
          </a:p>
          <a:p>
            <a:pPr marL="0" lvl="0" indent="0" algn="ctr" rtl="0">
              <a:lnSpc>
                <a:spcPct val="115000"/>
              </a:lnSpc>
              <a:spcBef>
                <a:spcPts val="0"/>
              </a:spcBef>
              <a:buNone/>
            </a:pPr>
            <a:r>
              <a:rPr lang="en-US" sz="1800" dirty="0" smtClean="0">
                <a:solidFill>
                  <a:srgbClr val="FFFFFF"/>
                </a:solidFill>
                <a:latin typeface="+mn-lt"/>
                <a:ea typeface="Times New Roman"/>
                <a:cs typeface="Times New Roman"/>
                <a:sym typeface="Times New Roman"/>
              </a:rPr>
              <a:t>Consider the following questions as we look at the next couple of slides:</a:t>
            </a:r>
          </a:p>
          <a:p>
            <a:pPr marL="0" lvl="0" indent="0" algn="ctr" rtl="0">
              <a:lnSpc>
                <a:spcPct val="115000"/>
              </a:lnSpc>
              <a:spcBef>
                <a:spcPts val="0"/>
              </a:spcBef>
              <a:buNone/>
            </a:pPr>
            <a:endParaRPr lang="en-US" sz="1800" dirty="0" smtClean="0">
              <a:solidFill>
                <a:srgbClr val="FFFFFF"/>
              </a:solidFill>
              <a:latin typeface="+mn-lt"/>
              <a:ea typeface="Times New Roman"/>
              <a:cs typeface="Times New Roman"/>
              <a:sym typeface="Times New Roman"/>
            </a:endParaRPr>
          </a:p>
          <a:p>
            <a:pPr marL="457200" lvl="0" indent="-342900" rtl="0">
              <a:lnSpc>
                <a:spcPct val="115000"/>
              </a:lnSpc>
              <a:spcBef>
                <a:spcPts val="600"/>
              </a:spcBef>
              <a:buClr>
                <a:srgbClr val="FFFFFF"/>
              </a:buClr>
              <a:buSzPct val="100000"/>
              <a:buFont typeface="Arial"/>
              <a:buChar char="●"/>
            </a:pPr>
            <a:r>
              <a:rPr lang="en-US" sz="1800" dirty="0" smtClean="0">
                <a:solidFill>
                  <a:srgbClr val="FFFFFF"/>
                </a:solidFill>
                <a:latin typeface="+mn-lt"/>
                <a:ea typeface="Times New Roman"/>
                <a:cs typeface="Times New Roman"/>
                <a:sym typeface="Times New Roman"/>
              </a:rPr>
              <a:t>What </a:t>
            </a:r>
            <a:r>
              <a:rPr lang="en-US" sz="1800" dirty="0">
                <a:solidFill>
                  <a:srgbClr val="FFFFFF"/>
                </a:solidFill>
                <a:latin typeface="+mn-lt"/>
                <a:ea typeface="Times New Roman"/>
                <a:cs typeface="Times New Roman"/>
                <a:sym typeface="Times New Roman"/>
              </a:rPr>
              <a:t>do you notice in </a:t>
            </a:r>
            <a:r>
              <a:rPr lang="en-US" sz="1800" dirty="0" smtClean="0">
                <a:solidFill>
                  <a:srgbClr val="FFFFFF"/>
                </a:solidFill>
                <a:latin typeface="+mn-lt"/>
                <a:ea typeface="Times New Roman"/>
                <a:cs typeface="Times New Roman"/>
                <a:sym typeface="Times New Roman"/>
              </a:rPr>
              <a:t>these pictures? </a:t>
            </a:r>
          </a:p>
          <a:p>
            <a:pPr marL="457200" lvl="0" indent="-342900" rtl="0">
              <a:lnSpc>
                <a:spcPct val="115000"/>
              </a:lnSpc>
              <a:spcBef>
                <a:spcPts val="600"/>
              </a:spcBef>
              <a:buClr>
                <a:srgbClr val="FFFFFF"/>
              </a:buClr>
              <a:buSzPct val="100000"/>
              <a:buFont typeface="Arial"/>
              <a:buChar char="●"/>
            </a:pPr>
            <a:r>
              <a:rPr lang="en-US" sz="1800" dirty="0" smtClean="0">
                <a:solidFill>
                  <a:srgbClr val="FFFFFF"/>
                </a:solidFill>
                <a:latin typeface="+mn-lt"/>
                <a:ea typeface="Times New Roman"/>
                <a:cs typeface="Times New Roman"/>
                <a:sym typeface="Times New Roman"/>
              </a:rPr>
              <a:t>What </a:t>
            </a:r>
            <a:r>
              <a:rPr lang="en-US" sz="1800" dirty="0">
                <a:solidFill>
                  <a:srgbClr val="FFFFFF"/>
                </a:solidFill>
                <a:latin typeface="+mn-lt"/>
                <a:ea typeface="Times New Roman"/>
                <a:cs typeface="Times New Roman"/>
                <a:sym typeface="Times New Roman"/>
              </a:rPr>
              <a:t>questions </a:t>
            </a:r>
            <a:r>
              <a:rPr lang="en-US" sz="1800" dirty="0" smtClean="0">
                <a:solidFill>
                  <a:srgbClr val="FFFFFF"/>
                </a:solidFill>
                <a:latin typeface="+mn-lt"/>
                <a:ea typeface="Times New Roman"/>
                <a:cs typeface="Times New Roman"/>
                <a:sym typeface="Times New Roman"/>
              </a:rPr>
              <a:t>do these images </a:t>
            </a:r>
            <a:r>
              <a:rPr lang="en-US" sz="1800" dirty="0">
                <a:solidFill>
                  <a:srgbClr val="FFFFFF"/>
                </a:solidFill>
                <a:latin typeface="+mn-lt"/>
                <a:ea typeface="Times New Roman"/>
                <a:cs typeface="Times New Roman"/>
                <a:sym typeface="Times New Roman"/>
              </a:rPr>
              <a:t>raise?</a:t>
            </a:r>
          </a:p>
          <a:p>
            <a:pPr marL="457200" lvl="0" indent="-342900" rtl="0">
              <a:lnSpc>
                <a:spcPct val="115000"/>
              </a:lnSpc>
              <a:spcBef>
                <a:spcPts val="600"/>
              </a:spcBef>
              <a:buClr>
                <a:srgbClr val="FFFFFF"/>
              </a:buClr>
              <a:buSzPct val="100000"/>
              <a:buFont typeface="Arial"/>
              <a:buChar char="●"/>
            </a:pPr>
            <a:r>
              <a:rPr lang="en-US" sz="1800" dirty="0">
                <a:solidFill>
                  <a:srgbClr val="FFFFFF"/>
                </a:solidFill>
                <a:latin typeface="+mn-lt"/>
                <a:ea typeface="Times New Roman"/>
                <a:cs typeface="Times New Roman"/>
                <a:sym typeface="Times New Roman"/>
              </a:rPr>
              <a:t>What does that make you wonder about?</a:t>
            </a:r>
          </a:p>
          <a:p>
            <a:pPr marL="457200" lvl="0" indent="-342900" rtl="0">
              <a:lnSpc>
                <a:spcPct val="115000"/>
              </a:lnSpc>
              <a:spcBef>
                <a:spcPts val="600"/>
              </a:spcBef>
              <a:buClr>
                <a:srgbClr val="FFFFFF"/>
              </a:buClr>
              <a:buSzPct val="100000"/>
              <a:buFont typeface="Arial"/>
              <a:buChar char="●"/>
            </a:pPr>
            <a:r>
              <a:rPr lang="en-US" sz="1800" dirty="0" smtClean="0">
                <a:solidFill>
                  <a:srgbClr val="FFFFFF"/>
                </a:solidFill>
                <a:latin typeface="+mn-lt"/>
                <a:ea typeface="Times New Roman"/>
                <a:cs typeface="Times New Roman"/>
                <a:sym typeface="Times New Roman"/>
              </a:rPr>
              <a:t>What </a:t>
            </a:r>
            <a:r>
              <a:rPr lang="en-US" sz="1800" dirty="0">
                <a:solidFill>
                  <a:srgbClr val="FFFFFF"/>
                </a:solidFill>
                <a:latin typeface="+mn-lt"/>
                <a:ea typeface="Times New Roman"/>
                <a:cs typeface="Times New Roman"/>
                <a:sym typeface="Times New Roman"/>
              </a:rPr>
              <a:t>do we need to find out in order </a:t>
            </a:r>
            <a:r>
              <a:rPr lang="en-US" sz="1800" dirty="0" smtClean="0">
                <a:solidFill>
                  <a:srgbClr val="FFFFFF"/>
                </a:solidFill>
                <a:latin typeface="+mn-lt"/>
                <a:ea typeface="Times New Roman"/>
                <a:cs typeface="Times New Roman"/>
                <a:sym typeface="Times New Roman"/>
              </a:rPr>
              <a:t>to solve any problems we see?</a:t>
            </a:r>
            <a:endParaRPr lang="en-US" sz="1800" dirty="0">
              <a:solidFill>
                <a:srgbClr val="FFFFFF"/>
              </a:solidFill>
              <a:latin typeface="+mn-lt"/>
              <a:ea typeface="Times New Roman"/>
              <a:cs typeface="Times New Roman"/>
              <a:sym typeface="Times New Roman"/>
            </a:endParaRPr>
          </a:p>
          <a:p>
            <a:pPr marL="457200" lvl="0" indent="-342900" rtl="0">
              <a:lnSpc>
                <a:spcPct val="115000"/>
              </a:lnSpc>
              <a:spcBef>
                <a:spcPts val="600"/>
              </a:spcBef>
              <a:buClr>
                <a:srgbClr val="FFFFFF"/>
              </a:buClr>
              <a:buSzPct val="100000"/>
              <a:buFont typeface="Arial"/>
              <a:buChar char="●"/>
            </a:pPr>
            <a:r>
              <a:rPr lang="en-US" sz="1800" dirty="0" smtClean="0">
                <a:solidFill>
                  <a:srgbClr val="FFFFFF"/>
                </a:solidFill>
                <a:latin typeface="+mn-lt"/>
                <a:ea typeface="Times New Roman"/>
                <a:cs typeface="Times New Roman"/>
                <a:sym typeface="Times New Roman"/>
              </a:rPr>
              <a:t>What </a:t>
            </a:r>
            <a:r>
              <a:rPr lang="en-US" sz="1800" dirty="0">
                <a:solidFill>
                  <a:srgbClr val="FFFFFF"/>
                </a:solidFill>
                <a:latin typeface="+mn-lt"/>
                <a:ea typeface="Times New Roman"/>
                <a:cs typeface="Times New Roman"/>
                <a:sym typeface="Times New Roman"/>
              </a:rPr>
              <a:t>do you feel is absent in this picture? </a:t>
            </a:r>
            <a:r>
              <a:rPr lang="en-US" sz="1800" dirty="0" smtClean="0">
                <a:solidFill>
                  <a:srgbClr val="FFFFFF"/>
                </a:solidFill>
                <a:latin typeface="+mn-lt"/>
                <a:ea typeface="Times New Roman"/>
                <a:cs typeface="Times New Roman"/>
                <a:sym typeface="Times New Roman"/>
              </a:rPr>
              <a:t>How </a:t>
            </a:r>
            <a:r>
              <a:rPr lang="en-US" sz="1800" dirty="0">
                <a:solidFill>
                  <a:srgbClr val="FFFFFF"/>
                </a:solidFill>
                <a:latin typeface="+mn-lt"/>
                <a:ea typeface="Times New Roman"/>
                <a:cs typeface="Times New Roman"/>
                <a:sym typeface="Times New Roman"/>
              </a:rPr>
              <a:t>would we find that out?  W</a:t>
            </a:r>
            <a:r>
              <a:rPr lang="en-US" sz="1800" dirty="0" smtClean="0">
                <a:solidFill>
                  <a:srgbClr val="FFFFFF"/>
                </a:solidFill>
                <a:latin typeface="+mn-lt"/>
                <a:ea typeface="Times New Roman"/>
                <a:cs typeface="Times New Roman"/>
                <a:sym typeface="Times New Roman"/>
              </a:rPr>
              <a:t>hat </a:t>
            </a:r>
            <a:r>
              <a:rPr lang="en-US" sz="1800" dirty="0">
                <a:solidFill>
                  <a:srgbClr val="FFFFFF"/>
                </a:solidFill>
                <a:latin typeface="+mn-lt"/>
                <a:ea typeface="Times New Roman"/>
                <a:cs typeface="Times New Roman"/>
                <a:sym typeface="Times New Roman"/>
              </a:rPr>
              <a:t>specifically do you want to ask </a:t>
            </a:r>
            <a:r>
              <a:rPr lang="en-US" sz="1800" dirty="0" smtClean="0">
                <a:solidFill>
                  <a:srgbClr val="FFFFFF"/>
                </a:solidFill>
                <a:latin typeface="+mn-lt"/>
                <a:ea typeface="Times New Roman"/>
                <a:cs typeface="Times New Roman"/>
                <a:sym typeface="Times New Roman"/>
              </a:rPr>
              <a:t>these people?</a:t>
            </a:r>
            <a:endParaRPr lang="en-US" sz="1800" dirty="0">
              <a:solidFill>
                <a:srgbClr val="FFFFFF"/>
              </a:solidFill>
              <a:latin typeface="+mn-lt"/>
              <a:ea typeface="Times New Roman"/>
              <a:cs typeface="Times New Roman"/>
              <a:sym typeface="Times New Roman"/>
            </a:endParaRPr>
          </a:p>
          <a:p>
            <a:pPr marL="0" lvl="0" indent="0" rtl="0">
              <a:spcBef>
                <a:spcPts val="0"/>
              </a:spcBef>
              <a:spcAft>
                <a:spcPts val="600"/>
              </a:spcAft>
              <a:buNone/>
            </a:pPr>
            <a:endParaRPr sz="1400" b="1" dirty="0">
              <a:solidFill>
                <a:srgbClr val="FFFFFF"/>
              </a:solidFill>
              <a:latin typeface="Arial"/>
              <a:ea typeface="Arial"/>
              <a:cs typeface="Arial"/>
              <a:sym typeface="Arial"/>
            </a:endParaRPr>
          </a:p>
          <a:p>
            <a:pPr lvl="0" rtl="0">
              <a:spcBef>
                <a:spcPts val="0"/>
              </a:spcBef>
              <a:buNone/>
            </a:pPr>
            <a:endParaRPr sz="1400" dirty="0">
              <a:solidFill>
                <a:srgbClr val="FFFFFF"/>
              </a:solidFill>
            </a:endParaRPr>
          </a:p>
        </p:txBody>
      </p:sp>
    </p:spTree>
    <p:extLst>
      <p:ext uri="{BB962C8B-B14F-4D97-AF65-F5344CB8AC3E}">
        <p14:creationId xmlns:p14="http://schemas.microsoft.com/office/powerpoint/2010/main" val="2035825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subTitle" idx="1"/>
          </p:nvPr>
        </p:nvSpPr>
        <p:spPr>
          <a:xfrm>
            <a:off x="776550" y="4927650"/>
            <a:ext cx="7590900" cy="1624800"/>
          </a:xfrm>
          <a:prstGeom prst="rect">
            <a:avLst/>
          </a:prstGeom>
        </p:spPr>
        <p:txBody>
          <a:bodyPr lIns="91425" tIns="91425" rIns="91425" bIns="91425" anchor="t" anchorCtr="0">
            <a:noAutofit/>
          </a:bodyPr>
          <a:lstStyle/>
          <a:p>
            <a:pPr algn="l"/>
            <a:endParaRPr lang="en-US" sz="1400" dirty="0" smtClean="0">
              <a:solidFill>
                <a:schemeClr val="bg1"/>
              </a:solidFill>
              <a:latin typeface="HelveticaNeueLTPro-Bd"/>
            </a:endParaRPr>
          </a:p>
          <a:p>
            <a:r>
              <a:rPr lang="en-US" sz="1400" dirty="0" smtClean="0">
                <a:solidFill>
                  <a:schemeClr val="bg1"/>
                </a:solidFill>
                <a:latin typeface="HelveticaNeueLTPro-Bd"/>
              </a:rPr>
              <a:t>2016 Al Jazeera, “Horrors </a:t>
            </a:r>
            <a:r>
              <a:rPr lang="en-US" sz="1400" dirty="0">
                <a:solidFill>
                  <a:schemeClr val="bg1"/>
                </a:solidFill>
                <a:latin typeface="HelveticaNeueLTPro-Bd"/>
              </a:rPr>
              <a:t>left by Hurricane Matthew become clear in </a:t>
            </a:r>
            <a:r>
              <a:rPr lang="en-US" sz="1400" dirty="0" smtClean="0">
                <a:solidFill>
                  <a:schemeClr val="bg1"/>
                </a:solidFill>
                <a:latin typeface="HelveticaNeueLTPro-Bd"/>
              </a:rPr>
              <a:t>Haiti” </a:t>
            </a:r>
            <a:r>
              <a:rPr lang="en-US" sz="1400" u="sng" dirty="0" smtClean="0">
                <a:solidFill>
                  <a:schemeClr val="hlink"/>
                </a:solidFill>
                <a:hlinkClick r:id="rId3"/>
              </a:rPr>
              <a:t>http</a:t>
            </a:r>
            <a:r>
              <a:rPr lang="en-US" sz="1400" u="sng" dirty="0">
                <a:solidFill>
                  <a:schemeClr val="hlink"/>
                </a:solidFill>
                <a:hlinkClick r:id="rId3"/>
              </a:rPr>
              <a:t>://www.aljazeera.com/news/2016/10/horrors-left-hurricane-matthew-clear-haiti-161008094813244.html</a:t>
            </a:r>
          </a:p>
          <a:p>
            <a:pPr lvl="0" rtl="0">
              <a:spcBef>
                <a:spcPts val="0"/>
              </a:spcBef>
              <a:buNone/>
            </a:pPr>
            <a:endParaRPr sz="1400" dirty="0"/>
          </a:p>
        </p:txBody>
      </p:sp>
      <p:pic>
        <p:nvPicPr>
          <p:cNvPr id="143" name="Shape 143"/>
          <p:cNvPicPr preferRelativeResize="0"/>
          <p:nvPr/>
        </p:nvPicPr>
        <p:blipFill rotWithShape="1">
          <a:blip r:embed="rId4">
            <a:alphaModFix/>
          </a:blip>
          <a:srcRect l="15160" t="31543" r="29969" b="13665"/>
          <a:stretch/>
        </p:blipFill>
        <p:spPr>
          <a:xfrm>
            <a:off x="693262" y="439800"/>
            <a:ext cx="7757476" cy="43572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Shape 169"/>
          <p:cNvSpPr txBox="1">
            <a:spLocks noGrp="1"/>
          </p:cNvSpPr>
          <p:nvPr>
            <p:ph type="subTitle" idx="1"/>
          </p:nvPr>
        </p:nvSpPr>
        <p:spPr>
          <a:xfrm>
            <a:off x="914400" y="5638800"/>
            <a:ext cx="7543800" cy="859302"/>
          </a:xfrm>
          <a:prstGeom prst="rect">
            <a:avLst/>
          </a:prstGeom>
        </p:spPr>
        <p:txBody>
          <a:bodyPr lIns="91425" tIns="91425" rIns="91425" bIns="91425" anchor="t" anchorCtr="0">
            <a:noAutofit/>
          </a:bodyPr>
          <a:lstStyle/>
          <a:p>
            <a:pPr>
              <a:spcBef>
                <a:spcPts val="0"/>
              </a:spcBef>
            </a:pPr>
            <a:r>
              <a:rPr lang="en-US" sz="1400" dirty="0" smtClean="0">
                <a:latin typeface="+mn-lt"/>
                <a:cs typeface="Times New Roman" pitchFamily="18" charset="0"/>
              </a:rPr>
              <a:t>2016 United Nations (Logan </a:t>
            </a:r>
            <a:r>
              <a:rPr lang="en-US" sz="1400" dirty="0" err="1" smtClean="0">
                <a:latin typeface="+mn-lt"/>
                <a:cs typeface="Times New Roman" pitchFamily="18" charset="0"/>
              </a:rPr>
              <a:t>Abassi</a:t>
            </a:r>
            <a:r>
              <a:rPr lang="en-US" sz="1400" dirty="0" smtClean="0">
                <a:latin typeface="+mn-lt"/>
                <a:cs typeface="Times New Roman" pitchFamily="18" charset="0"/>
              </a:rPr>
              <a:t>), “Haiti hit by Hurricane Matthew” </a:t>
            </a:r>
            <a:r>
              <a:rPr lang="en-US" sz="1400" dirty="0" smtClean="0">
                <a:latin typeface="+mn-lt"/>
                <a:cs typeface="Times New Roman" pitchFamily="18" charset="0"/>
                <a:hlinkClick r:id="rId3"/>
              </a:rPr>
              <a:t>https://www.flickr.com/photos/un_photo/31569587301/in/album-72157674071957903/</a:t>
            </a:r>
            <a:endParaRPr lang="en-US" sz="1400" b="1" dirty="0" smtClean="0">
              <a:latin typeface="+mn-lt"/>
              <a:cs typeface="Times New Roman" pitchFamily="18" charset="0"/>
            </a:endParaRPr>
          </a:p>
          <a:p>
            <a:pPr lvl="0">
              <a:spcBef>
                <a:spcPts val="0"/>
              </a:spcBef>
            </a:pPr>
            <a:endParaRPr sz="1200" dirty="0"/>
          </a:p>
        </p:txBody>
      </p:sp>
      <p:pic>
        <p:nvPicPr>
          <p:cNvPr id="12289" name="Picture 1"/>
          <p:cNvPicPr>
            <a:picLocks noChangeAspect="1" noChangeArrowheads="1"/>
          </p:cNvPicPr>
          <p:nvPr/>
        </p:nvPicPr>
        <p:blipFill>
          <a:blip r:embed="rId4"/>
          <a:srcRect/>
          <a:stretch>
            <a:fillRect/>
          </a:stretch>
        </p:blipFill>
        <p:spPr bwMode="auto">
          <a:xfrm>
            <a:off x="1066800" y="685800"/>
            <a:ext cx="6972300" cy="465130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8194" name="Picture 2" descr="File:Hurricane Matthew Moron, Haiti damage.jpg"/>
          <p:cNvPicPr>
            <a:picLocks noChangeAspect="1" noChangeArrowheads="1"/>
          </p:cNvPicPr>
          <p:nvPr/>
        </p:nvPicPr>
        <p:blipFill>
          <a:blip r:embed="rId3"/>
          <a:srcRect/>
          <a:stretch>
            <a:fillRect/>
          </a:stretch>
        </p:blipFill>
        <p:spPr bwMode="auto">
          <a:xfrm>
            <a:off x="1066800" y="609600"/>
            <a:ext cx="6879167" cy="4953000"/>
          </a:xfrm>
          <a:prstGeom prst="rect">
            <a:avLst/>
          </a:prstGeom>
          <a:noFill/>
        </p:spPr>
      </p:pic>
      <p:sp>
        <p:nvSpPr>
          <p:cNvPr id="7" name="Rectangle 6"/>
          <p:cNvSpPr/>
          <p:nvPr/>
        </p:nvSpPr>
        <p:spPr>
          <a:xfrm>
            <a:off x="762000" y="5943600"/>
            <a:ext cx="7620000" cy="587853"/>
          </a:xfrm>
          <a:prstGeom prst="rect">
            <a:avLst/>
          </a:prstGeom>
        </p:spPr>
        <p:txBody>
          <a:bodyPr wrap="square">
            <a:spAutoFit/>
          </a:bodyPr>
          <a:lstStyle/>
          <a:p>
            <a:pPr lvl="0" algn="ctr">
              <a:lnSpc>
                <a:spcPct val="115000"/>
              </a:lnSpc>
              <a:defRPr/>
            </a:pPr>
            <a:r>
              <a:rPr lang="en-US" dirty="0" smtClean="0">
                <a:solidFill>
                  <a:schemeClr val="bg1"/>
                </a:solidFill>
              </a:rPr>
              <a:t>2016 CDC Global (</a:t>
            </a:r>
            <a:r>
              <a:rPr lang="en-US" dirty="0" err="1" smtClean="0">
                <a:solidFill>
                  <a:schemeClr val="bg1"/>
                </a:solidFill>
              </a:rPr>
              <a:t>Avi</a:t>
            </a:r>
            <a:r>
              <a:rPr lang="en-US" dirty="0" smtClean="0">
                <a:solidFill>
                  <a:schemeClr val="bg1"/>
                </a:solidFill>
              </a:rPr>
              <a:t> Hakim), “Moron, Haiti after Hurricane Matthew” </a:t>
            </a:r>
            <a:r>
              <a:rPr lang="en-US" dirty="0" smtClean="0">
                <a:solidFill>
                  <a:schemeClr val="bg1"/>
                </a:solidFill>
                <a:hlinkClick r:id="rId4"/>
              </a:rPr>
              <a:t>https://www.flickr.com/photos/89075068@N07/31018500283</a:t>
            </a:r>
            <a:endParaRPr lang="en-US" dirty="0" smtClean="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2" name="Shape 152"/>
          <p:cNvSpPr txBox="1"/>
          <p:nvPr/>
        </p:nvSpPr>
        <p:spPr>
          <a:xfrm>
            <a:off x="2750675" y="6352500"/>
            <a:ext cx="3700800" cy="387900"/>
          </a:xfrm>
          <a:prstGeom prst="rect">
            <a:avLst/>
          </a:prstGeom>
          <a:noFill/>
          <a:ln>
            <a:noFill/>
          </a:ln>
        </p:spPr>
        <p:txBody>
          <a:bodyPr lIns="91425" tIns="91425" rIns="91425" bIns="91425" anchor="ctr" anchorCtr="0">
            <a:noAutofit/>
          </a:bodyPr>
          <a:lstStyle/>
          <a:p>
            <a:pPr lvl="0" rtl="0">
              <a:spcBef>
                <a:spcPts val="0"/>
              </a:spcBef>
              <a:buNone/>
            </a:pPr>
            <a:endParaRPr lang="en-US" dirty="0">
              <a:solidFill>
                <a:schemeClr val="lt1"/>
              </a:solidFill>
            </a:endParaRPr>
          </a:p>
        </p:txBody>
      </p:sp>
      <p:pic>
        <p:nvPicPr>
          <p:cNvPr id="16388" name="Picture 4" descr="https://upload.wikimedia.org/wikipedia/commons/thumb/9/9c/Damage_to_a_house_in_Haiti_after_Hurricane_Matthew_%2830988304274%29.jpg/1280px-Damage_to_a_house_in_Haiti_after_Hurricane_Matthew_%2830988304274%29.jpg"/>
          <p:cNvPicPr>
            <a:picLocks noChangeAspect="1" noChangeArrowheads="1"/>
          </p:cNvPicPr>
          <p:nvPr/>
        </p:nvPicPr>
        <p:blipFill>
          <a:blip r:embed="rId3"/>
          <a:srcRect/>
          <a:stretch>
            <a:fillRect/>
          </a:stretch>
        </p:blipFill>
        <p:spPr bwMode="auto">
          <a:xfrm>
            <a:off x="1066800" y="609600"/>
            <a:ext cx="6858000" cy="5143501"/>
          </a:xfrm>
          <a:prstGeom prst="rect">
            <a:avLst/>
          </a:prstGeom>
          <a:noFill/>
        </p:spPr>
      </p:pic>
      <p:sp>
        <p:nvSpPr>
          <p:cNvPr id="8" name="TextBox 7"/>
          <p:cNvSpPr txBox="1"/>
          <p:nvPr/>
        </p:nvSpPr>
        <p:spPr>
          <a:xfrm>
            <a:off x="685800" y="6019800"/>
            <a:ext cx="7696200" cy="523220"/>
          </a:xfrm>
          <a:prstGeom prst="rect">
            <a:avLst/>
          </a:prstGeom>
          <a:noFill/>
        </p:spPr>
        <p:txBody>
          <a:bodyPr wrap="square" rtlCol="0">
            <a:spAutoFit/>
          </a:bodyPr>
          <a:lstStyle/>
          <a:p>
            <a:pPr algn="ctr"/>
            <a:r>
              <a:rPr lang="en-US" dirty="0" smtClean="0">
                <a:solidFill>
                  <a:schemeClr val="bg1"/>
                </a:solidFill>
              </a:rPr>
              <a:t>2016 </a:t>
            </a:r>
            <a:r>
              <a:rPr lang="en-US" dirty="0">
                <a:solidFill>
                  <a:schemeClr val="bg1"/>
                </a:solidFill>
              </a:rPr>
              <a:t>CDC Global (Coralie Giese), Damage to a house in Haiti after Hurricane </a:t>
            </a:r>
            <a:r>
              <a:rPr lang="en-US" dirty="0" smtClean="0">
                <a:solidFill>
                  <a:schemeClr val="bg1"/>
                </a:solidFill>
              </a:rPr>
              <a:t>Matthew </a:t>
            </a:r>
            <a:r>
              <a:rPr lang="en-US" dirty="0" smtClean="0">
                <a:solidFill>
                  <a:schemeClr val="bg1"/>
                </a:solidFill>
                <a:hlinkClick r:id="rId4"/>
              </a:rPr>
              <a:t>https://flickr.com/photos/89075068@N07/30988304274</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Shape 159"/>
          <p:cNvSpPr txBox="1">
            <a:spLocks noGrp="1"/>
          </p:cNvSpPr>
          <p:nvPr>
            <p:ph type="subTitle" idx="1"/>
          </p:nvPr>
        </p:nvSpPr>
        <p:spPr>
          <a:xfrm>
            <a:off x="609600" y="5638800"/>
            <a:ext cx="7696200" cy="838200"/>
          </a:xfrm>
          <a:prstGeom prst="rect">
            <a:avLst/>
          </a:prstGeom>
        </p:spPr>
        <p:txBody>
          <a:bodyPr lIns="91425" tIns="91425" rIns="91425" bIns="91425" anchor="t" anchorCtr="0">
            <a:noAutofit/>
          </a:bodyPr>
          <a:lstStyle/>
          <a:p>
            <a:pPr>
              <a:spcBef>
                <a:spcPts val="0"/>
              </a:spcBef>
            </a:pPr>
            <a:r>
              <a:rPr lang="en-US" sz="1400" dirty="0" smtClean="0">
                <a:latin typeface="+mn-lt"/>
              </a:rPr>
              <a:t>2016 UK Department for International Development (</a:t>
            </a:r>
            <a:r>
              <a:rPr lang="en-US" sz="1400" dirty="0">
                <a:latin typeface="+mn-lt"/>
              </a:rPr>
              <a:t>Julien </a:t>
            </a:r>
            <a:r>
              <a:rPr lang="en-US" sz="1400" dirty="0" err="1" smtClean="0">
                <a:latin typeface="+mn-lt"/>
              </a:rPr>
              <a:t>Mulliez</a:t>
            </a:r>
            <a:r>
              <a:rPr lang="en-US" sz="1400" dirty="0" smtClean="0"/>
              <a:t>),</a:t>
            </a:r>
            <a:r>
              <a:rPr lang="en-US" sz="1400" dirty="0" smtClean="0">
                <a:latin typeface="+mn-lt"/>
              </a:rPr>
              <a:t> </a:t>
            </a:r>
            <a:r>
              <a:rPr lang="en-US" sz="1400" dirty="0" smtClean="0">
                <a:latin typeface="+mn-lt"/>
                <a:hlinkClick r:id="rId3"/>
              </a:rPr>
              <a:t>https://www.flickr.com/photos/dfid/29561570953</a:t>
            </a:r>
            <a:endParaRPr lang="en-US" sz="1400" dirty="0" smtClean="0">
              <a:latin typeface="+mn-lt"/>
            </a:endParaRPr>
          </a:p>
          <a:p>
            <a:pPr lvl="0">
              <a:spcBef>
                <a:spcPts val="0"/>
              </a:spcBef>
              <a:buNone/>
            </a:pPr>
            <a:endParaRPr sz="1400" dirty="0"/>
          </a:p>
        </p:txBody>
      </p:sp>
      <p:pic>
        <p:nvPicPr>
          <p:cNvPr id="14338" name="Picture 2" descr="https://www.worldbook.com/images/pc373416_article.jpg"/>
          <p:cNvPicPr>
            <a:picLocks noChangeAspect="1" noChangeArrowheads="1"/>
          </p:cNvPicPr>
          <p:nvPr/>
        </p:nvPicPr>
        <p:blipFill>
          <a:blip r:embed="rId4"/>
          <a:srcRect/>
          <a:stretch>
            <a:fillRect/>
          </a:stretch>
        </p:blipFill>
        <p:spPr bwMode="auto">
          <a:xfrm>
            <a:off x="1066800" y="838200"/>
            <a:ext cx="7143750" cy="4543426"/>
          </a:xfrm>
          <a:prstGeom prst="rect">
            <a:avLst/>
          </a:prstGeom>
          <a:noFill/>
        </p:spPr>
      </p:pic>
    </p:spTree>
  </p:cSld>
  <p:clrMapOvr>
    <a:masterClrMapping/>
  </p:clrMapOvr>
</p:sld>
</file>

<file path=ppt/theme/theme1.xml><?xml version="1.0" encoding="utf-8"?>
<a:theme xmlns:a="http://schemas.openxmlformats.org/drawingml/2006/main" name="Apex">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2318</TotalTime>
  <Words>2004</Words>
  <Application>Microsoft Office PowerPoint</Application>
  <PresentationFormat>On-screen Show (4:3)</PresentationFormat>
  <Paragraphs>176</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Lucida Sans</vt:lpstr>
      <vt:lpstr>HelveticaNeueLTPro-Bd</vt:lpstr>
      <vt:lpstr>Roboto</vt:lpstr>
      <vt:lpstr>Symbol</vt:lpstr>
      <vt:lpstr>Times New Roman</vt:lpstr>
      <vt:lpstr>Comic Sans MS</vt:lpstr>
      <vt:lpstr>Arial</vt:lpstr>
      <vt:lpstr>Calibri</vt:lpstr>
      <vt:lpstr>Book Antiqua</vt:lpstr>
      <vt:lpstr>MS Mincho</vt:lpstr>
      <vt:lpstr>Noto Sans Symbols</vt:lpstr>
      <vt:lpstr>Apex</vt:lpstr>
      <vt:lpstr>SHANTYTOWN  REDESIGN  Teacher Presentation</vt:lpstr>
      <vt:lpstr>Intro to STEM Education </vt:lpstr>
      <vt:lpstr>  Engineering Design Process</vt:lpstr>
      <vt:lpstr>Questions to Consider</vt:lpstr>
      <vt:lpstr>PowerPoint Presentation</vt:lpstr>
      <vt:lpstr>PowerPoint Presentation</vt:lpstr>
      <vt:lpstr>PowerPoint Presentation</vt:lpstr>
      <vt:lpstr>PowerPoint Presentation</vt:lpstr>
      <vt:lpstr>PowerPoint Presentation</vt:lpstr>
      <vt:lpstr>Driving Question:</vt:lpstr>
      <vt:lpstr>Engineering Design Challenge</vt:lpstr>
      <vt:lpstr>Science Background</vt:lpstr>
      <vt:lpstr>Vocabulary</vt:lpstr>
      <vt:lpstr>Vocabulary</vt:lpstr>
      <vt:lpstr>Know/Need to Know Chart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SHANTYTOWN  REDESIGN  Teacher Presentation</dc:title>
  <dc:creator>Zain Iqbal</dc:creator>
  <cp:lastModifiedBy>Zain Iqbal</cp:lastModifiedBy>
  <cp:revision>28</cp:revision>
  <dcterms:modified xsi:type="dcterms:W3CDTF">2018-08-31T19:48:20Z</dcterms:modified>
</cp:coreProperties>
</file>