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6.xml" ContentType="application/inkml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ink/ink7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62" r:id="rId3"/>
    <p:sldId id="263" r:id="rId4"/>
    <p:sldId id="284" r:id="rId5"/>
    <p:sldId id="264" r:id="rId6"/>
    <p:sldId id="283" r:id="rId7"/>
    <p:sldId id="265" r:id="rId8"/>
    <p:sldId id="267" r:id="rId9"/>
    <p:sldId id="266" r:id="rId10"/>
    <p:sldId id="268" r:id="rId11"/>
    <p:sldId id="270" r:id="rId12"/>
    <p:sldId id="269" r:id="rId13"/>
    <p:sldId id="271" r:id="rId14"/>
    <p:sldId id="273" r:id="rId15"/>
    <p:sldId id="272" r:id="rId16"/>
    <p:sldId id="274" r:id="rId17"/>
    <p:sldId id="258" r:id="rId18"/>
    <p:sldId id="261" r:id="rId19"/>
    <p:sldId id="276" r:id="rId20"/>
    <p:sldId id="278" r:id="rId21"/>
    <p:sldId id="277" r:id="rId22"/>
    <p:sldId id="279" r:id="rId23"/>
    <p:sldId id="259" r:id="rId24"/>
    <p:sldId id="260" r:id="rId25"/>
    <p:sldId id="275" r:id="rId26"/>
    <p:sldId id="280" r:id="rId27"/>
    <p:sldId id="281" r:id="rId28"/>
    <p:sldId id="282" r:id="rId29"/>
  </p:sldIdLst>
  <p:sldSz cx="9144000" cy="5143500" type="screen16x9"/>
  <p:notesSz cx="6858000" cy="9144000"/>
  <p:embeddedFontLst>
    <p:embeddedFont>
      <p:font typeface="Open Sans" panose="020B08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2C33A2-A7DF-A9DD-0EFD-DA9CE43E8A05}" v="507" dt="2022-06-29T16:19:37.450"/>
    <p1510:client id="{E754E46F-7A86-D409-3B64-07FDD974F49F}" v="17" dt="2022-06-30T17:35:08.171"/>
    <p1510:client id="{F828BA59-5075-453A-B29C-31A0F3AD9745}" v="9" dt="2022-07-26T12:19:14.6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9T16:18:45.76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15471 4390 4386 0 0,'-2'1'0'0'0,"-22"2"0"0"0,-31 2 0 0 0,-30 0 0 0 0,-11-1 0 0 0,-1 0 0 0 0,7-2 0 0 0,9-2 0 0 0,8-3 0 0 0,3-5 0 0 0,-1-4 0 0 0,-1-4 0 0 0,-1-1 0 0 0,4 0 0 0 0,5 0 0 0 0,6 1 0 0 0,6 2 0 0 0,3 0 0 0 0,2-2 0 0 0,-1-3 0 0 0,2-5 0 0 0,1-2 0 0 0,2-2 0 0 0,4 1 0 0 0,2-1 0 0 0,4 3 0 0 0,3 4 0 0 0,4 4 0 0 0,0 2 0 0 0,-1 3 0 0 0,-2 2 0 0 0,-2 1 0 0 0,-1 2 0 0 0,1 3 0 0 0,3 3 0 0 0,3 2 0 0 0,2 4 0 0 0,-2 7 0 0 0,-2 7 0 0 0,-4 2 0 0 0,-3 3 0 0 0,-1 1 0 0 0,1 2 0 0 0,2 2 0 0 0,4 1 0 0 0,1 1 0 0 0,2-2 0 0 0,2-6 0 0 0,2-4 0 0 0,2-4 0 0 0,1 1 0 0 0,1 4 0 0 0,2 6 0 0 0,2 5 0 0 0,1 7 0 0 0,-3 6 0 0 0,-5 5 0 0 0,-6 2 0 0 0,1-3 0 0 0,5-3 0 0 0,6-2 0 0 0,4-3 0 0 0,4-3 0 0 0,4-2 0 0 0,1-1 0 0 0,2 0 0 0 0,1 2 0 0 0,2 2 0 0 0,1 2 0 0 0,2-3 0 0 0,2-4 0 0 0,3-2 0 0 0,0 0 0 0 0,0 2 0 0 0,1-3 0 0 0,-1-3 0 0 0,2-1 0 0 0,1-3 0 0 0,2-2 0 0 0,0-3 0 0 0,2-1 0 0 0,1 0 0 0 0,0 0 0 0 0,0 0 0 0 0,1 1 0 0 0,3 3 0 0 0,2 3 0 0 0,3 3 0 0 0,-2 6 0 0 0,-1 4 0 0 0,0 3 0 0 0,0 2 0 0 0,2-1 0 0 0,1 1 0 0 0,0-1 0 0 0,0-1 0 0 0,-2-3 0 0 0,-1-4 0 0 0,-1-2 0 0 0,-2-3 0 0 0,-3 0 0 0 0,0-2 0 0 0,-1-3 0 0 0,-2-2 0 0 0,-2 0 0 0 0,-2 1 0 0 0,-3 2 0 0 0,-2-1 0 0 0,-1 2 0 0 0,0-1 0 0 0,-1 3 0 0 0,-1-1 0 0 0,-1 0 0 0 0,-2-1 0 0 0,1-3 0 0 0,-2 2 0 0 0,1-1 0 0 0,-1 1 0 0 0,1 1 0 0 0,-1 1 0 0 0,-1 0 0 0 0,0 1 0 0 0,0-3 0 0 0,0 1 0 0 0,-1 0 0 0 0,0 2 0 0 0,-3 0 0 0 0,-1 2 0 0 0,-3-1 0 0 0,0 0 0 0 0,-1 1 0 0 0,0 1 0 0 0,0 2 0 0 0,-3 1 0 0 0,-1 2 0 0 0,0 0 0 0 0,-1-1 0 0 0,1 0 0 0 0,0-2 0 0 0,1-1 0 0 0,1-2 0 0 0,-1 2 0 0 0,0 3 0 0 0,2 3 0 0 0,-2 2 0 0 0,0-5 0 0 0,-2-3 0 0 0,-1-1 0 0 0,-1 2 0 0 0,-3 3 0 0 0,-1 2 0 0 0,1 1 0 0 0,0-1 0 0 0,0 1 0 0 0,0 1 0 0 0,1 0 0 0 0,0 0 0 0 0,2 0 0 0 0,0 0 0 0 0,2 2 0 0 0,-1 3 0 0 0,-2 2 0 0 0,1 3 0 0 0,0 3 0 0 0,-1 0 0 0 0,0 0 0 0 0,2 2 0 0 0,1 3 0 0 0,2 3 0 0 0,1-1 0 0 0,0-1 0 0 0,-2-2 0 0 0,-1-2 0 0 0,0-1 0 0 0,1-2 0 0 0,0-2 0 0 0,0-1 0 0 0,2-1 0 0 0,2 2 0 0 0,3 0 0 0 0,2 0 0 0 0,1-2 0 0 0,-1-3 0 0 0,-1 0 0 0 0,-2-1 0 0 0,-2-1 0 0 0,0-1 0 0 0,1 1 0 0 0,0 0 0 0 0,0 2 0 0 0,0 3 0 0 0,0 0 0 0 0,-1 1 0 0 0,0 0 0 0 0,1-1 0 0 0,0-5 0 0 0,1-4 0 0 0,2-1 0 0 0,1 1 0 0 0,0 1 0 0 0,-1 0 0 0 0,0 2 0 0 0,0 0 0 0 0,0 0 0 0 0,0 2 0 0 0,2 0 0 0 0,1 0 0 0 0,1 0 0 0 0,2-3 0 0 0,1-3 0 0 0,1-5 0 0 0,0-1 0 0 0,0-2 0 0 0,2 0 0 0 0,0 0 0 0 0,2 2 0 0 0,1 2 0 0 0,2 4 0 0 0,2 3 0 0 0,2 3 0 0 0,2 2 0 0 0,0 1 0 0 0,5-3 0 0 0,1-3 0 0 0,3-6 0 0 0,1-4 0 0 0,3-2 0 0 0,2-4 0 0 0,4 1 0 0 0,1-1 0 0 0,5 0 0 0 0,1-3 0 0 0,4-3 0 0 0,-2-4 0 0 0,-4 1 0 0 0,-3 4 0 0 0,1 3 0 0 0,8-1 0 0 0,10-6 0 0 0,6-5 0 0 0,2-6 0 0 0,-1-6 0 0 0,-4-3 0 0 0,-3-3 0 0 0,-4-2 0 0 0,-4-3 0 0 0,0-2 0 0 0,0-2 0 0 0,3-2 0 0 0,2-2 0 0 0,2-2 0 0 0,-1 2 0 0 0,-2 0 0 0 0,-5 3 0 0 0,-3 0 0 0 0,-4 3 0 0 0,-2 0 0 0 0,-4 0 0 0 0,1-1 0 0 0,3 1 0 0 0,2 1 0 0 0,4 1 0 0 0,1-1 0 0 0,-1-1 0 0 0,-1-2 0 0 0,-5 0 0 0 0,-3 1 0 0 0,-3-2 0 0 0,-3 2 0 0 0,-1 1 0 0 0,-3 0 0 0 0,0 2 0 0 0,0 0 0 0 0,1 2 0 0 0,-1 0 0 0 0,0 2 0 0 0,1 1 0 0 0,2 0 0 0 0,2 0 0 0 0,4-1 0 0 0,0-1 0 0 0,1 0 0 0 0,0 2 0 0 0,-1 1 0 0 0,0 1 0 0 0,1 2 0 0 0,-1 1 0 0 0,-2 0 0 0 0,0-2 0 0 0,-1-1 0 0 0,0-2 0 0 0,3 0 0 0 0,3 0 0 0 0,6-1 0 0 0,6 0 0 0 0,4-2 0 0 0,2 1 0 0 0,1 1 0 0 0,-1 1 0 0 0,-1 0 0 0 0,-3-2 0 0 0,-4-3 0 0 0,-1-4 0 0 0,2-2 0 0 0,5-5 0 0 0,7-5 0 0 0,5-4 0 0 0,3-5 0 0 0,-1-2 0 0 0,-4 0 0 0 0,-5 2 0 0 0,-4 2 0 0 0,-2 1 0 0 0,2 1 0 0 0,4 0 0 0 0,3 1 0 0 0,1 2 0 0 0,2 1 0 0 0,-3 0 0 0 0,-2 1 0 0 0,-6 1 0 0 0,-4 1 0 0 0,-6-1 0 0 0,-1-1 0 0 0,-2-1 0 0 0,0-5 0 0 0,1-5 0 0 0,-1-3 0 0 0,1-1 0 0 0,-1 0 0 0 0,-2-2 0 0 0,-3-2 0 0 0,-2-5 0 0 0,-4-6 0 0 0,-4-4 0 0 0,-6-3 0 0 0,-4-2 0 0 0,-4 4 0 0 0,-4 10 0 0 0,2 12 0 0 0,3 5 0 0 0,3-5 0 0 0,-1-11 0 0 0,-5-10 0 0 0,-5-6 0 0 0,-5-5 0 0 0,-4 2 0 0 0,-5 7 0 0 0,-3 8 0 0 0,-4 8 0 0 0,0 3 0 0 0,0 3 0 0 0,0-1 0 0 0,0-1 0 0 0,1-2 0 0 0,0 2 0 0 0,-1 1 0 0 0,0 3 0 0 0,0 1 0 0 0,0 0 0 0 0,0 0 0 0 0,1-2 0 0 0,-2-3 0 0 0,0-4 0 0 0,1-3 0 0 0,1-3 0 0 0,2-1 0 0 0,-2 0 0 0 0,-2 1 0 0 0,-1 3 0 0 0,-1 3 0 0 0,-1 2 0 0 0,0 0 0 0 0,0 1 0 0 0,3 2 0 0 0,2 2 0 0 0,3 0 0 0 0,2 2 0 0 0,3 0 0 0 0,2 1 0 0 0,1-1 0 0 0,0-1 0 0 0,0 2 0 0 0,1 6 0 0 0,1 5 0 0 0,2 5 0 0 0,1 2 0 0 0,0 2 0 0 0,3 6 0 0 0,4 4 0 0 0,5 1 0 0 0,3 0 0 0 0,4-1 0 0 0,4-1 0 0 0,5 2 0 0 0,2 0 0 0 0,0 1 0 0 0,-4 0 0 0 0,0-2 0 0 0,-1 1 0 0 0,2-1 0 0 0,0-1 0 0 0,0 0 0 0 0,-3-1 0 0 0,-2-1 0 0 0,-4-3 0 0 0,-1-3 0 0 0,-3-3 0 0 0,0-3 0 0 0,0-2 0 0 0,2-2 0 0 0,0-5 0 0 0,0-3 0 0 0,-2-8 0 0 0,-2-3 0 0 0,-4-4 0 0 0,-4-3 0 0 0,-4-2 0 0 0,-2 0 0 0 0,-1 2 0 0 0,-3 5 0 0 0,-2 6 0 0 0,-4 5 0 0 0,-4 5 0 0 0,-1 3 0 0 0,-1 5 0 0 0,-2 1 0 0 0,-4-3 0 0 0,-6-3 0 0 0,-6-2 0 0 0,-6 2 0 0 0,-6 6 0 0 0,-3 7 0 0 0,-3 5 0 0 0,-6 5 0 0 0,-2 3 0 0 0,-3 0 0 0 0,1-2 0 0 0,-1-1 0 0 0,3-1 0 0 0,1-2 0 0 0,3 0 0 0 0,2 3 0 0 0,1 1 0 0 0,2 3 0 0 0,0 2 0 0 0,2 0 0 0 0,2 1 0 0 0,2-1 0 0 0,2-2 0 0 0,2-2 0 0 0,1-2 0 0 0,3-1 0 0 0,0-1 0 0 0,1 0 0 0 0,1 0 0 0 0,3-2 0 0 0,3-2 0 0 0,2-1 0 0 0,0-2 0 0 0,-1-2 0 0 0,-1-1 0 0 0,-2-1 0 0 0,-1 2 0 0 0,1 0 0 0 0,3 1 0 0 0,1 0 0 0 0,2 2 0 0 0,2-1 0 0 0,3 0 0 0 0,1 1 0 0 0,2-1 0 0 0,2 1 0 0 0,-1-1 0 0 0,-2 0 0 0 0,-1-2 0 0 0,-1-1 0 0 0,2-2 0 0 0,0 0 0 0 0,1 3 0 0 0,1 1 0 0 0,0 2 0 0 0,-1 0 0 0 0,-2-1 0 0 0,-2-2 0 0 0,0-2 0 0 0,-1-1 0 0 0,-1-1 0 0 0,-1-1 0 0 0,-2 0 0 0 0,-2 1 0 0 0,-2 1 0 0 0,-4 1 0 0 0,-4 1 0 0 0,-3 0 0 0 0,-1 0 0 0 0,2 1 0 0 0,3 0 0 0 0,3 1 0 0 0,4 3 0 0 0,3 3 0 0 0,0 2 0 0 0,-7 0 0 0 0,-6-1 0 0 0,3 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9T16:18:46.26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16794 5695 2580 0 0,'-4'-4'0'0'0,"-13"-12"0"0"0,-17-17 0 0 0,-14-16 0 0 0,-7-6 0 0 0,-4-3 0 0 0,-4-1 0 0 0,-3 1 0 0 0,-3-2 0 0 0,-1 1 0 0 0,1 3 0 0 0,5 4 0 0 0,5 6 0 0 0,7 6 0 0 0,7 3 0 0 0,5 1 0 0 0,5 1 0 0 0,3 5 0 0 0,3 7 0 0 0,2 7 0 0 0,3 5 0 0 0,0 2 0 0 0,0 2 0 0 0,0 3 0 0 0,-1 1 0 0 0,2 2 0 0 0,1 1 0 0 0,1 0 0 0 0,0 0 0 0 0,-1 1 0 0 0,0 1 0 0 0,-2 1 0 0 0,0 4 0 0 0,-1 0 0 0 0,0 3 0 0 0,-1 2 0 0 0,1 3 0 0 0,1 3 0 0 0,0 2 0 0 0,2 1 0 0 0,3 1 0 0 0,2 1 0 0 0,2 0 0 0 0,1 0 0 0 0,2 0 0 0 0,1 1 0 0 0,2 2 0 0 0,0 2 0 0 0,-1-1 0 0 0,1 2 0 0 0,1-2 0 0 0,1-2 0 0 0,-1-5 0 0 0,-5-5 0 0 0,-6-1 0 0 0,0 1 0 0 0,3 3 0 0 0,5 6 0 0 0,3 4 0 0 0,4 6 0 0 0,3 0 0 0 0,2 2 0 0 0,2 0 0 0 0,2 2 0 0 0,-1 2 0 0 0,1 1 0 0 0,2-3 0 0 0,2-2 0 0 0,3 1 0 0 0,2-1 0 0 0,0 0 0 0 0,1-5 0 0 0,0-4 0 0 0,0-2 0 0 0,-1 1 0 0 0,2 4 0 0 0,1 6 0 0 0,2 6 0 0 0,3 6 0 0 0,3 3 0 0 0,2 0 0 0 0,1-3 0 0 0,-1-3 0 0 0,-1-1 0 0 0,0-3 0 0 0,3 0 0 0 0,3-1 0 0 0,2 3 0 0 0,0 1 0 0 0,-1-1 0 0 0,-4-1 0 0 0,-5-1 0 0 0,-3 0 0 0 0,-1-3 0 0 0,-2-3 0 0 0,-2-3 0 0 0,-2 0 0 0 0,-1 1 0 0 0,0 3 0 0 0,0 3 0 0 0,1 4 0 0 0,1 4 0 0 0,2 0 0 0 0,1-1 0 0 0,-2 0 0 0 0,0-2 0 0 0,-2 2 0 0 0,0-2 0 0 0,0-1 0 0 0,1-4 0 0 0,0 0 0 0 0,-1-3 0 0 0,0-1 0 0 0,1 0 0 0 0,1 1 0 0 0,3 2 0 0 0,2-1 0 0 0,0-4 0 0 0,-2-2 0 0 0,-2-4 0 0 0,-2-5 0 0 0,-3-4 0 0 0,-2-4 0 0 0,-3-1 0 0 0,1-3 0 0 0,0 0 0 0 0,-1 1 0 0 0,0 2 0 0 0,-1 1 0 0 0,0 1 0 0 0,1-1 0 0 0,1 0 0 0 0,1 1 0 0 0,0 0 0 0 0,-1 3 0 0 0,0 2 0 0 0,1 2 0 0 0,-3 2 0 0 0,1-2 0 0 0,-2 1 0 0 0,0 0 0 0 0,-3 1 0 0 0,-1-1 0 0 0,-2-2 0 0 0,0 1 0 0 0,0 1 0 0 0,-1 1 0 0 0,-1 2 0 0 0,2 0 0 0 0,1 1 0 0 0,-1 0 0 0 0,0 1 0 0 0,0-3 0 0 0,-1-4 0 0 0,-1-2 0 0 0,0-3 0 0 0,0 0 0 0 0,0 0 0 0 0,0-1 0 0 0,-1 1 0 0 0,1 3 0 0 0,1 5 0 0 0,0 2 0 0 0,1 2 0 0 0,0 2 0 0 0,1-1 0 0 0,0 1 0 0 0,1 0 0 0 0,-2-1 0 0 0,0 0 0 0 0,0-1 0 0 0,-2 3 0 0 0,-1-1 0 0 0,-1 0 0 0 0,-1-5 0 0 0,0-3 0 0 0,-3-3 0 0 0,0 0 0 0 0,-2 0 0 0 0,0 0 0 0 0,-2 1 0 0 0,-1 1 0 0 0,-2 0 0 0 0,-1 1 0 0 0,-2 3 0 0 0,-1 2 0 0 0,0 2 0 0 0,1 0 0 0 0,1-1 0 0 0,2 0 0 0 0,2 0 0 0 0,1-1 0 0 0,-1 1 0 0 0,0 0 0 0 0,1-2 0 0 0,3-1 0 0 0,2-3 0 0 0,1-2 0 0 0,2 0 0 0 0,1 0 0 0 0,2-3 0 0 0,0-3 0 0 0,2-2 0 0 0,1 1 0 0 0,1 3 0 0 0,1 1 0 0 0,1-1 0 0 0,1 1 0 0 0,1 0 0 0 0,-1 2 0 0 0,1 0 0 0 0,1 0 0 0 0,0-1 0 0 0,2 0 0 0 0,1 1 0 0 0,0 1 0 0 0,1 0 0 0 0,0-2 0 0 0,1-1 0 0 0,3-2 0 0 0,0-1 0 0 0,1-1 0 0 0,0 0 0 0 0,1 0 0 0 0,1 0 0 0 0,1 1 0 0 0,2 1 0 0 0,0-1 0 0 0,1 1 0 0 0,1-1 0 0 0,2 0 0 0 0,2 0 0 0 0,-2-2 0 0 0,-4-1 0 0 0,-3-2 0 0 0,-4-2 0 0 0,-4-2 0 0 0,-1-1 0 0 0,-2-1 0 0 0,0 0 0 0 0,0 0 0 0 0,0 1 0 0 0,1 2 0 0 0,1 1 0 0 0,2 0 0 0 0,2 1 0 0 0,2 0 0 0 0,3 0 0 0 0,3 0 0 0 0,2 0 0 0 0,0 1 0 0 0,1 0 0 0 0,1 1 0 0 0,1 2 0 0 0,1-2 0 0 0,3 0 0 0 0,2-1 0 0 0,0 1 0 0 0,-3 0 0 0 0,-6-1 0 0 0,-3-2 0 0 0,-3-1 0 0 0,0-3 0 0 0,-2 4 0 0 0,-4 5 0 0 0,-1 4 0 0 0,1-1 0 0 0,1-2 0 0 0,1-4 0 0 0,2-4 0 0 0,4-5 0 0 0,2-4 0 0 0,3-4 0 0 0,1-3 0 0 0,1-2 0 0 0,1 1 0 0 0,1 1 0 0 0,1 1 0 0 0,2 1 0 0 0,2-1 0 0 0,0 0 0 0 0,-3-2 0 0 0,-2 1 0 0 0,-3 2 0 0 0,-2 1 0 0 0,-4 1 0 0 0,-2 2 0 0 0,-1 1 0 0 0,-2 1 0 0 0,-1 1 0 0 0,0 0 0 0 0,0-2 0 0 0,1 1 0 0 0,2 0 0 0 0,3 1 0 0 0,2 0 0 0 0,3-2 0 0 0,2 0 0 0 0,2 1 0 0 0,1 5 0 0 0,2 2 0 0 0,0 2 0 0 0,3 1 0 0 0,0 2 0 0 0,1 3 0 0 0,0 1 0 0 0,0-1 0 0 0,-3-2 0 0 0,-1 1 0 0 0,-4 2 0 0 0,-2 1 0 0 0,-2 1 0 0 0,-2-1 0 0 0,-2-1 0 0 0,-1-1 0 0 0,-1-2 0 0 0,-1-1 0 0 0,-1-4 0 0 0,2-1 0 0 0,-1-1 0 0 0,2-2 0 0 0,0-2 0 0 0,2-2 0 0 0,2-1 0 0 0,3-3 0 0 0,1 0 0 0 0,0-1 0 0 0,1 0 0 0 0,0 1 0 0 0,2-4 0 0 0,0-4 0 0 0,3-7 0 0 0,0-3 0 0 0,1 0 0 0 0,-2-3 0 0 0,-4 0 0 0 0,-2-4 0 0 0,-4-2 0 0 0,-2-1 0 0 0,-2-2 0 0 0,-2-2 0 0 0,-1-1 0 0 0,-1-2 0 0 0,-1 0 0 0 0,1 2 0 0 0,-1 1 0 0 0,-1 0 0 0 0,-2 1 0 0 0,-2 4 0 0 0,-2 4 0 0 0,3 7 0 0 0,5 4 0 0 0,6 0 0 0 0,-2-6 0 0 0,-2-7 0 0 0,-5-7 0 0 0,-3-3 0 0 0,-5-3 0 0 0,-3-1 0 0 0,-3 0 0 0 0,-4 0 0 0 0,-2 3 0 0 0,-1 3 0 0 0,-2 0 0 0 0,2-1 0 0 0,-1-2 0 0 0,-1-2 0 0 0,-1-3 0 0 0,-2-1 0 0 0,0 1 0 0 0,-1 2 0 0 0,0 5 0 0 0,0 5 0 0 0,0 4 0 0 0,0 0 0 0 0,0-3 0 0 0,-1-3 0 0 0,0-5 0 0 0,-1 0 0 0 0,-1-3 0 0 0,1 1 0 0 0,-1 2 0 0 0,-1 3 0 0 0,1 1 0 0 0,-3 1 0 0 0,1-1 0 0 0,-2 0 0 0 0,-1-2 0 0 0,-1-3 0 0 0,-5-4 0 0 0,-1-3 0 0 0,-1-2 0 0 0,-1 0 0 0 0,-1-2 0 0 0,0-1 0 0 0,-4 0 0 0 0,-4-2 0 0 0,-7 1 0 0 0,-4-3 0 0 0,-2-2 0 0 0,-2-1 0 0 0,3 2 0 0 0,3 3 0 0 0,2 4 0 0 0,2 2 0 0 0,3-1 0 0 0,1 0 0 0 0,2 1 0 0 0,0 3 0 0 0,3 1 0 0 0,2 2 0 0 0,1 1 0 0 0,-2 1 0 0 0,-1 4 0 0 0,2 3 0 0 0,1 1 0 0 0,1 0 0 0 0,1-3 0 0 0,-2-2 0 0 0,-1-3 0 0 0,-2-3 0 0 0,0-2 0 0 0,0-1 0 0 0,-1-1 0 0 0,0 0 0 0 0,-2 0 0 0 0,-3 3 0 0 0,-2 1 0 0 0,-3-1 0 0 0,-3-1 0 0 0,-1-2 0 0 0,-1-1 0 0 0,-2-1 0 0 0,1 0 0 0 0,10 10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9T16:18:46.667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18245 4015 4644 0 0,'0'-8'0'0'0,"-8"-11"0"0"0,-10-14 0 0 0,-10-1 0 0 0,0 3 0 0 0,3 8 0 0 0,3 9 0 0 0,-1 6 0 0 0,-5 5 0 0 0,-8 2 0 0 0,-7 5 0 0 0,-7 5 0 0 0,-6 4 0 0 0,-4 2 0 0 0,-2 3 0 0 0,-3 2 0 0 0,-3 1 0 0 0,-7 0 0 0 0,-3 3 0 0 0,-1-1 0 0 0,3 3 0 0 0,5 4 0 0 0,7 2 0 0 0,9 3 0 0 0,8 1 0 0 0,7-1 0 0 0,7-2 0 0 0,4-7 0 0 0,4 0 0 0 0,-1-1 0 0 0,-3 3 0 0 0,-4 0 0 0 0,-3 1 0 0 0,-4 4 0 0 0,-1 4 0 0 0,-2 1 0 0 0,-1 4 0 0 0,-1 4 0 0 0,-1 2 0 0 0,-1 0 0 0 0,0-4 0 0 0,2 1 0 0 0,0 2 0 0 0,1 2 0 0 0,2 2 0 0 0,3 1 0 0 0,4 2 0 0 0,4 7 0 0 0,5 2 0 0 0,3 0 0 0 0,5-6 0 0 0,1-5 0 0 0,2-3 0 0 0,0 1 0 0 0,0 5 0 0 0,1 4 0 0 0,0 0 0 0 0,1-2 0 0 0,0-4 0 0 0,-4 0 0 0 0,-5-1 0 0 0,-5-1 0 0 0,3-1 0 0 0,4 1 0 0 0,6 0 0 0 0,6 0 0 0 0,5-2 0 0 0,4-1 0 0 0,4-4 0 0 0,3-2 0 0 0,1-1 0 0 0,0 0 0 0 0,2-4 0 0 0,0-3 0 0 0,1-2 0 0 0,-1-2 0 0 0,-1 2 0 0 0,1 1 0 0 0,0 2 0 0 0,2 2 0 0 0,3 3 0 0 0,3 0 0 0 0,2 3 0 0 0,2 0 0 0 0,2 1 0 0 0,5 0 0 0 0,3 1 0 0 0,4 6 0 0 0,1 3 0 0 0,1 3 0 0 0,1 0 0 0 0,-1 0 0 0 0,0 2 0 0 0,-3 1 0 0 0,-1-1 0 0 0,0-4 0 0 0,-1-2 0 0 0,2 2 0 0 0,2 3 0 0 0,3 3 0 0 0,-1-1 0 0 0,-1-2 0 0 0,-1-4 0 0 0,-1-3 0 0 0,-4-5 0 0 0,-4-2 0 0 0,-4-3 0 0 0,-4 1 0 0 0,-3 0 0 0 0,-4 2 0 0 0,0 1 0 0 0,-1 0 0 0 0,2 1 0 0 0,1 0 0 0 0,0 1 0 0 0,0 1 0 0 0,1-2 0 0 0,0 3 0 0 0,2 0 0 0 0,-1 3 0 0 0,1 2 0 0 0,0 2 0 0 0,3-2 0 0 0,3-3 0 0 0,2-4 0 0 0,2-3 0 0 0,4-3 0 0 0,2 0 0 0 0,3 0 0 0 0,1 1 0 0 0,-1 1 0 0 0,-1 1 0 0 0,0 3 0 0 0,-1 2 0 0 0,1 0 0 0 0,-2-2 0 0 0,2-5 0 0 0,0-2 0 0 0,3-4 0 0 0,3-1 0 0 0,3-1 0 0 0,3 0 0 0 0,4 5 0 0 0,0 5 0 0 0,-1 7 0 0 0,-3 6 0 0 0,-3 3 0 0 0,-2 1 0 0 0,2-1 0 0 0,3-3 0 0 0,5-1 0 0 0,5-4 0 0 0,4-3 0 0 0,2-3 0 0 0,-1-2 0 0 0,-3 0 0 0 0,-6-2 0 0 0,-3-3 0 0 0,1-4 0 0 0,5-3 0 0 0,6-1 0 0 0,4-3 0 0 0,0-2 0 0 0,-2-3 0 0 0,-5-3 0 0 0,-5-2 0 0 0,-3-2 0 0 0,1-2 0 0 0,2 1 0 0 0,1 6 0 0 0,0 6 0 0 0,-1 10 0 0 0,3 3 0 0 0,2 2 0 0 0,2-1 0 0 0,-4-2 0 0 0,-2-4 0 0 0,-1-6 0 0 0,-1-6 0 0 0,0-8 0 0 0,-1-6 0 0 0,0-6 0 0 0,-1-6 0 0 0,0-5 0 0 0,-1-6 0 0 0,-2-4 0 0 0,0-4 0 0 0,1-5 0 0 0,2-6 0 0 0,0-5 0 0 0,-1 0 0 0 0,-3-2 0 0 0,-5-3 0 0 0,-5-4 0 0 0,-5-7 0 0 0,-3-9 0 0 0,-4-9 0 0 0,-3-1 0 0 0,-1 1 0 0 0,-2 1 0 0 0,-3-4 0 0 0,1-10 0 0 0,5-7 0 0 0,5-1 0 0 0,-2 0 0 0 0,-4-1 0 0 0,-9-5 0 0 0,-7-5 0 0 0,-8-4 0 0 0,-5-4 0 0 0,-3-6 0 0 0,-3-4 0 0 0,-1 2 0 0 0,-1 6 0 0 0,-2 4 0 0 0,1 2 0 0 0,-1 0 0 0 0,-1 2 0 0 0,-2 2 0 0 0,-1-2 0 0 0,-2-5 0 0 0,-4-5 0 0 0,-4-3 0 0 0,-2 2 0 0 0,-2 3 0 0 0,1 5 0 0 0,-1 6 0 0 0,1 7 0 0 0,1 6 0 0 0,-2 3 0 0 0,0-2 0 0 0,-3-3 0 0 0,-3-1 0 0 0,-3 1 0 0 0,-4 2 0 0 0,-4 0 0 0 0,-3-2 0 0 0,-6-2 0 0 0,-3-3 0 0 0,-1 1 0 0 0,-3 1 0 0 0,-1-3 0 0 0,-2-4 0 0 0,1-1 0 0 0,4-1 0 0 0,3 2 0 0 0,0 1 0 0 0,-2 1 0 0 0,1 3 0 0 0,1 5 0 0 0,-1 7 0 0 0,-3 5 0 0 0,-1 3 0 0 0,-1 3 0 0 0,2 1 0 0 0,2 2 0 0 0,2 4 0 0 0,3 4 0 0 0,6 8 0 0 0,3 4 0 0 0,2 3 0 0 0,1 1 0 0 0,1 4 0 0 0,-1 1 0 0 0,2 1 0 0 0,1 1 0 0 0,1 4 0 0 0,1 5 0 0 0,-2 3 0 0 0,-3 1 0 0 0,-9-4 0 0 0,-17-10 0 0 0,-13-13 0 0 0,8 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9T16:18:46.980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14775 5241 4644 0 0,'8'-4'0'0'0,"21"-4"0"0"0,28-7 0 0 0,20-3 0 0 0,6 0 0 0 0,-3 3 0 0 0,-6 4 0 0 0,3 4 0 0 0,8 5 0 0 0,10 6 0 0 0,6 4 0 0 0,1 7 0 0 0,-1 2 0 0 0,1 1 0 0 0,0 1 0 0 0,0 0 0 0 0,-4-1 0 0 0,-5 4 0 0 0,-4 3 0 0 0,-2 3 0 0 0,1 4 0 0 0,0 4 0 0 0,-2 3 0 0 0,-6 4 0 0 0,-7 6 0 0 0,-4 6 0 0 0,-5 3 0 0 0,-1 5 0 0 0,3 0 0 0 0,2-1 0 0 0,1-4 0 0 0,1 0 0 0 0,-4 1 0 0 0,-5 4 0 0 0,-3 2 0 0 0,-5 2 0 0 0,-3 0 0 0 0,-3 1 0 0 0,-1 1 0 0 0,-2 0 0 0 0,-1 2 0 0 0,-2 1 0 0 0,-4 2 0 0 0,-4 0 0 0 0,-3 1 0 0 0,-2-1 0 0 0,-2-4 0 0 0,-2-6 0 0 0,-1-4 0 0 0,0 3 0 0 0,-1 3 0 0 0,-2 4 0 0 0,2 0 0 0 0,7-3 0 0 0,4-4 0 0 0,-1-1 0 0 0,-4-2 0 0 0,-2-1 0 0 0,-3-3 0 0 0,-1-6 0 0 0,-1-6 0 0 0,-2-7 0 0 0,0-4 0 0 0,0-3 0 0 0,1-3 0 0 0,4-3 0 0 0,4-4 0 0 0,5 0 0 0 0,2 0 0 0 0,-1 0 0 0 0,-1 0 0 0 0,1-2 0 0 0,5-1 0 0 0,3 1 0 0 0,0 2 0 0 0,1 3 0 0 0,0 1 0 0 0,3 2 0 0 0,4 0 0 0 0,1 2 0 0 0,1 2 0 0 0,1 1 0 0 0,-1 2 0 0 0,0 2 0 0 0,-3-1 0 0 0,-3 2 0 0 0,-2 0 0 0 0,-2-1 0 0 0,-1 4 0 0 0,-2 1 0 0 0,1 3 0 0 0,-1 0 0 0 0,-3-1 0 0 0,-3-1 0 0 0,-5-2 0 0 0,-4-3 0 0 0,-5-2 0 0 0,0-1 0 0 0,-4-1 0 0 0,-1 0 0 0 0,-4 2 0 0 0,-1 1 0 0 0,-4 1 0 0 0,-2 1 0 0 0,-4 0 0 0 0,-3-2 0 0 0,-5-3 0 0 0,-5-3 0 0 0,-4-2 0 0 0,-5-3 0 0 0,-2-1 0 0 0,-4-1 0 0 0,-2 0 0 0 0,-3 3 0 0 0,-1 1 0 0 0,0 2 0 0 0,-2-1 0 0 0,0 0 0 0 0,0-1 0 0 0,2 0 0 0 0,2 0 0 0 0,2 1 0 0 0,-1 0 0 0 0,-3 0 0 0 0,-5-1 0 0 0,-3 0 0 0 0,-5 0 0 0 0,-2 0 0 0 0,0-1 0 0 0,2-1 0 0 0,4-1 0 0 0,2 0 0 0 0,2 1 0 0 0,-1 3 0 0 0,-1 3 0 0 0,-4 0 0 0 0,-3-4 0 0 0,-2-4 0 0 0,-3-1 0 0 0,0 0 0 0 0,-1-1 0 0 0,3-1 0 0 0,1-1 0 0 0,3 2 0 0 0,4 2 0 0 0,2 3 0 0 0,0 5 0 0 0,0 2 0 0 0,-1 3 0 0 0,-2 1 0 0 0,-2 0 0 0 0,0-1 0 0 0,1-1 0 0 0,1 0 0 0 0,1 2 0 0 0,3-1 0 0 0,3-4 0 0 0,5-5 0 0 0,5-2 0 0 0,4-3 0 0 0,2-1 0 0 0,-1-1 0 0 0,-4 2 0 0 0,-5 2 0 0 0,-2 2 0 0 0,-3 0 0 0 0,-3-3 0 0 0,-3-2 0 0 0,0-2 0 0 0,2-2 0 0 0,1-1 0 0 0,0-3 0 0 0,-5 0 0 0 0,-4-2 0 0 0,-1-1 0 0 0,4 0 0 0 0,7 3 0 0 0,6 3 0 0 0,-1 4 0 0 0,-3-2 0 0 0,-3-7 0 0 0,-4-5 0 0 0,-2-6 0 0 0,-1-2 0 0 0,-2-3 0 0 0,1-1 0 0 0,4-2 0 0 0,4-1 0 0 0,3 1 0 0 0,1-1 0 0 0,-1-2 0 0 0,-2-3 0 0 0,-2-4 0 0 0,-2-1 0 0 0,3-2 0 0 0,2 1 0 0 0,3-1 0 0 0,2 2 0 0 0,4 1 0 0 0,3 3 0 0 0,4 1 0 0 0,3 0 0 0 0,1-1 0 0 0,0 2 0 0 0,-2-2 0 0 0,-4-1 0 0 0,-4-2 0 0 0,-6-2 0 0 0,-5 0 0 0 0,-3 0 0 0 0,-4 0 0 0 0,-3-1 0 0 0,-1-3 0 0 0,2-2 0 0 0,2-2 0 0 0,4-1 0 0 0,4 2 0 0 0,5 1 0 0 0,2 3 0 0 0,1 1 0 0 0,-3 2 0 0 0,-5 0 0 0 0,-3 3 0 0 0,-4 0 0 0 0,-2 0 0 0 0,0 0 0 0 0,2-1 0 0 0,3 2 0 0 0,3 0 0 0 0,4-1 0 0 0,4-3 0 0 0,2-4 0 0 0,4-3 0 0 0,-1-6 0 0 0,-1-4 0 0 0,-4-3 0 0 0,-4-2 0 0 0,-4-2 0 0 0,-3-1 0 0 0,-1-1 0 0 0,-2 3 0 0 0,0 3 0 0 0,2 3 0 0 0,2 2 0 0 0,4 2 0 0 0,4 1 0 0 0,5-3 0 0 0,2-5 0 0 0,0-7 0 0 0,3-5 0 0 0,0-5 0 0 0,2-4 0 0 0,-2 0 0 0 0,-2 1 0 0 0,-2 4 0 0 0,-3 0 0 0 0,-1-2 0 0 0,-2-4 0 0 0,-1-4 0 0 0,1 0 0 0 0,1 1 0 0 0,3 4 0 0 0,1 1 0 0 0,3 0 0 0 0,3-2 0 0 0,4-3 0 0 0,2-2 0 0 0,2 0 0 0 0,2 0 0 0 0,2-2 0 0 0,-1-2 0 0 0,2 3 0 0 0,-1 7 0 0 0,2 8 0 0 0,0 3 0 0 0,-4 1 0 0 0,-6-1 0 0 0,-4-5 0 0 0,3-7 0 0 0,7-8 0 0 0,9-12 0 0 0,10-9 0 0 0,6-6 0 0 0,4 0 0 0 0,0 1 0 0 0,-1 0 0 0 0,-3 1 0 0 0,-1 4 0 0 0,-1 7 0 0 0,-1 8 0 0 0,0 7 0 0 0,-1 5 0 0 0,3 1 0 0 0,4 3 0 0 0,4 1 0 0 0,4 2 0 0 0,2 5 0 0 0,2 5 0 0 0,-1 6 0 0 0,-2 5 0 0 0,-3 2 0 0 0,-4 3 0 0 0,-1 0 0 0 0,-2 0 0 0 0,2 1 0 0 0,1 1 0 0 0,2-1 0 0 0,2 0 0 0 0,0 0 0 0 0,2 0 0 0 0,0 2 0 0 0,0 1 0 0 0,0 3 0 0 0,-1 2 0 0 0,-1 2 0 0 0,0 1 0 0 0,3 0 0 0 0,3 0 0 0 0,5-1 0 0 0,0 4 0 0 0,6 2 0 0 0,3 0 0 0 0,6-1 0 0 0,4-2 0 0 0,3-3 0 0 0,-1-4 0 0 0,4-10 0 0 0,1-8 0 0 0,-9 3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9T16:18:47.308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17817 6661 3354 0 0,'8'0'0'0'0,"10"10"0"0"0,12 15 0 0 0,5 14 0 0 0,0 7 0 0 0,-3 0 0 0 0,-5-1 0 0 0,-4-4 0 0 0,-6-6 0 0 0,-5-5 0 0 0,-5-7 0 0 0,-4-7 0 0 0,-2-4 0 0 0,-2-4 0 0 0,-1 0 0 0 0,-1 1 0 0 0,-6 5 0 0 0,-6 5 0 0 0,-9 5 0 0 0,-9 4 0 0 0,-8 1 0 0 0,-4-1 0 0 0,-1-2 0 0 0,2 0 0 0 0,4-1 0 0 0,4 1 0 0 0,3 0 0 0 0,3 1 0 0 0,3 2 0 0 0,3-1 0 0 0,0-1 0 0 0,-1 0 0 0 0,-2 2 0 0 0,-2 3 0 0 0,-4 6 0 0 0,-2 4 0 0 0,-1 3 0 0 0,2 3 0 0 0,3 3 0 0 0,3 2 0 0 0,3 0 0 0 0,2-2 0 0 0,1-4 0 0 0,2-2 0 0 0,3-1 0 0 0,4 0 0 0 0,3 4 0 0 0,6 6 0 0 0,7 7 0 0 0,7 4 0 0 0,6 0 0 0 0,6-2 0 0 0,5-6 0 0 0,3-3 0 0 0,2-2 0 0 0,2 0 0 0 0,3-1 0 0 0,0-2 0 0 0,2-5 0 0 0,1-5 0 0 0,1-5 0 0 0,-3-6 0 0 0,1-3 0 0 0,-2-5 0 0 0,0-1 0 0 0,2-1 0 0 0,6-1 0 0 0,8 0 0 0 0,6 0 0 0 0,3 0 0 0 0,0 0 0 0 0,-3 0 0 0 0,-5 0 0 0 0,-5-1 0 0 0,-3-2 0 0 0,-6-2 0 0 0,-1-2 0 0 0,4-2 0 0 0,9 0 0 0 0,9 2 0 0 0,4 0 0 0 0,-1 5 0 0 0,-3 5 0 0 0,-7 4 0 0 0,-5-3 0 0 0,-7-6 0 0 0,-5-8 0 0 0,-3-7 0 0 0,-2-7 0 0 0,-1-7 0 0 0,0-6 0 0 0,2-2 0 0 0,0-1 0 0 0,0-3 0 0 0,-2-2 0 0 0,1-5 0 0 0,-2-2 0 0 0,-1-1 0 0 0,-1-2 0 0 0,-2 1 0 0 0,-1-1 0 0 0,0-1 0 0 0,3-2 0 0 0,4-2 0 0 0,5-1 0 0 0,1-1 0 0 0,3-2 0 0 0,0 0 0 0 0,0-1 0 0 0,-2-2 0 0 0,-2-3 0 0 0,1-3 0 0 0,-2-2 0 0 0,1-2 0 0 0,-2-2 0 0 0,-1-3 0 0 0,1-1 0 0 0,-1-2 0 0 0,-1-4 0 0 0,-1-4 0 0 0,-1-4 0 0 0,0 0 0 0 0,-3 0 0 0 0,-2 3 0 0 0,0 2 0 0 0,-1 1 0 0 0,0-1 0 0 0,-2 2 0 0 0,-3 2 0 0 0,-2 4 0 0 0,-1 2 0 0 0,-1 1 0 0 0,1 0 0 0 0,1-3 0 0 0,1 0 0 0 0,2 0 0 0 0,-1 3 0 0 0,1 7 0 0 0,5 7 0 0 0,7 3 0 0 0,4 0 0 0 0,-1-8 0 0 0,-5-9 0 0 0,-7-6 0 0 0,-5-7 0 0 0,-7-6 0 0 0,-6-6 0 0 0,-5-6 0 0 0,-3-1 0 0 0,-4 0 0 0 0,-2 4 0 0 0,-2 8 0 0 0,-1 4 0 0 0,0 6 0 0 0,0 6 0 0 0,-1 5 0 0 0,1 3 0 0 0,0 6 0 0 0,-1 5 0 0 0,-1 5 0 0 0,1 6 0 0 0,1 3 0 0 0,-1 2 0 0 0,-1 4 0 0 0,0 1 0 0 0,1 1 0 0 0,3-5 0 0 0,2-2 0 0 0,3-5 0 0 0,1-1 0 0 0,0 1 0 0 0,-1-1 0 0 0,-1-1 0 0 0,-3 0 0 0 0,-2 0 0 0 0,-5 0 0 0 0,-7-4 0 0 0,-6-4 0 0 0,-4-4 0 0 0,-3-2 0 0 0,-3-3 0 0 0,0 1 0 0 0,-2 3 0 0 0,1 5 0 0 0,-1 3 0 0 0,5 6 0 0 0,0 4 0 0 0,-3 3 0 0 0,-10-2 0 0 0,-11 0 0 0 0,-8-1 0 0 0,-5 1 0 0 0,-1 1 0 0 0,0 2 0 0 0,5 3 0 0 0,8 4 0 0 0,8 4 0 0 0,4-3 0 0 0,-1-5 0 0 0,-2-5 0 0 0,-1 2 0 0 0,0 6 0 0 0,-1 7 0 0 0,3 5 0 0 0,1 5 0 0 0,1 1 0 0 0,0 4 0 0 0,2 3 0 0 0,1 2 0 0 0,1 1 0 0 0,3 1 0 0 0,2 1 0 0 0,2 0 0 0 0,0 0 0 0 0,0 0 0 0 0,0 1 0 0 0,-3 1 0 0 0,-2 2 0 0 0,-3 1 0 0 0,0 5 0 0 0,-1 3 0 0 0,1 3 0 0 0,1 0 0 0 0,1 2 0 0 0,0 1 0 0 0,-1-2 0 0 0,1-3 0 0 0,0 0 0 0 0,3 4 0 0 0,2 2 0 0 0,3 4 0 0 0,2 5 0 0 0,2 3 0 0 0,4-1 0 0 0,4-2 0 0 0,2 0 0 0 0,1 4 0 0 0,-2 6 0 0 0,0 3 0 0 0,3-2 0 0 0,1-5 0 0 0,-3-7 0 0 0,-5-2 0 0 0,-4 1 0 0 0,2 4 0 0 0,5 2 0 0 0,3 3 0 0 0,4 0 0 0 0,2 1 0 0 0,2 2 0 0 0,1 3 0 0 0,2 2 0 0 0,4 1 0 0 0,4-2 0 0 0,5-1 0 0 0,3-2 0 0 0,6-4 0 0 0,3-4 0 0 0,3-6 0 0 0,0-4 0 0 0,1-4 0 0 0,1-1 0 0 0,1 0 0 0 0,0-1 0 0 0,0-1 0 0 0,0 0 0 0 0,0 1 0 0 0,-4-1 0 0 0,-3-1 0 0 0,2-2 0 0 0,4 1 0 0 0,3-1 0 0 0,2 0 0 0 0,2 0 0 0 0,2 2 0 0 0,3 1 0 0 0,1 1 0 0 0,0 2 0 0 0,3 1 0 0 0,1 3 0 0 0,-1 3 0 0 0,-4 2 0 0 0,-3 1 0 0 0,-5 0 0 0 0,-2 1 0 0 0,-3 0 0 0 0,-2 1 0 0 0,-2 3 0 0 0,-1 1 0 0 0,-3 0 0 0 0,-1-1 0 0 0,-2 2 0 0 0,-3 1 0 0 0,-1-3 0 0 0,-2-3 0 0 0,-1-4 0 0 0,-1-2 0 0 0,-1 0 0 0 0,0-1 0 0 0,0 1 0 0 0,-1 6 0 0 0,-2 5 0 0 0,-1 5 0 0 0,0 6 0 0 0,-1 3 0 0 0,0 2 0 0 0,-1 0 0 0 0,0-3 0 0 0,-2-6 0 0 0,0-5 0 0 0,1-5 0 0 0,-2-5 0 0 0,1-3 0 0 0,0-1 0 0 0,1-1 0 0 0,1-1 0 0 0,-1-3 0 0 0,0 0 0 0 0,0-3 0 0 0,1 0 0 0 0,1-2 0 0 0,1-1 0 0 0,1 0 0 0 0,1-1 0 0 0,1-2 0 0 0,0-3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9T16:18:47.574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20824 4117 4128 0 0,'-1'-5'0'0'0,"-10"-5"0"0"0,-10-6 0 0 0,-12 0 0 0 0,-2 4 0 0 0,1 6 0 0 0,1 7 0 0 0,2 6 0 0 0,0 3 0 0 0,-3 4 0 0 0,-2 1 0 0 0,-4 1 0 0 0,-3-1 0 0 0,-3 0 0 0 0,-4-1 0 0 0,-2-2 0 0 0,0-1 0 0 0,3-1 0 0 0,2 2 0 0 0,1 5 0 0 0,2 4 0 0 0,1 4 0 0 0,4 0 0 0 0,3 0 0 0 0,1 5 0 0 0,-1 4 0 0 0,-3 5 0 0 0,-1 4 0 0 0,-2 3 0 0 0,-2 5 0 0 0,1 2 0 0 0,1 1 0 0 0,5 2 0 0 0,3 0 0 0 0,2-1 0 0 0,1-3 0 0 0,2 0 0 0 0,0-1 0 0 0,1 2 0 0 0,3 3 0 0 0,0 1 0 0 0,3-2 0 0 0,3-5 0 0 0,3-3 0 0 0,1 2 0 0 0,2 5 0 0 0,1 4 0 0 0,-3 4 0 0 0,-7 4 0 0 0,-7 3 0 0 0,2 0 0 0 0,3 0 0 0 0,7-1 0 0 0,6-1 0 0 0,5 0 0 0 0,3 0 0 0 0,3 1 0 0 0,2-1 0 0 0,2 2 0 0 0,3 0 0 0 0,0 2 0 0 0,0 2 0 0 0,0 0 0 0 0,-1 2 0 0 0,2-2 0 0 0,2-2 0 0 0,3-3 0 0 0,1-3 0 0 0,0 1 0 0 0,2 0 0 0 0,2 1 0 0 0,1 0 0 0 0,2 0 0 0 0,1-2 0 0 0,2-4 0 0 0,2-7 0 0 0,1-4 0 0 0,4 0 0 0 0,2 4 0 0 0,3 3 0 0 0,3 3 0 0 0,5-3 0 0 0,3-3 0 0 0,3 1 0 0 0,-3-3 0 0 0,-2-5 0 0 0,0-7 0 0 0,1-6 0 0 0,-1-4 0 0 0,-5-3 0 0 0,-3-2 0 0 0,-3-3 0 0 0,-1-2 0 0 0,-1-2 0 0 0,1-4 0 0 0,0-3 0 0 0,-2-1 0 0 0,-5-3 0 0 0,-6 3 0 0 0,-5 4 0 0 0,-4 4 0 0 0,0-2 0 0 0,2-3 0 0 0,3-5 0 0 0,1-5 0 0 0,2-5 0 0 0,2-5 0 0 0,1-1 0 0 0,0-4 0 0 0,0-1 0 0 0,0-1 0 0 0,-1-1 0 0 0,0 0 0 0 0,0 0 0 0 0,2 0 0 0 0,3-2 0 0 0,1-2 0 0 0,2-3 0 0 0,2-1 0 0 0,-1 0 0 0 0,-2 0 0 0 0,-1 1 0 0 0,-2-2 0 0 0,-3-4 0 0 0,-2-5 0 0 0,-2-7 0 0 0,1-8 0 0 0,0-5 0 0 0,-1-1 0 0 0,-1 1 0 0 0,-4 4 0 0 0,-1 3 0 0 0,-1 1 0 0 0,0 0 0 0 0,0-2 0 0 0,0-3 0 0 0,-2-5 0 0 0,-1-3 0 0 0,-2 1 0 0 0,-1 7 0 0 0,-2 9 0 0 0,2 4 0 0 0,4 0 0 0 0,7-5 0 0 0,6-4 0 0 0,-1-5 0 0 0,-5-5 0 0 0,-6-5 0 0 0,-6-3 0 0 0,-5-1 0 0 0,-4 0 0 0 0,-2 1 0 0 0,0-2 0 0 0,-1-1 0 0 0,3-1 0 0 0,0 0 0 0 0,0 1 0 0 0,1 4 0 0 0,0 0 0 0 0,0 2 0 0 0,0-3 0 0 0,0-1 0 0 0,0-2 0 0 0,1-1 0 0 0,0 1 0 0 0,1 2 0 0 0,1 2 0 0 0,1 3 0 0 0,-1 2 0 0 0,1 0 0 0 0,0-1 0 0 0,2-2 0 0 0,1 1 0 0 0,1 0 0 0 0,-1 3 0 0 0,1 1 0 0 0,-1 0 0 0 0,0-2 0 0 0,-1-2 0 0 0,0-1 0 0 0,-1-1 0 0 0,0 2 0 0 0,-1 5 0 0 0,0 5 0 0 0,-1 7 0 0 0,-1 3 0 0 0,0 3 0 0 0,0 4 0 0 0,1 8 0 0 0,0 7 0 0 0,1 5 0 0 0,-1 4 0 0 0,-4 0 0 0 0,-7-2 0 0 0,-2 0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6-29T16:18:48.011"/>
    </inkml:context>
    <inkml:brush xml:id="br0">
      <inkml:brushProperty name="width" value="0.35" units="cm"/>
      <inkml:brushProperty name="height" value="0.35" units="cm"/>
      <inkml:brushProperty name="color" value="#E71224"/>
    </inkml:brush>
  </inkml:definitions>
  <inkml:trace contextRef="#ctx0" brushRef="#br0">13212 4561 3612 0 0,'9'-2'0'0'0,"14"-8"0"0"0,18-13 0 0 0,12-14 0 0 0,5-7 0 0 0,3-6 0 0 0,-1-1 0 0 0,-2-2 0 0 0,0 1 0 0 0,4 3 0 0 0,4 2 0 0 0,1 0 0 0 0,0-4 0 0 0,2-6 0 0 0,5-2 0 0 0,5-1 0 0 0,8 6 0 0 0,9 4 0 0 0,6 9 0 0 0,1 5 0 0 0,-2 9 0 0 0,-5 4 0 0 0,-1 6 0 0 0,2 3 0 0 0,-1 6 0 0 0,-4 3 0 0 0,-8 5 0 0 0,-10 4 0 0 0,-11 5 0 0 0,-8 4 0 0 0,-4 4 0 0 0,-3 2 0 0 0,-1 2 0 0 0,-1 2 0 0 0,0 2 0 0 0,-1 1 0 0 0,-3 1 0 0 0,-2 3 0 0 0,-1 5 0 0 0,-4 2 0 0 0,-3 4 0 0 0,-6 4 0 0 0,0 3 0 0 0,1 1 0 0 0,2-1 0 0 0,0 3 0 0 0,0 0 0 0 0,1 0 0 0 0,-2-2 0 0 0,0-1 0 0 0,1-2 0 0 0,0 1 0 0 0,1 2 0 0 0,1 5 0 0 0,0 3 0 0 0,-1-1 0 0 0,0-1 0 0 0,0-3 0 0 0,-2-2 0 0 0,-2-5 0 0 0,-4-5 0 0 0,-3-1 0 0 0,-4-2 0 0 0,-2-3 0 0 0,-1-6 0 0 0,-2-2 0 0 0,5-1 0 0 0,8 4 0 0 0,5 3 0 0 0,-1 5 0 0 0,-4 4 0 0 0,-6 4 0 0 0,-2 2 0 0 0,-4 1 0 0 0,-4 0 0 0 0,-2-4 0 0 0,-2-1 0 0 0,-1 1 0 0 0,0 6 0 0 0,2 5 0 0 0,0 9 0 0 0,2 4 0 0 0,1 4 0 0 0,1-5 0 0 0,0-2 0 0 0,2 1 0 0 0,1 4 0 0 0,0 6 0 0 0,1 2 0 0 0,-2 2 0 0 0,-1 1 0 0 0,0 1 0 0 0,-1 2 0 0 0,0 5 0 0 0,1 4 0 0 0,1 1 0 0 0,1 0 0 0 0,-1-1 0 0 0,0 0 0 0 0,1-1 0 0 0,1-3 0 0 0,-1-5 0 0 0,-1-5 0 0 0,-1-6 0 0 0,-1-5 0 0 0,1-3 0 0 0,0 0 0 0 0,-1 1 0 0 0,-2 0 0 0 0,-2-2 0 0 0,-4-6 0 0 0,-4-2 0 0 0,-5-1 0 0 0,-4-1 0 0 0,-6 3 0 0 0,-2 1 0 0 0,1 4 0 0 0,-2 2 0 0 0,-1 3 0 0 0,-6-2 0 0 0,-4-2 0 0 0,-4-3 0 0 0,-4-2 0 0 0,-2-2 0 0 0,-5 0 0 0 0,-5 4 0 0 0,-4 4 0 0 0,-4 2 0 0 0,-2-2 0 0 0,0-2 0 0 0,1-3 0 0 0,2-2 0 0 0,0-5 0 0 0,0-5 0 0 0,-5-2 0 0 0,-6-1 0 0 0,-2-2 0 0 0,-3-3 0 0 0,2-3 0 0 0,3-5 0 0 0,4-5 0 0 0,4-3 0 0 0,-1-1 0 0 0,-1-2 0 0 0,-1-1 0 0 0,4-5 0 0 0,4-3 0 0 0,7-4 0 0 0,6-2 0 0 0,11 3 0 0 0,8 6 0 0 0,4 4 0 0 0,-1-3 0 0 0,-2-5 0 0 0,-2-7 0 0 0,-3-6 0 0 0,-4-5 0 0 0,-2-5 0 0 0,-1-5 0 0 0,-2-4 0 0 0,-1-6 0 0 0,-3-3 0 0 0,0-2 0 0 0,1-1 0 0 0,1 0 0 0 0,-1-1 0 0 0,-2-3 0 0 0,-1 1 0 0 0,-2 1 0 0 0,-1 1 0 0 0,-2-1 0 0 0,-1-3 0 0 0,-3 0 0 0 0,1-1 0 0 0,-1-4 0 0 0,2-5 0 0 0,4-5 0 0 0,1-3 0 0 0,1 1 0 0 0,1-1 0 0 0,0-4 0 0 0,3-3 0 0 0,1-3 0 0 0,1-3 0 0 0,-1-5 0 0 0,-1-4 0 0 0,0-2 0 0 0,3 0 0 0 0,3 0 0 0 0,6 0 0 0 0,4-1 0 0 0,5 1 0 0 0,5 0 0 0 0,5 1 0 0 0,3-1 0 0 0,2-1 0 0 0,0 6 0 0 0,-4 6 0 0 0,-7 10 0 0 0,-7 4 0 0 0,0 0 0 0 0,4-4 0 0 0,5-4 0 0 0,4-5 0 0 0,2-5 0 0 0,0-4 0 0 0,0-3 0 0 0,1-4 0 0 0,0-4 0 0 0,-1-6 0 0 0,-1-4 0 0 0,1-1 0 0 0,-1 2 0 0 0,0 3 0 0 0,1 4 0 0 0,0-1 0 0 0,1-1 0 0 0,2-2 0 0 0,0 1 0 0 0,0 1 0 0 0,0 1 0 0 0,2 1 0 0 0,0 2 0 0 0,1 3 0 0 0,0 5 0 0 0,0 6 0 0 0,0 7 0 0 0,2 8 0 0 0,0 7 0 0 0,2 8 0 0 0,1 2 0 0 0,3 2 0 0 0,2 1 0 0 0,2 1 0 0 0,2 2 0 0 0,0 2 0 0 0,2 2 0 0 0,1 3 0 0 0,0 2 0 0 0,0 3 0 0 0,-2 4 0 0 0,-1 4 0 0 0,-3 2 0 0 0,2-2 0 0 0,4-4 0 0 0,0 2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ooks-book-pages-read-literature-159866.jpg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iki/File:Red_Umbrella_1.jpg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_broken_pencil.jpg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https://commons.wikimedia.org/wiki/File:Octopus_cyaneain_Kona.jpg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4695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https://commons.wikimedia.org/wiki/File:Camouflaged_Sri_Lankan_leopard_(Panthera_pardus_kotiya).jpg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5362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4577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https://commons.wikimedia.org/wiki/File:Camouflaged_Sri_Lankan_leopard_(Panthera_pardus_kotiya).jpg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3187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https://commons.wikimedia.org/wiki/File:Camouflaged_Spider_(666406266).jpg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71912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03312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https://commons.wikimedia.org/wiki/File:Camouflaged_Spider_(666406266).jpg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728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link: https://www.plymouth.ac.uk/news/losing-the-cover-of-darkness</a:t>
            </a:r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2490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link: https://www.plymouth.ac.uk/news/losing-the-cover-of-darkness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903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https://commons.wikimedia.org/wiki/File:Camouflage_III_(34737320522).jpg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9133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link: https://www.plymouth.ac.uk/news/losing-the-cover-of-darkness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13927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459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link: https://www.plymouth.ac.uk/news/losing-the-cover-of-darkness</a:t>
            </a:r>
          </a:p>
        </p:txBody>
      </p:sp>
    </p:spTree>
    <p:extLst>
      <p:ext uri="{BB962C8B-B14F-4D97-AF65-F5344CB8AC3E}">
        <p14:creationId xmlns:p14="http://schemas.microsoft.com/office/powerpoint/2010/main" val="22880364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link: https://www.plymouth.ac.uk/news/losing-the-cover-of-darkness</a:t>
            </a:r>
            <a:endParaRPr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https://commons.wikimedia.org/wiki/File:Fucus_spiralis_and_Gelidium_microdon_(10.3897-BDJ.8.e57461)_Figure_2.jpeg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28013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219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Book image source: </a:t>
            </a:r>
            <a:r>
              <a:rPr lang="en-US" dirty="0">
                <a:hlinkClick r:id="rId3"/>
              </a:rPr>
              <a:t>https://commons.wikimedia.org/wiki/File:Books-book-pages-read-literature-159866.jpg</a:t>
            </a:r>
            <a:endParaRPr lang="en-US"/>
          </a:p>
          <a:p>
            <a:pPr marL="0" indent="0">
              <a:buNone/>
            </a:pPr>
            <a:r>
              <a:rPr lang="en-US" dirty="0"/>
              <a:t>Umbrella image source: </a:t>
            </a:r>
            <a:r>
              <a:rPr lang="en-US" dirty="0">
                <a:hlinkClick r:id="rId4"/>
              </a:rPr>
              <a:t>https://commons.wikimedia.org/wiki/File:Red_Umbrella_1.jpg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Table image source: https://commons.wikimedia.org/wiki/File:Folding_Picnic_Table_2.jpg</a:t>
            </a:r>
          </a:p>
        </p:txBody>
      </p:sp>
    </p:spTree>
    <p:extLst>
      <p:ext uri="{BB962C8B-B14F-4D97-AF65-F5344CB8AC3E}">
        <p14:creationId xmlns:p14="http://schemas.microsoft.com/office/powerpoint/2010/main" val="31604895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Pencil image source: </a:t>
            </a:r>
            <a:r>
              <a:rPr lang="en-US" dirty="0">
                <a:hlinkClick r:id="rId3"/>
              </a:rPr>
              <a:t>https://commons.wikimedia.org/wiki/File:A_broken_pencil.jpg</a:t>
            </a:r>
            <a:endParaRPr lang="en-US"/>
          </a:p>
          <a:p>
            <a:pPr marL="0" indent="0">
              <a:buNone/>
            </a:pPr>
            <a:r>
              <a:rPr lang="en-US" dirty="0"/>
              <a:t>Paper image source: https://commons.wikimedia.org/wiki/File:Wrinkled_paper.jpg</a:t>
            </a:r>
          </a:p>
        </p:txBody>
      </p:sp>
    </p:spTree>
    <p:extLst>
      <p:ext uri="{BB962C8B-B14F-4D97-AF65-F5344CB8AC3E}">
        <p14:creationId xmlns:p14="http://schemas.microsoft.com/office/powerpoint/2010/main" val="4289376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5985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https://commons.wikimedia.org/wiki/File:Camouflage_III_(34737320522).jpg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292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https://commons.wikimedia.org/wiki/File:Insect_camouflage_PP08338.png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919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31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https://commons.wikimedia.org/wiki/File:Insect_camouflage_PP08338.png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21433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Image source: https://commons.wikimedia.org/wiki/File:Octopus_cyaneain_Kona.jpg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45672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a7a000f1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a7a000f1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65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numCol="1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alt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4" Type="http://schemas.openxmlformats.org/officeDocument/2006/relationships/customXml" Target="../ink/ink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customXml" Target="../ink/ink4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4" Type="http://schemas.openxmlformats.org/officeDocument/2006/relationships/customXml" Target="../ink/ink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4" Type="http://schemas.openxmlformats.org/officeDocument/2006/relationships/customXml" Target="../ink/ink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091BA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37000"/>
          </a:blip>
          <a:srcRect t="4925" b="-5448"/>
          <a:stretch/>
        </p:blipFill>
        <p:spPr>
          <a:xfrm>
            <a:off x="-46375" y="0"/>
            <a:ext cx="9190377" cy="5438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36" y="4663675"/>
            <a:ext cx="8822928" cy="40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4463" y="2670200"/>
            <a:ext cx="8175075" cy="81397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862625" y="2877750"/>
            <a:ext cx="7417800" cy="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1600" b="1" dirty="0">
                <a:solidFill>
                  <a:srgbClr val="FFFFFF"/>
                </a:solidFill>
                <a:latin typeface="Open Sans"/>
              </a:rPr>
              <a:t>Save the Snails</a:t>
            </a:r>
            <a:r>
              <a:rPr lang="en-US" sz="1600" b="1" dirty="0">
                <a:solidFill>
                  <a:srgbClr val="FFFFFF"/>
                </a:solidFill>
                <a:latin typeface="Open Sans"/>
              </a:rPr>
              <a:t>!</a:t>
            </a:r>
            <a:endParaRPr lang="en-US" sz="1600" b="1" dirty="0">
              <a:solidFill>
                <a:srgbClr val="FFFFFF"/>
              </a:solidFill>
              <a:ea typeface="Open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965" y="1399728"/>
            <a:ext cx="5660653" cy="107357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4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FD86A4A6-E99B-298E-176E-16C9A42E2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027367"/>
            <a:ext cx="2804160" cy="277634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D5742C7-4B4E-4BB7-25BA-97D7A4C93FC2}"/>
                  </a:ext>
                </a:extLst>
              </p14:cNvPr>
              <p14:cNvContentPartPr/>
              <p14:nvPr/>
            </p14:nvContentPartPr>
            <p14:xfrm>
              <a:off x="4210613" y="1306583"/>
              <a:ext cx="1866899" cy="257175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D5742C7-4B4E-4BB7-25BA-97D7A4C93FC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47842" y="1243594"/>
                <a:ext cx="1992802" cy="269736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73139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4" descr="A picture containing grass, outdoor, dry, tall&#10;&#10;Description automatically generated">
            <a:extLst>
              <a:ext uri="{FF2B5EF4-FFF2-40B4-BE49-F238E27FC236}">
                <a16:creationId xmlns:a16="http://schemas.microsoft.com/office/drawing/2014/main" id="{F0D06A13-33DB-CB62-0339-4B0862B6D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184196"/>
            <a:ext cx="2804160" cy="2767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52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latin typeface="Open Sans"/>
                <a:ea typeface="Open Sans"/>
              </a:rPr>
            </a:b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  <a:t>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2959016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2" y="4651025"/>
            <a:ext cx="8839196" cy="403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4" descr="A picture containing grass, outdoor, dry, tall&#10;&#10;Description automatically generated">
            <a:extLst>
              <a:ext uri="{FF2B5EF4-FFF2-40B4-BE49-F238E27FC236}">
                <a16:creationId xmlns:a16="http://schemas.microsoft.com/office/drawing/2014/main" id="{F0D06A13-33DB-CB62-0339-4B0862B6D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1184196"/>
            <a:ext cx="2804160" cy="27674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81238F3-1084-AC2B-0460-D296072A09BC}"/>
                  </a:ext>
                </a:extLst>
              </p14:cNvPr>
              <p14:cNvContentPartPr/>
              <p14:nvPr/>
            </p14:nvContentPartPr>
            <p14:xfrm>
              <a:off x="3415236" y="1775265"/>
              <a:ext cx="2181225" cy="211455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81238F3-1084-AC2B-0460-D296072A09B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2288" y="1712734"/>
                <a:ext cx="2306761" cy="223997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002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644D4A5-6A9F-5474-A368-61CAAB75B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" t="-84" r="31245" b="-275"/>
          <a:stretch/>
        </p:blipFill>
        <p:spPr>
          <a:xfrm>
            <a:off x="3218422" y="1052328"/>
            <a:ext cx="2831597" cy="277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6768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latin typeface="Open Sans"/>
                <a:ea typeface="Open Sans"/>
              </a:rPr>
            </a:b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  <a:t>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2229409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644D4A5-6A9F-5474-A368-61CAAB75B4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" t="-84" r="31245" b="-275"/>
          <a:stretch/>
        </p:blipFill>
        <p:spPr>
          <a:xfrm>
            <a:off x="3218422" y="1052328"/>
            <a:ext cx="2831597" cy="27774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2B97276-149C-1523-04C4-7437F6757B18}"/>
                  </a:ext>
                </a:extLst>
              </p14:cNvPr>
              <p14:cNvContentPartPr/>
              <p14:nvPr/>
            </p14:nvContentPartPr>
            <p14:xfrm>
              <a:off x="4678495" y="1167808"/>
              <a:ext cx="1219200" cy="210502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2B97276-149C-1523-04C4-7437F6757B1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5427" y="1105068"/>
                <a:ext cx="1344976" cy="22308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470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C186BEDC-3152-DAAD-E88E-81710CDE4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" t="9255" r="-98" b="15684"/>
          <a:stretch/>
        </p:blipFill>
        <p:spPr>
          <a:xfrm>
            <a:off x="3218422" y="1051082"/>
            <a:ext cx="2827023" cy="280162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latin typeface="Open Sans"/>
                <a:ea typeface="Open Sans"/>
              </a:rPr>
            </a:b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  <a:t>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16697954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3" descr="A picture containing indoor&#10;&#10;Description automatically generated">
            <a:extLst>
              <a:ext uri="{FF2B5EF4-FFF2-40B4-BE49-F238E27FC236}">
                <a16:creationId xmlns:a16="http://schemas.microsoft.com/office/drawing/2014/main" id="{C186BEDC-3152-DAAD-E88E-81710CDE4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8" t="9255" r="-98" b="15684"/>
          <a:stretch/>
        </p:blipFill>
        <p:spPr>
          <a:xfrm>
            <a:off x="3218422" y="1051082"/>
            <a:ext cx="2827023" cy="28016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1C70A53-411F-902F-E3DF-DC50889DF30E}"/>
                  </a:ext>
                </a:extLst>
              </p14:cNvPr>
              <p14:cNvContentPartPr/>
              <p14:nvPr/>
            </p14:nvContentPartPr>
            <p14:xfrm>
              <a:off x="5369104" y="1382697"/>
              <a:ext cx="704850" cy="153352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1C70A53-411F-902F-E3DF-DC50889DF30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6435" y="1319567"/>
                <a:ext cx="830549" cy="16594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5391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46CDAA-9BB5-85FC-E96C-A8EC947CE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5" t="197" b="-273"/>
          <a:stretch/>
        </p:blipFill>
        <p:spPr>
          <a:xfrm>
            <a:off x="3219117" y="1051746"/>
            <a:ext cx="2823546" cy="280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79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2757304" cy="572548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605CA1-0844-1CB5-0ACF-3B6F7E5613C0}"/>
              </a:ext>
            </a:extLst>
          </p:cNvPr>
          <p:cNvGrpSpPr/>
          <p:nvPr/>
        </p:nvGrpSpPr>
        <p:grpSpPr>
          <a:xfrm>
            <a:off x="3161664" y="1171111"/>
            <a:ext cx="2823946" cy="2805677"/>
            <a:chOff x="3749263" y="1171111"/>
            <a:chExt cx="2823946" cy="2805677"/>
          </a:xfrm>
        </p:grpSpPr>
        <p:pic>
          <p:nvPicPr>
            <p:cNvPr id="11" name="Picture 11" descr="A picture containing plant, sliced&#10;&#10;Description automatically generated">
              <a:extLst>
                <a:ext uri="{FF2B5EF4-FFF2-40B4-BE49-F238E27FC236}">
                  <a16:creationId xmlns:a16="http://schemas.microsoft.com/office/drawing/2014/main" id="{E6A38876-E57F-A095-A7C0-CAD4E1D1B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7" t="10702" r="17532" b="17429"/>
            <a:stretch/>
          </p:blipFill>
          <p:spPr>
            <a:xfrm>
              <a:off x="4316090" y="1172230"/>
              <a:ext cx="2257119" cy="2802804"/>
            </a:xfrm>
            <a:prstGeom prst="rect">
              <a:avLst/>
            </a:prstGeom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CB62A7A6-0A50-0B94-9EC1-9EF4B460E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620" r="67" b="17728"/>
            <a:stretch/>
          </p:blipFill>
          <p:spPr>
            <a:xfrm>
              <a:off x="3749263" y="1171272"/>
              <a:ext cx="566491" cy="2798395"/>
            </a:xfrm>
            <a:prstGeom prst="rect">
              <a:avLst/>
            </a:prstGeom>
          </p:spPr>
        </p:pic>
        <p:pic>
          <p:nvPicPr>
            <p:cNvPr id="13" name="Picture 13" descr="A picture containing close, blurry&#10;&#10;Description automatically generated">
              <a:extLst>
                <a:ext uri="{FF2B5EF4-FFF2-40B4-BE49-F238E27FC236}">
                  <a16:creationId xmlns:a16="http://schemas.microsoft.com/office/drawing/2014/main" id="{A8739A7D-A43B-6C53-E53B-D496FB4D4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4" t="50089" r="1946" b="-962"/>
            <a:stretch/>
          </p:blipFill>
          <p:spPr>
            <a:xfrm>
              <a:off x="3751254" y="1171111"/>
              <a:ext cx="562371" cy="42669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A0E497B9-8E0F-C221-C577-01DCBA5E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322" r="-1068" b="43265"/>
            <a:stretch/>
          </p:blipFill>
          <p:spPr>
            <a:xfrm>
              <a:off x="3750122" y="3091666"/>
              <a:ext cx="569377" cy="885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6402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latin typeface="Open Sans"/>
                <a:ea typeface="Open Sans"/>
              </a:rPr>
            </a:b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  <a:t>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745266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2757304" cy="572548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E605CA1-0844-1CB5-0ACF-3B6F7E5613C0}"/>
              </a:ext>
            </a:extLst>
          </p:cNvPr>
          <p:cNvGrpSpPr/>
          <p:nvPr/>
        </p:nvGrpSpPr>
        <p:grpSpPr>
          <a:xfrm>
            <a:off x="3161664" y="1171111"/>
            <a:ext cx="2823946" cy="2805677"/>
            <a:chOff x="3749263" y="1171111"/>
            <a:chExt cx="2823946" cy="2805677"/>
          </a:xfrm>
        </p:grpSpPr>
        <p:pic>
          <p:nvPicPr>
            <p:cNvPr id="11" name="Picture 11" descr="A picture containing plant, sliced&#10;&#10;Description automatically generated">
              <a:extLst>
                <a:ext uri="{FF2B5EF4-FFF2-40B4-BE49-F238E27FC236}">
                  <a16:creationId xmlns:a16="http://schemas.microsoft.com/office/drawing/2014/main" id="{E6A38876-E57F-A095-A7C0-CAD4E1D1B2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7" t="10702" r="17532" b="17429"/>
            <a:stretch/>
          </p:blipFill>
          <p:spPr>
            <a:xfrm>
              <a:off x="4316090" y="1172230"/>
              <a:ext cx="2257119" cy="2802804"/>
            </a:xfrm>
            <a:prstGeom prst="rect">
              <a:avLst/>
            </a:prstGeom>
          </p:spPr>
        </p:pic>
        <p:pic>
          <p:nvPicPr>
            <p:cNvPr id="12" name="Picture 12">
              <a:extLst>
                <a:ext uri="{FF2B5EF4-FFF2-40B4-BE49-F238E27FC236}">
                  <a16:creationId xmlns:a16="http://schemas.microsoft.com/office/drawing/2014/main" id="{CB62A7A6-0A50-0B94-9EC1-9EF4B460E3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620" r="67" b="17728"/>
            <a:stretch/>
          </p:blipFill>
          <p:spPr>
            <a:xfrm>
              <a:off x="3749263" y="1171272"/>
              <a:ext cx="566491" cy="2798395"/>
            </a:xfrm>
            <a:prstGeom prst="rect">
              <a:avLst/>
            </a:prstGeom>
          </p:spPr>
        </p:pic>
        <p:pic>
          <p:nvPicPr>
            <p:cNvPr id="13" name="Picture 13" descr="A picture containing close, blurry&#10;&#10;Description automatically generated">
              <a:extLst>
                <a:ext uri="{FF2B5EF4-FFF2-40B4-BE49-F238E27FC236}">
                  <a16:creationId xmlns:a16="http://schemas.microsoft.com/office/drawing/2014/main" id="{A8739A7D-A43B-6C53-E53B-D496FB4D4E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54" t="50089" r="1946" b="-962"/>
            <a:stretch/>
          </p:blipFill>
          <p:spPr>
            <a:xfrm>
              <a:off x="3751254" y="1171111"/>
              <a:ext cx="562371" cy="426690"/>
            </a:xfrm>
            <a:prstGeom prst="rect">
              <a:avLst/>
            </a:prstGeom>
          </p:spPr>
        </p:pic>
        <p:pic>
          <p:nvPicPr>
            <p:cNvPr id="14" name="Picture 14">
              <a:extLst>
                <a:ext uri="{FF2B5EF4-FFF2-40B4-BE49-F238E27FC236}">
                  <a16:creationId xmlns:a16="http://schemas.microsoft.com/office/drawing/2014/main" id="{A0E497B9-8E0F-C221-C577-01DCBA5EED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-322" r="-1068" b="43265"/>
            <a:stretch/>
          </p:blipFill>
          <p:spPr>
            <a:xfrm>
              <a:off x="3750122" y="3091666"/>
              <a:ext cx="569377" cy="885122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3CAFBBC-B50F-D8EF-26DF-32144DC772AA}"/>
                  </a:ext>
                </a:extLst>
              </p14:cNvPr>
              <p14:cNvContentPartPr/>
              <p14:nvPr/>
            </p14:nvContentPartPr>
            <p14:xfrm>
              <a:off x="3092392" y="1286112"/>
              <a:ext cx="1409700" cy="2257425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3CAFBBC-B50F-D8EF-26DF-32144DC772A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29395" y="1223396"/>
                <a:ext cx="1535335" cy="23832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96574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555566" y="2118000"/>
            <a:ext cx="2016768" cy="66914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Camouflage</a:t>
            </a:r>
            <a:endParaRPr sz="14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>
                <a:solidFill>
                  <a:srgbClr val="6091BA"/>
                </a:solidFill>
                <a:latin typeface="Open Sans"/>
              </a:rPr>
              <a:t>Littorinid Snails Need Our Help!</a:t>
            </a:r>
            <a:endParaRPr sz="2400" b="1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3090446" y="870243"/>
            <a:ext cx="2791187" cy="2791187"/>
          </a:xfrm>
          <a:prstGeom prst="rect">
            <a:avLst/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numCol="1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CB015E39-BF0F-A294-EE80-B4EB4329D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907" y="867109"/>
            <a:ext cx="2767348" cy="279753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Littorinid Snails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Habitat</a:t>
            </a:r>
            <a:endParaRPr lang="en-US" sz="2400" b="1" dirty="0">
              <a:solidFill>
                <a:srgbClr val="6091BA"/>
              </a:solidFill>
              <a:ea typeface="Open Sans"/>
            </a:endParaRPr>
          </a:p>
        </p:txBody>
      </p:sp>
      <p:pic>
        <p:nvPicPr>
          <p:cNvPr id="2" name="Picture 2" descr="A picture containing outdoor, fungus, plant, lichen&#10;&#10;Description automatically generated">
            <a:extLst>
              <a:ext uri="{FF2B5EF4-FFF2-40B4-BE49-F238E27FC236}">
                <a16:creationId xmlns:a16="http://schemas.microsoft.com/office/drawing/2014/main" id="{D49AF7C7-458D-24BE-94CE-336A130D1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7540" y="1169670"/>
            <a:ext cx="2788920" cy="278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63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37A7F64F-5D3A-0D5A-03AB-D5DBF3EFE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64270" y="1419200"/>
            <a:ext cx="4415460" cy="1361379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alt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</a:rPr>
              <a:t>Collapsible Barrier</a:t>
            </a:r>
          </a:p>
          <a:p>
            <a:pPr>
              <a:lnSpc>
                <a:spcPct val="114999"/>
              </a:lnSpc>
            </a:pPr>
            <a:br>
              <a:rPr lang="en" altLang="en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en" altLang="en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  <a:t>Let's find some examples of collapsible barriers!</a:t>
            </a:r>
            <a:br>
              <a:rPr lang="en" altLang="en" sz="1400" dirty="0">
                <a:solidFill>
                  <a:srgbClr val="000000"/>
                </a:solidFill>
                <a:latin typeface="Open Sans"/>
                <a:ea typeface="Open Sans"/>
                <a:cs typeface="Open Sans"/>
              </a:rPr>
            </a:br>
            <a:r>
              <a:rPr lang="en" altLang="en" sz="1400" dirty="0">
                <a:latin typeface="Open Sans"/>
                <a:ea typeface="Open Sans"/>
                <a:cs typeface="Open Sans"/>
              </a:rPr>
              <a:t>We can look around our classroom or search online!</a:t>
            </a:r>
          </a:p>
        </p:txBody>
      </p:sp>
    </p:spTree>
    <p:extLst>
      <p:ext uri="{BB962C8B-B14F-4D97-AF65-F5344CB8AC3E}">
        <p14:creationId xmlns:p14="http://schemas.microsoft.com/office/powerpoint/2010/main" val="23802139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/>
          <p:nvPr/>
        </p:nvSpPr>
        <p:spPr>
          <a:xfrm>
            <a:off x="6040800" y="1419200"/>
            <a:ext cx="279150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Photos should be a 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square like this.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37A7F64F-5D3A-0D5A-03AB-D5DBF3EFE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51869" y="194219"/>
            <a:ext cx="4415460" cy="1361379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alt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</a:rPr>
              <a:t>Collapsible Objects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7D8974A-7FED-EC7E-1ED0-C3155804A8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454" r="15363" b="288"/>
          <a:stretch/>
        </p:blipFill>
        <p:spPr>
          <a:xfrm>
            <a:off x="3238235" y="2276432"/>
            <a:ext cx="2790436" cy="2780063"/>
          </a:xfrm>
          <a:prstGeom prst="rect">
            <a:avLst/>
          </a:prstGeom>
        </p:spPr>
      </p:pic>
      <p:pic>
        <p:nvPicPr>
          <p:cNvPr id="7" name="Picture 7" descr="A picture containing ground, outdoor, chair, blue&#10;&#10;Description automatically generated">
            <a:extLst>
              <a:ext uri="{FF2B5EF4-FFF2-40B4-BE49-F238E27FC236}">
                <a16:creationId xmlns:a16="http://schemas.microsoft.com/office/drawing/2014/main" id="{93374FCF-9DF9-A765-2862-2A5D25627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21" t="-97" r="4030" b="385"/>
          <a:stretch/>
        </p:blipFill>
        <p:spPr>
          <a:xfrm>
            <a:off x="5967431" y="687111"/>
            <a:ext cx="2790071" cy="2781847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E33EC0E-A7C7-3C19-F423-5C8279EF33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41" y="686433"/>
            <a:ext cx="2799545" cy="278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3;p14">
            <a:extLst>
              <a:ext uri="{FF2B5EF4-FFF2-40B4-BE49-F238E27FC236}">
                <a16:creationId xmlns:a16="http://schemas.microsoft.com/office/drawing/2014/main" id="{37A7F64F-5D3A-0D5A-03AB-D5DBF3EFE86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8481" y="1804078"/>
            <a:ext cx="2395087" cy="1361379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" altLang="en" sz="2400" b="1" dirty="0">
                <a:solidFill>
                  <a:srgbClr val="6091BA"/>
                </a:solidFill>
                <a:latin typeface="Open Sans"/>
                <a:ea typeface="Open Sans"/>
                <a:cs typeface="Open Sans"/>
              </a:rPr>
              <a:t>Breaking is NOT collapsing!</a:t>
            </a:r>
          </a:p>
        </p:txBody>
      </p:sp>
      <p:pic>
        <p:nvPicPr>
          <p:cNvPr id="2" name="Picture 2" descr="A picture containing writing implement, stationary, pencil, piece&#10;&#10;Description automatically generated">
            <a:extLst>
              <a:ext uri="{FF2B5EF4-FFF2-40B4-BE49-F238E27FC236}">
                <a16:creationId xmlns:a16="http://schemas.microsoft.com/office/drawing/2014/main" id="{496EB77C-F584-9D57-D075-EBEBA7EF79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146" r="287" b="4198"/>
          <a:stretch/>
        </p:blipFill>
        <p:spPr>
          <a:xfrm>
            <a:off x="318752" y="180784"/>
            <a:ext cx="2791502" cy="2782228"/>
          </a:xfrm>
          <a:prstGeom prst="rect">
            <a:avLst/>
          </a:prstGeom>
        </p:spPr>
      </p:pic>
      <p:pic>
        <p:nvPicPr>
          <p:cNvPr id="6" name="Picture 6" descr="A picture containing white&#10;&#10;Description automatically generated">
            <a:extLst>
              <a:ext uri="{FF2B5EF4-FFF2-40B4-BE49-F238E27FC236}">
                <a16:creationId xmlns:a16="http://schemas.microsoft.com/office/drawing/2014/main" id="{731F3500-BBA1-26A9-2F43-D123F2E30F2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17" r="18533" b="288"/>
          <a:stretch/>
        </p:blipFill>
        <p:spPr>
          <a:xfrm>
            <a:off x="6031341" y="1873071"/>
            <a:ext cx="2793771" cy="278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10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latin typeface="Open Sans"/>
                <a:ea typeface="Open Sans"/>
              </a:rPr>
            </a:b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  <a:t>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69643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D46CDAA-9BB5-85FC-E96C-A8EC947CE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885" t="197" b="-273"/>
          <a:stretch/>
        </p:blipFill>
        <p:spPr>
          <a:xfrm>
            <a:off x="3219117" y="1051746"/>
            <a:ext cx="2823546" cy="280167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71A18B3-5B23-7C83-B12A-BCEE1950EEA8}"/>
                  </a:ext>
                </a:extLst>
              </p14:cNvPr>
              <p14:cNvContentPartPr/>
              <p14:nvPr/>
            </p14:nvContentPartPr>
            <p14:xfrm>
              <a:off x="3173766" y="1360713"/>
              <a:ext cx="1819275" cy="2486025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71A18B3-5B23-7C83-B12A-BCEE1950EE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10933" y="1297643"/>
                <a:ext cx="1944581" cy="26118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0826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7293FF-046D-4AC1-5814-CD6FFBC1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154787"/>
            <a:ext cx="2804160" cy="2780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42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latin typeface="Open Sans"/>
                <a:ea typeface="Open Sans"/>
              </a:rPr>
            </a:b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  <a:t>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239129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D7293FF-046D-4AC1-5814-CD6FFBC14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154787"/>
            <a:ext cx="2804160" cy="27805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D4C707B-FB59-D95B-F2ED-D49712D2608E}"/>
                  </a:ext>
                </a:extLst>
              </p14:cNvPr>
              <p14:cNvContentPartPr/>
              <p14:nvPr/>
            </p14:nvContentPartPr>
            <p14:xfrm>
              <a:off x="3947872" y="1665415"/>
              <a:ext cx="1343025" cy="1981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D4C707B-FB59-D95B-F2ED-D49712D2608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5389" y="1602930"/>
                <a:ext cx="1468350" cy="210652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0260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sz="2400" b="1" dirty="0">
                <a:solidFill>
                  <a:srgbClr val="6091BA"/>
                </a:solidFill>
                <a:latin typeface="Open Sans"/>
              </a:rPr>
              <a:t>Find the </a:t>
            </a:r>
            <a:r>
              <a:rPr lang="en-US" sz="2400" b="1" dirty="0">
                <a:solidFill>
                  <a:srgbClr val="6091BA"/>
                </a:solidFill>
                <a:latin typeface="Open Sans"/>
              </a:rPr>
              <a:t>animal</a:t>
            </a:r>
            <a:endParaRPr sz="2400" b="1" dirty="0">
              <a:solidFill>
                <a:srgbClr val="6091BA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" name="Picture 4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FD86A4A6-E99B-298E-176E-16C9A42E2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920" y="1027367"/>
            <a:ext cx="2804160" cy="277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90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311700" y="282761"/>
            <a:ext cx="8520600" cy="3977400"/>
          </a:xfrm>
          <a:prstGeom prst="rect">
            <a:avLst/>
          </a:prstGeom>
        </p:spPr>
        <p:txBody>
          <a:bodyPr spcFirstLastPara="1" wrap="square" lIns="91425" tIns="91425" rIns="91425" bIns="91425" numCol="1" anchor="t" anchorCtr="0">
            <a:noAutofit/>
          </a:bodyPr>
          <a:lstStyle/>
          <a:p>
            <a:pPr algn="ctr">
              <a:lnSpc>
                <a:spcPct val="115000"/>
              </a:lnSpc>
            </a:pP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</a:br>
            <a:br>
              <a:rPr lang="en-US" sz="2400" b="1" dirty="0">
                <a:latin typeface="Open Sans"/>
                <a:ea typeface="Open Sans"/>
              </a:rPr>
            </a:br>
            <a:r>
              <a:rPr lang="en-US" sz="2400" b="1" dirty="0">
                <a:solidFill>
                  <a:srgbClr val="6091BA"/>
                </a:solidFill>
                <a:latin typeface="Open Sans"/>
                <a:ea typeface="Open Sans"/>
              </a:rPr>
              <a:t>Did you find it?</a:t>
            </a:r>
          </a:p>
        </p:txBody>
      </p:sp>
    </p:spTree>
    <p:extLst>
      <p:ext uri="{BB962C8B-B14F-4D97-AF65-F5344CB8AC3E}">
        <p14:creationId xmlns:p14="http://schemas.microsoft.com/office/powerpoint/2010/main" val="242209255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635</Words>
  <Application>Microsoft Office PowerPoint</Application>
  <PresentationFormat>On-screen Show (16:9)</PresentationFormat>
  <Paragraphs>56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Open Sans</vt:lpstr>
      <vt:lpstr>Simple Light</vt:lpstr>
      <vt:lpstr>PowerPoint Presentation</vt:lpstr>
      <vt:lpstr>Find the animal</vt:lpstr>
      <vt:lpstr>    Did you find it?</vt:lpstr>
      <vt:lpstr>Find the animal</vt:lpstr>
      <vt:lpstr>Find the animal</vt:lpstr>
      <vt:lpstr>    Did you find it?</vt:lpstr>
      <vt:lpstr>Find the animal</vt:lpstr>
      <vt:lpstr>Find the animal</vt:lpstr>
      <vt:lpstr>    Did you find it?</vt:lpstr>
      <vt:lpstr>Find the animal</vt:lpstr>
      <vt:lpstr>Find the animal</vt:lpstr>
      <vt:lpstr>    Did you find it?</vt:lpstr>
      <vt:lpstr>Find the animal</vt:lpstr>
      <vt:lpstr>Find the animal</vt:lpstr>
      <vt:lpstr>    Did you find it?</vt:lpstr>
      <vt:lpstr>Find the animal</vt:lpstr>
      <vt:lpstr>Find the animal</vt:lpstr>
      <vt:lpstr>    Did you find it?</vt:lpstr>
      <vt:lpstr>Find the animal</vt:lpstr>
      <vt:lpstr>Find the animal</vt:lpstr>
      <vt:lpstr>    Did you find it?</vt:lpstr>
      <vt:lpstr>Find the animal</vt:lpstr>
      <vt:lpstr>Camouflage</vt:lpstr>
      <vt:lpstr>Littorinid Snails Need Our Help!</vt:lpstr>
      <vt:lpstr>Littorinid Snails Habitat</vt:lpstr>
      <vt:lpstr>Collapsible Barrier  Let's find some examples of collapsible barriers! We can look around our classroom or search online!</vt:lpstr>
      <vt:lpstr>Collapsible Objects</vt:lpstr>
      <vt:lpstr>Breaking is NOT collapsing!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Parrish</dc:creator>
  <cp:lastModifiedBy>Zain Alexander Iqbal</cp:lastModifiedBy>
  <cp:revision>274</cp:revision>
  <dcterms:modified xsi:type="dcterms:W3CDTF">2023-01-19T16:53:17Z</dcterms:modified>
</cp:coreProperties>
</file>