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58" r:id="rId4"/>
    <p:sldId id="259" r:id="rId5"/>
    <p:sldId id="265" r:id="rId6"/>
    <p:sldId id="266" r:id="rId7"/>
    <p:sldId id="264" r:id="rId8"/>
    <p:sldId id="263" r:id="rId9"/>
    <p:sldId id="267" r:id="rId10"/>
  </p:sldIdLst>
  <p:sldSz cx="10058400" cy="77724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34" autoAdjust="0"/>
  </p:normalViewPr>
  <p:slideViewPr>
    <p:cSldViewPr>
      <p:cViewPr varScale="1">
        <p:scale>
          <a:sx n="63" d="100"/>
          <a:sy n="63" d="100"/>
        </p:scale>
        <p:origin x="858" y="6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5C852A54-4228-432B-B53F-02A5A4752AB5}" type="datetimeFigureOut">
              <a:rPr lang="en-US" smtClean="0"/>
              <a:t>3/5/2014</a:t>
            </a:fld>
            <a:endParaRPr lang="en-US"/>
          </a:p>
        </p:txBody>
      </p:sp>
      <p:sp>
        <p:nvSpPr>
          <p:cNvPr id="4" name="Slide Image Placeholder 3"/>
          <p:cNvSpPr>
            <a:spLocks noGrp="1" noRot="1" noChangeAspect="1"/>
          </p:cNvSpPr>
          <p:nvPr>
            <p:ph type="sldImg" idx="2"/>
          </p:nvPr>
        </p:nvSpPr>
        <p:spPr>
          <a:xfrm>
            <a:off x="1268413" y="703263"/>
            <a:ext cx="4549775"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4976D7F-1086-4FC6-ACAB-74ADDB8523AF}" type="slidenum">
              <a:rPr lang="en-US" smtClean="0"/>
              <a:t>‹#›</a:t>
            </a:fld>
            <a:endParaRPr lang="en-US"/>
          </a:p>
        </p:txBody>
      </p:sp>
    </p:spTree>
    <p:extLst>
      <p:ext uri="{BB962C8B-B14F-4D97-AF65-F5344CB8AC3E}">
        <p14:creationId xmlns:p14="http://schemas.microsoft.com/office/powerpoint/2010/main" val="59862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 It Challenge </a:t>
            </a:r>
            <a:r>
              <a:rPr lang="en-US" dirty="0" smtClean="0"/>
              <a:t>Scenario</a:t>
            </a:r>
            <a:r>
              <a:rPr lang="en-US" baseline="0" dirty="0" smtClean="0"/>
              <a:t> Cards activity </a:t>
            </a:r>
            <a:r>
              <a:rPr lang="en-US" baseline="0" dirty="0" smtClean="0"/>
              <a:t>&gt; TeachEngineering.org</a:t>
            </a:r>
          </a:p>
          <a:p>
            <a:r>
              <a:rPr lang="en-US" baseline="0" dirty="0" smtClean="0"/>
              <a:t>Print </a:t>
            </a:r>
            <a:r>
              <a:rPr lang="en-US" sz="1200" kern="1200" dirty="0" smtClean="0">
                <a:solidFill>
                  <a:schemeClr val="tx1"/>
                </a:solidFill>
                <a:effectLst/>
                <a:latin typeface="+mn-lt"/>
                <a:ea typeface="+mn-ea"/>
                <a:cs typeface="+mn-cs"/>
              </a:rPr>
              <a:t>and cut out the cards on slides 1-4, making one card set per group.</a:t>
            </a:r>
          </a:p>
          <a:p>
            <a:r>
              <a:rPr lang="en-US" sz="1200" kern="1200" dirty="0" smtClean="0">
                <a:solidFill>
                  <a:schemeClr val="tx1"/>
                </a:solidFill>
                <a:effectLst/>
                <a:latin typeface="+mn-lt"/>
                <a:ea typeface="+mn-ea"/>
                <a:cs typeface="+mn-cs"/>
              </a:rPr>
              <a:t>Slides 5-8 provide example connections (solutions) made with the cards.</a:t>
            </a:r>
            <a:endParaRPr lang="en-US" dirty="0"/>
          </a:p>
        </p:txBody>
      </p:sp>
      <p:sp>
        <p:nvSpPr>
          <p:cNvPr id="4" name="Slide Number Placeholder 3"/>
          <p:cNvSpPr>
            <a:spLocks noGrp="1"/>
          </p:cNvSpPr>
          <p:nvPr>
            <p:ph type="sldNum" sz="quarter" idx="10"/>
          </p:nvPr>
        </p:nvSpPr>
        <p:spPr/>
        <p:txBody>
          <a:bodyPr/>
          <a:lstStyle/>
          <a:p>
            <a:fld id="{44976D7F-1086-4FC6-ACAB-74ADDB8523AF}" type="slidenum">
              <a:rPr lang="en-US" smtClean="0"/>
              <a:t>1</a:t>
            </a:fld>
            <a:endParaRPr lang="en-US"/>
          </a:p>
        </p:txBody>
      </p:sp>
    </p:spTree>
    <p:extLst>
      <p:ext uri="{BB962C8B-B14F-4D97-AF65-F5344CB8AC3E}">
        <p14:creationId xmlns:p14="http://schemas.microsoft.com/office/powerpoint/2010/main" val="213268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76D7F-1086-4FC6-ACAB-74ADDB8523AF}" type="slidenum">
              <a:rPr lang="en-US" smtClean="0"/>
              <a:t>2</a:t>
            </a:fld>
            <a:endParaRPr lang="en-US"/>
          </a:p>
        </p:txBody>
      </p:sp>
    </p:spTree>
    <p:extLst>
      <p:ext uri="{BB962C8B-B14F-4D97-AF65-F5344CB8AC3E}">
        <p14:creationId xmlns:p14="http://schemas.microsoft.com/office/powerpoint/2010/main" val="172284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76D7F-1086-4FC6-ACAB-74ADDB8523AF}" type="slidenum">
              <a:rPr lang="en-US" smtClean="0"/>
              <a:t>5</a:t>
            </a:fld>
            <a:endParaRPr lang="en-US"/>
          </a:p>
        </p:txBody>
      </p:sp>
    </p:spTree>
    <p:extLst>
      <p:ext uri="{BB962C8B-B14F-4D97-AF65-F5344CB8AC3E}">
        <p14:creationId xmlns:p14="http://schemas.microsoft.com/office/powerpoint/2010/main" val="102401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teacher to show students or not.</a:t>
            </a:r>
            <a:endParaRPr lang="en-US" dirty="0"/>
          </a:p>
        </p:txBody>
      </p:sp>
      <p:sp>
        <p:nvSpPr>
          <p:cNvPr id="4" name="Slide Number Placeholder 3"/>
          <p:cNvSpPr>
            <a:spLocks noGrp="1"/>
          </p:cNvSpPr>
          <p:nvPr>
            <p:ph type="sldNum" sz="quarter" idx="10"/>
          </p:nvPr>
        </p:nvSpPr>
        <p:spPr/>
        <p:txBody>
          <a:bodyPr/>
          <a:lstStyle/>
          <a:p>
            <a:fld id="{44976D7F-1086-4FC6-ACAB-74ADDB8523AF}" type="slidenum">
              <a:rPr lang="en-US" smtClean="0"/>
              <a:t>9</a:t>
            </a:fld>
            <a:endParaRPr lang="en-US"/>
          </a:p>
        </p:txBody>
      </p:sp>
    </p:spTree>
    <p:extLst>
      <p:ext uri="{BB962C8B-B14F-4D97-AF65-F5344CB8AC3E}">
        <p14:creationId xmlns:p14="http://schemas.microsoft.com/office/powerpoint/2010/main" val="229811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9"/>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BC4C6-7A0D-4CC7-B346-78BB325E7809}"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345883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C4C6-7A0D-4CC7-B346-78BB325E7809}"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425805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9187" y="456989"/>
            <a:ext cx="1922621" cy="97262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833" y="456989"/>
            <a:ext cx="5603716" cy="97262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C4C6-7A0D-4CC7-B346-78BB325E7809}"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36142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BC4C6-7A0D-4CC7-B346-78BB325E7809}"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377460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BC4C6-7A0D-4CC7-B346-78BB325E7809}"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79921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832" y="2659169"/>
            <a:ext cx="3763169" cy="7524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8640" y="2659169"/>
            <a:ext cx="3763170" cy="7524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BC4C6-7A0D-4CC7-B346-78BB325E7809}"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21287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BC4C6-7A0D-4CC7-B346-78BB325E7809}"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148461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BC4C6-7A0D-4CC7-B346-78BB325E7809}"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413386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C4C6-7A0D-4CC7-B346-78BB325E7809}"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300421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6"/>
            <a:ext cx="3309144"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4" y="309457"/>
            <a:ext cx="56229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 y="1626447"/>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C4C6-7A0D-4CC7-B346-78BB325E7809}"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201127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9"/>
            <a:ext cx="603504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C4C6-7A0D-4CC7-B346-78BB325E7809}"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1B2E-6BAD-4C48-8BEA-B64639D07D6F}" type="slidenum">
              <a:rPr lang="en-US" smtClean="0"/>
              <a:t>‹#›</a:t>
            </a:fld>
            <a:endParaRPr lang="en-US"/>
          </a:p>
        </p:txBody>
      </p:sp>
    </p:spTree>
    <p:extLst>
      <p:ext uri="{BB962C8B-B14F-4D97-AF65-F5344CB8AC3E}">
        <p14:creationId xmlns:p14="http://schemas.microsoft.com/office/powerpoint/2010/main" val="273045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1"/>
            <a:ext cx="9052560" cy="5129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9"/>
          </a:xfrm>
          <a:prstGeom prst="rect">
            <a:avLst/>
          </a:prstGeom>
        </p:spPr>
        <p:txBody>
          <a:bodyPr vert="horz" lIns="91440" tIns="45720" rIns="91440" bIns="45720" rtlCol="0" anchor="ctr"/>
          <a:lstStyle>
            <a:lvl1pPr algn="l">
              <a:defRPr sz="1200">
                <a:solidFill>
                  <a:schemeClr val="tx1">
                    <a:tint val="75000"/>
                  </a:schemeClr>
                </a:solidFill>
              </a:defRPr>
            </a:lvl1pPr>
          </a:lstStyle>
          <a:p>
            <a:fld id="{1B3BC4C6-7A0D-4CC7-B346-78BB325E7809}" type="datetimeFigureOut">
              <a:rPr lang="en-US" smtClean="0"/>
              <a:t>3/5/2014</a:t>
            </a:fld>
            <a:endParaRPr lang="en-US"/>
          </a:p>
        </p:txBody>
      </p:sp>
      <p:sp>
        <p:nvSpPr>
          <p:cNvPr id="5" name="Footer Placeholder 4"/>
          <p:cNvSpPr>
            <a:spLocks noGrp="1"/>
          </p:cNvSpPr>
          <p:nvPr>
            <p:ph type="ftr" sz="quarter" idx="3"/>
          </p:nvPr>
        </p:nvSpPr>
        <p:spPr>
          <a:xfrm>
            <a:off x="3436620" y="7203864"/>
            <a:ext cx="3185160" cy="4138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9"/>
          </a:xfrm>
          <a:prstGeom prst="rect">
            <a:avLst/>
          </a:prstGeom>
        </p:spPr>
        <p:txBody>
          <a:bodyPr vert="horz" lIns="91440" tIns="45720" rIns="91440" bIns="45720" rtlCol="0" anchor="ctr"/>
          <a:lstStyle>
            <a:lvl1pPr algn="r">
              <a:defRPr sz="1200">
                <a:solidFill>
                  <a:schemeClr val="tx1">
                    <a:tint val="75000"/>
                  </a:schemeClr>
                </a:solidFill>
              </a:defRPr>
            </a:lvl1pPr>
          </a:lstStyle>
          <a:p>
            <a:fld id="{0C231B2E-6BAD-4C48-8BEA-B64639D07D6F}" type="slidenum">
              <a:rPr lang="en-US" smtClean="0"/>
              <a:t>‹#›</a:t>
            </a:fld>
            <a:endParaRPr lang="en-US"/>
          </a:p>
        </p:txBody>
      </p:sp>
    </p:spTree>
    <p:extLst>
      <p:ext uri="{BB962C8B-B14F-4D97-AF65-F5344CB8AC3E}">
        <p14:creationId xmlns:p14="http://schemas.microsoft.com/office/powerpoint/2010/main" val="25682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upload.wikimedia.org/wikipedia/commons/3/3f/Mi%C3%B1oca066eu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1306" y="279678"/>
            <a:ext cx="3657600" cy="523220"/>
          </a:xfrm>
          <a:prstGeom prst="rect">
            <a:avLst/>
          </a:prstGeom>
          <a:noFill/>
        </p:spPr>
        <p:txBody>
          <a:bodyPr wrap="square" rtlCol="0">
            <a:spAutoFit/>
          </a:bodyPr>
          <a:lstStyle/>
          <a:p>
            <a:r>
              <a:rPr lang="en-US" sz="1400" b="1" dirty="0" smtClean="0">
                <a:cs typeface="Times New Roman" pitchFamily="18" charset="0"/>
              </a:rPr>
              <a:t>Dome It Challenge Cards &amp; Cycles</a:t>
            </a:r>
          </a:p>
          <a:p>
            <a:r>
              <a:rPr lang="en-US" sz="1400" b="1" dirty="0" smtClean="0">
                <a:cs typeface="Times New Roman" pitchFamily="18" charset="0"/>
              </a:rPr>
              <a:t>Page 1</a:t>
            </a:r>
            <a:endParaRPr lang="en-US" sz="1400" b="1" dirty="0">
              <a:cs typeface="Times New Roman" pitchFamily="18" charset="0"/>
            </a:endParaRPr>
          </a:p>
        </p:txBody>
      </p:sp>
      <p:grpSp>
        <p:nvGrpSpPr>
          <p:cNvPr id="10" name="Group 9"/>
          <p:cNvGrpSpPr/>
          <p:nvPr/>
        </p:nvGrpSpPr>
        <p:grpSpPr>
          <a:xfrm>
            <a:off x="5029200" y="4114800"/>
            <a:ext cx="4572000" cy="2907744"/>
            <a:chOff x="5029200" y="4114800"/>
            <a:chExt cx="4572000" cy="2907744"/>
          </a:xfrm>
        </p:grpSpPr>
        <p:sp>
          <p:nvSpPr>
            <p:cNvPr id="5" name="Rectangle 4"/>
            <p:cNvSpPr/>
            <p:nvPr/>
          </p:nvSpPr>
          <p:spPr>
            <a:xfrm>
              <a:off x="5029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4191000"/>
              <a:ext cx="4191000" cy="2831544"/>
            </a:xfrm>
            <a:prstGeom prst="rect">
              <a:avLst/>
            </a:prstGeom>
            <a:noFill/>
          </p:spPr>
          <p:txBody>
            <a:bodyPr wrap="square" rtlCol="0">
              <a:spAutoFit/>
            </a:bodyPr>
            <a:lstStyle/>
            <a:p>
              <a:r>
                <a:rPr lang="en-US" sz="2400" b="1" dirty="0" smtClean="0"/>
                <a:t>Water Reservoir</a:t>
              </a:r>
              <a:endParaRPr lang="en-US" sz="2400" b="1" dirty="0" smtClean="0">
                <a:cs typeface="Arial" pitchFamily="34" charset="0"/>
              </a:endParaRPr>
            </a:p>
            <a:p>
              <a:r>
                <a:rPr lang="en-US" sz="1400" b="1" dirty="0" smtClean="0">
                  <a:cs typeface="Arial" pitchFamily="34" charset="0"/>
                </a:rPr>
                <a:t>Potential sources of clean water</a:t>
              </a:r>
              <a:r>
                <a:rPr lang="en-US" sz="1400" b="1" dirty="0">
                  <a:cs typeface="Arial" pitchFamily="34" charset="0"/>
                </a:rPr>
                <a:t>:</a:t>
              </a:r>
              <a:r>
                <a:rPr lang="en-US" sz="1400" b="1" dirty="0" smtClean="0">
                  <a:cs typeface="Arial" pitchFamily="34" charset="0"/>
                </a:rPr>
                <a:t/>
              </a:r>
              <a:br>
                <a:rPr lang="en-US" sz="1400" b="1" dirty="0" smtClean="0">
                  <a:cs typeface="Arial" pitchFamily="34" charset="0"/>
                </a:rPr>
              </a:br>
              <a:endParaRPr lang="en-US" sz="1400" b="1" dirty="0" smtClean="0">
                <a:cs typeface="Arial" pitchFamily="34" charset="0"/>
              </a:endParaRPr>
            </a:p>
            <a:p>
              <a:r>
                <a:rPr lang="en-US" sz="1400" b="1" dirty="0" smtClean="0">
                  <a:cs typeface="Arial" pitchFamily="34" charset="0"/>
                </a:rPr>
                <a:t>river</a:t>
              </a:r>
            </a:p>
            <a:p>
              <a:r>
                <a:rPr lang="en-US" sz="1400" b="1" dirty="0" smtClean="0">
                  <a:cs typeface="Arial" pitchFamily="34" charset="0"/>
                </a:rPr>
                <a:t>lake</a:t>
              </a:r>
            </a:p>
            <a:p>
              <a:r>
                <a:rPr lang="en-US" sz="1400" b="1" dirty="0" smtClean="0">
                  <a:cs typeface="Arial" pitchFamily="34" charset="0"/>
                </a:rPr>
                <a:t>aquifer</a:t>
              </a:r>
            </a:p>
            <a:p>
              <a:r>
                <a:rPr lang="en-US" sz="1400" b="1" dirty="0" smtClean="0">
                  <a:cs typeface="Arial" pitchFamily="34" charset="0"/>
                </a:rPr>
                <a:t>groundwater</a:t>
              </a:r>
            </a:p>
            <a:p>
              <a:r>
                <a:rPr lang="en-US" sz="1400" b="1" dirty="0" smtClean="0">
                  <a:cs typeface="Arial" pitchFamily="34" charset="0"/>
                </a:rPr>
                <a:t>rainwater</a:t>
              </a:r>
            </a:p>
            <a:p>
              <a:endParaRPr lang="en-US" sz="1400" b="1" dirty="0" smtClean="0">
                <a:cs typeface="Arial" pitchFamily="34" charset="0"/>
              </a:endParaRPr>
            </a:p>
            <a:p>
              <a:endParaRPr lang="en-US" sz="1400" b="1" dirty="0">
                <a:cs typeface="Arial" pitchFamily="34" charset="0"/>
              </a:endParaRPr>
            </a:p>
            <a:p>
              <a:r>
                <a:rPr lang="en-US" sz="1400" b="1" dirty="0">
                  <a:cs typeface="Arial" pitchFamily="34" charset="0"/>
                </a:rPr>
                <a:t>Not all are available for all scenarios.</a:t>
              </a:r>
            </a:p>
            <a:p>
              <a:endParaRPr lang="en-US" sz="1400" b="1" dirty="0"/>
            </a:p>
          </p:txBody>
        </p:sp>
      </p:grpSp>
      <p:grpSp>
        <p:nvGrpSpPr>
          <p:cNvPr id="13" name="Group 12"/>
          <p:cNvGrpSpPr/>
          <p:nvPr/>
        </p:nvGrpSpPr>
        <p:grpSpPr>
          <a:xfrm>
            <a:off x="5029200" y="1371600"/>
            <a:ext cx="4572000" cy="2743200"/>
            <a:chOff x="5029200" y="1371600"/>
            <a:chExt cx="4572000" cy="2743200"/>
          </a:xfrm>
        </p:grpSpPr>
        <p:sp>
          <p:nvSpPr>
            <p:cNvPr id="7" name="Rectangle 6"/>
            <p:cNvSpPr/>
            <p:nvPr/>
          </p:nvSpPr>
          <p:spPr>
            <a:xfrm>
              <a:off x="5029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7800" y="1600200"/>
              <a:ext cx="4191000" cy="2139047"/>
            </a:xfrm>
            <a:prstGeom prst="rect">
              <a:avLst/>
            </a:prstGeom>
            <a:noFill/>
          </p:spPr>
          <p:txBody>
            <a:bodyPr wrap="square" rtlCol="0">
              <a:spAutoFit/>
            </a:bodyPr>
            <a:lstStyle/>
            <a:p>
              <a:r>
                <a:rPr lang="en-US" sz="2400" b="1" dirty="0" smtClean="0"/>
                <a:t>Atmosphere Reservoir</a:t>
              </a:r>
              <a:endParaRPr lang="en-US" sz="2400" b="1" dirty="0" smtClean="0">
                <a:cs typeface="Arial" pitchFamily="34" charset="0"/>
              </a:endParaRPr>
            </a:p>
            <a:p>
              <a:r>
                <a:rPr lang="en-US" sz="1400" b="1" dirty="0" smtClean="0">
                  <a:cs typeface="Arial" pitchFamily="34" charset="0"/>
                </a:rPr>
                <a:t>Some elements and compounds available in the atmosphere:</a:t>
              </a:r>
            </a:p>
            <a:p>
              <a:endParaRPr lang="en-US" sz="1400" b="1" dirty="0" smtClean="0">
                <a:cs typeface="Arial" pitchFamily="34" charset="0"/>
              </a:endParaRPr>
            </a:p>
            <a:p>
              <a:r>
                <a:rPr lang="en-US" sz="1400" b="1" dirty="0" smtClean="0">
                  <a:cs typeface="Arial" pitchFamily="34" charset="0"/>
                </a:rPr>
                <a:t>nitrogen (N)</a:t>
              </a:r>
            </a:p>
            <a:p>
              <a:r>
                <a:rPr lang="en-US" sz="1400" b="1" dirty="0" smtClean="0">
                  <a:cs typeface="Arial" pitchFamily="34" charset="0"/>
                </a:rPr>
                <a:t>oxygen (O</a:t>
              </a:r>
              <a:r>
                <a:rPr lang="en-US" sz="1400" b="1" baseline="-25000" dirty="0" smtClean="0">
                  <a:cs typeface="Arial" pitchFamily="34" charset="0"/>
                </a:rPr>
                <a:t>2</a:t>
              </a:r>
              <a:r>
                <a:rPr lang="en-US" sz="1400" b="1" dirty="0" smtClean="0">
                  <a:cs typeface="Arial" pitchFamily="34" charset="0"/>
                </a:rPr>
                <a:t>)</a:t>
              </a:r>
            </a:p>
            <a:p>
              <a:r>
                <a:rPr lang="en-US" sz="1400" b="1" dirty="0" smtClean="0">
                  <a:cs typeface="Arial" pitchFamily="34" charset="0"/>
                </a:rPr>
                <a:t>carbon dioxide (CO</a:t>
              </a:r>
              <a:r>
                <a:rPr lang="en-US" sz="1400" b="1" baseline="-25000" dirty="0" smtClean="0">
                  <a:cs typeface="Arial" pitchFamily="34" charset="0"/>
                </a:rPr>
                <a:t>2</a:t>
              </a:r>
              <a:r>
                <a:rPr lang="en-US" sz="1400" b="1" dirty="0" smtClean="0">
                  <a:cs typeface="Arial" pitchFamily="34" charset="0"/>
                </a:rPr>
                <a:t>)</a:t>
              </a:r>
            </a:p>
            <a:p>
              <a:r>
                <a:rPr lang="en-US" sz="1400" b="1" dirty="0" smtClean="0">
                  <a:cs typeface="Arial" pitchFamily="34" charset="0"/>
                </a:rPr>
                <a:t>water vapor</a:t>
              </a:r>
            </a:p>
            <a:p>
              <a:endParaRPr lang="en-US" sz="1100" dirty="0"/>
            </a:p>
          </p:txBody>
        </p:sp>
        <p:pic>
          <p:nvPicPr>
            <p:cNvPr id="1026" name="Picture 2" descr="C:\Users\cjoustra\AppData\Local\Microsoft\Windows\Temporary Internet Files\Content.IE5\S1BSWA5Y\MP90044875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356750"/>
              <a:ext cx="2140867" cy="1605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57200" y="4114800"/>
            <a:ext cx="4572000" cy="2743200"/>
            <a:chOff x="457200" y="4114800"/>
            <a:chExt cx="4572000" cy="2743200"/>
          </a:xfrm>
        </p:grpSpPr>
        <p:sp>
          <p:nvSpPr>
            <p:cNvPr id="4" name="Rectangle 3"/>
            <p:cNvSpPr/>
            <p:nvPr/>
          </p:nvSpPr>
          <p:spPr>
            <a:xfrm>
              <a:off x="457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4267200"/>
              <a:ext cx="4419599" cy="677108"/>
            </a:xfrm>
            <a:prstGeom prst="rect">
              <a:avLst/>
            </a:prstGeom>
            <a:noFill/>
          </p:spPr>
          <p:txBody>
            <a:bodyPr wrap="square" rtlCol="0">
              <a:spAutoFit/>
            </a:bodyPr>
            <a:lstStyle/>
            <a:p>
              <a:r>
                <a:rPr lang="en-US" sz="2400" b="1" dirty="0" smtClean="0"/>
                <a:t>Sunlight Reservoir</a:t>
              </a:r>
              <a:endParaRPr lang="en-US" sz="2400" b="1" dirty="0" smtClean="0">
                <a:cs typeface="Arial" pitchFamily="34" charset="0"/>
              </a:endParaRPr>
            </a:p>
            <a:p>
              <a:r>
                <a:rPr lang="en-US" sz="1400" b="1" dirty="0" smtClean="0">
                  <a:cs typeface="Arial" pitchFamily="34" charset="0"/>
                </a:rPr>
                <a:t>Some scenarios may not have access to natural sunlight.</a:t>
              </a:r>
            </a:p>
          </p:txBody>
        </p:sp>
        <p:pic>
          <p:nvPicPr>
            <p:cNvPr id="1027" name="Picture 3" descr="C:\Users\cjoustra\AppData\Local\Microsoft\Windows\Temporary Internet Files\Content.IE5\UUON78BM\MP900401084[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0180" y="4976574"/>
              <a:ext cx="2606040" cy="173668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57200" y="1676400"/>
            <a:ext cx="4572000" cy="2246769"/>
          </a:xfrm>
          <a:prstGeom prst="rect">
            <a:avLst/>
          </a:prstGeom>
          <a:noFill/>
        </p:spPr>
        <p:txBody>
          <a:bodyPr wrap="square" rtlCol="0">
            <a:spAutoFit/>
          </a:bodyPr>
          <a:lstStyle/>
          <a:p>
            <a:pPr algn="ctr"/>
            <a:r>
              <a:rPr lang="en-US" sz="4400" dirty="0" smtClean="0">
                <a:solidFill>
                  <a:srgbClr val="00B050"/>
                </a:solidFill>
                <a:cs typeface="Arial" pitchFamily="34" charset="0"/>
              </a:rPr>
              <a:t>Dome It Challenge</a:t>
            </a:r>
          </a:p>
          <a:p>
            <a:pPr algn="ctr"/>
            <a:r>
              <a:rPr lang="en-US" sz="9600" dirty="0" smtClean="0">
                <a:solidFill>
                  <a:srgbClr val="00B050"/>
                </a:solidFill>
                <a:cs typeface="Arial" pitchFamily="34" charset="0"/>
              </a:rPr>
              <a:t>Card Set</a:t>
            </a:r>
            <a:endParaRPr lang="en-US" sz="9600" dirty="0">
              <a:solidFill>
                <a:srgbClr val="00B050"/>
              </a:solidFill>
              <a:cs typeface="Arial" pitchFamily="34" charset="0"/>
            </a:endParaRPr>
          </a:p>
        </p:txBody>
      </p:sp>
      <p:sp>
        <p:nvSpPr>
          <p:cNvPr id="18" name="Rectangle 17"/>
          <p:cNvSpPr/>
          <p:nvPr/>
        </p:nvSpPr>
        <p:spPr>
          <a:xfrm>
            <a:off x="4663440" y="7079008"/>
            <a:ext cx="4937760" cy="246221"/>
          </a:xfrm>
          <a:prstGeom prst="rect">
            <a:avLst/>
          </a:prstGeom>
        </p:spPr>
        <p:txBody>
          <a:bodyPr wrap="square">
            <a:spAutoFit/>
          </a:bodyPr>
          <a:lstStyle/>
          <a:p>
            <a:pPr algn="r"/>
            <a:r>
              <a:rPr lang="en-US" sz="1000" dirty="0"/>
              <a:t>Images </a:t>
            </a:r>
            <a:r>
              <a:rPr lang="en-US" sz="1000" dirty="0" smtClean="0"/>
              <a:t>sources: Microsoft clipart or  by author, unless otherwise noted</a:t>
            </a:r>
            <a:endParaRPr lang="en-US" sz="1000" dirty="0"/>
          </a:p>
        </p:txBody>
      </p:sp>
      <p:sp>
        <p:nvSpPr>
          <p:cNvPr id="19" name="TextBox 18"/>
          <p:cNvSpPr txBox="1"/>
          <p:nvPr/>
        </p:nvSpPr>
        <p:spPr>
          <a:xfrm>
            <a:off x="609600" y="1143000"/>
            <a:ext cx="641956" cy="461665"/>
          </a:xfrm>
          <a:prstGeom prst="rect">
            <a:avLst/>
          </a:prstGeom>
          <a:noFill/>
        </p:spPr>
        <p:txBody>
          <a:bodyPr wrap="square" rtlCol="0">
            <a:spAutoFit/>
          </a:bodyPr>
          <a:lstStyle/>
          <a:p>
            <a:r>
              <a:rPr lang="en-US" sz="2400" b="1" dirty="0">
                <a:sym typeface="Wingdings" panose="05000000000000000000" pitchFamily="2" charset="2"/>
              </a:rPr>
              <a:t></a:t>
            </a:r>
            <a:endParaRPr lang="en-US" sz="2400" b="1" dirty="0">
              <a:cs typeface="Times New Roman" pitchFamily="18" charset="0"/>
            </a:endParaRPr>
          </a:p>
        </p:txBody>
      </p:sp>
      <p:pic>
        <p:nvPicPr>
          <p:cNvPr id="1028" name="Picture 4" descr="backgrounds,nature,ripples,swimming pools,water,waves"/>
          <p:cNvPicPr>
            <a:picLocks noChangeAspect="1" noChangeArrowheads="1"/>
          </p:cNvPicPr>
          <p:nvPr/>
        </p:nvPicPr>
        <p:blipFill rotWithShape="1">
          <a:blip r:embed="rId5">
            <a:extLst>
              <a:ext uri="{28A0092B-C50C-407E-A947-70E740481C1C}">
                <a14:useLocalDpi xmlns:a14="http://schemas.microsoft.com/office/drawing/2010/main" val="0"/>
              </a:ext>
            </a:extLst>
          </a:blip>
          <a:srcRect t="18462" b="17538"/>
          <a:stretch/>
        </p:blipFill>
        <p:spPr bwMode="auto">
          <a:xfrm>
            <a:off x="6629400" y="4904645"/>
            <a:ext cx="2377440" cy="15215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90800" y="580608"/>
            <a:ext cx="7010400" cy="646331"/>
          </a:xfrm>
          <a:prstGeom prst="rect">
            <a:avLst/>
          </a:prstGeom>
          <a:noFill/>
        </p:spPr>
        <p:txBody>
          <a:bodyPr wrap="square" rtlCol="0">
            <a:spAutoFit/>
          </a:bodyPr>
          <a:lstStyle/>
          <a:p>
            <a:r>
              <a:rPr lang="en-US" b="1" dirty="0" smtClean="0">
                <a:solidFill>
                  <a:srgbClr val="00B050"/>
                </a:solidFill>
                <a:cs typeface="Times New Roman" pitchFamily="18" charset="0"/>
              </a:rPr>
              <a:t>Print and cut out the cards on slides 1-4, making one card set per group.</a:t>
            </a:r>
          </a:p>
          <a:p>
            <a:r>
              <a:rPr lang="en-US" b="1" dirty="0" smtClean="0">
                <a:solidFill>
                  <a:srgbClr val="00B050"/>
                </a:solidFill>
                <a:cs typeface="Times New Roman" pitchFamily="18" charset="0"/>
              </a:rPr>
              <a:t>Slides 5-8 provide example connections (solutions) made with the cards.</a:t>
            </a:r>
            <a:endParaRPr lang="en-US" b="1" dirty="0">
              <a:solidFill>
                <a:srgbClr val="00B050"/>
              </a:solidFill>
              <a:cs typeface="Times New Roman" pitchFamily="18" charset="0"/>
            </a:endParaRPr>
          </a:p>
        </p:txBody>
      </p:sp>
    </p:spTree>
    <p:extLst>
      <p:ext uri="{BB962C8B-B14F-4D97-AF65-F5344CB8AC3E}">
        <p14:creationId xmlns:p14="http://schemas.microsoft.com/office/powerpoint/2010/main" val="396763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388446"/>
            <a:ext cx="365760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2</a:t>
            </a:r>
            <a:endParaRPr lang="en-US" sz="1400" b="1" dirty="0">
              <a:cs typeface="Times New Roman" pitchFamily="18" charset="0"/>
            </a:endParaRPr>
          </a:p>
        </p:txBody>
      </p:sp>
      <p:grpSp>
        <p:nvGrpSpPr>
          <p:cNvPr id="2" name="Group 1"/>
          <p:cNvGrpSpPr/>
          <p:nvPr/>
        </p:nvGrpSpPr>
        <p:grpSpPr>
          <a:xfrm>
            <a:off x="457200" y="1371600"/>
            <a:ext cx="4572000" cy="2743200"/>
            <a:chOff x="457200" y="1371600"/>
            <a:chExt cx="4572000" cy="2743200"/>
          </a:xfrm>
        </p:grpSpPr>
        <p:sp>
          <p:nvSpPr>
            <p:cNvPr id="4" name="Rectangle 3"/>
            <p:cNvSpPr/>
            <p:nvPr/>
          </p:nvSpPr>
          <p:spPr>
            <a:xfrm>
              <a:off x="457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Program Files (x86)\Microsoft Office\MEDIA\CAGCAT10\j030295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2462" y="1943100"/>
              <a:ext cx="1141476"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3543300"/>
              <a:ext cx="1676400" cy="369332"/>
            </a:xfrm>
            <a:prstGeom prst="rect">
              <a:avLst/>
            </a:prstGeom>
            <a:noFill/>
          </p:spPr>
          <p:txBody>
            <a:bodyPr wrap="square" rtlCol="0">
              <a:spAutoFit/>
            </a:bodyPr>
            <a:lstStyle/>
            <a:p>
              <a:pPr algn="ctr"/>
              <a:r>
                <a:rPr lang="en-US" b="1" dirty="0" smtClean="0"/>
                <a:t>Person</a:t>
              </a:r>
              <a:endParaRPr lang="en-US" b="1" dirty="0"/>
            </a:p>
          </p:txBody>
        </p:sp>
        <p:sp>
          <p:nvSpPr>
            <p:cNvPr id="17" name="Pentagon 16"/>
            <p:cNvSpPr/>
            <p:nvPr/>
          </p:nvSpPr>
          <p:spPr>
            <a:xfrm>
              <a:off x="609600" y="2057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a:t>
              </a:r>
              <a:endParaRPr lang="en-US" sz="1200" b="1" dirty="0">
                <a:solidFill>
                  <a:schemeClr val="tx1"/>
                </a:solidFill>
                <a:latin typeface="Arial" pitchFamily="34" charset="0"/>
                <a:cs typeface="Arial" pitchFamily="34" charset="0"/>
              </a:endParaRPr>
            </a:p>
          </p:txBody>
        </p:sp>
        <p:sp>
          <p:nvSpPr>
            <p:cNvPr id="18" name="Pentagon 17"/>
            <p:cNvSpPr/>
            <p:nvPr/>
          </p:nvSpPr>
          <p:spPr>
            <a:xfrm>
              <a:off x="609600" y="25365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a:t>
              </a:r>
              <a:endParaRPr lang="en-US" sz="1100" b="1" dirty="0">
                <a:solidFill>
                  <a:schemeClr val="tx1"/>
                </a:solidFill>
                <a:latin typeface="Arial" pitchFamily="34" charset="0"/>
                <a:cs typeface="Arial" pitchFamily="34" charset="0"/>
              </a:endParaRPr>
            </a:p>
          </p:txBody>
        </p:sp>
        <p:sp>
          <p:nvSpPr>
            <p:cNvPr id="19" name="Pentagon 18"/>
            <p:cNvSpPr/>
            <p:nvPr/>
          </p:nvSpPr>
          <p:spPr>
            <a:xfrm>
              <a:off x="609600" y="29937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 (O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20" name="Pentagon 19"/>
            <p:cNvSpPr/>
            <p:nvPr/>
          </p:nvSpPr>
          <p:spPr>
            <a:xfrm>
              <a:off x="3429000" y="18288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 waste </a:t>
              </a:r>
            </a:p>
          </p:txBody>
        </p:sp>
        <p:sp>
          <p:nvSpPr>
            <p:cNvPr id="21" name="Pentagon 20"/>
            <p:cNvSpPr/>
            <p:nvPr/>
          </p:nvSpPr>
          <p:spPr>
            <a:xfrm>
              <a:off x="3429000" y="27445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Wastewate</a:t>
              </a:r>
              <a:r>
                <a:rPr lang="en-US" sz="1100" b="1" dirty="0" smtClean="0">
                  <a:solidFill>
                    <a:schemeClr val="tx1"/>
                  </a:solidFill>
                  <a:latin typeface="Arial" pitchFamily="34" charset="0"/>
                  <a:cs typeface="Arial" pitchFamily="34" charset="0"/>
                </a:rPr>
                <a:t>r</a:t>
              </a:r>
              <a:endParaRPr lang="en-US" sz="1100" b="1" dirty="0">
                <a:solidFill>
                  <a:schemeClr val="tx1"/>
                </a:solidFill>
                <a:latin typeface="Arial" pitchFamily="34" charset="0"/>
                <a:cs typeface="Arial" pitchFamily="34" charset="0"/>
              </a:endParaRPr>
            </a:p>
          </p:txBody>
        </p:sp>
        <p:sp>
          <p:nvSpPr>
            <p:cNvPr id="22" name="Pentagon 21"/>
            <p:cNvSpPr/>
            <p:nvPr/>
          </p:nvSpPr>
          <p:spPr>
            <a:xfrm>
              <a:off x="3429000" y="32017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Carbon dioxide (CO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37" name="Pentagon 36"/>
            <p:cNvSpPr/>
            <p:nvPr/>
          </p:nvSpPr>
          <p:spPr>
            <a:xfrm>
              <a:off x="3429000" y="22873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Human waste</a:t>
              </a:r>
            </a:p>
          </p:txBody>
        </p:sp>
      </p:grpSp>
      <p:grpSp>
        <p:nvGrpSpPr>
          <p:cNvPr id="11" name="Group 10"/>
          <p:cNvGrpSpPr/>
          <p:nvPr/>
        </p:nvGrpSpPr>
        <p:grpSpPr>
          <a:xfrm>
            <a:off x="457200" y="4114800"/>
            <a:ext cx="4572000" cy="2743200"/>
            <a:chOff x="457200" y="4114800"/>
            <a:chExt cx="4572000" cy="2743200"/>
          </a:xfrm>
        </p:grpSpPr>
        <p:sp>
          <p:nvSpPr>
            <p:cNvPr id="6" name="Rectangle 5"/>
            <p:cNvSpPr/>
            <p:nvPr/>
          </p:nvSpPr>
          <p:spPr>
            <a:xfrm>
              <a:off x="457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cjoustra\AppData\Local\Microsoft\Windows\Temporary Internet Files\Content.IE5\QM766ZYS\MP900431722[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72462" y="4958834"/>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9" name="Pentagon 38"/>
            <p:cNvSpPr/>
            <p:nvPr/>
          </p:nvSpPr>
          <p:spPr>
            <a:xfrm>
              <a:off x="609600" y="5105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Biomass (organic waste</a:t>
              </a:r>
              <a:r>
                <a:rPr lang="en-US" sz="1200" dirty="0" smtClean="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41" name="Pentagon 40"/>
            <p:cNvSpPr/>
            <p:nvPr/>
          </p:nvSpPr>
          <p:spPr>
            <a:xfrm>
              <a:off x="609600" y="557291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 (O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43" name="Pentagon 42"/>
            <p:cNvSpPr/>
            <p:nvPr/>
          </p:nvSpPr>
          <p:spPr>
            <a:xfrm>
              <a:off x="3429000" y="55639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Fertilizer  (nutrients)</a:t>
              </a:r>
              <a:endParaRPr lang="en-US" sz="1200" b="1" dirty="0">
                <a:solidFill>
                  <a:schemeClr val="tx1"/>
                </a:solidFill>
                <a:latin typeface="Arial" pitchFamily="34" charset="0"/>
                <a:cs typeface="Arial" pitchFamily="34" charset="0"/>
              </a:endParaRPr>
            </a:p>
          </p:txBody>
        </p:sp>
        <p:sp>
          <p:nvSpPr>
            <p:cNvPr id="45" name="Pentagon 44"/>
            <p:cNvSpPr/>
            <p:nvPr/>
          </p:nvSpPr>
          <p:spPr>
            <a:xfrm>
              <a:off x="3429000" y="51067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Heat</a:t>
              </a:r>
            </a:p>
          </p:txBody>
        </p:sp>
        <p:sp>
          <p:nvSpPr>
            <p:cNvPr id="46" name="TextBox 45"/>
            <p:cNvSpPr txBox="1"/>
            <p:nvPr/>
          </p:nvSpPr>
          <p:spPr>
            <a:xfrm>
              <a:off x="1905000" y="6221104"/>
              <a:ext cx="1676400" cy="369332"/>
            </a:xfrm>
            <a:prstGeom prst="rect">
              <a:avLst/>
            </a:prstGeom>
            <a:noFill/>
          </p:spPr>
          <p:txBody>
            <a:bodyPr wrap="square" rtlCol="0">
              <a:spAutoFit/>
            </a:bodyPr>
            <a:lstStyle/>
            <a:p>
              <a:pPr algn="ctr"/>
              <a:r>
                <a:rPr lang="en-US" b="1" dirty="0" smtClean="0"/>
                <a:t>Compost</a:t>
              </a:r>
              <a:endParaRPr lang="en-US" b="1" dirty="0"/>
            </a:p>
          </p:txBody>
        </p:sp>
      </p:grpSp>
      <p:grpSp>
        <p:nvGrpSpPr>
          <p:cNvPr id="3" name="Group 2"/>
          <p:cNvGrpSpPr/>
          <p:nvPr/>
        </p:nvGrpSpPr>
        <p:grpSpPr>
          <a:xfrm>
            <a:off x="5029200" y="1371600"/>
            <a:ext cx="4572000" cy="2743200"/>
            <a:chOff x="5029200" y="1371600"/>
            <a:chExt cx="4572000" cy="2743200"/>
          </a:xfrm>
        </p:grpSpPr>
        <p:sp>
          <p:nvSpPr>
            <p:cNvPr id="5" name="Rectangle 4"/>
            <p:cNvSpPr/>
            <p:nvPr/>
          </p:nvSpPr>
          <p:spPr>
            <a:xfrm>
              <a:off x="5029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cjoustra\AppData\Local\Microsoft\Windows\Temporary Internet Files\Content.IE5\RE9KYGZP\MP900448648[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15125" y="1943100"/>
              <a:ext cx="1200150" cy="1600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477000" y="3543300"/>
              <a:ext cx="1676400" cy="369332"/>
            </a:xfrm>
            <a:prstGeom prst="rect">
              <a:avLst/>
            </a:prstGeom>
            <a:noFill/>
          </p:spPr>
          <p:txBody>
            <a:bodyPr wrap="square" rtlCol="0">
              <a:spAutoFit/>
            </a:bodyPr>
            <a:lstStyle/>
            <a:p>
              <a:pPr algn="ctr"/>
              <a:r>
                <a:rPr lang="en-US" b="1" dirty="0" smtClean="0"/>
                <a:t>Plants</a:t>
              </a:r>
            </a:p>
          </p:txBody>
        </p:sp>
        <p:sp>
          <p:nvSpPr>
            <p:cNvPr id="24" name="Pentagon 23"/>
            <p:cNvSpPr/>
            <p:nvPr/>
          </p:nvSpPr>
          <p:spPr>
            <a:xfrm>
              <a:off x="5130585" y="235189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Fertilizer (nutrients)</a:t>
              </a:r>
              <a:endParaRPr lang="en-US" sz="1200" b="1" dirty="0">
                <a:solidFill>
                  <a:schemeClr val="tx1"/>
                </a:solidFill>
                <a:latin typeface="Arial" pitchFamily="34" charset="0"/>
                <a:cs typeface="Arial" pitchFamily="34" charset="0"/>
              </a:endParaRPr>
            </a:p>
          </p:txBody>
        </p:sp>
        <p:sp>
          <p:nvSpPr>
            <p:cNvPr id="25" name="Pentagon 24"/>
            <p:cNvSpPr/>
            <p:nvPr/>
          </p:nvSpPr>
          <p:spPr>
            <a:xfrm>
              <a:off x="5130585" y="28310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a:t>
              </a:r>
              <a:endParaRPr lang="en-US" sz="1100" b="1" dirty="0">
                <a:solidFill>
                  <a:schemeClr val="tx1"/>
                </a:solidFill>
                <a:latin typeface="Arial" pitchFamily="34" charset="0"/>
                <a:cs typeface="Arial" pitchFamily="34" charset="0"/>
              </a:endParaRPr>
            </a:p>
          </p:txBody>
        </p:sp>
        <p:sp>
          <p:nvSpPr>
            <p:cNvPr id="26" name="Pentagon 25"/>
            <p:cNvSpPr/>
            <p:nvPr/>
          </p:nvSpPr>
          <p:spPr>
            <a:xfrm>
              <a:off x="5130585" y="32882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Carbon dioxide</a:t>
              </a:r>
            </a:p>
            <a:p>
              <a:pPr algn="ctr"/>
              <a:r>
                <a:rPr lang="en-US" sz="1200" b="1" dirty="0" smtClean="0">
                  <a:solidFill>
                    <a:schemeClr val="tx1"/>
                  </a:solidFill>
                  <a:latin typeface="Arial" pitchFamily="34" charset="0"/>
                  <a:cs typeface="Arial" pitchFamily="34" charset="0"/>
                </a:rPr>
                <a:t>(CO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27" name="Pentagon 26"/>
            <p:cNvSpPr/>
            <p:nvPr/>
          </p:nvSpPr>
          <p:spPr>
            <a:xfrm>
              <a:off x="8001000" y="2057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Biomass (organic waste)</a:t>
              </a:r>
              <a:endParaRPr lang="en-US" sz="1200" b="1" dirty="0">
                <a:solidFill>
                  <a:schemeClr val="tx1"/>
                </a:solidFill>
                <a:latin typeface="Arial" pitchFamily="34" charset="0"/>
                <a:cs typeface="Arial" pitchFamily="34" charset="0"/>
              </a:endParaRPr>
            </a:p>
          </p:txBody>
        </p:sp>
        <p:sp>
          <p:nvSpPr>
            <p:cNvPr id="28" name="Pentagon 27"/>
            <p:cNvSpPr/>
            <p:nvPr/>
          </p:nvSpPr>
          <p:spPr>
            <a:xfrm>
              <a:off x="8001000" y="25365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a:t>
              </a:r>
              <a:endParaRPr lang="en-US" sz="1200" b="1" dirty="0">
                <a:solidFill>
                  <a:schemeClr val="tx1"/>
                </a:solidFill>
                <a:latin typeface="Arial" pitchFamily="34" charset="0"/>
                <a:cs typeface="Arial" pitchFamily="34" charset="0"/>
              </a:endParaRPr>
            </a:p>
          </p:txBody>
        </p:sp>
        <p:sp>
          <p:nvSpPr>
            <p:cNvPr id="29" name="Pentagon 28"/>
            <p:cNvSpPr/>
            <p:nvPr/>
          </p:nvSpPr>
          <p:spPr>
            <a:xfrm>
              <a:off x="8001000" y="29937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 (O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47" name="Pentagon 46"/>
            <p:cNvSpPr/>
            <p:nvPr/>
          </p:nvSpPr>
          <p:spPr>
            <a:xfrm>
              <a:off x="5105400" y="19050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Sunlight</a:t>
              </a:r>
              <a:endParaRPr lang="en-US" sz="1100" b="1" dirty="0">
                <a:solidFill>
                  <a:schemeClr val="tx1"/>
                </a:solidFill>
                <a:latin typeface="Arial" pitchFamily="34" charset="0"/>
                <a:cs typeface="Arial" pitchFamily="34" charset="0"/>
              </a:endParaRPr>
            </a:p>
          </p:txBody>
        </p:sp>
      </p:grpSp>
      <p:grpSp>
        <p:nvGrpSpPr>
          <p:cNvPr id="9" name="Group 8"/>
          <p:cNvGrpSpPr/>
          <p:nvPr/>
        </p:nvGrpSpPr>
        <p:grpSpPr>
          <a:xfrm>
            <a:off x="5029200" y="4114800"/>
            <a:ext cx="4572000" cy="2743200"/>
            <a:chOff x="5029200" y="4114800"/>
            <a:chExt cx="4572000" cy="2743200"/>
          </a:xfrm>
        </p:grpSpPr>
        <p:sp>
          <p:nvSpPr>
            <p:cNvPr id="7" name="Rectangle 6"/>
            <p:cNvSpPr/>
            <p:nvPr/>
          </p:nvSpPr>
          <p:spPr>
            <a:xfrm>
              <a:off x="5029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cjoustra\AppData\Local\Microsoft\Windows\Temporary Internet Files\Content.IE5\S1BSWA5Y\MP900227578[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15125" y="4572000"/>
              <a:ext cx="1203960" cy="1828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477000" y="6400800"/>
              <a:ext cx="1676400" cy="369332"/>
            </a:xfrm>
            <a:prstGeom prst="rect">
              <a:avLst/>
            </a:prstGeom>
            <a:noFill/>
          </p:spPr>
          <p:txBody>
            <a:bodyPr wrap="square" rtlCol="0">
              <a:spAutoFit/>
            </a:bodyPr>
            <a:lstStyle/>
            <a:p>
              <a:pPr algn="ctr"/>
              <a:r>
                <a:rPr lang="en-US" b="1" dirty="0" smtClean="0"/>
                <a:t>Animals</a:t>
              </a:r>
            </a:p>
          </p:txBody>
        </p:sp>
        <p:sp>
          <p:nvSpPr>
            <p:cNvPr id="31" name="Pentagon 30"/>
            <p:cNvSpPr/>
            <p:nvPr/>
          </p:nvSpPr>
          <p:spPr>
            <a:xfrm>
              <a:off x="5181600" y="484451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 </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(from plants)</a:t>
              </a:r>
              <a:endParaRPr lang="en-US" sz="1200" b="1" dirty="0">
                <a:solidFill>
                  <a:schemeClr val="tx1"/>
                </a:solidFill>
                <a:latin typeface="Arial" pitchFamily="34" charset="0"/>
                <a:cs typeface="Arial" pitchFamily="34" charset="0"/>
              </a:endParaRPr>
            </a:p>
          </p:txBody>
        </p:sp>
        <p:sp>
          <p:nvSpPr>
            <p:cNvPr id="32" name="Pentagon 31"/>
            <p:cNvSpPr/>
            <p:nvPr/>
          </p:nvSpPr>
          <p:spPr>
            <a:xfrm>
              <a:off x="5181600" y="532369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a:t>
              </a:r>
              <a:endParaRPr lang="en-US" sz="1200" b="1" dirty="0">
                <a:solidFill>
                  <a:schemeClr val="tx1"/>
                </a:solidFill>
                <a:latin typeface="Arial" pitchFamily="34" charset="0"/>
                <a:cs typeface="Arial" pitchFamily="34" charset="0"/>
              </a:endParaRPr>
            </a:p>
          </p:txBody>
        </p:sp>
        <p:sp>
          <p:nvSpPr>
            <p:cNvPr id="33" name="Pentagon 32"/>
            <p:cNvSpPr/>
            <p:nvPr/>
          </p:nvSpPr>
          <p:spPr>
            <a:xfrm>
              <a:off x="5181600" y="578089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 (O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34" name="Pentagon 33"/>
            <p:cNvSpPr/>
            <p:nvPr/>
          </p:nvSpPr>
          <p:spPr>
            <a:xfrm>
              <a:off x="8001000" y="485482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 waste </a:t>
              </a:r>
            </a:p>
          </p:txBody>
        </p:sp>
        <p:sp>
          <p:nvSpPr>
            <p:cNvPr id="35" name="Pentagon 34"/>
            <p:cNvSpPr/>
            <p:nvPr/>
          </p:nvSpPr>
          <p:spPr>
            <a:xfrm>
              <a:off x="8001000" y="58790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Wastewater</a:t>
              </a:r>
              <a:endParaRPr lang="en-US" sz="1200" b="1" dirty="0">
                <a:solidFill>
                  <a:schemeClr val="tx1"/>
                </a:solidFill>
                <a:latin typeface="Arial" pitchFamily="34" charset="0"/>
                <a:cs typeface="Arial" pitchFamily="34" charset="0"/>
              </a:endParaRPr>
            </a:p>
          </p:txBody>
        </p:sp>
        <p:sp>
          <p:nvSpPr>
            <p:cNvPr id="36" name="Pentagon 35"/>
            <p:cNvSpPr/>
            <p:nvPr/>
          </p:nvSpPr>
          <p:spPr>
            <a:xfrm>
              <a:off x="8001000" y="63362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Carbon dioxide (CO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38" name="Pentagon 37"/>
            <p:cNvSpPr/>
            <p:nvPr/>
          </p:nvSpPr>
          <p:spPr>
            <a:xfrm>
              <a:off x="8001000" y="53456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Animal waste</a:t>
              </a:r>
              <a:endParaRPr lang="en-US" sz="1200" b="1" dirty="0">
                <a:solidFill>
                  <a:schemeClr val="tx1"/>
                </a:solidFill>
                <a:latin typeface="Arial" pitchFamily="34" charset="0"/>
                <a:cs typeface="Arial" pitchFamily="34" charset="0"/>
              </a:endParaRPr>
            </a:p>
          </p:txBody>
        </p:sp>
        <p:sp>
          <p:nvSpPr>
            <p:cNvPr id="48" name="Pentagon 47"/>
            <p:cNvSpPr/>
            <p:nvPr/>
          </p:nvSpPr>
          <p:spPr>
            <a:xfrm>
              <a:off x="8001000" y="43550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a:t>
              </a:r>
              <a:endParaRPr lang="en-US" sz="1200" b="1" dirty="0">
                <a:solidFill>
                  <a:schemeClr val="tx1"/>
                </a:solidFill>
                <a:latin typeface="Arial" pitchFamily="34" charset="0"/>
                <a:cs typeface="Arial" pitchFamily="34" charset="0"/>
              </a:endParaRPr>
            </a:p>
          </p:txBody>
        </p:sp>
      </p:grpSp>
      <p:sp>
        <p:nvSpPr>
          <p:cNvPr id="12" name="Rectangle 11"/>
          <p:cNvSpPr/>
          <p:nvPr/>
        </p:nvSpPr>
        <p:spPr>
          <a:xfrm>
            <a:off x="4663440" y="7079008"/>
            <a:ext cx="4937760" cy="246221"/>
          </a:xfrm>
          <a:prstGeom prst="rect">
            <a:avLst/>
          </a:prstGeom>
        </p:spPr>
        <p:txBody>
          <a:bodyPr wrap="square">
            <a:spAutoFit/>
          </a:bodyPr>
          <a:lstStyle/>
          <a:p>
            <a:pPr algn="r"/>
            <a:r>
              <a:rPr lang="en-US" sz="1000" dirty="0"/>
              <a:t>Images </a:t>
            </a:r>
            <a:r>
              <a:rPr lang="en-US" sz="1000" dirty="0" smtClean="0"/>
              <a:t>sources: Microsoft clipart or  by author, unless otherwise noted</a:t>
            </a:r>
            <a:endParaRPr lang="en-US" sz="1000" dirty="0"/>
          </a:p>
        </p:txBody>
      </p:sp>
    </p:spTree>
    <p:extLst>
      <p:ext uri="{BB962C8B-B14F-4D97-AF65-F5344CB8AC3E}">
        <p14:creationId xmlns:p14="http://schemas.microsoft.com/office/powerpoint/2010/main" val="386032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119" y="412134"/>
            <a:ext cx="365760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3</a:t>
            </a:r>
            <a:endParaRPr lang="en-US" sz="1400" b="1" dirty="0">
              <a:cs typeface="Times New Roman" pitchFamily="18" charset="0"/>
            </a:endParaRPr>
          </a:p>
        </p:txBody>
      </p:sp>
      <p:grpSp>
        <p:nvGrpSpPr>
          <p:cNvPr id="3" name="Group 2"/>
          <p:cNvGrpSpPr/>
          <p:nvPr/>
        </p:nvGrpSpPr>
        <p:grpSpPr>
          <a:xfrm>
            <a:off x="5029200" y="1371600"/>
            <a:ext cx="4572000" cy="2743200"/>
            <a:chOff x="5029200" y="1371600"/>
            <a:chExt cx="4572000" cy="2743200"/>
          </a:xfrm>
        </p:grpSpPr>
        <p:sp>
          <p:nvSpPr>
            <p:cNvPr id="7" name="Rectangle 6"/>
            <p:cNvSpPr/>
            <p:nvPr/>
          </p:nvSpPr>
          <p:spPr>
            <a:xfrm>
              <a:off x="5029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77000" y="3405196"/>
              <a:ext cx="1676400" cy="557204"/>
            </a:xfrm>
            <a:prstGeom prst="rect">
              <a:avLst/>
            </a:prstGeom>
            <a:noFill/>
          </p:spPr>
          <p:txBody>
            <a:bodyPr wrap="square" rtlCol="0">
              <a:spAutoFit/>
            </a:bodyPr>
            <a:lstStyle/>
            <a:p>
              <a:pPr algn="ctr">
                <a:lnSpc>
                  <a:spcPts val="1800"/>
                </a:lnSpc>
              </a:pPr>
              <a:r>
                <a:rPr lang="en-US" b="1" dirty="0" smtClean="0"/>
                <a:t>Anaerobic Digester</a:t>
              </a:r>
            </a:p>
          </p:txBody>
        </p:sp>
        <p:sp>
          <p:nvSpPr>
            <p:cNvPr id="17" name="Pentagon 16"/>
            <p:cNvSpPr/>
            <p:nvPr/>
          </p:nvSpPr>
          <p:spPr>
            <a:xfrm>
              <a:off x="5130585" y="1977303"/>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Heat</a:t>
              </a:r>
              <a:endParaRPr lang="en-US" sz="1100" b="1" dirty="0">
                <a:solidFill>
                  <a:schemeClr val="tx1"/>
                </a:solidFill>
                <a:latin typeface="Arial" pitchFamily="34" charset="0"/>
                <a:cs typeface="Arial" pitchFamily="34" charset="0"/>
              </a:endParaRPr>
            </a:p>
          </p:txBody>
        </p:sp>
        <p:sp>
          <p:nvSpPr>
            <p:cNvPr id="18" name="Pentagon 17"/>
            <p:cNvSpPr/>
            <p:nvPr/>
          </p:nvSpPr>
          <p:spPr>
            <a:xfrm>
              <a:off x="5130585" y="2456480"/>
              <a:ext cx="1447800" cy="526988"/>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Organic waste (biomass, human, animal)</a:t>
              </a:r>
              <a:endParaRPr lang="en-US" sz="1200" b="1" dirty="0">
                <a:solidFill>
                  <a:schemeClr val="tx1"/>
                </a:solidFill>
                <a:latin typeface="Arial" pitchFamily="34" charset="0"/>
                <a:cs typeface="Arial" pitchFamily="34" charset="0"/>
              </a:endParaRPr>
            </a:p>
          </p:txBody>
        </p:sp>
        <p:sp>
          <p:nvSpPr>
            <p:cNvPr id="19" name="Pentagon 18"/>
            <p:cNvSpPr/>
            <p:nvPr/>
          </p:nvSpPr>
          <p:spPr>
            <a:xfrm>
              <a:off x="5130585" y="31358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itchFamily="34" charset="0"/>
                  <a:cs typeface="Arial" pitchFamily="34" charset="0"/>
                </a:rPr>
                <a:t>NO oxygen</a:t>
              </a:r>
              <a:endParaRPr lang="en-US" sz="1100" b="1" dirty="0">
                <a:solidFill>
                  <a:schemeClr val="tx1"/>
                </a:solidFill>
                <a:latin typeface="Arial" pitchFamily="34" charset="0"/>
                <a:cs typeface="Arial" pitchFamily="34" charset="0"/>
              </a:endParaRPr>
            </a:p>
          </p:txBody>
        </p:sp>
        <p:sp>
          <p:nvSpPr>
            <p:cNvPr id="20" name="Pentagon 19"/>
            <p:cNvSpPr/>
            <p:nvPr/>
          </p:nvSpPr>
          <p:spPr>
            <a:xfrm>
              <a:off x="8001000" y="2057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Biogas</a:t>
              </a:r>
              <a:endParaRPr lang="en-US" sz="1100" b="1" dirty="0">
                <a:solidFill>
                  <a:schemeClr val="tx1"/>
                </a:solidFill>
                <a:latin typeface="Arial" pitchFamily="34" charset="0"/>
                <a:cs typeface="Arial" pitchFamily="34" charset="0"/>
              </a:endParaRPr>
            </a:p>
          </p:txBody>
        </p:sp>
        <p:sp>
          <p:nvSpPr>
            <p:cNvPr id="21" name="Pentagon 20"/>
            <p:cNvSpPr/>
            <p:nvPr/>
          </p:nvSpPr>
          <p:spPr>
            <a:xfrm>
              <a:off x="8001000" y="25365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Liquid nutrients (fertilizer)</a:t>
              </a:r>
              <a:endParaRPr lang="en-US" sz="1200" b="1" dirty="0">
                <a:solidFill>
                  <a:schemeClr val="tx1"/>
                </a:solidFill>
                <a:latin typeface="Arial" pitchFamily="34" charset="0"/>
                <a:cs typeface="Arial" pitchFamily="34" charset="0"/>
              </a:endParaRPr>
            </a:p>
          </p:txBody>
        </p:sp>
        <p:sp>
          <p:nvSpPr>
            <p:cNvPr id="22" name="Pentagon 21"/>
            <p:cNvSpPr/>
            <p:nvPr/>
          </p:nvSpPr>
          <p:spPr>
            <a:xfrm>
              <a:off x="8001000" y="299377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Solid nutrients (fertilizer)</a:t>
              </a:r>
              <a:endParaRPr lang="en-US" sz="1200" b="1" dirty="0">
                <a:solidFill>
                  <a:schemeClr val="tx1"/>
                </a:solidFill>
                <a:latin typeface="Arial" pitchFamily="34" charset="0"/>
                <a:cs typeface="Arial" pitchFamily="34" charset="0"/>
              </a:endParaRPr>
            </a:p>
          </p:txBody>
        </p:sp>
        <p:pic>
          <p:nvPicPr>
            <p:cNvPr id="3076" name="Picture 4" descr="C:\Users\cjoustra\Desktop\New folder\2013-07-31 10.59.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7628" y="1945942"/>
              <a:ext cx="1055144" cy="14068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57200" y="1371600"/>
            <a:ext cx="4572000" cy="2743200"/>
            <a:chOff x="457200" y="1371600"/>
            <a:chExt cx="4572000" cy="2743200"/>
          </a:xfrm>
        </p:grpSpPr>
        <p:sp>
          <p:nvSpPr>
            <p:cNvPr id="6" name="Rectangle 5"/>
            <p:cNvSpPr/>
            <p:nvPr/>
          </p:nvSpPr>
          <p:spPr>
            <a:xfrm>
              <a:off x="457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52600" y="3429000"/>
              <a:ext cx="1981200" cy="557204"/>
            </a:xfrm>
            <a:prstGeom prst="rect">
              <a:avLst/>
            </a:prstGeom>
            <a:noFill/>
          </p:spPr>
          <p:txBody>
            <a:bodyPr wrap="square" rtlCol="0">
              <a:spAutoFit/>
            </a:bodyPr>
            <a:lstStyle/>
            <a:p>
              <a:pPr algn="ctr">
                <a:lnSpc>
                  <a:spcPts val="1800"/>
                </a:lnSpc>
              </a:pPr>
              <a:r>
                <a:rPr lang="en-US" b="1" dirty="0" smtClean="0"/>
                <a:t>Algae </a:t>
              </a:r>
              <a:r>
                <a:rPr lang="en-US" b="1" dirty="0" err="1" smtClean="0"/>
                <a:t>Photobioreactor</a:t>
              </a:r>
              <a:endParaRPr lang="en-US" b="1" dirty="0"/>
            </a:p>
          </p:txBody>
        </p:sp>
        <p:sp>
          <p:nvSpPr>
            <p:cNvPr id="10" name="Pentagon 9"/>
            <p:cNvSpPr/>
            <p:nvPr/>
          </p:nvSpPr>
          <p:spPr>
            <a:xfrm>
              <a:off x="609600" y="218782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a:t>
              </a:r>
              <a:endParaRPr lang="en-US" sz="1100" b="1" dirty="0">
                <a:solidFill>
                  <a:schemeClr val="tx1"/>
                </a:solidFill>
                <a:latin typeface="Arial" pitchFamily="34" charset="0"/>
                <a:cs typeface="Arial" pitchFamily="34" charset="0"/>
              </a:endParaRPr>
            </a:p>
          </p:txBody>
        </p:sp>
        <p:sp>
          <p:nvSpPr>
            <p:cNvPr id="11" name="Pentagon 10"/>
            <p:cNvSpPr/>
            <p:nvPr/>
          </p:nvSpPr>
          <p:spPr>
            <a:xfrm>
              <a:off x="609600" y="26670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Carbon dioxide (CO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12" name="Pentagon 11"/>
            <p:cNvSpPr/>
            <p:nvPr/>
          </p:nvSpPr>
          <p:spPr>
            <a:xfrm>
              <a:off x="609600" y="31242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Liquid nutrients (fertilizer)</a:t>
              </a:r>
              <a:endParaRPr lang="en-US" sz="1200" b="1" dirty="0">
                <a:solidFill>
                  <a:schemeClr val="tx1"/>
                </a:solidFill>
                <a:latin typeface="Arial" pitchFamily="34" charset="0"/>
                <a:cs typeface="Arial" pitchFamily="34" charset="0"/>
              </a:endParaRPr>
            </a:p>
          </p:txBody>
        </p:sp>
        <p:sp>
          <p:nvSpPr>
            <p:cNvPr id="13" name="Pentagon 12"/>
            <p:cNvSpPr/>
            <p:nvPr/>
          </p:nvSpPr>
          <p:spPr>
            <a:xfrm>
              <a:off x="3429000" y="182744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Biofuel</a:t>
              </a:r>
              <a:endParaRPr lang="en-US" sz="1100" b="1" dirty="0" smtClean="0">
                <a:solidFill>
                  <a:schemeClr val="tx1"/>
                </a:solidFill>
                <a:latin typeface="Arial" pitchFamily="34" charset="0"/>
                <a:cs typeface="Arial" pitchFamily="34" charset="0"/>
              </a:endParaRPr>
            </a:p>
          </p:txBody>
        </p:sp>
        <p:sp>
          <p:nvSpPr>
            <p:cNvPr id="14" name="Pentagon 13"/>
            <p:cNvSpPr/>
            <p:nvPr/>
          </p:nvSpPr>
          <p:spPr>
            <a:xfrm>
              <a:off x="3429000" y="27432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Wastewater</a:t>
              </a:r>
              <a:endParaRPr lang="en-US" sz="1100" b="1" dirty="0">
                <a:solidFill>
                  <a:schemeClr val="tx1"/>
                </a:solidFill>
                <a:latin typeface="Arial" pitchFamily="34" charset="0"/>
                <a:cs typeface="Arial" pitchFamily="34" charset="0"/>
              </a:endParaRPr>
            </a:p>
          </p:txBody>
        </p:sp>
        <p:sp>
          <p:nvSpPr>
            <p:cNvPr id="15" name="Pentagon 14"/>
            <p:cNvSpPr/>
            <p:nvPr/>
          </p:nvSpPr>
          <p:spPr>
            <a:xfrm>
              <a:off x="3429000" y="3200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a:t>
              </a:r>
              <a:endParaRPr lang="en-US" sz="1100" b="1" dirty="0">
                <a:solidFill>
                  <a:schemeClr val="tx1"/>
                </a:solidFill>
                <a:latin typeface="Arial" pitchFamily="34" charset="0"/>
                <a:cs typeface="Arial" pitchFamily="34" charset="0"/>
              </a:endParaRPr>
            </a:p>
          </p:txBody>
        </p:sp>
        <p:sp>
          <p:nvSpPr>
            <p:cNvPr id="23" name="Pentagon 22"/>
            <p:cNvSpPr/>
            <p:nvPr/>
          </p:nvSpPr>
          <p:spPr>
            <a:xfrm>
              <a:off x="3429000" y="22860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Organic waste (biomass)</a:t>
              </a:r>
            </a:p>
          </p:txBody>
        </p:sp>
        <p:sp>
          <p:nvSpPr>
            <p:cNvPr id="24" name="Pentagon 23"/>
            <p:cNvSpPr/>
            <p:nvPr/>
          </p:nvSpPr>
          <p:spPr>
            <a:xfrm>
              <a:off x="609600" y="17526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Sunlight</a:t>
              </a:r>
              <a:endParaRPr lang="en-US" sz="1100" b="1" dirty="0">
                <a:solidFill>
                  <a:schemeClr val="tx1"/>
                </a:solidFill>
                <a:latin typeface="Arial" pitchFamily="34" charset="0"/>
                <a:cs typeface="Arial" pitchFamily="34" charset="0"/>
              </a:endParaRPr>
            </a:p>
          </p:txBody>
        </p:sp>
        <p:pic>
          <p:nvPicPr>
            <p:cNvPr id="3077" name="Picture 5" descr="C:\Users\cjoustra\Desktop\New folder\BBRATS Algae PB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85743" y="1977246"/>
              <a:ext cx="1167057" cy="14517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57200" y="4114800"/>
            <a:ext cx="4572000" cy="2743200"/>
            <a:chOff x="457200" y="4114800"/>
            <a:chExt cx="4572000" cy="2743200"/>
          </a:xfrm>
        </p:grpSpPr>
        <p:sp>
          <p:nvSpPr>
            <p:cNvPr id="4" name="Rectangle 3"/>
            <p:cNvSpPr/>
            <p:nvPr/>
          </p:nvSpPr>
          <p:spPr>
            <a:xfrm>
              <a:off x="457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773264" y="6400800"/>
              <a:ext cx="1981200" cy="326371"/>
            </a:xfrm>
            <a:prstGeom prst="rect">
              <a:avLst/>
            </a:prstGeom>
            <a:noFill/>
          </p:spPr>
          <p:txBody>
            <a:bodyPr wrap="square" rtlCol="0">
              <a:spAutoFit/>
            </a:bodyPr>
            <a:lstStyle/>
            <a:p>
              <a:pPr algn="ctr">
                <a:lnSpc>
                  <a:spcPts val="1800"/>
                </a:lnSpc>
              </a:pPr>
              <a:r>
                <a:rPr lang="en-US" b="1" dirty="0" smtClean="0"/>
                <a:t>Power Producer</a:t>
              </a:r>
              <a:endParaRPr lang="en-US" b="1" dirty="0"/>
            </a:p>
          </p:txBody>
        </p:sp>
        <p:sp>
          <p:nvSpPr>
            <p:cNvPr id="35" name="Pentagon 34"/>
            <p:cNvSpPr/>
            <p:nvPr/>
          </p:nvSpPr>
          <p:spPr>
            <a:xfrm>
              <a:off x="630264" y="485482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Biogas</a:t>
              </a:r>
              <a:endParaRPr lang="en-US" sz="1100" b="1" dirty="0">
                <a:solidFill>
                  <a:schemeClr val="tx1"/>
                </a:solidFill>
                <a:latin typeface="Arial" pitchFamily="34" charset="0"/>
                <a:cs typeface="Arial" pitchFamily="34" charset="0"/>
              </a:endParaRPr>
            </a:p>
          </p:txBody>
        </p:sp>
        <p:sp>
          <p:nvSpPr>
            <p:cNvPr id="36" name="Pentagon 35"/>
            <p:cNvSpPr/>
            <p:nvPr/>
          </p:nvSpPr>
          <p:spPr>
            <a:xfrm>
              <a:off x="630264" y="53340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Biofuel</a:t>
              </a:r>
              <a:endParaRPr lang="en-US" sz="1100" b="1" dirty="0">
                <a:solidFill>
                  <a:schemeClr val="tx1"/>
                </a:solidFill>
                <a:latin typeface="Arial" pitchFamily="34" charset="0"/>
                <a:cs typeface="Arial" pitchFamily="34" charset="0"/>
              </a:endParaRPr>
            </a:p>
          </p:txBody>
        </p:sp>
        <p:sp>
          <p:nvSpPr>
            <p:cNvPr id="39" name="Pentagon 38"/>
            <p:cNvSpPr/>
            <p:nvPr/>
          </p:nvSpPr>
          <p:spPr>
            <a:xfrm>
              <a:off x="3449664" y="55742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Heat</a:t>
              </a:r>
              <a:endParaRPr lang="en-US" sz="1100" b="1" dirty="0">
                <a:solidFill>
                  <a:schemeClr val="tx1"/>
                </a:solidFill>
                <a:latin typeface="Arial" pitchFamily="34" charset="0"/>
                <a:cs typeface="Arial" pitchFamily="34" charset="0"/>
              </a:endParaRPr>
            </a:p>
          </p:txBody>
        </p:sp>
        <p:sp>
          <p:nvSpPr>
            <p:cNvPr id="41" name="Pentagon 40"/>
            <p:cNvSpPr/>
            <p:nvPr/>
          </p:nvSpPr>
          <p:spPr>
            <a:xfrm>
              <a:off x="3449664" y="51170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Electricity</a:t>
              </a:r>
              <a:endParaRPr lang="en-US" sz="1100" b="1" dirty="0" smtClean="0">
                <a:solidFill>
                  <a:schemeClr val="tx1"/>
                </a:solidFill>
                <a:latin typeface="Arial" pitchFamily="34" charset="0"/>
                <a:cs typeface="Arial" pitchFamily="34" charset="0"/>
              </a:endParaRPr>
            </a:p>
          </p:txBody>
        </p:sp>
        <p:sp>
          <p:nvSpPr>
            <p:cNvPr id="43" name="Pentagon 42"/>
            <p:cNvSpPr/>
            <p:nvPr/>
          </p:nvSpPr>
          <p:spPr>
            <a:xfrm>
              <a:off x="656741" y="58028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(Energy)</a:t>
              </a:r>
              <a:endParaRPr lang="en-US" sz="1200" b="1" dirty="0">
                <a:solidFill>
                  <a:schemeClr val="tx1"/>
                </a:solidFill>
                <a:latin typeface="Arial" pitchFamily="34" charset="0"/>
                <a:cs typeface="Arial" pitchFamily="34" charset="0"/>
              </a:endParaRPr>
            </a:p>
          </p:txBody>
        </p:sp>
        <p:pic>
          <p:nvPicPr>
            <p:cNvPr id="3078" name="Picture 6" descr="C:\Users\cjoustra\AppData\Local\Microsoft\Windows\Temporary Internet Files\Content.IE5\QM766ZYS\MP900390466[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05791" y="4840480"/>
              <a:ext cx="1126960" cy="148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5029200" y="4114800"/>
            <a:ext cx="4572000" cy="2743200"/>
            <a:chOff x="5029200" y="4114800"/>
            <a:chExt cx="4572000" cy="2743200"/>
          </a:xfrm>
        </p:grpSpPr>
        <p:sp>
          <p:nvSpPr>
            <p:cNvPr id="5" name="Rectangle 4"/>
            <p:cNvSpPr/>
            <p:nvPr/>
          </p:nvSpPr>
          <p:spPr>
            <a:xfrm>
              <a:off x="5029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791200" y="6096000"/>
              <a:ext cx="3124200" cy="553998"/>
            </a:xfrm>
            <a:prstGeom prst="rect">
              <a:avLst/>
            </a:prstGeom>
            <a:noFill/>
          </p:spPr>
          <p:txBody>
            <a:bodyPr wrap="square" rtlCol="0">
              <a:spAutoFit/>
            </a:bodyPr>
            <a:lstStyle/>
            <a:p>
              <a:pPr algn="ctr">
                <a:lnSpc>
                  <a:spcPts val="1800"/>
                </a:lnSpc>
              </a:pPr>
              <a:r>
                <a:rPr lang="en-US" b="1" dirty="0" smtClean="0"/>
                <a:t>Water Producer</a:t>
              </a:r>
            </a:p>
            <a:p>
              <a:pPr algn="ctr">
                <a:lnSpc>
                  <a:spcPts val="1800"/>
                </a:lnSpc>
              </a:pPr>
              <a:r>
                <a:rPr lang="en-US" b="1" dirty="0" smtClean="0"/>
                <a:t>(Treatment</a:t>
              </a:r>
              <a:r>
                <a:rPr lang="en-US" b="1" dirty="0"/>
                <a:t> </a:t>
              </a:r>
              <a:r>
                <a:rPr lang="en-US" b="1" dirty="0" smtClean="0"/>
                <a:t>or Desalination)</a:t>
              </a:r>
              <a:endParaRPr lang="en-US" b="1" dirty="0"/>
            </a:p>
          </p:txBody>
        </p:sp>
        <p:sp>
          <p:nvSpPr>
            <p:cNvPr id="45" name="Pentagon 44"/>
            <p:cNvSpPr/>
            <p:nvPr/>
          </p:nvSpPr>
          <p:spPr>
            <a:xfrm>
              <a:off x="5181600" y="47244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Electricity</a:t>
              </a:r>
              <a:endParaRPr lang="en-US" sz="1100" b="1" dirty="0">
                <a:solidFill>
                  <a:schemeClr val="tx1"/>
                </a:solidFill>
                <a:latin typeface="Arial" pitchFamily="34" charset="0"/>
                <a:cs typeface="Arial" pitchFamily="34" charset="0"/>
              </a:endParaRPr>
            </a:p>
          </p:txBody>
        </p:sp>
        <p:sp>
          <p:nvSpPr>
            <p:cNvPr id="47" name="Pentagon 46"/>
            <p:cNvSpPr/>
            <p:nvPr/>
          </p:nvSpPr>
          <p:spPr>
            <a:xfrm>
              <a:off x="8001000" y="51816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Drinking water</a:t>
              </a:r>
            </a:p>
          </p:txBody>
        </p:sp>
        <p:sp>
          <p:nvSpPr>
            <p:cNvPr id="53" name="Pentagon 52"/>
            <p:cNvSpPr/>
            <p:nvPr/>
          </p:nvSpPr>
          <p:spPr>
            <a:xfrm>
              <a:off x="5219700" y="5246132"/>
              <a:ext cx="1447800" cy="556736"/>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 resource </a:t>
              </a:r>
              <a:r>
                <a:rPr lang="en-US" sz="1100" dirty="0" smtClean="0">
                  <a:solidFill>
                    <a:schemeClr val="tx1"/>
                  </a:solidFill>
                  <a:latin typeface="Arial" pitchFamily="34" charset="0"/>
                  <a:cs typeface="Arial" pitchFamily="34" charset="0"/>
                </a:rPr>
                <a:t>(seawater, groundwater, etc.)</a:t>
              </a:r>
              <a:endParaRPr lang="en-US" sz="1100" dirty="0">
                <a:solidFill>
                  <a:schemeClr val="tx1"/>
                </a:solidFill>
                <a:latin typeface="Arial" pitchFamily="34" charset="0"/>
                <a:cs typeface="Arial" pitchFamily="34" charset="0"/>
              </a:endParaRPr>
            </a:p>
          </p:txBody>
        </p:sp>
        <p:pic>
          <p:nvPicPr>
            <p:cNvPr id="3079" name="Picture 7" descr="C:\Users\cjoustra\AppData\Local\Microsoft\Windows\Temporary Internet Files\Content.IE5\UUON78BM\MP900341724[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4419600"/>
              <a:ext cx="1141476" cy="16002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p:cNvSpPr/>
          <p:nvPr/>
        </p:nvSpPr>
        <p:spPr>
          <a:xfrm>
            <a:off x="4663440" y="7079008"/>
            <a:ext cx="4937760" cy="246221"/>
          </a:xfrm>
          <a:prstGeom prst="rect">
            <a:avLst/>
          </a:prstGeom>
        </p:spPr>
        <p:txBody>
          <a:bodyPr wrap="square">
            <a:spAutoFit/>
          </a:bodyPr>
          <a:lstStyle/>
          <a:p>
            <a:pPr algn="r"/>
            <a:r>
              <a:rPr lang="en-US" sz="1000" dirty="0"/>
              <a:t>Images </a:t>
            </a:r>
            <a:r>
              <a:rPr lang="en-US" sz="1000" dirty="0" smtClean="0"/>
              <a:t>sources: Microsoft clipart or  by author, unless otherwise noted</a:t>
            </a:r>
            <a:endParaRPr lang="en-US" sz="1000" dirty="0"/>
          </a:p>
        </p:txBody>
      </p:sp>
    </p:spTree>
    <p:extLst>
      <p:ext uri="{BB962C8B-B14F-4D97-AF65-F5344CB8AC3E}">
        <p14:creationId xmlns:p14="http://schemas.microsoft.com/office/powerpoint/2010/main" val="336458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659" y="359033"/>
            <a:ext cx="365760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4</a:t>
            </a:r>
            <a:endParaRPr lang="en-US" sz="1400" b="1" dirty="0">
              <a:cs typeface="Times New Roman" pitchFamily="18" charset="0"/>
            </a:endParaRPr>
          </a:p>
        </p:txBody>
      </p:sp>
      <p:grpSp>
        <p:nvGrpSpPr>
          <p:cNvPr id="11" name="Group 10"/>
          <p:cNvGrpSpPr/>
          <p:nvPr/>
        </p:nvGrpSpPr>
        <p:grpSpPr>
          <a:xfrm>
            <a:off x="5029200" y="1371600"/>
            <a:ext cx="4572000" cy="2743200"/>
            <a:chOff x="5029200" y="1371600"/>
            <a:chExt cx="4572000" cy="2743200"/>
          </a:xfrm>
        </p:grpSpPr>
        <p:sp>
          <p:nvSpPr>
            <p:cNvPr id="7" name="Rectangle 6"/>
            <p:cNvSpPr/>
            <p:nvPr/>
          </p:nvSpPr>
          <p:spPr>
            <a:xfrm>
              <a:off x="5029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77000" y="3581400"/>
              <a:ext cx="1676400" cy="369332"/>
            </a:xfrm>
            <a:prstGeom prst="rect">
              <a:avLst/>
            </a:prstGeom>
            <a:noFill/>
          </p:spPr>
          <p:txBody>
            <a:bodyPr wrap="square" rtlCol="0">
              <a:spAutoFit/>
            </a:bodyPr>
            <a:lstStyle/>
            <a:p>
              <a:pPr algn="ctr"/>
              <a:r>
                <a:rPr lang="en-US" b="1" dirty="0" smtClean="0"/>
                <a:t>Fish</a:t>
              </a:r>
            </a:p>
          </p:txBody>
        </p:sp>
        <p:sp>
          <p:nvSpPr>
            <p:cNvPr id="20" name="Pentagon 19"/>
            <p:cNvSpPr/>
            <p:nvPr/>
          </p:nvSpPr>
          <p:spPr>
            <a:xfrm>
              <a:off x="5181600" y="218918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Food (for fish)</a:t>
              </a:r>
              <a:endParaRPr lang="en-US" sz="1200" dirty="0">
                <a:solidFill>
                  <a:schemeClr val="tx1"/>
                </a:solidFill>
                <a:latin typeface="Arial" pitchFamily="34" charset="0"/>
                <a:cs typeface="Arial" pitchFamily="34" charset="0"/>
              </a:endParaRPr>
            </a:p>
          </p:txBody>
        </p:sp>
        <p:sp>
          <p:nvSpPr>
            <p:cNvPr id="21" name="Pentagon 20"/>
            <p:cNvSpPr/>
            <p:nvPr/>
          </p:nvSpPr>
          <p:spPr>
            <a:xfrm>
              <a:off x="5181600" y="26683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Water</a:t>
              </a:r>
              <a:endParaRPr lang="en-US" sz="1200" dirty="0">
                <a:solidFill>
                  <a:schemeClr val="tx1"/>
                </a:solidFill>
                <a:latin typeface="Arial" pitchFamily="34" charset="0"/>
                <a:cs typeface="Arial" pitchFamily="34" charset="0"/>
              </a:endParaRPr>
            </a:p>
          </p:txBody>
        </p:sp>
        <p:sp>
          <p:nvSpPr>
            <p:cNvPr id="22" name="Pentagon 21"/>
            <p:cNvSpPr/>
            <p:nvPr/>
          </p:nvSpPr>
          <p:spPr>
            <a:xfrm>
              <a:off x="5181600" y="312555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Oxygen (O</a:t>
              </a:r>
              <a:r>
                <a:rPr lang="en-US" sz="1200" baseline="-25000" dirty="0" smtClean="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24" name="Pentagon 23"/>
            <p:cNvSpPr/>
            <p:nvPr/>
          </p:nvSpPr>
          <p:spPr>
            <a:xfrm>
              <a:off x="8001000" y="30596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Wastewater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(with nutrients)</a:t>
              </a:r>
              <a:endParaRPr lang="en-US" sz="1200" dirty="0">
                <a:solidFill>
                  <a:schemeClr val="tx1"/>
                </a:solidFill>
                <a:latin typeface="Arial" pitchFamily="34" charset="0"/>
                <a:cs typeface="Arial" pitchFamily="34" charset="0"/>
              </a:endParaRPr>
            </a:p>
          </p:txBody>
        </p:sp>
        <p:sp>
          <p:nvSpPr>
            <p:cNvPr id="26" name="Pentagon 25"/>
            <p:cNvSpPr/>
            <p:nvPr/>
          </p:nvSpPr>
          <p:spPr>
            <a:xfrm>
              <a:off x="8001000" y="26024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Animal waste</a:t>
              </a:r>
              <a:endParaRPr lang="en-US" sz="1200" dirty="0">
                <a:solidFill>
                  <a:schemeClr val="tx1"/>
                </a:solidFill>
                <a:latin typeface="Arial" pitchFamily="34" charset="0"/>
                <a:cs typeface="Arial" pitchFamily="34" charset="0"/>
              </a:endParaRPr>
            </a:p>
          </p:txBody>
        </p:sp>
        <p:sp>
          <p:nvSpPr>
            <p:cNvPr id="27" name="Pentagon 26"/>
            <p:cNvSpPr/>
            <p:nvPr/>
          </p:nvSpPr>
          <p:spPr>
            <a:xfrm>
              <a:off x="8023370" y="2156936"/>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Food</a:t>
              </a:r>
              <a:endParaRPr lang="en-US" sz="1200" dirty="0">
                <a:solidFill>
                  <a:schemeClr val="tx1"/>
                </a:solidFill>
                <a:latin typeface="Arial" pitchFamily="34" charset="0"/>
                <a:cs typeface="Arial" pitchFamily="34" charset="0"/>
              </a:endParaRPr>
            </a:p>
          </p:txBody>
        </p:sp>
        <p:pic>
          <p:nvPicPr>
            <p:cNvPr id="1027" name="Picture 3" descr="C:\Users\cjoustra\AppData\Local\Microsoft\Windows\Temporary Internet Files\Content.IE5\QM766ZYS\MP90042800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99380" y="1905000"/>
              <a:ext cx="1147665" cy="1633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57200" y="4114800"/>
            <a:ext cx="4572000" cy="2743200"/>
            <a:chOff x="457200" y="4114800"/>
            <a:chExt cx="4572000" cy="2743200"/>
          </a:xfrm>
        </p:grpSpPr>
        <p:sp>
          <p:nvSpPr>
            <p:cNvPr id="4" name="Rectangle 3"/>
            <p:cNvSpPr/>
            <p:nvPr/>
          </p:nvSpPr>
          <p:spPr>
            <a:xfrm>
              <a:off x="457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000" y="6400800"/>
              <a:ext cx="1676400" cy="369332"/>
            </a:xfrm>
            <a:prstGeom prst="rect">
              <a:avLst/>
            </a:prstGeom>
            <a:noFill/>
          </p:spPr>
          <p:txBody>
            <a:bodyPr wrap="square" rtlCol="0">
              <a:spAutoFit/>
            </a:bodyPr>
            <a:lstStyle/>
            <a:p>
              <a:pPr algn="ctr"/>
              <a:r>
                <a:rPr lang="en-US" b="1" dirty="0" smtClean="0"/>
                <a:t>Plants</a:t>
              </a:r>
            </a:p>
          </p:txBody>
        </p:sp>
        <p:sp>
          <p:nvSpPr>
            <p:cNvPr id="31" name="Pentagon 30"/>
            <p:cNvSpPr/>
            <p:nvPr/>
          </p:nvSpPr>
          <p:spPr>
            <a:xfrm>
              <a:off x="558585" y="5316498"/>
              <a:ext cx="1447800" cy="627102"/>
            </a:xfrm>
            <a:prstGeom prst="homePlate">
              <a:avLst>
                <a:gd name="adj" fmla="val 2917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Water and Nutrients </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(from fish)</a:t>
              </a:r>
              <a:endParaRPr lang="en-US" sz="1200" b="1" dirty="0">
                <a:solidFill>
                  <a:schemeClr val="tx1"/>
                </a:solidFill>
                <a:latin typeface="Arial" pitchFamily="34" charset="0"/>
                <a:cs typeface="Arial" pitchFamily="34" charset="0"/>
              </a:endParaRPr>
            </a:p>
          </p:txBody>
        </p:sp>
        <p:sp>
          <p:nvSpPr>
            <p:cNvPr id="32" name="Pentagon 31"/>
            <p:cNvSpPr/>
            <p:nvPr/>
          </p:nvSpPr>
          <p:spPr>
            <a:xfrm>
              <a:off x="558585" y="60314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Carbon dioxide</a:t>
              </a:r>
            </a:p>
            <a:p>
              <a:pPr algn="ctr"/>
              <a:r>
                <a:rPr lang="en-US" sz="1200" b="1" dirty="0" smtClean="0">
                  <a:solidFill>
                    <a:schemeClr val="tx1"/>
                  </a:solidFill>
                  <a:latin typeface="Arial" pitchFamily="34" charset="0"/>
                  <a:cs typeface="Arial" pitchFamily="34" charset="0"/>
                </a:rPr>
                <a:t>(CO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33" name="Pentagon 32"/>
            <p:cNvSpPr/>
            <p:nvPr/>
          </p:nvSpPr>
          <p:spPr>
            <a:xfrm>
              <a:off x="3429000" y="50027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Biomass</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(organic waste)</a:t>
              </a:r>
              <a:endParaRPr lang="en-US" sz="1200" b="1" dirty="0">
                <a:solidFill>
                  <a:schemeClr val="tx1"/>
                </a:solidFill>
                <a:latin typeface="Arial" pitchFamily="34" charset="0"/>
                <a:cs typeface="Arial" pitchFamily="34" charset="0"/>
              </a:endParaRPr>
            </a:p>
          </p:txBody>
        </p:sp>
        <p:sp>
          <p:nvSpPr>
            <p:cNvPr id="34" name="Pentagon 33"/>
            <p:cNvSpPr/>
            <p:nvPr/>
          </p:nvSpPr>
          <p:spPr>
            <a:xfrm>
              <a:off x="3429000" y="5481946"/>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Food</a:t>
              </a:r>
              <a:endParaRPr lang="en-US" sz="1200" b="1" dirty="0">
                <a:solidFill>
                  <a:schemeClr val="tx1"/>
                </a:solidFill>
                <a:latin typeface="Arial" pitchFamily="34" charset="0"/>
                <a:cs typeface="Arial" pitchFamily="34" charset="0"/>
              </a:endParaRPr>
            </a:p>
          </p:txBody>
        </p:sp>
        <p:sp>
          <p:nvSpPr>
            <p:cNvPr id="35" name="Pentagon 34"/>
            <p:cNvSpPr/>
            <p:nvPr/>
          </p:nvSpPr>
          <p:spPr>
            <a:xfrm>
              <a:off x="3429000" y="5939146"/>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Oxygen (O</a:t>
              </a:r>
              <a:r>
                <a:rPr lang="en-US" sz="1200" b="1" baseline="-25000" dirty="0" smtClean="0">
                  <a:solidFill>
                    <a:schemeClr val="tx1"/>
                  </a:solidFill>
                  <a:latin typeface="Arial" pitchFamily="34" charset="0"/>
                  <a:cs typeface="Arial" pitchFamily="34" charset="0"/>
                </a:rPr>
                <a:t>2</a:t>
              </a:r>
              <a:r>
                <a:rPr lang="en-US" sz="1200" b="1"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p:txBody>
        </p:sp>
        <p:sp>
          <p:nvSpPr>
            <p:cNvPr id="36" name="Pentagon 35"/>
            <p:cNvSpPr/>
            <p:nvPr/>
          </p:nvSpPr>
          <p:spPr>
            <a:xfrm>
              <a:off x="572278" y="48503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Sunlight</a:t>
              </a:r>
              <a:endParaRPr lang="en-US" sz="1200" b="1" dirty="0">
                <a:solidFill>
                  <a:schemeClr val="tx1"/>
                </a:solidFill>
                <a:latin typeface="Arial" pitchFamily="34" charset="0"/>
                <a:cs typeface="Arial" pitchFamily="34" charset="0"/>
              </a:endParaRPr>
            </a:p>
          </p:txBody>
        </p:sp>
        <p:pic>
          <p:nvPicPr>
            <p:cNvPr id="1028" name="Picture 4" descr="C:\Users\cjoustra\AppData\Local\Microsoft\Windows\Temporary Internet Files\Content.IE5\RE9KYGZP\MP900448382[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V="1">
              <a:off x="2095500" y="4858524"/>
              <a:ext cx="1244859" cy="1543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57200" y="1371600"/>
            <a:ext cx="4572000" cy="2743200"/>
            <a:chOff x="457200" y="1371600"/>
            <a:chExt cx="4572000" cy="2743200"/>
          </a:xfrm>
        </p:grpSpPr>
        <p:sp>
          <p:nvSpPr>
            <p:cNvPr id="6" name="Rectangle 5"/>
            <p:cNvSpPr/>
            <p:nvPr/>
          </p:nvSpPr>
          <p:spPr>
            <a:xfrm>
              <a:off x="457200" y="13716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95500" y="3448254"/>
              <a:ext cx="1219200" cy="326371"/>
            </a:xfrm>
            <a:prstGeom prst="rect">
              <a:avLst/>
            </a:prstGeom>
            <a:noFill/>
          </p:spPr>
          <p:txBody>
            <a:bodyPr wrap="square" rtlCol="0">
              <a:spAutoFit/>
            </a:bodyPr>
            <a:lstStyle/>
            <a:p>
              <a:pPr algn="ctr">
                <a:lnSpc>
                  <a:spcPts val="1800"/>
                </a:lnSpc>
              </a:pPr>
              <a:r>
                <a:rPr lang="en-US" b="1" dirty="0" smtClean="0"/>
                <a:t>Worm Bed</a:t>
              </a:r>
              <a:endParaRPr lang="en-US" b="1" dirty="0"/>
            </a:p>
          </p:txBody>
        </p:sp>
        <p:sp>
          <p:nvSpPr>
            <p:cNvPr id="15" name="Pentagon 14"/>
            <p:cNvSpPr/>
            <p:nvPr/>
          </p:nvSpPr>
          <p:spPr>
            <a:xfrm>
              <a:off x="609600" y="3153873"/>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Water</a:t>
              </a:r>
              <a:endParaRPr lang="en-US" sz="1200" dirty="0">
                <a:solidFill>
                  <a:schemeClr val="tx1"/>
                </a:solidFill>
                <a:latin typeface="Arial" pitchFamily="34" charset="0"/>
                <a:cs typeface="Arial" pitchFamily="34" charset="0"/>
              </a:endParaRPr>
            </a:p>
          </p:txBody>
        </p:sp>
        <p:sp>
          <p:nvSpPr>
            <p:cNvPr id="37" name="Pentagon 36"/>
            <p:cNvSpPr/>
            <p:nvPr/>
          </p:nvSpPr>
          <p:spPr>
            <a:xfrm>
              <a:off x="609600" y="22098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Biomass</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(organic waste)</a:t>
              </a:r>
              <a:endParaRPr lang="en-US" sz="1200" dirty="0">
                <a:solidFill>
                  <a:schemeClr val="tx1"/>
                </a:solidFill>
                <a:latin typeface="Arial" pitchFamily="34" charset="0"/>
                <a:cs typeface="Arial" pitchFamily="34" charset="0"/>
              </a:endParaRPr>
            </a:p>
          </p:txBody>
        </p:sp>
        <p:sp>
          <p:nvSpPr>
            <p:cNvPr id="38" name="Pentagon 37"/>
            <p:cNvSpPr/>
            <p:nvPr/>
          </p:nvSpPr>
          <p:spPr>
            <a:xfrm>
              <a:off x="609600" y="267731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Oxygen (O</a:t>
              </a:r>
              <a:r>
                <a:rPr lang="en-US" sz="1200" baseline="-25000" dirty="0" smtClean="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39" name="Pentagon 38"/>
            <p:cNvSpPr/>
            <p:nvPr/>
          </p:nvSpPr>
          <p:spPr>
            <a:xfrm>
              <a:off x="611155" y="1720334"/>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Soil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(from compost)</a:t>
              </a:r>
              <a:endParaRPr lang="en-US" sz="1200" dirty="0">
                <a:solidFill>
                  <a:schemeClr val="tx1"/>
                </a:solidFill>
                <a:latin typeface="Arial" pitchFamily="34" charset="0"/>
                <a:cs typeface="Arial" pitchFamily="34" charset="0"/>
              </a:endParaRPr>
            </a:p>
          </p:txBody>
        </p:sp>
        <p:sp>
          <p:nvSpPr>
            <p:cNvPr id="41" name="Pentagon 40"/>
            <p:cNvSpPr/>
            <p:nvPr/>
          </p:nvSpPr>
          <p:spPr>
            <a:xfrm>
              <a:off x="3340359" y="2678668"/>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Fertilizer (nutrients)</a:t>
              </a:r>
              <a:endParaRPr lang="en-US" sz="1200" dirty="0">
                <a:solidFill>
                  <a:schemeClr val="tx1"/>
                </a:solidFill>
                <a:latin typeface="Arial" pitchFamily="34" charset="0"/>
                <a:cs typeface="Arial" pitchFamily="34" charset="0"/>
              </a:endParaRPr>
            </a:p>
          </p:txBody>
        </p:sp>
        <p:sp>
          <p:nvSpPr>
            <p:cNvPr id="43" name="Pentagon 42"/>
            <p:cNvSpPr/>
            <p:nvPr/>
          </p:nvSpPr>
          <p:spPr>
            <a:xfrm>
              <a:off x="3341914" y="2189202"/>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Worms</a:t>
              </a:r>
              <a:endParaRPr lang="en-US" sz="1200" dirty="0">
                <a:solidFill>
                  <a:schemeClr val="tx1"/>
                </a:solidFill>
                <a:latin typeface="Arial" pitchFamily="34" charset="0"/>
                <a:cs typeface="Arial" pitchFamily="34" charset="0"/>
              </a:endParaRPr>
            </a:p>
          </p:txBody>
        </p:sp>
        <p:pic>
          <p:nvPicPr>
            <p:cNvPr id="1031" name="Picture 7" descr="File:Miñoca066eue.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83532" y="1615381"/>
              <a:ext cx="1068793" cy="18136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545232" y="3733800"/>
            <a:ext cx="2731368" cy="307777"/>
          </a:xfrm>
          <a:prstGeom prst="rect">
            <a:avLst/>
          </a:prstGeom>
        </p:spPr>
        <p:txBody>
          <a:bodyPr wrap="square">
            <a:spAutoFit/>
          </a:bodyPr>
          <a:lstStyle/>
          <a:p>
            <a:r>
              <a:rPr lang="en-US" sz="700" dirty="0" smtClean="0"/>
              <a:t>Image: 2005 </a:t>
            </a:r>
            <a:r>
              <a:rPr lang="en-US" sz="700" dirty="0"/>
              <a:t>Luis Miguel </a:t>
            </a:r>
            <a:r>
              <a:rPr lang="en-US" sz="700" dirty="0" err="1"/>
              <a:t>Bugallo</a:t>
            </a:r>
            <a:r>
              <a:rPr lang="en-US" sz="700" dirty="0"/>
              <a:t> Sánchez </a:t>
            </a:r>
            <a:r>
              <a:rPr lang="en-US" sz="700" dirty="0" smtClean="0"/>
              <a:t>http</a:t>
            </a:r>
            <a:r>
              <a:rPr lang="en-US" sz="700" dirty="0"/>
              <a:t>://commons.wikimedia.org/wiki/File:Mi%C3%B1oca066eue.jpg</a:t>
            </a:r>
          </a:p>
        </p:txBody>
      </p:sp>
      <p:grpSp>
        <p:nvGrpSpPr>
          <p:cNvPr id="12" name="Group 11"/>
          <p:cNvGrpSpPr/>
          <p:nvPr/>
        </p:nvGrpSpPr>
        <p:grpSpPr>
          <a:xfrm>
            <a:off x="5029200" y="4114800"/>
            <a:ext cx="4572000" cy="2743200"/>
            <a:chOff x="5029200" y="4114800"/>
            <a:chExt cx="4572000" cy="2743200"/>
          </a:xfrm>
        </p:grpSpPr>
        <p:sp>
          <p:nvSpPr>
            <p:cNvPr id="5" name="Rectangle 4"/>
            <p:cNvSpPr/>
            <p:nvPr/>
          </p:nvSpPr>
          <p:spPr>
            <a:xfrm>
              <a:off x="5029200" y="4114800"/>
              <a:ext cx="4572000" cy="2743200"/>
            </a:xfrm>
            <a:prstGeom prst="rect">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324600" y="6172200"/>
              <a:ext cx="1981200" cy="326371"/>
            </a:xfrm>
            <a:prstGeom prst="rect">
              <a:avLst/>
            </a:prstGeom>
            <a:noFill/>
          </p:spPr>
          <p:txBody>
            <a:bodyPr wrap="square" rtlCol="0">
              <a:spAutoFit/>
            </a:bodyPr>
            <a:lstStyle/>
            <a:p>
              <a:pPr algn="ctr">
                <a:lnSpc>
                  <a:spcPts val="1800"/>
                </a:lnSpc>
              </a:pPr>
              <a:r>
                <a:rPr lang="en-US" b="1" dirty="0" smtClean="0"/>
                <a:t>Light bulb</a:t>
              </a:r>
              <a:endParaRPr lang="en-US" b="1" dirty="0"/>
            </a:p>
          </p:txBody>
        </p:sp>
        <p:sp>
          <p:nvSpPr>
            <p:cNvPr id="47" name="Pentagon 46"/>
            <p:cNvSpPr/>
            <p:nvPr/>
          </p:nvSpPr>
          <p:spPr>
            <a:xfrm>
              <a:off x="5181600" y="5334000"/>
              <a:ext cx="1447800"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Electricity</a:t>
              </a:r>
              <a:endParaRPr lang="en-US" sz="1200" b="1" dirty="0">
                <a:solidFill>
                  <a:schemeClr val="tx1"/>
                </a:solidFill>
                <a:latin typeface="Arial" pitchFamily="34" charset="0"/>
                <a:cs typeface="Arial" pitchFamily="34" charset="0"/>
              </a:endParaRPr>
            </a:p>
          </p:txBody>
        </p:sp>
        <p:sp>
          <p:nvSpPr>
            <p:cNvPr id="48" name="Pentagon 47"/>
            <p:cNvSpPr/>
            <p:nvPr/>
          </p:nvSpPr>
          <p:spPr>
            <a:xfrm>
              <a:off x="7912359" y="5345668"/>
              <a:ext cx="1536441" cy="369332"/>
            </a:xfrm>
            <a:prstGeom prst="homePlat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Light</a:t>
              </a:r>
            </a:p>
            <a:p>
              <a:pPr algn="ctr"/>
              <a:r>
                <a:rPr lang="en-US" sz="1100" b="1" dirty="0" smtClean="0">
                  <a:solidFill>
                    <a:schemeClr val="tx1"/>
                  </a:solidFill>
                  <a:latin typeface="Arial" pitchFamily="34" charset="0"/>
                  <a:cs typeface="Arial" pitchFamily="34" charset="0"/>
                </a:rPr>
                <a:t>(artificial sunlight)</a:t>
              </a:r>
            </a:p>
          </p:txBody>
        </p:sp>
        <p:pic>
          <p:nvPicPr>
            <p:cNvPr id="49" name="Picture 3" descr="C:\Users\cjoustra\AppData\Local\Microsoft\Windows\Temporary Internet Files\Content.IE5\RE9KYGZP\MP900385239[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5343" y="4679219"/>
              <a:ext cx="979714"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514600" y="1066800"/>
            <a:ext cx="2514600" cy="307777"/>
          </a:xfrm>
          <a:prstGeom prst="rect">
            <a:avLst/>
          </a:prstGeom>
          <a:noFill/>
        </p:spPr>
        <p:txBody>
          <a:bodyPr wrap="square" rtlCol="0">
            <a:spAutoFit/>
          </a:bodyPr>
          <a:lstStyle/>
          <a:p>
            <a:pPr algn="r"/>
            <a:r>
              <a:rPr lang="en-US" sz="1400" b="1" dirty="0" smtClean="0">
                <a:cs typeface="Times New Roman" panose="02020603050405020304" pitchFamily="18" charset="0"/>
              </a:rPr>
              <a:t>Optional </a:t>
            </a:r>
            <a:r>
              <a:rPr lang="en-US" sz="1400" b="1" dirty="0" err="1" smtClean="0">
                <a:cs typeface="Times New Roman" panose="02020603050405020304" pitchFamily="18" charset="0"/>
              </a:rPr>
              <a:t>Aquaponics</a:t>
            </a:r>
            <a:r>
              <a:rPr lang="en-US" sz="1400" b="1" dirty="0" smtClean="0">
                <a:cs typeface="Times New Roman" panose="02020603050405020304" pitchFamily="18" charset="0"/>
              </a:rPr>
              <a:t> Card</a:t>
            </a:r>
            <a:endParaRPr lang="en-US" sz="1400" b="1" dirty="0">
              <a:cs typeface="Times New Roman" panose="02020603050405020304" pitchFamily="18" charset="0"/>
            </a:endParaRPr>
          </a:p>
        </p:txBody>
      </p:sp>
      <p:sp>
        <p:nvSpPr>
          <p:cNvPr id="42" name="TextBox 41"/>
          <p:cNvSpPr txBox="1"/>
          <p:nvPr/>
        </p:nvSpPr>
        <p:spPr>
          <a:xfrm>
            <a:off x="7086600" y="1066800"/>
            <a:ext cx="2514600" cy="307777"/>
          </a:xfrm>
          <a:prstGeom prst="rect">
            <a:avLst/>
          </a:prstGeom>
          <a:noFill/>
        </p:spPr>
        <p:txBody>
          <a:bodyPr wrap="square" rtlCol="0">
            <a:spAutoFit/>
          </a:bodyPr>
          <a:lstStyle/>
          <a:p>
            <a:pPr algn="r"/>
            <a:r>
              <a:rPr lang="en-US" sz="1400" b="1" dirty="0" smtClean="0">
                <a:cs typeface="Times New Roman" panose="02020603050405020304" pitchFamily="18" charset="0"/>
              </a:rPr>
              <a:t>Optional </a:t>
            </a:r>
            <a:r>
              <a:rPr lang="en-US" sz="1400" b="1" dirty="0" err="1" smtClean="0">
                <a:cs typeface="Times New Roman" panose="02020603050405020304" pitchFamily="18" charset="0"/>
              </a:rPr>
              <a:t>Aquaponics</a:t>
            </a:r>
            <a:r>
              <a:rPr lang="en-US" sz="1400" b="1" dirty="0" smtClean="0">
                <a:cs typeface="Times New Roman" panose="02020603050405020304" pitchFamily="18" charset="0"/>
              </a:rPr>
              <a:t> Card</a:t>
            </a:r>
            <a:endParaRPr lang="en-US" sz="1400" b="1" dirty="0">
              <a:cs typeface="Times New Roman" panose="02020603050405020304" pitchFamily="18" charset="0"/>
            </a:endParaRPr>
          </a:p>
        </p:txBody>
      </p:sp>
      <p:sp>
        <p:nvSpPr>
          <p:cNvPr id="44" name="TextBox 43"/>
          <p:cNvSpPr txBox="1"/>
          <p:nvPr/>
        </p:nvSpPr>
        <p:spPr>
          <a:xfrm>
            <a:off x="2438400" y="6931223"/>
            <a:ext cx="2514600" cy="307777"/>
          </a:xfrm>
          <a:prstGeom prst="rect">
            <a:avLst/>
          </a:prstGeom>
          <a:noFill/>
        </p:spPr>
        <p:txBody>
          <a:bodyPr wrap="square" rtlCol="0">
            <a:spAutoFit/>
          </a:bodyPr>
          <a:lstStyle/>
          <a:p>
            <a:pPr algn="r"/>
            <a:r>
              <a:rPr lang="en-US" sz="1400" b="1" dirty="0" smtClean="0">
                <a:cs typeface="Times New Roman" panose="02020603050405020304" pitchFamily="18" charset="0"/>
              </a:rPr>
              <a:t>Optional </a:t>
            </a:r>
            <a:r>
              <a:rPr lang="en-US" sz="1400" b="1" dirty="0" err="1" smtClean="0">
                <a:cs typeface="Times New Roman" panose="02020603050405020304" pitchFamily="18" charset="0"/>
              </a:rPr>
              <a:t>Aquaponics</a:t>
            </a:r>
            <a:r>
              <a:rPr lang="en-US" sz="1400" b="1" dirty="0" smtClean="0">
                <a:cs typeface="Times New Roman" panose="02020603050405020304" pitchFamily="18" charset="0"/>
              </a:rPr>
              <a:t> Card</a:t>
            </a:r>
            <a:endParaRPr lang="en-US" sz="1400" b="1" dirty="0">
              <a:cs typeface="Times New Roman" panose="02020603050405020304" pitchFamily="18" charset="0"/>
            </a:endParaRPr>
          </a:p>
        </p:txBody>
      </p:sp>
      <p:sp>
        <p:nvSpPr>
          <p:cNvPr id="45" name="Rectangle 44"/>
          <p:cNvSpPr/>
          <p:nvPr/>
        </p:nvSpPr>
        <p:spPr>
          <a:xfrm>
            <a:off x="4663440" y="7079008"/>
            <a:ext cx="4937760" cy="246221"/>
          </a:xfrm>
          <a:prstGeom prst="rect">
            <a:avLst/>
          </a:prstGeom>
        </p:spPr>
        <p:txBody>
          <a:bodyPr wrap="square">
            <a:spAutoFit/>
          </a:bodyPr>
          <a:lstStyle/>
          <a:p>
            <a:pPr algn="r"/>
            <a:r>
              <a:rPr lang="en-US" sz="1000" dirty="0"/>
              <a:t>Images </a:t>
            </a:r>
            <a:r>
              <a:rPr lang="en-US" sz="1000" dirty="0" smtClean="0"/>
              <a:t>sources: Microsoft clipart or  by author, unless otherwise noted</a:t>
            </a:r>
            <a:endParaRPr lang="en-US" sz="1000" dirty="0"/>
          </a:p>
        </p:txBody>
      </p:sp>
    </p:spTree>
    <p:extLst>
      <p:ext uri="{BB962C8B-B14F-4D97-AF65-F5344CB8AC3E}">
        <p14:creationId xmlns:p14="http://schemas.microsoft.com/office/powerpoint/2010/main" val="362929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676400"/>
            <a:ext cx="2750288" cy="1704301"/>
          </a:xfrm>
          <a:prstGeom prst="rect">
            <a:avLst/>
          </a:prstGeom>
        </p:spPr>
      </p:pic>
      <p:sp>
        <p:nvSpPr>
          <p:cNvPr id="4" name="TextBox 3"/>
          <p:cNvSpPr txBox="1"/>
          <p:nvPr/>
        </p:nvSpPr>
        <p:spPr>
          <a:xfrm>
            <a:off x="304800" y="426508"/>
            <a:ext cx="365760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5</a:t>
            </a:r>
            <a:endParaRPr lang="en-US" sz="1400" b="1" dirty="0">
              <a:cs typeface="Times New Roman"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85" y="5346306"/>
            <a:ext cx="2750288" cy="165309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3698" y="5346306"/>
            <a:ext cx="2750288" cy="165309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1400" y="5346306"/>
            <a:ext cx="2750288" cy="1660413"/>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1676400"/>
            <a:ext cx="2750288" cy="1653098"/>
          </a:xfrm>
          <a:prstGeom prst="rect">
            <a:avLst/>
          </a:prstGeom>
        </p:spPr>
      </p:pic>
      <p:sp>
        <p:nvSpPr>
          <p:cNvPr id="15" name="Freeform 14"/>
          <p:cNvSpPr/>
          <p:nvPr/>
        </p:nvSpPr>
        <p:spPr>
          <a:xfrm>
            <a:off x="6220047" y="2741116"/>
            <a:ext cx="754911" cy="191472"/>
          </a:xfrm>
          <a:custGeom>
            <a:avLst/>
            <a:gdLst>
              <a:gd name="connsiteX0" fmla="*/ 0 w 754911"/>
              <a:gd name="connsiteY0" fmla="*/ 191472 h 191472"/>
              <a:gd name="connsiteX1" fmla="*/ 53162 w 754911"/>
              <a:gd name="connsiteY1" fmla="*/ 180840 h 191472"/>
              <a:gd name="connsiteX2" fmla="*/ 85060 w 754911"/>
              <a:gd name="connsiteY2" fmla="*/ 170207 h 191472"/>
              <a:gd name="connsiteX3" fmla="*/ 170120 w 754911"/>
              <a:gd name="connsiteY3" fmla="*/ 159575 h 191472"/>
              <a:gd name="connsiteX4" fmla="*/ 202018 w 754911"/>
              <a:gd name="connsiteY4" fmla="*/ 148942 h 191472"/>
              <a:gd name="connsiteX5" fmla="*/ 244548 w 754911"/>
              <a:gd name="connsiteY5" fmla="*/ 138309 h 191472"/>
              <a:gd name="connsiteX6" fmla="*/ 308344 w 754911"/>
              <a:gd name="connsiteY6" fmla="*/ 85147 h 191472"/>
              <a:gd name="connsiteX7" fmla="*/ 372139 w 754911"/>
              <a:gd name="connsiteY7" fmla="*/ 63882 h 191472"/>
              <a:gd name="connsiteX8" fmla="*/ 404037 w 754911"/>
              <a:gd name="connsiteY8" fmla="*/ 42616 h 191472"/>
              <a:gd name="connsiteX9" fmla="*/ 563525 w 754911"/>
              <a:gd name="connsiteY9" fmla="*/ 10719 h 191472"/>
              <a:gd name="connsiteX10" fmla="*/ 754911 w 754911"/>
              <a:gd name="connsiteY10" fmla="*/ 86 h 19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4911" h="191472">
                <a:moveTo>
                  <a:pt x="0" y="191472"/>
                </a:moveTo>
                <a:cubicBezTo>
                  <a:pt x="17721" y="187928"/>
                  <a:pt x="35630" y="185223"/>
                  <a:pt x="53162" y="180840"/>
                </a:cubicBezTo>
                <a:cubicBezTo>
                  <a:pt x="64035" y="178122"/>
                  <a:pt x="74033" y="172212"/>
                  <a:pt x="85060" y="170207"/>
                </a:cubicBezTo>
                <a:cubicBezTo>
                  <a:pt x="113173" y="165096"/>
                  <a:pt x="141767" y="163119"/>
                  <a:pt x="170120" y="159575"/>
                </a:cubicBezTo>
                <a:cubicBezTo>
                  <a:pt x="180753" y="156031"/>
                  <a:pt x="191241" y="152021"/>
                  <a:pt x="202018" y="148942"/>
                </a:cubicBezTo>
                <a:cubicBezTo>
                  <a:pt x="216069" y="144927"/>
                  <a:pt x="231117" y="144065"/>
                  <a:pt x="244548" y="138309"/>
                </a:cubicBezTo>
                <a:cubicBezTo>
                  <a:pt x="327449" y="102780"/>
                  <a:pt x="222117" y="133050"/>
                  <a:pt x="308344" y="85147"/>
                </a:cubicBezTo>
                <a:cubicBezTo>
                  <a:pt x="327939" y="74261"/>
                  <a:pt x="372139" y="63882"/>
                  <a:pt x="372139" y="63882"/>
                </a:cubicBezTo>
                <a:cubicBezTo>
                  <a:pt x="382772" y="56793"/>
                  <a:pt x="392359" y="47806"/>
                  <a:pt x="404037" y="42616"/>
                </a:cubicBezTo>
                <a:cubicBezTo>
                  <a:pt x="464548" y="15722"/>
                  <a:pt x="493850" y="17355"/>
                  <a:pt x="563525" y="10719"/>
                </a:cubicBezTo>
                <a:cubicBezTo>
                  <a:pt x="693716" y="-1680"/>
                  <a:pt x="657702" y="86"/>
                  <a:pt x="754911" y="86"/>
                </a:cubicBezTo>
              </a:path>
            </a:pathLst>
          </a:custGeom>
          <a:noFill/>
          <a:ln>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267740" y="2932587"/>
            <a:ext cx="6485860" cy="465721"/>
          </a:xfrm>
          <a:custGeom>
            <a:avLst/>
            <a:gdLst>
              <a:gd name="connsiteX0" fmla="*/ 6251944 w 6485860"/>
              <a:gd name="connsiteY0" fmla="*/ 382772 h 1180214"/>
              <a:gd name="connsiteX1" fmla="*/ 6315739 w 6485860"/>
              <a:gd name="connsiteY1" fmla="*/ 393405 h 1180214"/>
              <a:gd name="connsiteX2" fmla="*/ 6390167 w 6485860"/>
              <a:gd name="connsiteY2" fmla="*/ 425302 h 1180214"/>
              <a:gd name="connsiteX3" fmla="*/ 6453963 w 6485860"/>
              <a:gd name="connsiteY3" fmla="*/ 446567 h 1180214"/>
              <a:gd name="connsiteX4" fmla="*/ 6475228 w 6485860"/>
              <a:gd name="connsiteY4" fmla="*/ 467833 h 1180214"/>
              <a:gd name="connsiteX5" fmla="*/ 6485860 w 6485860"/>
              <a:gd name="connsiteY5" fmla="*/ 510363 h 1180214"/>
              <a:gd name="connsiteX6" fmla="*/ 6464595 w 6485860"/>
              <a:gd name="connsiteY6" fmla="*/ 669851 h 1180214"/>
              <a:gd name="connsiteX7" fmla="*/ 6443330 w 6485860"/>
              <a:gd name="connsiteY7" fmla="*/ 712381 h 1180214"/>
              <a:gd name="connsiteX8" fmla="*/ 6432698 w 6485860"/>
              <a:gd name="connsiteY8" fmla="*/ 744279 h 1180214"/>
              <a:gd name="connsiteX9" fmla="*/ 6411432 w 6485860"/>
              <a:gd name="connsiteY9" fmla="*/ 765544 h 1180214"/>
              <a:gd name="connsiteX10" fmla="*/ 6315739 w 6485860"/>
              <a:gd name="connsiteY10" fmla="*/ 818707 h 1180214"/>
              <a:gd name="connsiteX11" fmla="*/ 6273209 w 6485860"/>
              <a:gd name="connsiteY11" fmla="*/ 861237 h 1180214"/>
              <a:gd name="connsiteX12" fmla="*/ 6209414 w 6485860"/>
              <a:gd name="connsiteY12" fmla="*/ 882502 h 1180214"/>
              <a:gd name="connsiteX13" fmla="*/ 6177516 w 6485860"/>
              <a:gd name="connsiteY13" fmla="*/ 893135 h 1180214"/>
              <a:gd name="connsiteX14" fmla="*/ 6145618 w 6485860"/>
              <a:gd name="connsiteY14" fmla="*/ 914400 h 1180214"/>
              <a:gd name="connsiteX15" fmla="*/ 6049925 w 6485860"/>
              <a:gd name="connsiteY15" fmla="*/ 946298 h 1180214"/>
              <a:gd name="connsiteX16" fmla="*/ 5932967 w 6485860"/>
              <a:gd name="connsiteY16" fmla="*/ 978195 h 1180214"/>
              <a:gd name="connsiteX17" fmla="*/ 5879805 w 6485860"/>
              <a:gd name="connsiteY17" fmla="*/ 999460 h 1180214"/>
              <a:gd name="connsiteX18" fmla="*/ 5837274 w 6485860"/>
              <a:gd name="connsiteY18" fmla="*/ 1010093 h 1180214"/>
              <a:gd name="connsiteX19" fmla="*/ 5794744 w 6485860"/>
              <a:gd name="connsiteY19" fmla="*/ 1031358 h 1180214"/>
              <a:gd name="connsiteX20" fmla="*/ 5709684 w 6485860"/>
              <a:gd name="connsiteY20" fmla="*/ 1041991 h 1180214"/>
              <a:gd name="connsiteX21" fmla="*/ 5645888 w 6485860"/>
              <a:gd name="connsiteY21" fmla="*/ 1063256 h 1180214"/>
              <a:gd name="connsiteX22" fmla="*/ 5592725 w 6485860"/>
              <a:gd name="connsiteY22" fmla="*/ 1073888 h 1180214"/>
              <a:gd name="connsiteX23" fmla="*/ 5550195 w 6485860"/>
              <a:gd name="connsiteY23" fmla="*/ 1095153 h 1180214"/>
              <a:gd name="connsiteX24" fmla="*/ 5465135 w 6485860"/>
              <a:gd name="connsiteY24" fmla="*/ 1105786 h 1180214"/>
              <a:gd name="connsiteX25" fmla="*/ 5422605 w 6485860"/>
              <a:gd name="connsiteY25" fmla="*/ 1116419 h 1180214"/>
              <a:gd name="connsiteX26" fmla="*/ 5358809 w 6485860"/>
              <a:gd name="connsiteY26" fmla="*/ 1127051 h 1180214"/>
              <a:gd name="connsiteX27" fmla="*/ 5252484 w 6485860"/>
              <a:gd name="connsiteY27" fmla="*/ 1148316 h 1180214"/>
              <a:gd name="connsiteX28" fmla="*/ 5199321 w 6485860"/>
              <a:gd name="connsiteY28" fmla="*/ 1158949 h 1180214"/>
              <a:gd name="connsiteX29" fmla="*/ 4986670 w 6485860"/>
              <a:gd name="connsiteY29" fmla="*/ 1180214 h 1180214"/>
              <a:gd name="connsiteX30" fmla="*/ 4582632 w 6485860"/>
              <a:gd name="connsiteY30" fmla="*/ 1169581 h 1180214"/>
              <a:gd name="connsiteX31" fmla="*/ 4359349 w 6485860"/>
              <a:gd name="connsiteY31" fmla="*/ 1137684 h 1180214"/>
              <a:gd name="connsiteX32" fmla="*/ 4263656 w 6485860"/>
              <a:gd name="connsiteY32" fmla="*/ 1127051 h 1180214"/>
              <a:gd name="connsiteX33" fmla="*/ 4189228 w 6485860"/>
              <a:gd name="connsiteY33" fmla="*/ 1116419 h 1180214"/>
              <a:gd name="connsiteX34" fmla="*/ 4040372 w 6485860"/>
              <a:gd name="connsiteY34" fmla="*/ 1105786 h 1180214"/>
              <a:gd name="connsiteX35" fmla="*/ 3530009 w 6485860"/>
              <a:gd name="connsiteY35" fmla="*/ 1084521 h 1180214"/>
              <a:gd name="connsiteX36" fmla="*/ 3285460 w 6485860"/>
              <a:gd name="connsiteY36" fmla="*/ 1073888 h 1180214"/>
              <a:gd name="connsiteX37" fmla="*/ 2626242 w 6485860"/>
              <a:gd name="connsiteY37" fmla="*/ 1063256 h 1180214"/>
              <a:gd name="connsiteX38" fmla="*/ 2328530 w 6485860"/>
              <a:gd name="connsiteY38" fmla="*/ 1052623 h 1180214"/>
              <a:gd name="connsiteX39" fmla="*/ 1499191 w 6485860"/>
              <a:gd name="connsiteY39" fmla="*/ 1031358 h 1180214"/>
              <a:gd name="connsiteX40" fmla="*/ 1371600 w 6485860"/>
              <a:gd name="connsiteY40" fmla="*/ 1020726 h 1180214"/>
              <a:gd name="connsiteX41" fmla="*/ 1105786 w 6485860"/>
              <a:gd name="connsiteY41" fmla="*/ 999460 h 1180214"/>
              <a:gd name="connsiteX42" fmla="*/ 829339 w 6485860"/>
              <a:gd name="connsiteY42" fmla="*/ 967563 h 1180214"/>
              <a:gd name="connsiteX43" fmla="*/ 765544 w 6485860"/>
              <a:gd name="connsiteY43" fmla="*/ 946298 h 1180214"/>
              <a:gd name="connsiteX44" fmla="*/ 691116 w 6485860"/>
              <a:gd name="connsiteY44" fmla="*/ 925033 h 1180214"/>
              <a:gd name="connsiteX45" fmla="*/ 574158 w 6485860"/>
              <a:gd name="connsiteY45" fmla="*/ 893135 h 1180214"/>
              <a:gd name="connsiteX46" fmla="*/ 531628 w 6485860"/>
              <a:gd name="connsiteY46" fmla="*/ 871870 h 1180214"/>
              <a:gd name="connsiteX47" fmla="*/ 435935 w 6485860"/>
              <a:gd name="connsiteY47" fmla="*/ 850605 h 1180214"/>
              <a:gd name="connsiteX48" fmla="*/ 329609 w 6485860"/>
              <a:gd name="connsiteY48" fmla="*/ 808074 h 1180214"/>
              <a:gd name="connsiteX49" fmla="*/ 212651 w 6485860"/>
              <a:gd name="connsiteY49" fmla="*/ 733647 h 1180214"/>
              <a:gd name="connsiteX50" fmla="*/ 191386 w 6485860"/>
              <a:gd name="connsiteY50" fmla="*/ 691116 h 1180214"/>
              <a:gd name="connsiteX51" fmla="*/ 159488 w 6485860"/>
              <a:gd name="connsiteY51" fmla="*/ 669851 h 1180214"/>
              <a:gd name="connsiteX52" fmla="*/ 127591 w 6485860"/>
              <a:gd name="connsiteY52" fmla="*/ 637953 h 1180214"/>
              <a:gd name="connsiteX53" fmla="*/ 106325 w 6485860"/>
              <a:gd name="connsiteY53" fmla="*/ 595423 h 1180214"/>
              <a:gd name="connsiteX54" fmla="*/ 53163 w 6485860"/>
              <a:gd name="connsiteY54" fmla="*/ 542260 h 1180214"/>
              <a:gd name="connsiteX55" fmla="*/ 0 w 6485860"/>
              <a:gd name="connsiteY55" fmla="*/ 457200 h 1180214"/>
              <a:gd name="connsiteX56" fmla="*/ 10632 w 6485860"/>
              <a:gd name="connsiteY56" fmla="*/ 382772 h 1180214"/>
              <a:gd name="connsiteX57" fmla="*/ 31898 w 6485860"/>
              <a:gd name="connsiteY57" fmla="*/ 361507 h 1180214"/>
              <a:gd name="connsiteX58" fmla="*/ 95693 w 6485860"/>
              <a:gd name="connsiteY58" fmla="*/ 276447 h 1180214"/>
              <a:gd name="connsiteX59" fmla="*/ 116958 w 6485860"/>
              <a:gd name="connsiteY59" fmla="*/ 244549 h 1180214"/>
              <a:gd name="connsiteX60" fmla="*/ 148856 w 6485860"/>
              <a:gd name="connsiteY60" fmla="*/ 223284 h 1180214"/>
              <a:gd name="connsiteX61" fmla="*/ 191386 w 6485860"/>
              <a:gd name="connsiteY61" fmla="*/ 191386 h 1180214"/>
              <a:gd name="connsiteX62" fmla="*/ 212651 w 6485860"/>
              <a:gd name="connsiteY62" fmla="*/ 159488 h 1180214"/>
              <a:gd name="connsiteX63" fmla="*/ 287079 w 6485860"/>
              <a:gd name="connsiteY63" fmla="*/ 116958 h 1180214"/>
              <a:gd name="connsiteX64" fmla="*/ 329609 w 6485860"/>
              <a:gd name="connsiteY64" fmla="*/ 85060 h 1180214"/>
              <a:gd name="connsiteX65" fmla="*/ 446567 w 6485860"/>
              <a:gd name="connsiteY65" fmla="*/ 21265 h 1180214"/>
              <a:gd name="connsiteX66" fmla="*/ 510363 w 6485860"/>
              <a:gd name="connsiteY66" fmla="*/ 0 h 11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485860" h="1180214">
                <a:moveTo>
                  <a:pt x="6251944" y="382772"/>
                </a:moveTo>
                <a:cubicBezTo>
                  <a:pt x="6273209" y="386316"/>
                  <a:pt x="6294694" y="388728"/>
                  <a:pt x="6315739" y="393405"/>
                </a:cubicBezTo>
                <a:cubicBezTo>
                  <a:pt x="6354249" y="401963"/>
                  <a:pt x="6349527" y="409046"/>
                  <a:pt x="6390167" y="425302"/>
                </a:cubicBezTo>
                <a:cubicBezTo>
                  <a:pt x="6410979" y="433627"/>
                  <a:pt x="6432698" y="439479"/>
                  <a:pt x="6453963" y="446567"/>
                </a:cubicBezTo>
                <a:cubicBezTo>
                  <a:pt x="6461051" y="453656"/>
                  <a:pt x="6470745" y="458867"/>
                  <a:pt x="6475228" y="467833"/>
                </a:cubicBezTo>
                <a:cubicBezTo>
                  <a:pt x="6481763" y="480903"/>
                  <a:pt x="6485860" y="495750"/>
                  <a:pt x="6485860" y="510363"/>
                </a:cubicBezTo>
                <a:cubicBezTo>
                  <a:pt x="6485860" y="560897"/>
                  <a:pt x="6485688" y="620635"/>
                  <a:pt x="6464595" y="669851"/>
                </a:cubicBezTo>
                <a:cubicBezTo>
                  <a:pt x="6458351" y="684419"/>
                  <a:pt x="6449574" y="697813"/>
                  <a:pt x="6443330" y="712381"/>
                </a:cubicBezTo>
                <a:cubicBezTo>
                  <a:pt x="6438915" y="722683"/>
                  <a:pt x="6438464" y="734668"/>
                  <a:pt x="6432698" y="744279"/>
                </a:cubicBezTo>
                <a:cubicBezTo>
                  <a:pt x="6427540" y="752875"/>
                  <a:pt x="6419589" y="759717"/>
                  <a:pt x="6411432" y="765544"/>
                </a:cubicBezTo>
                <a:cubicBezTo>
                  <a:pt x="6380274" y="787800"/>
                  <a:pt x="6349453" y="801850"/>
                  <a:pt x="6315739" y="818707"/>
                </a:cubicBezTo>
                <a:cubicBezTo>
                  <a:pt x="6301562" y="832884"/>
                  <a:pt x="6290401" y="850922"/>
                  <a:pt x="6273209" y="861237"/>
                </a:cubicBezTo>
                <a:cubicBezTo>
                  <a:pt x="6253988" y="872770"/>
                  <a:pt x="6230679" y="875414"/>
                  <a:pt x="6209414" y="882502"/>
                </a:cubicBezTo>
                <a:cubicBezTo>
                  <a:pt x="6198781" y="886046"/>
                  <a:pt x="6186842" y="886918"/>
                  <a:pt x="6177516" y="893135"/>
                </a:cubicBezTo>
                <a:cubicBezTo>
                  <a:pt x="6166883" y="900223"/>
                  <a:pt x="6157048" y="908685"/>
                  <a:pt x="6145618" y="914400"/>
                </a:cubicBezTo>
                <a:cubicBezTo>
                  <a:pt x="6092321" y="941049"/>
                  <a:pt x="6100687" y="931069"/>
                  <a:pt x="6049925" y="946298"/>
                </a:cubicBezTo>
                <a:cubicBezTo>
                  <a:pt x="5942011" y="978672"/>
                  <a:pt x="6029858" y="958818"/>
                  <a:pt x="5932967" y="978195"/>
                </a:cubicBezTo>
                <a:cubicBezTo>
                  <a:pt x="5915246" y="985283"/>
                  <a:pt x="5897911" y="993424"/>
                  <a:pt x="5879805" y="999460"/>
                </a:cubicBezTo>
                <a:cubicBezTo>
                  <a:pt x="5865942" y="1004081"/>
                  <a:pt x="5850957" y="1004962"/>
                  <a:pt x="5837274" y="1010093"/>
                </a:cubicBezTo>
                <a:cubicBezTo>
                  <a:pt x="5822433" y="1015658"/>
                  <a:pt x="5810121" y="1027514"/>
                  <a:pt x="5794744" y="1031358"/>
                </a:cubicBezTo>
                <a:cubicBezTo>
                  <a:pt x="5767023" y="1038288"/>
                  <a:pt x="5738037" y="1038447"/>
                  <a:pt x="5709684" y="1041991"/>
                </a:cubicBezTo>
                <a:cubicBezTo>
                  <a:pt x="5688419" y="1049079"/>
                  <a:pt x="5667514" y="1057358"/>
                  <a:pt x="5645888" y="1063256"/>
                </a:cubicBezTo>
                <a:cubicBezTo>
                  <a:pt x="5628453" y="1068011"/>
                  <a:pt x="5609870" y="1068173"/>
                  <a:pt x="5592725" y="1073888"/>
                </a:cubicBezTo>
                <a:cubicBezTo>
                  <a:pt x="5577688" y="1078900"/>
                  <a:pt x="5565572" y="1091309"/>
                  <a:pt x="5550195" y="1095153"/>
                </a:cubicBezTo>
                <a:cubicBezTo>
                  <a:pt x="5522474" y="1102083"/>
                  <a:pt x="5493320" y="1101088"/>
                  <a:pt x="5465135" y="1105786"/>
                </a:cubicBezTo>
                <a:cubicBezTo>
                  <a:pt x="5450721" y="1108188"/>
                  <a:pt x="5436934" y="1113553"/>
                  <a:pt x="5422605" y="1116419"/>
                </a:cubicBezTo>
                <a:cubicBezTo>
                  <a:pt x="5401465" y="1120647"/>
                  <a:pt x="5379998" y="1123078"/>
                  <a:pt x="5358809" y="1127051"/>
                </a:cubicBezTo>
                <a:cubicBezTo>
                  <a:pt x="5323284" y="1133712"/>
                  <a:pt x="5287926" y="1141228"/>
                  <a:pt x="5252484" y="1148316"/>
                </a:cubicBezTo>
                <a:cubicBezTo>
                  <a:pt x="5234763" y="1151860"/>
                  <a:pt x="5217253" y="1156708"/>
                  <a:pt x="5199321" y="1158949"/>
                </a:cubicBezTo>
                <a:cubicBezTo>
                  <a:pt x="5071912" y="1174874"/>
                  <a:pt x="5142736" y="1167208"/>
                  <a:pt x="4986670" y="1180214"/>
                </a:cubicBezTo>
                <a:cubicBezTo>
                  <a:pt x="4851991" y="1176670"/>
                  <a:pt x="4717134" y="1177341"/>
                  <a:pt x="4582632" y="1169581"/>
                </a:cubicBezTo>
                <a:cubicBezTo>
                  <a:pt x="4538447" y="1167032"/>
                  <a:pt x="4418656" y="1144274"/>
                  <a:pt x="4359349" y="1137684"/>
                </a:cubicBezTo>
                <a:lnTo>
                  <a:pt x="4263656" y="1127051"/>
                </a:lnTo>
                <a:cubicBezTo>
                  <a:pt x="4238788" y="1123943"/>
                  <a:pt x="4214176" y="1118795"/>
                  <a:pt x="4189228" y="1116419"/>
                </a:cubicBezTo>
                <a:cubicBezTo>
                  <a:pt x="4139707" y="1111703"/>
                  <a:pt x="4090031" y="1108707"/>
                  <a:pt x="4040372" y="1105786"/>
                </a:cubicBezTo>
                <a:cubicBezTo>
                  <a:pt x="3821788" y="1092928"/>
                  <a:pt x="3768187" y="1093861"/>
                  <a:pt x="3530009" y="1084521"/>
                </a:cubicBezTo>
                <a:lnTo>
                  <a:pt x="3285460" y="1073888"/>
                </a:lnTo>
                <a:lnTo>
                  <a:pt x="2626242" y="1063256"/>
                </a:lnTo>
                <a:lnTo>
                  <a:pt x="2328530" y="1052623"/>
                </a:lnTo>
                <a:cubicBezTo>
                  <a:pt x="1941790" y="1043523"/>
                  <a:pt x="1815941" y="1050555"/>
                  <a:pt x="1499191" y="1031358"/>
                </a:cubicBezTo>
                <a:cubicBezTo>
                  <a:pt x="1456591" y="1028776"/>
                  <a:pt x="1414161" y="1023879"/>
                  <a:pt x="1371600" y="1020726"/>
                </a:cubicBezTo>
                <a:cubicBezTo>
                  <a:pt x="1265212" y="1012845"/>
                  <a:pt x="1205872" y="1011971"/>
                  <a:pt x="1105786" y="999460"/>
                </a:cubicBezTo>
                <a:cubicBezTo>
                  <a:pt x="832799" y="965336"/>
                  <a:pt x="1076600" y="988167"/>
                  <a:pt x="829339" y="967563"/>
                </a:cubicBezTo>
                <a:cubicBezTo>
                  <a:pt x="808074" y="960475"/>
                  <a:pt x="786968" y="952890"/>
                  <a:pt x="765544" y="946298"/>
                </a:cubicBezTo>
                <a:cubicBezTo>
                  <a:pt x="740883" y="938710"/>
                  <a:pt x="715594" y="933192"/>
                  <a:pt x="691116" y="925033"/>
                </a:cubicBezTo>
                <a:cubicBezTo>
                  <a:pt x="588663" y="890881"/>
                  <a:pt x="689845" y="912415"/>
                  <a:pt x="574158" y="893135"/>
                </a:cubicBezTo>
                <a:cubicBezTo>
                  <a:pt x="559981" y="886047"/>
                  <a:pt x="546810" y="876424"/>
                  <a:pt x="531628" y="871870"/>
                </a:cubicBezTo>
                <a:cubicBezTo>
                  <a:pt x="465153" y="851927"/>
                  <a:pt x="483930" y="871936"/>
                  <a:pt x="435935" y="850605"/>
                </a:cubicBezTo>
                <a:cubicBezTo>
                  <a:pt x="337104" y="806681"/>
                  <a:pt x="408704" y="827849"/>
                  <a:pt x="329609" y="808074"/>
                </a:cubicBezTo>
                <a:cubicBezTo>
                  <a:pt x="248619" y="754081"/>
                  <a:pt x="287729" y="778693"/>
                  <a:pt x="212651" y="733647"/>
                </a:cubicBezTo>
                <a:cubicBezTo>
                  <a:pt x="205563" y="719470"/>
                  <a:pt x="201533" y="703293"/>
                  <a:pt x="191386" y="691116"/>
                </a:cubicBezTo>
                <a:cubicBezTo>
                  <a:pt x="183205" y="681299"/>
                  <a:pt x="169305" y="678032"/>
                  <a:pt x="159488" y="669851"/>
                </a:cubicBezTo>
                <a:cubicBezTo>
                  <a:pt x="147937" y="660225"/>
                  <a:pt x="136331" y="650189"/>
                  <a:pt x="127591" y="637953"/>
                </a:cubicBezTo>
                <a:cubicBezTo>
                  <a:pt x="118378" y="625055"/>
                  <a:pt x="116056" y="607934"/>
                  <a:pt x="106325" y="595423"/>
                </a:cubicBezTo>
                <a:cubicBezTo>
                  <a:pt x="90939" y="575641"/>
                  <a:pt x="68200" y="562309"/>
                  <a:pt x="53163" y="542260"/>
                </a:cubicBezTo>
                <a:cubicBezTo>
                  <a:pt x="11755" y="487050"/>
                  <a:pt x="29190" y="515580"/>
                  <a:pt x="0" y="457200"/>
                </a:cubicBezTo>
                <a:cubicBezTo>
                  <a:pt x="3544" y="432391"/>
                  <a:pt x="2707" y="406547"/>
                  <a:pt x="10632" y="382772"/>
                </a:cubicBezTo>
                <a:cubicBezTo>
                  <a:pt x="13802" y="373262"/>
                  <a:pt x="26337" y="369848"/>
                  <a:pt x="31898" y="361507"/>
                </a:cubicBezTo>
                <a:cubicBezTo>
                  <a:pt x="128730" y="216262"/>
                  <a:pt x="-42289" y="437427"/>
                  <a:pt x="95693" y="276447"/>
                </a:cubicBezTo>
                <a:cubicBezTo>
                  <a:pt x="104009" y="266745"/>
                  <a:pt x="107922" y="253585"/>
                  <a:pt x="116958" y="244549"/>
                </a:cubicBezTo>
                <a:cubicBezTo>
                  <a:pt x="125994" y="235513"/>
                  <a:pt x="138457" y="230712"/>
                  <a:pt x="148856" y="223284"/>
                </a:cubicBezTo>
                <a:cubicBezTo>
                  <a:pt x="163276" y="212984"/>
                  <a:pt x="178856" y="203917"/>
                  <a:pt x="191386" y="191386"/>
                </a:cubicBezTo>
                <a:cubicBezTo>
                  <a:pt x="200422" y="182350"/>
                  <a:pt x="203615" y="168524"/>
                  <a:pt x="212651" y="159488"/>
                </a:cubicBezTo>
                <a:cubicBezTo>
                  <a:pt x="232161" y="139978"/>
                  <a:pt x="264842" y="130856"/>
                  <a:pt x="287079" y="116958"/>
                </a:cubicBezTo>
                <a:cubicBezTo>
                  <a:pt x="302106" y="107566"/>
                  <a:pt x="315189" y="95360"/>
                  <a:pt x="329609" y="85060"/>
                </a:cubicBezTo>
                <a:cubicBezTo>
                  <a:pt x="363580" y="60795"/>
                  <a:pt x="410366" y="33332"/>
                  <a:pt x="446567" y="21265"/>
                </a:cubicBezTo>
                <a:lnTo>
                  <a:pt x="510363" y="0"/>
                </a:lnTo>
              </a:path>
            </a:pathLst>
          </a:custGeom>
          <a:noFill/>
          <a:ln>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166884" y="5973100"/>
            <a:ext cx="786809" cy="361507"/>
          </a:xfrm>
          <a:custGeom>
            <a:avLst/>
            <a:gdLst>
              <a:gd name="connsiteX0" fmla="*/ 0 w 786809"/>
              <a:gd name="connsiteY0" fmla="*/ 361507 h 361507"/>
              <a:gd name="connsiteX1" fmla="*/ 53163 w 786809"/>
              <a:gd name="connsiteY1" fmla="*/ 350874 h 361507"/>
              <a:gd name="connsiteX2" fmla="*/ 74428 w 786809"/>
              <a:gd name="connsiteY2" fmla="*/ 318977 h 361507"/>
              <a:gd name="connsiteX3" fmla="*/ 106325 w 786809"/>
              <a:gd name="connsiteY3" fmla="*/ 308344 h 361507"/>
              <a:gd name="connsiteX4" fmla="*/ 212651 w 786809"/>
              <a:gd name="connsiteY4" fmla="*/ 212651 h 361507"/>
              <a:gd name="connsiteX5" fmla="*/ 244549 w 786809"/>
              <a:gd name="connsiteY5" fmla="*/ 202019 h 361507"/>
              <a:gd name="connsiteX6" fmla="*/ 276446 w 786809"/>
              <a:gd name="connsiteY6" fmla="*/ 170121 h 361507"/>
              <a:gd name="connsiteX7" fmla="*/ 393404 w 786809"/>
              <a:gd name="connsiteY7" fmla="*/ 106326 h 361507"/>
              <a:gd name="connsiteX8" fmla="*/ 425302 w 786809"/>
              <a:gd name="connsiteY8" fmla="*/ 95693 h 361507"/>
              <a:gd name="connsiteX9" fmla="*/ 457200 w 786809"/>
              <a:gd name="connsiteY9" fmla="*/ 74428 h 361507"/>
              <a:gd name="connsiteX10" fmla="*/ 563525 w 786809"/>
              <a:gd name="connsiteY10" fmla="*/ 42530 h 361507"/>
              <a:gd name="connsiteX11" fmla="*/ 595423 w 786809"/>
              <a:gd name="connsiteY11" fmla="*/ 21265 h 361507"/>
              <a:gd name="connsiteX12" fmla="*/ 648586 w 786809"/>
              <a:gd name="connsiteY12" fmla="*/ 10633 h 361507"/>
              <a:gd name="connsiteX13" fmla="*/ 691116 w 786809"/>
              <a:gd name="connsiteY13" fmla="*/ 0 h 361507"/>
              <a:gd name="connsiteX14" fmla="*/ 786809 w 786809"/>
              <a:gd name="connsiteY14" fmla="*/ 10633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6809" h="361507">
                <a:moveTo>
                  <a:pt x="0" y="361507"/>
                </a:moveTo>
                <a:cubicBezTo>
                  <a:pt x="17721" y="357963"/>
                  <a:pt x="37472" y="359840"/>
                  <a:pt x="53163" y="350874"/>
                </a:cubicBezTo>
                <a:cubicBezTo>
                  <a:pt x="64258" y="344534"/>
                  <a:pt x="64450" y="326960"/>
                  <a:pt x="74428" y="318977"/>
                </a:cubicBezTo>
                <a:cubicBezTo>
                  <a:pt x="83180" y="311976"/>
                  <a:pt x="95693" y="311888"/>
                  <a:pt x="106325" y="308344"/>
                </a:cubicBezTo>
                <a:cubicBezTo>
                  <a:pt x="135561" y="279109"/>
                  <a:pt x="173811" y="234845"/>
                  <a:pt x="212651" y="212651"/>
                </a:cubicBezTo>
                <a:cubicBezTo>
                  <a:pt x="222382" y="207090"/>
                  <a:pt x="233916" y="205563"/>
                  <a:pt x="244549" y="202019"/>
                </a:cubicBezTo>
                <a:cubicBezTo>
                  <a:pt x="255181" y="191386"/>
                  <a:pt x="264895" y="179747"/>
                  <a:pt x="276446" y="170121"/>
                </a:cubicBezTo>
                <a:cubicBezTo>
                  <a:pt x="302328" y="148552"/>
                  <a:pt x="377267" y="111705"/>
                  <a:pt x="393404" y="106326"/>
                </a:cubicBezTo>
                <a:cubicBezTo>
                  <a:pt x="404037" y="102782"/>
                  <a:pt x="415277" y="100705"/>
                  <a:pt x="425302" y="95693"/>
                </a:cubicBezTo>
                <a:cubicBezTo>
                  <a:pt x="436732" y="89978"/>
                  <a:pt x="445523" y="79618"/>
                  <a:pt x="457200" y="74428"/>
                </a:cubicBezTo>
                <a:cubicBezTo>
                  <a:pt x="490480" y="59637"/>
                  <a:pt x="528180" y="51367"/>
                  <a:pt x="563525" y="42530"/>
                </a:cubicBezTo>
                <a:cubicBezTo>
                  <a:pt x="574158" y="35442"/>
                  <a:pt x="583458" y="25752"/>
                  <a:pt x="595423" y="21265"/>
                </a:cubicBezTo>
                <a:cubicBezTo>
                  <a:pt x="612344" y="14920"/>
                  <a:pt x="630944" y="14553"/>
                  <a:pt x="648586" y="10633"/>
                </a:cubicBezTo>
                <a:cubicBezTo>
                  <a:pt x="662851" y="7463"/>
                  <a:pt x="676939" y="3544"/>
                  <a:pt x="691116" y="0"/>
                </a:cubicBezTo>
                <a:cubicBezTo>
                  <a:pt x="772561" y="11635"/>
                  <a:pt x="740483" y="10633"/>
                  <a:pt x="786809" y="10633"/>
                </a:cubicBezTo>
              </a:path>
            </a:pathLst>
          </a:custGeom>
          <a:noFill/>
          <a:ln>
            <a:solidFill>
              <a:schemeClr val="accent2"/>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98381" y="5749816"/>
            <a:ext cx="733647" cy="256051"/>
          </a:xfrm>
          <a:custGeom>
            <a:avLst/>
            <a:gdLst>
              <a:gd name="connsiteX0" fmla="*/ 0 w 733647"/>
              <a:gd name="connsiteY0" fmla="*/ 0 h 256051"/>
              <a:gd name="connsiteX1" fmla="*/ 85061 w 733647"/>
              <a:gd name="connsiteY1" fmla="*/ 21265 h 256051"/>
              <a:gd name="connsiteX2" fmla="*/ 127591 w 733647"/>
              <a:gd name="connsiteY2" fmla="*/ 42530 h 256051"/>
              <a:gd name="connsiteX3" fmla="*/ 202019 w 733647"/>
              <a:gd name="connsiteY3" fmla="*/ 63796 h 256051"/>
              <a:gd name="connsiteX4" fmla="*/ 233917 w 733647"/>
              <a:gd name="connsiteY4" fmla="*/ 85061 h 256051"/>
              <a:gd name="connsiteX5" fmla="*/ 340242 w 733647"/>
              <a:gd name="connsiteY5" fmla="*/ 127591 h 256051"/>
              <a:gd name="connsiteX6" fmla="*/ 372140 w 733647"/>
              <a:gd name="connsiteY6" fmla="*/ 138223 h 256051"/>
              <a:gd name="connsiteX7" fmla="*/ 393405 w 733647"/>
              <a:gd name="connsiteY7" fmla="*/ 159489 h 256051"/>
              <a:gd name="connsiteX8" fmla="*/ 435935 w 733647"/>
              <a:gd name="connsiteY8" fmla="*/ 170121 h 256051"/>
              <a:gd name="connsiteX9" fmla="*/ 499731 w 733647"/>
              <a:gd name="connsiteY9" fmla="*/ 191386 h 256051"/>
              <a:gd name="connsiteX10" fmla="*/ 531628 w 733647"/>
              <a:gd name="connsiteY10" fmla="*/ 202019 h 256051"/>
              <a:gd name="connsiteX11" fmla="*/ 563526 w 733647"/>
              <a:gd name="connsiteY11" fmla="*/ 212651 h 256051"/>
              <a:gd name="connsiteX12" fmla="*/ 637954 w 733647"/>
              <a:gd name="connsiteY12" fmla="*/ 244549 h 256051"/>
              <a:gd name="connsiteX13" fmla="*/ 680484 w 733647"/>
              <a:gd name="connsiteY13" fmla="*/ 255182 h 256051"/>
              <a:gd name="connsiteX14" fmla="*/ 733647 w 733647"/>
              <a:gd name="connsiteY14" fmla="*/ 255182 h 25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647" h="256051">
                <a:moveTo>
                  <a:pt x="0" y="0"/>
                </a:moveTo>
                <a:cubicBezTo>
                  <a:pt x="31197" y="6240"/>
                  <a:pt x="56457" y="9006"/>
                  <a:pt x="85061" y="21265"/>
                </a:cubicBezTo>
                <a:cubicBezTo>
                  <a:pt x="99629" y="27509"/>
                  <a:pt x="112750" y="36965"/>
                  <a:pt x="127591" y="42530"/>
                </a:cubicBezTo>
                <a:cubicBezTo>
                  <a:pt x="154846" y="52751"/>
                  <a:pt x="176313" y="50943"/>
                  <a:pt x="202019" y="63796"/>
                </a:cubicBezTo>
                <a:cubicBezTo>
                  <a:pt x="213449" y="69511"/>
                  <a:pt x="222822" y="78721"/>
                  <a:pt x="233917" y="85061"/>
                </a:cubicBezTo>
                <a:cubicBezTo>
                  <a:pt x="277722" y="110092"/>
                  <a:pt x="287961" y="110164"/>
                  <a:pt x="340242" y="127591"/>
                </a:cubicBezTo>
                <a:lnTo>
                  <a:pt x="372140" y="138223"/>
                </a:lnTo>
                <a:cubicBezTo>
                  <a:pt x="379228" y="145312"/>
                  <a:pt x="384439" y="155006"/>
                  <a:pt x="393405" y="159489"/>
                </a:cubicBezTo>
                <a:cubicBezTo>
                  <a:pt x="406475" y="166024"/>
                  <a:pt x="421938" y="165922"/>
                  <a:pt x="435935" y="170121"/>
                </a:cubicBezTo>
                <a:cubicBezTo>
                  <a:pt x="457405" y="176562"/>
                  <a:pt x="478466" y="184297"/>
                  <a:pt x="499731" y="191386"/>
                </a:cubicBezTo>
                <a:lnTo>
                  <a:pt x="531628" y="202019"/>
                </a:lnTo>
                <a:cubicBezTo>
                  <a:pt x="542261" y="205563"/>
                  <a:pt x="553502" y="207639"/>
                  <a:pt x="563526" y="212651"/>
                </a:cubicBezTo>
                <a:cubicBezTo>
                  <a:pt x="601338" y="231558"/>
                  <a:pt x="601444" y="234118"/>
                  <a:pt x="637954" y="244549"/>
                </a:cubicBezTo>
                <a:cubicBezTo>
                  <a:pt x="652005" y="248563"/>
                  <a:pt x="665960" y="253568"/>
                  <a:pt x="680484" y="255182"/>
                </a:cubicBezTo>
                <a:cubicBezTo>
                  <a:pt x="698097" y="257139"/>
                  <a:pt x="715926" y="255182"/>
                  <a:pt x="733647" y="255182"/>
                </a:cubicBezTo>
              </a:path>
            </a:pathLst>
          </a:custGeom>
          <a:noFill/>
          <a:ln>
            <a:solidFill>
              <a:schemeClr val="accent2"/>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04800" y="6419667"/>
            <a:ext cx="9296400" cy="733647"/>
          </a:xfrm>
          <a:custGeom>
            <a:avLst/>
            <a:gdLst>
              <a:gd name="connsiteX0" fmla="*/ 9187850 w 9446695"/>
              <a:gd name="connsiteY0" fmla="*/ 0 h 733647"/>
              <a:gd name="connsiteX1" fmla="*/ 9241012 w 9446695"/>
              <a:gd name="connsiteY1" fmla="*/ 10633 h 733647"/>
              <a:gd name="connsiteX2" fmla="*/ 9283543 w 9446695"/>
              <a:gd name="connsiteY2" fmla="*/ 31898 h 733647"/>
              <a:gd name="connsiteX3" fmla="*/ 9315440 w 9446695"/>
              <a:gd name="connsiteY3" fmla="*/ 42531 h 733647"/>
              <a:gd name="connsiteX4" fmla="*/ 9368603 w 9446695"/>
              <a:gd name="connsiteY4" fmla="*/ 116959 h 733647"/>
              <a:gd name="connsiteX5" fmla="*/ 9389868 w 9446695"/>
              <a:gd name="connsiteY5" fmla="*/ 180754 h 733647"/>
              <a:gd name="connsiteX6" fmla="*/ 9432398 w 9446695"/>
              <a:gd name="connsiteY6" fmla="*/ 244549 h 733647"/>
              <a:gd name="connsiteX7" fmla="*/ 9432398 w 9446695"/>
              <a:gd name="connsiteY7" fmla="*/ 435935 h 733647"/>
              <a:gd name="connsiteX8" fmla="*/ 9421766 w 9446695"/>
              <a:gd name="connsiteY8" fmla="*/ 467833 h 733647"/>
              <a:gd name="connsiteX9" fmla="*/ 9389868 w 9446695"/>
              <a:gd name="connsiteY9" fmla="*/ 478466 h 733647"/>
              <a:gd name="connsiteX10" fmla="*/ 9326073 w 9446695"/>
              <a:gd name="connsiteY10" fmla="*/ 520996 h 733647"/>
              <a:gd name="connsiteX11" fmla="*/ 9251645 w 9446695"/>
              <a:gd name="connsiteY11" fmla="*/ 542261 h 733647"/>
              <a:gd name="connsiteX12" fmla="*/ 9219747 w 9446695"/>
              <a:gd name="connsiteY12" fmla="*/ 563526 h 733647"/>
              <a:gd name="connsiteX13" fmla="*/ 9177217 w 9446695"/>
              <a:gd name="connsiteY13" fmla="*/ 574159 h 733647"/>
              <a:gd name="connsiteX14" fmla="*/ 9113422 w 9446695"/>
              <a:gd name="connsiteY14" fmla="*/ 595424 h 733647"/>
              <a:gd name="connsiteX15" fmla="*/ 9060259 w 9446695"/>
              <a:gd name="connsiteY15" fmla="*/ 606056 h 733647"/>
              <a:gd name="connsiteX16" fmla="*/ 8953933 w 9446695"/>
              <a:gd name="connsiteY16" fmla="*/ 637954 h 733647"/>
              <a:gd name="connsiteX17" fmla="*/ 8730650 w 9446695"/>
              <a:gd name="connsiteY17" fmla="*/ 648586 h 733647"/>
              <a:gd name="connsiteX18" fmla="*/ 8539263 w 9446695"/>
              <a:gd name="connsiteY18" fmla="*/ 669852 h 733647"/>
              <a:gd name="connsiteX19" fmla="*/ 8464836 w 9446695"/>
              <a:gd name="connsiteY19" fmla="*/ 680484 h 733647"/>
              <a:gd name="connsiteX20" fmla="*/ 7741822 w 9446695"/>
              <a:gd name="connsiteY20" fmla="*/ 691117 h 733647"/>
              <a:gd name="connsiteX21" fmla="*/ 7008175 w 9446695"/>
              <a:gd name="connsiteY21" fmla="*/ 691117 h 733647"/>
              <a:gd name="connsiteX22" fmla="*/ 5168743 w 9446695"/>
              <a:gd name="connsiteY22" fmla="*/ 701749 h 733647"/>
              <a:gd name="connsiteX23" fmla="*/ 4934826 w 9446695"/>
              <a:gd name="connsiteY23" fmla="*/ 712382 h 733647"/>
              <a:gd name="connsiteX24" fmla="*/ 4732808 w 9446695"/>
              <a:gd name="connsiteY24" fmla="*/ 723014 h 733647"/>
              <a:gd name="connsiteX25" fmla="*/ 4360668 w 9446695"/>
              <a:gd name="connsiteY25" fmla="*/ 733647 h 733647"/>
              <a:gd name="connsiteX26" fmla="*/ 4116119 w 9446695"/>
              <a:gd name="connsiteY26" fmla="*/ 723014 h 733647"/>
              <a:gd name="connsiteX27" fmla="*/ 4041691 w 9446695"/>
              <a:gd name="connsiteY27" fmla="*/ 712382 h 733647"/>
              <a:gd name="connsiteX28" fmla="*/ 3775877 w 9446695"/>
              <a:gd name="connsiteY28" fmla="*/ 691117 h 733647"/>
              <a:gd name="connsiteX29" fmla="*/ 3286780 w 9446695"/>
              <a:gd name="connsiteY29" fmla="*/ 680484 h 733647"/>
              <a:gd name="connsiteX30" fmla="*/ 2744519 w 9446695"/>
              <a:gd name="connsiteY30" fmla="*/ 659219 h 733647"/>
              <a:gd name="connsiteX31" fmla="*/ 2563766 w 9446695"/>
              <a:gd name="connsiteY31" fmla="*/ 648586 h 733647"/>
              <a:gd name="connsiteX32" fmla="*/ 2329850 w 9446695"/>
              <a:gd name="connsiteY32" fmla="*/ 637954 h 733647"/>
              <a:gd name="connsiteX33" fmla="*/ 713701 w 9446695"/>
              <a:gd name="connsiteY33" fmla="*/ 637954 h 733647"/>
              <a:gd name="connsiteX34" fmla="*/ 384091 w 9446695"/>
              <a:gd name="connsiteY34" fmla="*/ 616689 h 733647"/>
              <a:gd name="connsiteX35" fmla="*/ 160808 w 9446695"/>
              <a:gd name="connsiteY35" fmla="*/ 606056 h 733647"/>
              <a:gd name="connsiteX36" fmla="*/ 65115 w 9446695"/>
              <a:gd name="connsiteY36" fmla="*/ 489098 h 733647"/>
              <a:gd name="connsiteX37" fmla="*/ 43850 w 9446695"/>
              <a:gd name="connsiteY37" fmla="*/ 446568 h 733647"/>
              <a:gd name="connsiteX38" fmla="*/ 33217 w 9446695"/>
              <a:gd name="connsiteY38" fmla="*/ 414670 h 733647"/>
              <a:gd name="connsiteX39" fmla="*/ 11952 w 9446695"/>
              <a:gd name="connsiteY39" fmla="*/ 382772 h 733647"/>
              <a:gd name="connsiteX40" fmla="*/ 11952 w 9446695"/>
              <a:gd name="connsiteY40" fmla="*/ 244549 h 733647"/>
              <a:gd name="connsiteX41" fmla="*/ 54482 w 9446695"/>
              <a:gd name="connsiteY41" fmla="*/ 191386 h 733647"/>
              <a:gd name="connsiteX42" fmla="*/ 107645 w 9446695"/>
              <a:gd name="connsiteY42" fmla="*/ 138224 h 733647"/>
              <a:gd name="connsiteX43" fmla="*/ 160808 w 9446695"/>
              <a:gd name="connsiteY43" fmla="*/ 85061 h 733647"/>
              <a:gd name="connsiteX44" fmla="*/ 182073 w 9446695"/>
              <a:gd name="connsiteY44" fmla="*/ 53163 h 733647"/>
              <a:gd name="connsiteX45" fmla="*/ 245868 w 9446695"/>
              <a:gd name="connsiteY45" fmla="*/ 31898 h 733647"/>
              <a:gd name="connsiteX46" fmla="*/ 277766 w 9446695"/>
              <a:gd name="connsiteY46" fmla="*/ 21266 h 733647"/>
              <a:gd name="connsiteX47" fmla="*/ 288398 w 9446695"/>
              <a:gd name="connsiteY47" fmla="*/ 10633 h 73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46695" h="733647">
                <a:moveTo>
                  <a:pt x="9187850" y="0"/>
                </a:moveTo>
                <a:cubicBezTo>
                  <a:pt x="9205571" y="3544"/>
                  <a:pt x="9223868" y="4918"/>
                  <a:pt x="9241012" y="10633"/>
                </a:cubicBezTo>
                <a:cubicBezTo>
                  <a:pt x="9256049" y="15645"/>
                  <a:pt x="9268974" y="25654"/>
                  <a:pt x="9283543" y="31898"/>
                </a:cubicBezTo>
                <a:cubicBezTo>
                  <a:pt x="9293844" y="36313"/>
                  <a:pt x="9304808" y="38987"/>
                  <a:pt x="9315440" y="42531"/>
                </a:cubicBezTo>
                <a:cubicBezTo>
                  <a:pt x="9319727" y="48247"/>
                  <a:pt x="9362948" y="104235"/>
                  <a:pt x="9368603" y="116959"/>
                </a:cubicBezTo>
                <a:cubicBezTo>
                  <a:pt x="9377707" y="137442"/>
                  <a:pt x="9377434" y="162103"/>
                  <a:pt x="9389868" y="180754"/>
                </a:cubicBezTo>
                <a:lnTo>
                  <a:pt x="9432398" y="244549"/>
                </a:lnTo>
                <a:cubicBezTo>
                  <a:pt x="9453588" y="329304"/>
                  <a:pt x="9449208" y="293047"/>
                  <a:pt x="9432398" y="435935"/>
                </a:cubicBezTo>
                <a:cubicBezTo>
                  <a:pt x="9431088" y="447066"/>
                  <a:pt x="9429691" y="459908"/>
                  <a:pt x="9421766" y="467833"/>
                </a:cubicBezTo>
                <a:cubicBezTo>
                  <a:pt x="9413841" y="475758"/>
                  <a:pt x="9399665" y="473023"/>
                  <a:pt x="9389868" y="478466"/>
                </a:cubicBezTo>
                <a:cubicBezTo>
                  <a:pt x="9367527" y="490878"/>
                  <a:pt x="9350319" y="512915"/>
                  <a:pt x="9326073" y="520996"/>
                </a:cubicBezTo>
                <a:cubicBezTo>
                  <a:pt x="9280312" y="536249"/>
                  <a:pt x="9305048" y="528910"/>
                  <a:pt x="9251645" y="542261"/>
                </a:cubicBezTo>
                <a:cubicBezTo>
                  <a:pt x="9241012" y="549349"/>
                  <a:pt x="9231493" y="558492"/>
                  <a:pt x="9219747" y="563526"/>
                </a:cubicBezTo>
                <a:cubicBezTo>
                  <a:pt x="9206316" y="569282"/>
                  <a:pt x="9191214" y="569960"/>
                  <a:pt x="9177217" y="574159"/>
                </a:cubicBezTo>
                <a:cubicBezTo>
                  <a:pt x="9155747" y="580600"/>
                  <a:pt x="9135402" y="591028"/>
                  <a:pt x="9113422" y="595424"/>
                </a:cubicBezTo>
                <a:cubicBezTo>
                  <a:pt x="9095701" y="598968"/>
                  <a:pt x="9077694" y="601301"/>
                  <a:pt x="9060259" y="606056"/>
                </a:cubicBezTo>
                <a:cubicBezTo>
                  <a:pt x="9045156" y="610175"/>
                  <a:pt x="8977428" y="636074"/>
                  <a:pt x="8953933" y="637954"/>
                </a:cubicBezTo>
                <a:cubicBezTo>
                  <a:pt x="8879658" y="643896"/>
                  <a:pt x="8805078" y="645042"/>
                  <a:pt x="8730650" y="648586"/>
                </a:cubicBezTo>
                <a:cubicBezTo>
                  <a:pt x="8597869" y="670717"/>
                  <a:pt x="8741566" y="648557"/>
                  <a:pt x="8539263" y="669852"/>
                </a:cubicBezTo>
                <a:cubicBezTo>
                  <a:pt x="8514340" y="672475"/>
                  <a:pt x="8489888" y="679816"/>
                  <a:pt x="8464836" y="680484"/>
                </a:cubicBezTo>
                <a:cubicBezTo>
                  <a:pt x="8223891" y="686909"/>
                  <a:pt x="7982827" y="687573"/>
                  <a:pt x="7741822" y="691117"/>
                </a:cubicBezTo>
                <a:cubicBezTo>
                  <a:pt x="7256964" y="715359"/>
                  <a:pt x="7841742" y="691117"/>
                  <a:pt x="7008175" y="691117"/>
                </a:cubicBezTo>
                <a:lnTo>
                  <a:pt x="5168743" y="701749"/>
                </a:lnTo>
                <a:lnTo>
                  <a:pt x="4934826" y="712382"/>
                </a:lnTo>
                <a:lnTo>
                  <a:pt x="4732808" y="723014"/>
                </a:lnTo>
                <a:lnTo>
                  <a:pt x="4360668" y="733647"/>
                </a:lnTo>
                <a:cubicBezTo>
                  <a:pt x="4279152" y="730103"/>
                  <a:pt x="4197532" y="728441"/>
                  <a:pt x="4116119" y="723014"/>
                </a:cubicBezTo>
                <a:cubicBezTo>
                  <a:pt x="4091113" y="721347"/>
                  <a:pt x="4066581" y="715310"/>
                  <a:pt x="4041691" y="712382"/>
                </a:cubicBezTo>
                <a:cubicBezTo>
                  <a:pt x="3967522" y="703656"/>
                  <a:pt x="3843497" y="693334"/>
                  <a:pt x="3775877" y="691117"/>
                </a:cubicBezTo>
                <a:cubicBezTo>
                  <a:pt x="3612894" y="685773"/>
                  <a:pt x="3449812" y="684028"/>
                  <a:pt x="3286780" y="680484"/>
                </a:cubicBezTo>
                <a:cubicBezTo>
                  <a:pt x="2880052" y="656560"/>
                  <a:pt x="3377336" y="684036"/>
                  <a:pt x="2744519" y="659219"/>
                </a:cubicBezTo>
                <a:cubicBezTo>
                  <a:pt x="2684210" y="656854"/>
                  <a:pt x="2624042" y="651677"/>
                  <a:pt x="2563766" y="648586"/>
                </a:cubicBezTo>
                <a:lnTo>
                  <a:pt x="2329850" y="637954"/>
                </a:lnTo>
                <a:cubicBezTo>
                  <a:pt x="1620972" y="651328"/>
                  <a:pt x="1570422" y="657724"/>
                  <a:pt x="713701" y="637954"/>
                </a:cubicBezTo>
                <a:cubicBezTo>
                  <a:pt x="603632" y="635414"/>
                  <a:pt x="494065" y="621926"/>
                  <a:pt x="384091" y="616689"/>
                </a:cubicBezTo>
                <a:lnTo>
                  <a:pt x="160808" y="606056"/>
                </a:lnTo>
                <a:cubicBezTo>
                  <a:pt x="117241" y="562489"/>
                  <a:pt x="93331" y="545529"/>
                  <a:pt x="65115" y="489098"/>
                </a:cubicBezTo>
                <a:cubicBezTo>
                  <a:pt x="58027" y="474921"/>
                  <a:pt x="50094" y="461136"/>
                  <a:pt x="43850" y="446568"/>
                </a:cubicBezTo>
                <a:cubicBezTo>
                  <a:pt x="39435" y="436266"/>
                  <a:pt x="38229" y="424695"/>
                  <a:pt x="33217" y="414670"/>
                </a:cubicBezTo>
                <a:cubicBezTo>
                  <a:pt x="27502" y="403240"/>
                  <a:pt x="19040" y="393405"/>
                  <a:pt x="11952" y="382772"/>
                </a:cubicBezTo>
                <a:cubicBezTo>
                  <a:pt x="-214" y="321945"/>
                  <a:pt x="-7360" y="315358"/>
                  <a:pt x="11952" y="244549"/>
                </a:cubicBezTo>
                <a:cubicBezTo>
                  <a:pt x="18722" y="219726"/>
                  <a:pt x="39915" y="209595"/>
                  <a:pt x="54482" y="191386"/>
                </a:cubicBezTo>
                <a:cubicBezTo>
                  <a:pt x="94985" y="140757"/>
                  <a:pt x="52965" y="174677"/>
                  <a:pt x="107645" y="138224"/>
                </a:cubicBezTo>
                <a:cubicBezTo>
                  <a:pt x="164352" y="53163"/>
                  <a:pt x="89924" y="155945"/>
                  <a:pt x="160808" y="85061"/>
                </a:cubicBezTo>
                <a:cubicBezTo>
                  <a:pt x="169844" y="76025"/>
                  <a:pt x="171237" y="59936"/>
                  <a:pt x="182073" y="53163"/>
                </a:cubicBezTo>
                <a:cubicBezTo>
                  <a:pt x="201081" y="41283"/>
                  <a:pt x="224603" y="38986"/>
                  <a:pt x="245868" y="31898"/>
                </a:cubicBezTo>
                <a:cubicBezTo>
                  <a:pt x="256501" y="28354"/>
                  <a:pt x="269841" y="29191"/>
                  <a:pt x="277766" y="21266"/>
                </a:cubicBezTo>
                <a:lnTo>
                  <a:pt x="288398" y="10633"/>
                </a:lnTo>
              </a:path>
            </a:pathLst>
          </a:custGeom>
          <a:noFill/>
          <a:ln>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02019" y="5843055"/>
            <a:ext cx="9548037" cy="1395945"/>
          </a:xfrm>
          <a:custGeom>
            <a:avLst/>
            <a:gdLst>
              <a:gd name="connsiteX0" fmla="*/ 9175897 w 9548037"/>
              <a:gd name="connsiteY0" fmla="*/ 300166 h 1395945"/>
              <a:gd name="connsiteX1" fmla="*/ 9229060 w 9548037"/>
              <a:gd name="connsiteY1" fmla="*/ 321431 h 1395945"/>
              <a:gd name="connsiteX2" fmla="*/ 9292855 w 9548037"/>
              <a:gd name="connsiteY2" fmla="*/ 353329 h 1395945"/>
              <a:gd name="connsiteX3" fmla="*/ 9346018 w 9548037"/>
              <a:gd name="connsiteY3" fmla="*/ 395859 h 1395945"/>
              <a:gd name="connsiteX4" fmla="*/ 9377916 w 9548037"/>
              <a:gd name="connsiteY4" fmla="*/ 427757 h 1395945"/>
              <a:gd name="connsiteX5" fmla="*/ 9388548 w 9548037"/>
              <a:gd name="connsiteY5" fmla="*/ 459654 h 1395945"/>
              <a:gd name="connsiteX6" fmla="*/ 9409814 w 9548037"/>
              <a:gd name="connsiteY6" fmla="*/ 480919 h 1395945"/>
              <a:gd name="connsiteX7" fmla="*/ 9452344 w 9548037"/>
              <a:gd name="connsiteY7" fmla="*/ 544715 h 1395945"/>
              <a:gd name="connsiteX8" fmla="*/ 9473609 w 9548037"/>
              <a:gd name="connsiteY8" fmla="*/ 576612 h 1395945"/>
              <a:gd name="connsiteX9" fmla="*/ 9505507 w 9548037"/>
              <a:gd name="connsiteY9" fmla="*/ 651040 h 1395945"/>
              <a:gd name="connsiteX10" fmla="*/ 9537404 w 9548037"/>
              <a:gd name="connsiteY10" fmla="*/ 714836 h 1395945"/>
              <a:gd name="connsiteX11" fmla="*/ 9548037 w 9548037"/>
              <a:gd name="connsiteY11" fmla="*/ 757366 h 1395945"/>
              <a:gd name="connsiteX12" fmla="*/ 9537404 w 9548037"/>
              <a:gd name="connsiteY12" fmla="*/ 970017 h 1395945"/>
              <a:gd name="connsiteX13" fmla="*/ 9526772 w 9548037"/>
              <a:gd name="connsiteY13" fmla="*/ 1001915 h 1395945"/>
              <a:gd name="connsiteX14" fmla="*/ 9505507 w 9548037"/>
              <a:gd name="connsiteY14" fmla="*/ 1033812 h 1395945"/>
              <a:gd name="connsiteX15" fmla="*/ 9494874 w 9548037"/>
              <a:gd name="connsiteY15" fmla="*/ 1065710 h 1395945"/>
              <a:gd name="connsiteX16" fmla="*/ 9431079 w 9548037"/>
              <a:gd name="connsiteY16" fmla="*/ 1150771 h 1395945"/>
              <a:gd name="connsiteX17" fmla="*/ 9399181 w 9548037"/>
              <a:gd name="connsiteY17" fmla="*/ 1161403 h 1395945"/>
              <a:gd name="connsiteX18" fmla="*/ 9335386 w 9548037"/>
              <a:gd name="connsiteY18" fmla="*/ 1203933 h 1395945"/>
              <a:gd name="connsiteX19" fmla="*/ 9303488 w 9548037"/>
              <a:gd name="connsiteY19" fmla="*/ 1235831 h 1395945"/>
              <a:gd name="connsiteX20" fmla="*/ 9239693 w 9548037"/>
              <a:gd name="connsiteY20" fmla="*/ 1257096 h 1395945"/>
              <a:gd name="connsiteX21" fmla="*/ 9207795 w 9548037"/>
              <a:gd name="connsiteY21" fmla="*/ 1267729 h 1395945"/>
              <a:gd name="connsiteX22" fmla="*/ 9112102 w 9548037"/>
              <a:gd name="connsiteY22" fmla="*/ 1288994 h 1395945"/>
              <a:gd name="connsiteX23" fmla="*/ 9080204 w 9548037"/>
              <a:gd name="connsiteY23" fmla="*/ 1299626 h 1395945"/>
              <a:gd name="connsiteX24" fmla="*/ 8931348 w 9548037"/>
              <a:gd name="connsiteY24" fmla="*/ 1342157 h 1395945"/>
              <a:gd name="connsiteX25" fmla="*/ 8899451 w 9548037"/>
              <a:gd name="connsiteY25" fmla="*/ 1352789 h 1395945"/>
              <a:gd name="connsiteX26" fmla="*/ 8867553 w 9548037"/>
              <a:gd name="connsiteY26" fmla="*/ 1363422 h 1395945"/>
              <a:gd name="connsiteX27" fmla="*/ 8686800 w 9548037"/>
              <a:gd name="connsiteY27" fmla="*/ 1374054 h 1395945"/>
              <a:gd name="connsiteX28" fmla="*/ 8644269 w 9548037"/>
              <a:gd name="connsiteY28" fmla="*/ 1384687 h 1395945"/>
              <a:gd name="connsiteX29" fmla="*/ 8208334 w 9548037"/>
              <a:gd name="connsiteY29" fmla="*/ 1384687 h 1395945"/>
              <a:gd name="connsiteX30" fmla="*/ 7931888 w 9548037"/>
              <a:gd name="connsiteY30" fmla="*/ 1374054 h 1395945"/>
              <a:gd name="connsiteX31" fmla="*/ 6124353 w 9548037"/>
              <a:gd name="connsiteY31" fmla="*/ 1374054 h 1395945"/>
              <a:gd name="connsiteX32" fmla="*/ 5869172 w 9548037"/>
              <a:gd name="connsiteY32" fmla="*/ 1384687 h 1395945"/>
              <a:gd name="connsiteX33" fmla="*/ 4210493 w 9548037"/>
              <a:gd name="connsiteY33" fmla="*/ 1374054 h 1395945"/>
              <a:gd name="connsiteX34" fmla="*/ 4136065 w 9548037"/>
              <a:gd name="connsiteY34" fmla="*/ 1363422 h 1395945"/>
              <a:gd name="connsiteX35" fmla="*/ 3997841 w 9548037"/>
              <a:gd name="connsiteY35" fmla="*/ 1352789 h 1395945"/>
              <a:gd name="connsiteX36" fmla="*/ 3381153 w 9548037"/>
              <a:gd name="connsiteY36" fmla="*/ 1374054 h 1395945"/>
              <a:gd name="connsiteX37" fmla="*/ 2892055 w 9548037"/>
              <a:gd name="connsiteY37" fmla="*/ 1363422 h 1395945"/>
              <a:gd name="connsiteX38" fmla="*/ 2679404 w 9548037"/>
              <a:gd name="connsiteY38" fmla="*/ 1352789 h 1395945"/>
              <a:gd name="connsiteX39" fmla="*/ 584790 w 9548037"/>
              <a:gd name="connsiteY39" fmla="*/ 1331524 h 1395945"/>
              <a:gd name="connsiteX40" fmla="*/ 287079 w 9548037"/>
              <a:gd name="connsiteY40" fmla="*/ 1310259 h 1395945"/>
              <a:gd name="connsiteX41" fmla="*/ 202018 w 9548037"/>
              <a:gd name="connsiteY41" fmla="*/ 1288994 h 1395945"/>
              <a:gd name="connsiteX42" fmla="*/ 127590 w 9548037"/>
              <a:gd name="connsiteY42" fmla="*/ 1225198 h 1395945"/>
              <a:gd name="connsiteX43" fmla="*/ 74428 w 9548037"/>
              <a:gd name="connsiteY43" fmla="*/ 1172036 h 1395945"/>
              <a:gd name="connsiteX44" fmla="*/ 42530 w 9548037"/>
              <a:gd name="connsiteY44" fmla="*/ 1108240 h 1395945"/>
              <a:gd name="connsiteX45" fmla="*/ 21265 w 9548037"/>
              <a:gd name="connsiteY45" fmla="*/ 1044445 h 1395945"/>
              <a:gd name="connsiteX46" fmla="*/ 0 w 9548037"/>
              <a:gd name="connsiteY46" fmla="*/ 970017 h 1395945"/>
              <a:gd name="connsiteX47" fmla="*/ 10632 w 9548037"/>
              <a:gd name="connsiteY47" fmla="*/ 842426 h 1395945"/>
              <a:gd name="connsiteX48" fmla="*/ 21265 w 9548037"/>
              <a:gd name="connsiteY48" fmla="*/ 661673 h 1395945"/>
              <a:gd name="connsiteX49" fmla="*/ 31897 w 9548037"/>
              <a:gd name="connsiteY49" fmla="*/ 629775 h 1395945"/>
              <a:gd name="connsiteX50" fmla="*/ 53162 w 9548037"/>
              <a:gd name="connsiteY50" fmla="*/ 502184 h 1395945"/>
              <a:gd name="connsiteX51" fmla="*/ 74428 w 9548037"/>
              <a:gd name="connsiteY51" fmla="*/ 247003 h 1395945"/>
              <a:gd name="connsiteX52" fmla="*/ 85060 w 9548037"/>
              <a:gd name="connsiteY52" fmla="*/ 172575 h 1395945"/>
              <a:gd name="connsiteX53" fmla="*/ 106325 w 9548037"/>
              <a:gd name="connsiteY53" fmla="*/ 130045 h 1395945"/>
              <a:gd name="connsiteX54" fmla="*/ 138223 w 9548037"/>
              <a:gd name="connsiteY54" fmla="*/ 66250 h 1395945"/>
              <a:gd name="connsiteX55" fmla="*/ 148855 w 9548037"/>
              <a:gd name="connsiteY55" fmla="*/ 34352 h 1395945"/>
              <a:gd name="connsiteX56" fmla="*/ 212651 w 9548037"/>
              <a:gd name="connsiteY56" fmla="*/ 13087 h 1395945"/>
              <a:gd name="connsiteX57" fmla="*/ 340241 w 9548037"/>
              <a:gd name="connsiteY57" fmla="*/ 2454 h 13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548037" h="1395945">
                <a:moveTo>
                  <a:pt x="9175897" y="300166"/>
                </a:moveTo>
                <a:cubicBezTo>
                  <a:pt x="9193618" y="307254"/>
                  <a:pt x="9211989" y="312896"/>
                  <a:pt x="9229060" y="321431"/>
                </a:cubicBezTo>
                <a:cubicBezTo>
                  <a:pt x="9311512" y="362657"/>
                  <a:pt x="9212676" y="326601"/>
                  <a:pt x="9292855" y="353329"/>
                </a:cubicBezTo>
                <a:cubicBezTo>
                  <a:pt x="9354733" y="415204"/>
                  <a:pt x="9265529" y="328785"/>
                  <a:pt x="9346018" y="395859"/>
                </a:cubicBezTo>
                <a:cubicBezTo>
                  <a:pt x="9357570" y="405485"/>
                  <a:pt x="9367283" y="417124"/>
                  <a:pt x="9377916" y="427757"/>
                </a:cubicBezTo>
                <a:cubicBezTo>
                  <a:pt x="9381460" y="438389"/>
                  <a:pt x="9382782" y="450044"/>
                  <a:pt x="9388548" y="459654"/>
                </a:cubicBezTo>
                <a:cubicBezTo>
                  <a:pt x="9393706" y="468250"/>
                  <a:pt x="9403799" y="472899"/>
                  <a:pt x="9409814" y="480919"/>
                </a:cubicBezTo>
                <a:cubicBezTo>
                  <a:pt x="9425149" y="501365"/>
                  <a:pt x="9438167" y="523450"/>
                  <a:pt x="9452344" y="544715"/>
                </a:cubicBezTo>
                <a:lnTo>
                  <a:pt x="9473609" y="576612"/>
                </a:lnTo>
                <a:cubicBezTo>
                  <a:pt x="9498543" y="651418"/>
                  <a:pt x="9466091" y="559069"/>
                  <a:pt x="9505507" y="651040"/>
                </a:cubicBezTo>
                <a:cubicBezTo>
                  <a:pt x="9531922" y="712675"/>
                  <a:pt x="9496534" y="653529"/>
                  <a:pt x="9537404" y="714836"/>
                </a:cubicBezTo>
                <a:cubicBezTo>
                  <a:pt x="9540948" y="729013"/>
                  <a:pt x="9548037" y="742753"/>
                  <a:pt x="9548037" y="757366"/>
                </a:cubicBezTo>
                <a:cubicBezTo>
                  <a:pt x="9548037" y="828338"/>
                  <a:pt x="9543552" y="899312"/>
                  <a:pt x="9537404" y="970017"/>
                </a:cubicBezTo>
                <a:cubicBezTo>
                  <a:pt x="9536433" y="981183"/>
                  <a:pt x="9531784" y="991890"/>
                  <a:pt x="9526772" y="1001915"/>
                </a:cubicBezTo>
                <a:cubicBezTo>
                  <a:pt x="9521057" y="1013345"/>
                  <a:pt x="9511222" y="1022383"/>
                  <a:pt x="9505507" y="1033812"/>
                </a:cubicBezTo>
                <a:cubicBezTo>
                  <a:pt x="9500495" y="1043837"/>
                  <a:pt x="9500317" y="1055913"/>
                  <a:pt x="9494874" y="1065710"/>
                </a:cubicBezTo>
                <a:cubicBezTo>
                  <a:pt x="9492238" y="1070454"/>
                  <a:pt x="9452586" y="1137867"/>
                  <a:pt x="9431079" y="1150771"/>
                </a:cubicBezTo>
                <a:cubicBezTo>
                  <a:pt x="9421468" y="1156537"/>
                  <a:pt x="9409814" y="1157859"/>
                  <a:pt x="9399181" y="1161403"/>
                </a:cubicBezTo>
                <a:cubicBezTo>
                  <a:pt x="9297421" y="1263163"/>
                  <a:pt x="9427712" y="1142382"/>
                  <a:pt x="9335386" y="1203933"/>
                </a:cubicBezTo>
                <a:cubicBezTo>
                  <a:pt x="9322875" y="1212274"/>
                  <a:pt x="9316633" y="1228528"/>
                  <a:pt x="9303488" y="1235831"/>
                </a:cubicBezTo>
                <a:cubicBezTo>
                  <a:pt x="9283894" y="1246717"/>
                  <a:pt x="9260958" y="1250008"/>
                  <a:pt x="9239693" y="1257096"/>
                </a:cubicBezTo>
                <a:cubicBezTo>
                  <a:pt x="9229060" y="1260640"/>
                  <a:pt x="9218785" y="1265531"/>
                  <a:pt x="9207795" y="1267729"/>
                </a:cubicBezTo>
                <a:cubicBezTo>
                  <a:pt x="9171237" y="1275040"/>
                  <a:pt x="9147151" y="1278980"/>
                  <a:pt x="9112102" y="1288994"/>
                </a:cubicBezTo>
                <a:cubicBezTo>
                  <a:pt x="9101325" y="1292073"/>
                  <a:pt x="9091017" y="1296677"/>
                  <a:pt x="9080204" y="1299626"/>
                </a:cubicBezTo>
                <a:cubicBezTo>
                  <a:pt x="8933347" y="1339677"/>
                  <a:pt x="9053588" y="1301410"/>
                  <a:pt x="8931348" y="1342157"/>
                </a:cubicBezTo>
                <a:lnTo>
                  <a:pt x="8899451" y="1352789"/>
                </a:lnTo>
                <a:cubicBezTo>
                  <a:pt x="8888818" y="1356333"/>
                  <a:pt x="8878742" y="1362764"/>
                  <a:pt x="8867553" y="1363422"/>
                </a:cubicBezTo>
                <a:lnTo>
                  <a:pt x="8686800" y="1374054"/>
                </a:lnTo>
                <a:cubicBezTo>
                  <a:pt x="8672623" y="1377598"/>
                  <a:pt x="8658769" y="1382874"/>
                  <a:pt x="8644269" y="1384687"/>
                </a:cubicBezTo>
                <a:cubicBezTo>
                  <a:pt x="8475305" y="1405807"/>
                  <a:pt x="8412061" y="1392095"/>
                  <a:pt x="8208334" y="1384687"/>
                </a:cubicBezTo>
                <a:lnTo>
                  <a:pt x="7931888" y="1374054"/>
                </a:lnTo>
                <a:cubicBezTo>
                  <a:pt x="7272760" y="1300821"/>
                  <a:pt x="7802490" y="1355912"/>
                  <a:pt x="6124353" y="1374054"/>
                </a:cubicBezTo>
                <a:cubicBezTo>
                  <a:pt x="6039224" y="1374974"/>
                  <a:pt x="5954232" y="1381143"/>
                  <a:pt x="5869172" y="1384687"/>
                </a:cubicBezTo>
                <a:lnTo>
                  <a:pt x="4210493" y="1374054"/>
                </a:lnTo>
                <a:cubicBezTo>
                  <a:pt x="4185434" y="1373747"/>
                  <a:pt x="4161002" y="1365916"/>
                  <a:pt x="4136065" y="1363422"/>
                </a:cubicBezTo>
                <a:cubicBezTo>
                  <a:pt x="4090084" y="1358824"/>
                  <a:pt x="4043916" y="1356333"/>
                  <a:pt x="3997841" y="1352789"/>
                </a:cubicBezTo>
                <a:cubicBezTo>
                  <a:pt x="3782314" y="1363566"/>
                  <a:pt x="3606169" y="1374054"/>
                  <a:pt x="3381153" y="1374054"/>
                </a:cubicBezTo>
                <a:cubicBezTo>
                  <a:pt x="3218082" y="1374054"/>
                  <a:pt x="3055088" y="1366966"/>
                  <a:pt x="2892055" y="1363422"/>
                </a:cubicBezTo>
                <a:cubicBezTo>
                  <a:pt x="2821171" y="1359878"/>
                  <a:pt x="2750373" y="1353471"/>
                  <a:pt x="2679404" y="1352789"/>
                </a:cubicBezTo>
                <a:cubicBezTo>
                  <a:pt x="562418" y="1332433"/>
                  <a:pt x="1346865" y="1416203"/>
                  <a:pt x="584790" y="1331524"/>
                </a:cubicBezTo>
                <a:cubicBezTo>
                  <a:pt x="452685" y="1298496"/>
                  <a:pt x="597542" y="1331670"/>
                  <a:pt x="287079" y="1310259"/>
                </a:cubicBezTo>
                <a:cubicBezTo>
                  <a:pt x="254728" y="1308028"/>
                  <a:pt x="231338" y="1298767"/>
                  <a:pt x="202018" y="1288994"/>
                </a:cubicBezTo>
                <a:cubicBezTo>
                  <a:pt x="173159" y="1269754"/>
                  <a:pt x="148217" y="1256138"/>
                  <a:pt x="127590" y="1225198"/>
                </a:cubicBezTo>
                <a:cubicBezTo>
                  <a:pt x="99237" y="1182669"/>
                  <a:pt x="116957" y="1200389"/>
                  <a:pt x="74428" y="1172036"/>
                </a:cubicBezTo>
                <a:cubicBezTo>
                  <a:pt x="35647" y="1055698"/>
                  <a:pt x="97497" y="1231917"/>
                  <a:pt x="42530" y="1108240"/>
                </a:cubicBezTo>
                <a:cubicBezTo>
                  <a:pt x="33426" y="1087757"/>
                  <a:pt x="28353" y="1065710"/>
                  <a:pt x="21265" y="1044445"/>
                </a:cubicBezTo>
                <a:cubicBezTo>
                  <a:pt x="6010" y="998680"/>
                  <a:pt x="13351" y="1023425"/>
                  <a:pt x="0" y="970017"/>
                </a:cubicBezTo>
                <a:cubicBezTo>
                  <a:pt x="3544" y="927487"/>
                  <a:pt x="7696" y="885003"/>
                  <a:pt x="10632" y="842426"/>
                </a:cubicBezTo>
                <a:cubicBezTo>
                  <a:pt x="14785" y="782214"/>
                  <a:pt x="15259" y="721729"/>
                  <a:pt x="21265" y="661673"/>
                </a:cubicBezTo>
                <a:cubicBezTo>
                  <a:pt x="22380" y="650521"/>
                  <a:pt x="29699" y="640765"/>
                  <a:pt x="31897" y="629775"/>
                </a:cubicBezTo>
                <a:cubicBezTo>
                  <a:pt x="40353" y="587495"/>
                  <a:pt x="53162" y="502184"/>
                  <a:pt x="53162" y="502184"/>
                </a:cubicBezTo>
                <a:cubicBezTo>
                  <a:pt x="71595" y="151975"/>
                  <a:pt x="48734" y="401168"/>
                  <a:pt x="74428" y="247003"/>
                </a:cubicBezTo>
                <a:cubicBezTo>
                  <a:pt x="78548" y="222283"/>
                  <a:pt x="78466" y="196753"/>
                  <a:pt x="85060" y="172575"/>
                </a:cubicBezTo>
                <a:cubicBezTo>
                  <a:pt x="89230" y="157283"/>
                  <a:pt x="100081" y="144613"/>
                  <a:pt x="106325" y="130045"/>
                </a:cubicBezTo>
                <a:cubicBezTo>
                  <a:pt x="132737" y="68418"/>
                  <a:pt x="97358" y="127546"/>
                  <a:pt x="138223" y="66250"/>
                </a:cubicBezTo>
                <a:cubicBezTo>
                  <a:pt x="141767" y="55617"/>
                  <a:pt x="139735" y="40866"/>
                  <a:pt x="148855" y="34352"/>
                </a:cubicBezTo>
                <a:cubicBezTo>
                  <a:pt x="167095" y="21323"/>
                  <a:pt x="191386" y="20176"/>
                  <a:pt x="212651" y="13087"/>
                </a:cubicBezTo>
                <a:cubicBezTo>
                  <a:pt x="274812" y="-7633"/>
                  <a:pt x="233331" y="2454"/>
                  <a:pt x="340241" y="2454"/>
                </a:cubicBezTo>
              </a:path>
            </a:pathLst>
          </a:custGeom>
          <a:noFill/>
          <a:ln>
            <a:solidFill>
              <a:schemeClr val="accent2"/>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030279" y="6579156"/>
            <a:ext cx="3880884" cy="446567"/>
          </a:xfrm>
          <a:custGeom>
            <a:avLst/>
            <a:gdLst>
              <a:gd name="connsiteX0" fmla="*/ 0 w 3880884"/>
              <a:gd name="connsiteY0" fmla="*/ 0 h 446567"/>
              <a:gd name="connsiteX1" fmla="*/ 95693 w 3880884"/>
              <a:gd name="connsiteY1" fmla="*/ 42530 h 446567"/>
              <a:gd name="connsiteX2" fmla="*/ 127591 w 3880884"/>
              <a:gd name="connsiteY2" fmla="*/ 74428 h 446567"/>
              <a:gd name="connsiteX3" fmla="*/ 202019 w 3880884"/>
              <a:gd name="connsiteY3" fmla="*/ 116958 h 446567"/>
              <a:gd name="connsiteX4" fmla="*/ 255181 w 3880884"/>
              <a:gd name="connsiteY4" fmla="*/ 159488 h 446567"/>
              <a:gd name="connsiteX5" fmla="*/ 276447 w 3880884"/>
              <a:gd name="connsiteY5" fmla="*/ 180753 h 446567"/>
              <a:gd name="connsiteX6" fmla="*/ 329609 w 3880884"/>
              <a:gd name="connsiteY6" fmla="*/ 212651 h 446567"/>
              <a:gd name="connsiteX7" fmla="*/ 393405 w 3880884"/>
              <a:gd name="connsiteY7" fmla="*/ 255181 h 446567"/>
              <a:gd name="connsiteX8" fmla="*/ 499730 w 3880884"/>
              <a:gd name="connsiteY8" fmla="*/ 297711 h 446567"/>
              <a:gd name="connsiteX9" fmla="*/ 595423 w 3880884"/>
              <a:gd name="connsiteY9" fmla="*/ 329609 h 446567"/>
              <a:gd name="connsiteX10" fmla="*/ 659219 w 3880884"/>
              <a:gd name="connsiteY10" fmla="*/ 350874 h 446567"/>
              <a:gd name="connsiteX11" fmla="*/ 701749 w 3880884"/>
              <a:gd name="connsiteY11" fmla="*/ 361507 h 446567"/>
              <a:gd name="connsiteX12" fmla="*/ 765544 w 3880884"/>
              <a:gd name="connsiteY12" fmla="*/ 382772 h 446567"/>
              <a:gd name="connsiteX13" fmla="*/ 797442 w 3880884"/>
              <a:gd name="connsiteY13" fmla="*/ 393404 h 446567"/>
              <a:gd name="connsiteX14" fmla="*/ 1307805 w 3880884"/>
              <a:gd name="connsiteY14" fmla="*/ 414670 h 446567"/>
              <a:gd name="connsiteX15" fmla="*/ 1913861 w 3880884"/>
              <a:gd name="connsiteY15" fmla="*/ 435935 h 446567"/>
              <a:gd name="connsiteX16" fmla="*/ 2052084 w 3880884"/>
              <a:gd name="connsiteY16" fmla="*/ 446567 h 446567"/>
              <a:gd name="connsiteX17" fmla="*/ 2413591 w 3880884"/>
              <a:gd name="connsiteY17" fmla="*/ 425302 h 446567"/>
              <a:gd name="connsiteX18" fmla="*/ 2466754 w 3880884"/>
              <a:gd name="connsiteY18" fmla="*/ 414670 h 446567"/>
              <a:gd name="connsiteX19" fmla="*/ 2658140 w 3880884"/>
              <a:gd name="connsiteY19" fmla="*/ 404037 h 446567"/>
              <a:gd name="connsiteX20" fmla="*/ 2785730 w 3880884"/>
              <a:gd name="connsiteY20" fmla="*/ 382772 h 446567"/>
              <a:gd name="connsiteX21" fmla="*/ 2870791 w 3880884"/>
              <a:gd name="connsiteY21" fmla="*/ 372139 h 446567"/>
              <a:gd name="connsiteX22" fmla="*/ 2955851 w 3880884"/>
              <a:gd name="connsiteY22" fmla="*/ 350874 h 446567"/>
              <a:gd name="connsiteX23" fmla="*/ 3040912 w 3880884"/>
              <a:gd name="connsiteY23" fmla="*/ 308344 h 446567"/>
              <a:gd name="connsiteX24" fmla="*/ 3115340 w 3880884"/>
              <a:gd name="connsiteY24" fmla="*/ 287079 h 446567"/>
              <a:gd name="connsiteX25" fmla="*/ 3232298 w 3880884"/>
              <a:gd name="connsiteY25" fmla="*/ 244549 h 446567"/>
              <a:gd name="connsiteX26" fmla="*/ 3264195 w 3880884"/>
              <a:gd name="connsiteY26" fmla="*/ 233916 h 446567"/>
              <a:gd name="connsiteX27" fmla="*/ 3306726 w 3880884"/>
              <a:gd name="connsiteY27" fmla="*/ 212651 h 446567"/>
              <a:gd name="connsiteX28" fmla="*/ 3349256 w 3880884"/>
              <a:gd name="connsiteY28" fmla="*/ 202018 h 446567"/>
              <a:gd name="connsiteX29" fmla="*/ 3413051 w 3880884"/>
              <a:gd name="connsiteY29" fmla="*/ 180753 h 446567"/>
              <a:gd name="connsiteX30" fmla="*/ 3498112 w 3880884"/>
              <a:gd name="connsiteY30" fmla="*/ 159488 h 446567"/>
              <a:gd name="connsiteX31" fmla="*/ 3530009 w 3880884"/>
              <a:gd name="connsiteY31" fmla="*/ 138223 h 446567"/>
              <a:gd name="connsiteX32" fmla="*/ 3572540 w 3880884"/>
              <a:gd name="connsiteY32" fmla="*/ 127590 h 446567"/>
              <a:gd name="connsiteX33" fmla="*/ 3742661 w 3880884"/>
              <a:gd name="connsiteY33" fmla="*/ 85060 h 446567"/>
              <a:gd name="connsiteX34" fmla="*/ 3806456 w 3880884"/>
              <a:gd name="connsiteY34" fmla="*/ 74428 h 446567"/>
              <a:gd name="connsiteX35" fmla="*/ 3848986 w 3880884"/>
              <a:gd name="connsiteY35" fmla="*/ 63795 h 446567"/>
              <a:gd name="connsiteX36" fmla="*/ 3880884 w 3880884"/>
              <a:gd name="connsiteY36" fmla="*/ 63795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80884" h="446567">
                <a:moveTo>
                  <a:pt x="0" y="0"/>
                </a:moveTo>
                <a:cubicBezTo>
                  <a:pt x="18946" y="7578"/>
                  <a:pt x="76729" y="28984"/>
                  <a:pt x="95693" y="42530"/>
                </a:cubicBezTo>
                <a:cubicBezTo>
                  <a:pt x="107929" y="51270"/>
                  <a:pt x="116174" y="64642"/>
                  <a:pt x="127591" y="74428"/>
                </a:cubicBezTo>
                <a:cubicBezTo>
                  <a:pt x="168553" y="109538"/>
                  <a:pt x="159972" y="102942"/>
                  <a:pt x="202019" y="116958"/>
                </a:cubicBezTo>
                <a:cubicBezTo>
                  <a:pt x="219740" y="131135"/>
                  <a:pt x="237951" y="144719"/>
                  <a:pt x="255181" y="159488"/>
                </a:cubicBezTo>
                <a:cubicBezTo>
                  <a:pt x="262792" y="166012"/>
                  <a:pt x="268290" y="174926"/>
                  <a:pt x="276447" y="180753"/>
                </a:cubicBezTo>
                <a:cubicBezTo>
                  <a:pt x="293263" y="192765"/>
                  <a:pt x="312174" y="201556"/>
                  <a:pt x="329609" y="212651"/>
                </a:cubicBezTo>
                <a:cubicBezTo>
                  <a:pt x="351171" y="226372"/>
                  <a:pt x="369159" y="247099"/>
                  <a:pt x="393405" y="255181"/>
                </a:cubicBezTo>
                <a:cubicBezTo>
                  <a:pt x="604968" y="325702"/>
                  <a:pt x="343296" y="235137"/>
                  <a:pt x="499730" y="297711"/>
                </a:cubicBezTo>
                <a:cubicBezTo>
                  <a:pt x="499758" y="297722"/>
                  <a:pt x="579459" y="324288"/>
                  <a:pt x="595423" y="329609"/>
                </a:cubicBezTo>
                <a:lnTo>
                  <a:pt x="659219" y="350874"/>
                </a:lnTo>
                <a:cubicBezTo>
                  <a:pt x="673396" y="354418"/>
                  <a:pt x="687752" y="357308"/>
                  <a:pt x="701749" y="361507"/>
                </a:cubicBezTo>
                <a:cubicBezTo>
                  <a:pt x="723219" y="367948"/>
                  <a:pt x="744279" y="375684"/>
                  <a:pt x="765544" y="382772"/>
                </a:cubicBezTo>
                <a:cubicBezTo>
                  <a:pt x="776177" y="386316"/>
                  <a:pt x="786303" y="392166"/>
                  <a:pt x="797442" y="393404"/>
                </a:cubicBezTo>
                <a:cubicBezTo>
                  <a:pt x="1030558" y="419307"/>
                  <a:pt x="861052" y="403214"/>
                  <a:pt x="1307805" y="414670"/>
                </a:cubicBezTo>
                <a:cubicBezTo>
                  <a:pt x="1629362" y="441465"/>
                  <a:pt x="1261936" y="413455"/>
                  <a:pt x="1913861" y="435935"/>
                </a:cubicBezTo>
                <a:cubicBezTo>
                  <a:pt x="1960044" y="437528"/>
                  <a:pt x="2006010" y="443023"/>
                  <a:pt x="2052084" y="446567"/>
                </a:cubicBezTo>
                <a:cubicBezTo>
                  <a:pt x="2122583" y="443042"/>
                  <a:pt x="2328402" y="434269"/>
                  <a:pt x="2413591" y="425302"/>
                </a:cubicBezTo>
                <a:cubicBezTo>
                  <a:pt x="2431564" y="423410"/>
                  <a:pt x="2448750" y="416236"/>
                  <a:pt x="2466754" y="414670"/>
                </a:cubicBezTo>
                <a:cubicBezTo>
                  <a:pt x="2530408" y="409135"/>
                  <a:pt x="2594345" y="407581"/>
                  <a:pt x="2658140" y="404037"/>
                </a:cubicBezTo>
                <a:cubicBezTo>
                  <a:pt x="2700670" y="396949"/>
                  <a:pt x="2742946" y="388120"/>
                  <a:pt x="2785730" y="382772"/>
                </a:cubicBezTo>
                <a:cubicBezTo>
                  <a:pt x="2814084" y="379228"/>
                  <a:pt x="2842706" y="377405"/>
                  <a:pt x="2870791" y="372139"/>
                </a:cubicBezTo>
                <a:cubicBezTo>
                  <a:pt x="2899516" y="366753"/>
                  <a:pt x="2929710" y="363944"/>
                  <a:pt x="2955851" y="350874"/>
                </a:cubicBezTo>
                <a:cubicBezTo>
                  <a:pt x="2984205" y="336697"/>
                  <a:pt x="3010158" y="316033"/>
                  <a:pt x="3040912" y="308344"/>
                </a:cubicBezTo>
                <a:cubicBezTo>
                  <a:pt x="3054532" y="304939"/>
                  <a:pt x="3100092" y="294703"/>
                  <a:pt x="3115340" y="287079"/>
                </a:cubicBezTo>
                <a:cubicBezTo>
                  <a:pt x="3208485" y="240506"/>
                  <a:pt x="3125692" y="262316"/>
                  <a:pt x="3232298" y="244549"/>
                </a:cubicBezTo>
                <a:cubicBezTo>
                  <a:pt x="3242930" y="241005"/>
                  <a:pt x="3253894" y="238331"/>
                  <a:pt x="3264195" y="233916"/>
                </a:cubicBezTo>
                <a:cubicBezTo>
                  <a:pt x="3278764" y="227672"/>
                  <a:pt x="3291885" y="218216"/>
                  <a:pt x="3306726" y="212651"/>
                </a:cubicBezTo>
                <a:cubicBezTo>
                  <a:pt x="3320409" y="207520"/>
                  <a:pt x="3335259" y="206217"/>
                  <a:pt x="3349256" y="202018"/>
                </a:cubicBezTo>
                <a:cubicBezTo>
                  <a:pt x="3370726" y="195577"/>
                  <a:pt x="3391071" y="185149"/>
                  <a:pt x="3413051" y="180753"/>
                </a:cubicBezTo>
                <a:cubicBezTo>
                  <a:pt x="3433276" y="176708"/>
                  <a:pt x="3476313" y="170388"/>
                  <a:pt x="3498112" y="159488"/>
                </a:cubicBezTo>
                <a:cubicBezTo>
                  <a:pt x="3509541" y="153773"/>
                  <a:pt x="3518264" y="143257"/>
                  <a:pt x="3530009" y="138223"/>
                </a:cubicBezTo>
                <a:cubicBezTo>
                  <a:pt x="3543441" y="132466"/>
                  <a:pt x="3558543" y="131789"/>
                  <a:pt x="3572540" y="127590"/>
                </a:cubicBezTo>
                <a:cubicBezTo>
                  <a:pt x="3675247" y="96778"/>
                  <a:pt x="3606901" y="107686"/>
                  <a:pt x="3742661" y="85060"/>
                </a:cubicBezTo>
                <a:cubicBezTo>
                  <a:pt x="3763926" y="81516"/>
                  <a:pt x="3785316" y="78656"/>
                  <a:pt x="3806456" y="74428"/>
                </a:cubicBezTo>
                <a:cubicBezTo>
                  <a:pt x="3820785" y="71562"/>
                  <a:pt x="3834520" y="65862"/>
                  <a:pt x="3848986" y="63795"/>
                </a:cubicBezTo>
                <a:cubicBezTo>
                  <a:pt x="3859512" y="62291"/>
                  <a:pt x="3870251" y="63795"/>
                  <a:pt x="3880884" y="63795"/>
                </a:cubicBezTo>
              </a:path>
            </a:pathLst>
          </a:custGeom>
          <a:noFill/>
          <a:ln>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376246" y="6320234"/>
            <a:ext cx="321547" cy="788797"/>
          </a:xfrm>
          <a:custGeom>
            <a:avLst/>
            <a:gdLst>
              <a:gd name="connsiteX0" fmla="*/ 221064 w 321547"/>
              <a:gd name="connsiteY0" fmla="*/ 788797 h 788797"/>
              <a:gd name="connsiteX1" fmla="*/ 185895 w 321547"/>
              <a:gd name="connsiteY1" fmla="*/ 763676 h 788797"/>
              <a:gd name="connsiteX2" fmla="*/ 165798 w 321547"/>
              <a:gd name="connsiteY2" fmla="*/ 743579 h 788797"/>
              <a:gd name="connsiteX3" fmla="*/ 160774 w 321547"/>
              <a:gd name="connsiteY3" fmla="*/ 728507 h 788797"/>
              <a:gd name="connsiteX4" fmla="*/ 150725 w 321547"/>
              <a:gd name="connsiteY4" fmla="*/ 718459 h 788797"/>
              <a:gd name="connsiteX5" fmla="*/ 145701 w 321547"/>
              <a:gd name="connsiteY5" fmla="*/ 698362 h 788797"/>
              <a:gd name="connsiteX6" fmla="*/ 125605 w 321547"/>
              <a:gd name="connsiteY6" fmla="*/ 663193 h 788797"/>
              <a:gd name="connsiteX7" fmla="*/ 110532 w 321547"/>
              <a:gd name="connsiteY7" fmla="*/ 628023 h 788797"/>
              <a:gd name="connsiteX8" fmla="*/ 85411 w 321547"/>
              <a:gd name="connsiteY8" fmla="*/ 587830 h 788797"/>
              <a:gd name="connsiteX9" fmla="*/ 75363 w 321547"/>
              <a:gd name="connsiteY9" fmla="*/ 552661 h 788797"/>
              <a:gd name="connsiteX10" fmla="*/ 70339 w 321547"/>
              <a:gd name="connsiteY10" fmla="*/ 537588 h 788797"/>
              <a:gd name="connsiteX11" fmla="*/ 60290 w 321547"/>
              <a:gd name="connsiteY11" fmla="*/ 527540 h 788797"/>
              <a:gd name="connsiteX12" fmla="*/ 55266 w 321547"/>
              <a:gd name="connsiteY12" fmla="*/ 507443 h 788797"/>
              <a:gd name="connsiteX13" fmla="*/ 50242 w 321547"/>
              <a:gd name="connsiteY13" fmla="*/ 492371 h 788797"/>
              <a:gd name="connsiteX14" fmla="*/ 35169 w 321547"/>
              <a:gd name="connsiteY14" fmla="*/ 457201 h 788797"/>
              <a:gd name="connsiteX15" fmla="*/ 15073 w 321547"/>
              <a:gd name="connsiteY15" fmla="*/ 396911 h 788797"/>
              <a:gd name="connsiteX16" fmla="*/ 10049 w 321547"/>
              <a:gd name="connsiteY16" fmla="*/ 336621 h 788797"/>
              <a:gd name="connsiteX17" fmla="*/ 5024 w 321547"/>
              <a:gd name="connsiteY17" fmla="*/ 296428 h 788797"/>
              <a:gd name="connsiteX18" fmla="*/ 0 w 321547"/>
              <a:gd name="connsiteY18" fmla="*/ 251210 h 788797"/>
              <a:gd name="connsiteX19" fmla="*/ 5024 w 321547"/>
              <a:gd name="connsiteY19" fmla="*/ 95461 h 788797"/>
              <a:gd name="connsiteX20" fmla="*/ 10049 w 321547"/>
              <a:gd name="connsiteY20" fmla="*/ 75364 h 788797"/>
              <a:gd name="connsiteX21" fmla="*/ 65314 w 321547"/>
              <a:gd name="connsiteY21" fmla="*/ 45219 h 788797"/>
              <a:gd name="connsiteX22" fmla="*/ 85411 w 321547"/>
              <a:gd name="connsiteY22" fmla="*/ 35171 h 788797"/>
              <a:gd name="connsiteX23" fmla="*/ 105508 w 321547"/>
              <a:gd name="connsiteY23" fmla="*/ 30147 h 788797"/>
              <a:gd name="connsiteX24" fmla="*/ 120580 w 321547"/>
              <a:gd name="connsiteY24" fmla="*/ 25122 h 788797"/>
              <a:gd name="connsiteX25" fmla="*/ 145701 w 321547"/>
              <a:gd name="connsiteY25" fmla="*/ 20098 h 788797"/>
              <a:gd name="connsiteX26" fmla="*/ 160774 w 321547"/>
              <a:gd name="connsiteY26" fmla="*/ 15074 h 788797"/>
              <a:gd name="connsiteX27" fmla="*/ 241161 w 321547"/>
              <a:gd name="connsiteY27" fmla="*/ 5026 h 788797"/>
              <a:gd name="connsiteX28" fmla="*/ 321547 w 321547"/>
              <a:gd name="connsiteY28" fmla="*/ 1 h 78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1547" h="788797">
                <a:moveTo>
                  <a:pt x="221064" y="788797"/>
                </a:moveTo>
                <a:cubicBezTo>
                  <a:pt x="180562" y="772597"/>
                  <a:pt x="207490" y="788871"/>
                  <a:pt x="185895" y="763676"/>
                </a:cubicBezTo>
                <a:cubicBezTo>
                  <a:pt x="179730" y="756483"/>
                  <a:pt x="165798" y="743579"/>
                  <a:pt x="165798" y="743579"/>
                </a:cubicBezTo>
                <a:cubicBezTo>
                  <a:pt x="164123" y="738555"/>
                  <a:pt x="163499" y="733048"/>
                  <a:pt x="160774" y="728507"/>
                </a:cubicBezTo>
                <a:cubicBezTo>
                  <a:pt x="158337" y="724445"/>
                  <a:pt x="152843" y="722696"/>
                  <a:pt x="150725" y="718459"/>
                </a:cubicBezTo>
                <a:cubicBezTo>
                  <a:pt x="147637" y="712283"/>
                  <a:pt x="148125" y="704828"/>
                  <a:pt x="145701" y="698362"/>
                </a:cubicBezTo>
                <a:cubicBezTo>
                  <a:pt x="132491" y="663134"/>
                  <a:pt x="140180" y="692342"/>
                  <a:pt x="125605" y="663193"/>
                </a:cubicBezTo>
                <a:cubicBezTo>
                  <a:pt x="101120" y="614225"/>
                  <a:pt x="147118" y="690742"/>
                  <a:pt x="110532" y="628023"/>
                </a:cubicBezTo>
                <a:cubicBezTo>
                  <a:pt x="102571" y="614376"/>
                  <a:pt x="90407" y="602819"/>
                  <a:pt x="85411" y="587830"/>
                </a:cubicBezTo>
                <a:cubicBezTo>
                  <a:pt x="73365" y="551689"/>
                  <a:pt x="87980" y="596822"/>
                  <a:pt x="75363" y="552661"/>
                </a:cubicBezTo>
                <a:cubicBezTo>
                  <a:pt x="73908" y="547569"/>
                  <a:pt x="73064" y="542129"/>
                  <a:pt x="70339" y="537588"/>
                </a:cubicBezTo>
                <a:cubicBezTo>
                  <a:pt x="67902" y="533526"/>
                  <a:pt x="63640" y="530889"/>
                  <a:pt x="60290" y="527540"/>
                </a:cubicBezTo>
                <a:cubicBezTo>
                  <a:pt x="58615" y="520841"/>
                  <a:pt x="57163" y="514082"/>
                  <a:pt x="55266" y="507443"/>
                </a:cubicBezTo>
                <a:cubicBezTo>
                  <a:pt x="53811" y="502351"/>
                  <a:pt x="51526" y="497509"/>
                  <a:pt x="50242" y="492371"/>
                </a:cubicBezTo>
                <a:cubicBezTo>
                  <a:pt x="42305" y="460620"/>
                  <a:pt x="52357" y="474389"/>
                  <a:pt x="35169" y="457201"/>
                </a:cubicBezTo>
                <a:cubicBezTo>
                  <a:pt x="23305" y="409742"/>
                  <a:pt x="31297" y="429360"/>
                  <a:pt x="15073" y="396911"/>
                </a:cubicBezTo>
                <a:cubicBezTo>
                  <a:pt x="13398" y="376814"/>
                  <a:pt x="12056" y="356687"/>
                  <a:pt x="10049" y="336621"/>
                </a:cubicBezTo>
                <a:cubicBezTo>
                  <a:pt x="8705" y="323186"/>
                  <a:pt x="6602" y="309837"/>
                  <a:pt x="5024" y="296428"/>
                </a:cubicBezTo>
                <a:cubicBezTo>
                  <a:pt x="3252" y="281366"/>
                  <a:pt x="1675" y="266283"/>
                  <a:pt x="0" y="251210"/>
                </a:cubicBezTo>
                <a:cubicBezTo>
                  <a:pt x="1675" y="199294"/>
                  <a:pt x="2060" y="147320"/>
                  <a:pt x="5024" y="95461"/>
                </a:cubicBezTo>
                <a:cubicBezTo>
                  <a:pt x="5418" y="88567"/>
                  <a:pt x="5502" y="80561"/>
                  <a:pt x="10049" y="75364"/>
                </a:cubicBezTo>
                <a:cubicBezTo>
                  <a:pt x="25125" y="58135"/>
                  <a:pt x="45838" y="53875"/>
                  <a:pt x="65314" y="45219"/>
                </a:cubicBezTo>
                <a:cubicBezTo>
                  <a:pt x="72158" y="42177"/>
                  <a:pt x="78398" y="37801"/>
                  <a:pt x="85411" y="35171"/>
                </a:cubicBezTo>
                <a:cubicBezTo>
                  <a:pt x="91877" y="32747"/>
                  <a:pt x="98869" y="32044"/>
                  <a:pt x="105508" y="30147"/>
                </a:cubicBezTo>
                <a:cubicBezTo>
                  <a:pt x="110600" y="28692"/>
                  <a:pt x="115442" y="26407"/>
                  <a:pt x="120580" y="25122"/>
                </a:cubicBezTo>
                <a:cubicBezTo>
                  <a:pt x="128864" y="23051"/>
                  <a:pt x="137416" y="22169"/>
                  <a:pt x="145701" y="20098"/>
                </a:cubicBezTo>
                <a:cubicBezTo>
                  <a:pt x="150839" y="18814"/>
                  <a:pt x="155581" y="16113"/>
                  <a:pt x="160774" y="15074"/>
                </a:cubicBezTo>
                <a:cubicBezTo>
                  <a:pt x="176083" y="12012"/>
                  <a:pt x="228834" y="6098"/>
                  <a:pt x="241161" y="5026"/>
                </a:cubicBezTo>
                <a:cubicBezTo>
                  <a:pt x="301689" y="-238"/>
                  <a:pt x="289867" y="1"/>
                  <a:pt x="321547" y="1"/>
                </a:cubicBezTo>
              </a:path>
            </a:pathLst>
          </a:custGeom>
          <a:noFill/>
          <a:ln>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81399" y="609600"/>
            <a:ext cx="5982587" cy="1077218"/>
          </a:xfrm>
          <a:prstGeom prst="rect">
            <a:avLst/>
          </a:prstGeom>
          <a:noFill/>
        </p:spPr>
        <p:txBody>
          <a:bodyPr wrap="square" rtlCol="0">
            <a:spAutoFit/>
          </a:bodyPr>
          <a:lstStyle/>
          <a:p>
            <a:r>
              <a:rPr lang="en-US" sz="2800" b="1" dirty="0" smtClean="0">
                <a:cs typeface="Times New Roman" pitchFamily="18" charset="0"/>
              </a:rPr>
              <a:t>Example Respiration Cycle (</a:t>
            </a:r>
            <a:r>
              <a:rPr lang="en-US" sz="2800" b="1" dirty="0" smtClean="0">
                <a:solidFill>
                  <a:schemeClr val="accent1"/>
                </a:solidFill>
                <a:cs typeface="Times New Roman" pitchFamily="18" charset="0"/>
              </a:rPr>
              <a:t>Blue</a:t>
            </a:r>
            <a:r>
              <a:rPr lang="en-US" sz="2800" b="1" dirty="0" smtClean="0">
                <a:cs typeface="Times New Roman" pitchFamily="18" charset="0"/>
              </a:rPr>
              <a:t>)</a:t>
            </a:r>
          </a:p>
          <a:p>
            <a:r>
              <a:rPr lang="en-US" b="1" dirty="0" smtClean="0">
                <a:cs typeface="Times New Roman" pitchFamily="18" charset="0"/>
              </a:rPr>
              <a:t>People intake oxygen and exhale carbon dioxide. Plants intake carbon dioxide and emit oxygen.</a:t>
            </a:r>
            <a:endParaRPr lang="en-US" b="1" dirty="0">
              <a:cs typeface="Times New Roman" pitchFamily="18" charset="0"/>
            </a:endParaRPr>
          </a:p>
        </p:txBody>
      </p:sp>
      <p:sp>
        <p:nvSpPr>
          <p:cNvPr id="26" name="TextBox 25"/>
          <p:cNvSpPr txBox="1"/>
          <p:nvPr/>
        </p:nvSpPr>
        <p:spPr>
          <a:xfrm>
            <a:off x="368595" y="3581400"/>
            <a:ext cx="9296400" cy="1631216"/>
          </a:xfrm>
          <a:prstGeom prst="rect">
            <a:avLst/>
          </a:prstGeom>
          <a:noFill/>
        </p:spPr>
        <p:txBody>
          <a:bodyPr wrap="square" rtlCol="0">
            <a:spAutoFit/>
          </a:bodyPr>
          <a:lstStyle/>
          <a:p>
            <a:r>
              <a:rPr lang="en-US" sz="2800" b="1" dirty="0" smtClean="0">
                <a:cs typeface="Times New Roman" pitchFamily="18" charset="0"/>
              </a:rPr>
              <a:t>Example Respiration Cycle (</a:t>
            </a:r>
            <a:r>
              <a:rPr lang="en-US" sz="2800" b="1" dirty="0" smtClean="0">
                <a:solidFill>
                  <a:schemeClr val="accent1"/>
                </a:solidFill>
                <a:cs typeface="Times New Roman" pitchFamily="18" charset="0"/>
              </a:rPr>
              <a:t>Blue</a:t>
            </a:r>
            <a:r>
              <a:rPr lang="en-US" sz="2800" b="1" dirty="0" smtClean="0">
                <a:cs typeface="Times New Roman" pitchFamily="18" charset="0"/>
              </a:rPr>
              <a:t>) and Food Cycle (</a:t>
            </a:r>
            <a:r>
              <a:rPr lang="en-US" sz="2800" b="1" dirty="0" smtClean="0">
                <a:solidFill>
                  <a:schemeClr val="accent2"/>
                </a:solidFill>
                <a:cs typeface="Times New Roman" pitchFamily="18" charset="0"/>
              </a:rPr>
              <a:t>Red</a:t>
            </a:r>
            <a:r>
              <a:rPr lang="en-US" sz="2800" b="1" dirty="0" smtClean="0">
                <a:cs typeface="Times New Roman" pitchFamily="18" charset="0"/>
              </a:rPr>
              <a:t>)</a:t>
            </a:r>
          </a:p>
          <a:p>
            <a:r>
              <a:rPr lang="en-US" b="1" dirty="0" smtClean="0">
                <a:cs typeface="Times New Roman" pitchFamily="18" charset="0"/>
              </a:rPr>
              <a:t>People intake oxygen and exhale carbon dioxide. Plants intake carbon dioxide and emit oxygen. Compost uses oxygen.</a:t>
            </a:r>
          </a:p>
          <a:p>
            <a:r>
              <a:rPr lang="en-US" b="1" dirty="0" smtClean="0">
                <a:cs typeface="Times New Roman" pitchFamily="18" charset="0"/>
              </a:rPr>
              <a:t>People eat food and produce food waste. Food waste can be composted into fertilizer used to grow plants.  Plants provide food to people and biomass waste can be composted.</a:t>
            </a:r>
            <a:endParaRPr lang="en-US" b="1" dirty="0">
              <a:cs typeface="Times New Roman" pitchFamily="18" charset="0"/>
            </a:endParaRPr>
          </a:p>
        </p:txBody>
      </p:sp>
      <p:sp>
        <p:nvSpPr>
          <p:cNvPr id="27" name="Freeform 26"/>
          <p:cNvSpPr/>
          <p:nvPr/>
        </p:nvSpPr>
        <p:spPr>
          <a:xfrm>
            <a:off x="3329609" y="5158409"/>
            <a:ext cx="6400800" cy="834887"/>
          </a:xfrm>
          <a:custGeom>
            <a:avLst/>
            <a:gdLst>
              <a:gd name="connsiteX0" fmla="*/ 6172200 w 6400800"/>
              <a:gd name="connsiteY0" fmla="*/ 715617 h 834887"/>
              <a:gd name="connsiteX1" fmla="*/ 6231834 w 6400800"/>
              <a:gd name="connsiteY1" fmla="*/ 705678 h 834887"/>
              <a:gd name="connsiteX2" fmla="*/ 6341165 w 6400800"/>
              <a:gd name="connsiteY2" fmla="*/ 675861 h 834887"/>
              <a:gd name="connsiteX3" fmla="*/ 6370982 w 6400800"/>
              <a:gd name="connsiteY3" fmla="*/ 616226 h 834887"/>
              <a:gd name="connsiteX4" fmla="*/ 6390861 w 6400800"/>
              <a:gd name="connsiteY4" fmla="*/ 556591 h 834887"/>
              <a:gd name="connsiteX5" fmla="*/ 6400800 w 6400800"/>
              <a:gd name="connsiteY5" fmla="*/ 487017 h 834887"/>
              <a:gd name="connsiteX6" fmla="*/ 6390861 w 6400800"/>
              <a:gd name="connsiteY6" fmla="*/ 417443 h 834887"/>
              <a:gd name="connsiteX7" fmla="*/ 6370982 w 6400800"/>
              <a:gd name="connsiteY7" fmla="*/ 357808 h 834887"/>
              <a:gd name="connsiteX8" fmla="*/ 6361043 w 6400800"/>
              <a:gd name="connsiteY8" fmla="*/ 327991 h 834887"/>
              <a:gd name="connsiteX9" fmla="*/ 6351104 w 6400800"/>
              <a:gd name="connsiteY9" fmla="*/ 298174 h 834887"/>
              <a:gd name="connsiteX10" fmla="*/ 6331226 w 6400800"/>
              <a:gd name="connsiteY10" fmla="*/ 228600 h 834887"/>
              <a:gd name="connsiteX11" fmla="*/ 6311348 w 6400800"/>
              <a:gd name="connsiteY11" fmla="*/ 198782 h 834887"/>
              <a:gd name="connsiteX12" fmla="*/ 6291469 w 6400800"/>
              <a:gd name="connsiteY12" fmla="*/ 178904 h 834887"/>
              <a:gd name="connsiteX13" fmla="*/ 6261652 w 6400800"/>
              <a:gd name="connsiteY13" fmla="*/ 168965 h 834887"/>
              <a:gd name="connsiteX14" fmla="*/ 6221895 w 6400800"/>
              <a:gd name="connsiteY14" fmla="*/ 139148 h 834887"/>
              <a:gd name="connsiteX15" fmla="*/ 6162261 w 6400800"/>
              <a:gd name="connsiteY15" fmla="*/ 119269 h 834887"/>
              <a:gd name="connsiteX16" fmla="*/ 6052930 w 6400800"/>
              <a:gd name="connsiteY16" fmla="*/ 89452 h 834887"/>
              <a:gd name="connsiteX17" fmla="*/ 6013174 w 6400800"/>
              <a:gd name="connsiteY17" fmla="*/ 79513 h 834887"/>
              <a:gd name="connsiteX18" fmla="*/ 5814391 w 6400800"/>
              <a:gd name="connsiteY18" fmla="*/ 69574 h 834887"/>
              <a:gd name="connsiteX19" fmla="*/ 5665304 w 6400800"/>
              <a:gd name="connsiteY19" fmla="*/ 59634 h 834887"/>
              <a:gd name="connsiteX20" fmla="*/ 5406887 w 6400800"/>
              <a:gd name="connsiteY20" fmla="*/ 49695 h 834887"/>
              <a:gd name="connsiteX21" fmla="*/ 5088834 w 6400800"/>
              <a:gd name="connsiteY21" fmla="*/ 29817 h 834887"/>
              <a:gd name="connsiteX22" fmla="*/ 4522304 w 6400800"/>
              <a:gd name="connsiteY22" fmla="*/ 19878 h 834887"/>
              <a:gd name="connsiteX23" fmla="*/ 4224130 w 6400800"/>
              <a:gd name="connsiteY23" fmla="*/ 0 h 834887"/>
              <a:gd name="connsiteX24" fmla="*/ 1997765 w 6400800"/>
              <a:gd name="connsiteY24" fmla="*/ 9939 h 834887"/>
              <a:gd name="connsiteX25" fmla="*/ 695739 w 6400800"/>
              <a:gd name="connsiteY25" fmla="*/ 9939 h 834887"/>
              <a:gd name="connsiteX26" fmla="*/ 268356 w 6400800"/>
              <a:gd name="connsiteY26" fmla="*/ 19878 h 834887"/>
              <a:gd name="connsiteX27" fmla="*/ 188843 w 6400800"/>
              <a:gd name="connsiteY27" fmla="*/ 29817 h 834887"/>
              <a:gd name="connsiteX28" fmla="*/ 159026 w 6400800"/>
              <a:gd name="connsiteY28" fmla="*/ 39756 h 834887"/>
              <a:gd name="connsiteX29" fmla="*/ 89452 w 6400800"/>
              <a:gd name="connsiteY29" fmla="*/ 59634 h 834887"/>
              <a:gd name="connsiteX30" fmla="*/ 49695 w 6400800"/>
              <a:gd name="connsiteY30" fmla="*/ 99391 h 834887"/>
              <a:gd name="connsiteX31" fmla="*/ 29817 w 6400800"/>
              <a:gd name="connsiteY31" fmla="*/ 168965 h 834887"/>
              <a:gd name="connsiteX32" fmla="*/ 0 w 6400800"/>
              <a:gd name="connsiteY32" fmla="*/ 238539 h 834887"/>
              <a:gd name="connsiteX33" fmla="*/ 9939 w 6400800"/>
              <a:gd name="connsiteY33" fmla="*/ 377687 h 834887"/>
              <a:gd name="connsiteX34" fmla="*/ 49695 w 6400800"/>
              <a:gd name="connsiteY34" fmla="*/ 477078 h 834887"/>
              <a:gd name="connsiteX35" fmla="*/ 59634 w 6400800"/>
              <a:gd name="connsiteY35" fmla="*/ 506895 h 834887"/>
              <a:gd name="connsiteX36" fmla="*/ 99391 w 6400800"/>
              <a:gd name="connsiteY36" fmla="*/ 566530 h 834887"/>
              <a:gd name="connsiteX37" fmla="*/ 119269 w 6400800"/>
              <a:gd name="connsiteY37" fmla="*/ 596348 h 834887"/>
              <a:gd name="connsiteX38" fmla="*/ 139148 w 6400800"/>
              <a:gd name="connsiteY38" fmla="*/ 626165 h 834887"/>
              <a:gd name="connsiteX39" fmla="*/ 168965 w 6400800"/>
              <a:gd name="connsiteY39" fmla="*/ 675861 h 834887"/>
              <a:gd name="connsiteX40" fmla="*/ 178904 w 6400800"/>
              <a:gd name="connsiteY40" fmla="*/ 705678 h 834887"/>
              <a:gd name="connsiteX41" fmla="*/ 198782 w 6400800"/>
              <a:gd name="connsiteY41" fmla="*/ 735495 h 834887"/>
              <a:gd name="connsiteX42" fmla="*/ 238539 w 6400800"/>
              <a:gd name="connsiteY42" fmla="*/ 805069 h 834887"/>
              <a:gd name="connsiteX43" fmla="*/ 268356 w 6400800"/>
              <a:gd name="connsiteY43" fmla="*/ 824948 h 834887"/>
              <a:gd name="connsiteX44" fmla="*/ 278295 w 6400800"/>
              <a:gd name="connsiteY44" fmla="*/ 834887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800" h="834887">
                <a:moveTo>
                  <a:pt x="6172200" y="715617"/>
                </a:moveTo>
                <a:cubicBezTo>
                  <a:pt x="6192078" y="712304"/>
                  <a:pt x="6212129" y="709900"/>
                  <a:pt x="6231834" y="705678"/>
                </a:cubicBezTo>
                <a:cubicBezTo>
                  <a:pt x="6294612" y="692226"/>
                  <a:pt x="6295745" y="691001"/>
                  <a:pt x="6341165" y="675861"/>
                </a:cubicBezTo>
                <a:cubicBezTo>
                  <a:pt x="6373096" y="643929"/>
                  <a:pt x="6355281" y="668563"/>
                  <a:pt x="6370982" y="616226"/>
                </a:cubicBezTo>
                <a:cubicBezTo>
                  <a:pt x="6377003" y="596156"/>
                  <a:pt x="6390861" y="556591"/>
                  <a:pt x="6390861" y="556591"/>
                </a:cubicBezTo>
                <a:cubicBezTo>
                  <a:pt x="6394174" y="533400"/>
                  <a:pt x="6400800" y="510444"/>
                  <a:pt x="6400800" y="487017"/>
                </a:cubicBezTo>
                <a:cubicBezTo>
                  <a:pt x="6400800" y="463590"/>
                  <a:pt x="6396129" y="440270"/>
                  <a:pt x="6390861" y="417443"/>
                </a:cubicBezTo>
                <a:cubicBezTo>
                  <a:pt x="6386149" y="397026"/>
                  <a:pt x="6377608" y="377686"/>
                  <a:pt x="6370982" y="357808"/>
                </a:cubicBezTo>
                <a:lnTo>
                  <a:pt x="6361043" y="327991"/>
                </a:lnTo>
                <a:cubicBezTo>
                  <a:pt x="6357730" y="318052"/>
                  <a:pt x="6353645" y="308338"/>
                  <a:pt x="6351104" y="298174"/>
                </a:cubicBezTo>
                <a:cubicBezTo>
                  <a:pt x="6347919" y="285435"/>
                  <a:pt x="6338356" y="242860"/>
                  <a:pt x="6331226" y="228600"/>
                </a:cubicBezTo>
                <a:cubicBezTo>
                  <a:pt x="6325884" y="217916"/>
                  <a:pt x="6318810" y="208110"/>
                  <a:pt x="6311348" y="198782"/>
                </a:cubicBezTo>
                <a:cubicBezTo>
                  <a:pt x="6305494" y="191465"/>
                  <a:pt x="6299504" y="183725"/>
                  <a:pt x="6291469" y="178904"/>
                </a:cubicBezTo>
                <a:cubicBezTo>
                  <a:pt x="6282485" y="173514"/>
                  <a:pt x="6271591" y="172278"/>
                  <a:pt x="6261652" y="168965"/>
                </a:cubicBezTo>
                <a:cubicBezTo>
                  <a:pt x="6248400" y="159026"/>
                  <a:pt x="6236711" y="146556"/>
                  <a:pt x="6221895" y="139148"/>
                </a:cubicBezTo>
                <a:cubicBezTo>
                  <a:pt x="6203154" y="129777"/>
                  <a:pt x="6182139" y="125895"/>
                  <a:pt x="6162261" y="119269"/>
                </a:cubicBezTo>
                <a:cubicBezTo>
                  <a:pt x="6106537" y="100694"/>
                  <a:pt x="6142576" y="111863"/>
                  <a:pt x="6052930" y="89452"/>
                </a:cubicBezTo>
                <a:cubicBezTo>
                  <a:pt x="6039678" y="86139"/>
                  <a:pt x="6026817" y="80195"/>
                  <a:pt x="6013174" y="79513"/>
                </a:cubicBezTo>
                <a:lnTo>
                  <a:pt x="5814391" y="69574"/>
                </a:lnTo>
                <a:lnTo>
                  <a:pt x="5665304" y="59634"/>
                </a:lnTo>
                <a:cubicBezTo>
                  <a:pt x="5579204" y="55434"/>
                  <a:pt x="5492977" y="54110"/>
                  <a:pt x="5406887" y="49695"/>
                </a:cubicBezTo>
                <a:cubicBezTo>
                  <a:pt x="5185146" y="38324"/>
                  <a:pt x="5364130" y="37062"/>
                  <a:pt x="5088834" y="29817"/>
                </a:cubicBezTo>
                <a:lnTo>
                  <a:pt x="4522304" y="19878"/>
                </a:lnTo>
                <a:cubicBezTo>
                  <a:pt x="4461018" y="15164"/>
                  <a:pt x="4274032" y="0"/>
                  <a:pt x="4224130" y="0"/>
                </a:cubicBezTo>
                <a:lnTo>
                  <a:pt x="1997765" y="9939"/>
                </a:lnTo>
                <a:cubicBezTo>
                  <a:pt x="1445047" y="46786"/>
                  <a:pt x="2054009" y="9939"/>
                  <a:pt x="695739" y="9939"/>
                </a:cubicBezTo>
                <a:cubicBezTo>
                  <a:pt x="553239" y="9939"/>
                  <a:pt x="410817" y="16565"/>
                  <a:pt x="268356" y="19878"/>
                </a:cubicBezTo>
                <a:cubicBezTo>
                  <a:pt x="241852" y="23191"/>
                  <a:pt x="215123" y="25039"/>
                  <a:pt x="188843" y="29817"/>
                </a:cubicBezTo>
                <a:cubicBezTo>
                  <a:pt x="178535" y="31691"/>
                  <a:pt x="169100" y="36878"/>
                  <a:pt x="159026" y="39756"/>
                </a:cubicBezTo>
                <a:cubicBezTo>
                  <a:pt x="71665" y="64716"/>
                  <a:pt x="160942" y="35804"/>
                  <a:pt x="89452" y="59634"/>
                </a:cubicBezTo>
                <a:cubicBezTo>
                  <a:pt x="76200" y="72886"/>
                  <a:pt x="54240" y="81209"/>
                  <a:pt x="49695" y="99391"/>
                </a:cubicBezTo>
                <a:cubicBezTo>
                  <a:pt x="44651" y="119566"/>
                  <a:pt x="38373" y="149002"/>
                  <a:pt x="29817" y="168965"/>
                </a:cubicBezTo>
                <a:cubicBezTo>
                  <a:pt x="-7026" y="254933"/>
                  <a:pt x="23308" y="168614"/>
                  <a:pt x="0" y="238539"/>
                </a:cubicBezTo>
                <a:cubicBezTo>
                  <a:pt x="3313" y="284922"/>
                  <a:pt x="3041" y="331701"/>
                  <a:pt x="9939" y="377687"/>
                </a:cubicBezTo>
                <a:cubicBezTo>
                  <a:pt x="16899" y="424090"/>
                  <a:pt x="32894" y="437875"/>
                  <a:pt x="49695" y="477078"/>
                </a:cubicBezTo>
                <a:cubicBezTo>
                  <a:pt x="53822" y="486708"/>
                  <a:pt x="54546" y="497737"/>
                  <a:pt x="59634" y="506895"/>
                </a:cubicBezTo>
                <a:cubicBezTo>
                  <a:pt x="71236" y="527779"/>
                  <a:pt x="86139" y="546652"/>
                  <a:pt x="99391" y="566530"/>
                </a:cubicBezTo>
                <a:lnTo>
                  <a:pt x="119269" y="596348"/>
                </a:lnTo>
                <a:lnTo>
                  <a:pt x="139148" y="626165"/>
                </a:lnTo>
                <a:cubicBezTo>
                  <a:pt x="167303" y="710631"/>
                  <a:pt x="128036" y="607645"/>
                  <a:pt x="168965" y="675861"/>
                </a:cubicBezTo>
                <a:cubicBezTo>
                  <a:pt x="174355" y="684845"/>
                  <a:pt x="174219" y="696307"/>
                  <a:pt x="178904" y="705678"/>
                </a:cubicBezTo>
                <a:cubicBezTo>
                  <a:pt x="184246" y="716362"/>
                  <a:pt x="192855" y="725124"/>
                  <a:pt x="198782" y="735495"/>
                </a:cubicBezTo>
                <a:cubicBezTo>
                  <a:pt x="209175" y="753683"/>
                  <a:pt x="222396" y="788926"/>
                  <a:pt x="238539" y="805069"/>
                </a:cubicBezTo>
                <a:cubicBezTo>
                  <a:pt x="246986" y="813516"/>
                  <a:pt x="258800" y="817781"/>
                  <a:pt x="268356" y="824948"/>
                </a:cubicBezTo>
                <a:cubicBezTo>
                  <a:pt x="272104" y="827759"/>
                  <a:pt x="274982" y="831574"/>
                  <a:pt x="278295" y="834887"/>
                </a:cubicBezTo>
              </a:path>
            </a:pathLst>
          </a:cu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63440" y="7079008"/>
            <a:ext cx="4937760" cy="246221"/>
          </a:xfrm>
          <a:prstGeom prst="rect">
            <a:avLst/>
          </a:prstGeom>
        </p:spPr>
        <p:txBody>
          <a:bodyPr wrap="square">
            <a:spAutoFit/>
          </a:bodyPr>
          <a:lstStyle/>
          <a:p>
            <a:pPr algn="r"/>
            <a:r>
              <a:rPr lang="en-US" sz="1000" dirty="0"/>
              <a:t>Images </a:t>
            </a:r>
            <a:r>
              <a:rPr lang="en-US" sz="1000" dirty="0" smtClean="0"/>
              <a:t>sources: Microsoft clipart or  by author, unless otherwise noted</a:t>
            </a:r>
            <a:endParaRPr lang="en-US" sz="1000" dirty="0"/>
          </a:p>
        </p:txBody>
      </p:sp>
    </p:spTree>
    <p:extLst>
      <p:ext uri="{BB962C8B-B14F-4D97-AF65-F5344CB8AC3E}">
        <p14:creationId xmlns:p14="http://schemas.microsoft.com/office/powerpoint/2010/main" val="265844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086600"/>
            <a:ext cx="278672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6</a:t>
            </a:r>
            <a:endParaRPr lang="en-US" sz="1400" b="1" dirty="0">
              <a:cs typeface="Times New Roman"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4600" y="2633870"/>
            <a:ext cx="2750288" cy="170795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5072270"/>
            <a:ext cx="2750288" cy="170795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2786270"/>
            <a:ext cx="2750288" cy="1704301"/>
          </a:xfrm>
          <a:prstGeom prst="rect">
            <a:avLst/>
          </a:prstGeom>
        </p:spPr>
      </p:pic>
      <p:sp>
        <p:nvSpPr>
          <p:cNvPr id="9" name="TextBox 8"/>
          <p:cNvSpPr txBox="1"/>
          <p:nvPr/>
        </p:nvSpPr>
        <p:spPr>
          <a:xfrm>
            <a:off x="261280" y="230889"/>
            <a:ext cx="9492320" cy="1661993"/>
          </a:xfrm>
          <a:prstGeom prst="rect">
            <a:avLst/>
          </a:prstGeom>
          <a:noFill/>
        </p:spPr>
        <p:txBody>
          <a:bodyPr wrap="square" rtlCol="0">
            <a:spAutoFit/>
          </a:bodyPr>
          <a:lstStyle/>
          <a:p>
            <a:r>
              <a:rPr lang="en-US" sz="3000" b="1" dirty="0" smtClean="0">
                <a:cs typeface="Times New Roman" pitchFamily="18" charset="0"/>
              </a:rPr>
              <a:t>Example Energy Cycle (</a:t>
            </a:r>
            <a:r>
              <a:rPr lang="en-US" sz="3000" b="1" dirty="0" smtClean="0">
                <a:solidFill>
                  <a:schemeClr val="accent6">
                    <a:lumMod val="75000"/>
                  </a:schemeClr>
                </a:solidFill>
                <a:cs typeface="Times New Roman" pitchFamily="18" charset="0"/>
              </a:rPr>
              <a:t>Orange</a:t>
            </a:r>
            <a:r>
              <a:rPr lang="en-US" sz="3000" b="1" dirty="0" smtClean="0">
                <a:cs typeface="Times New Roman" pitchFamily="18" charset="0"/>
              </a:rPr>
              <a:t>) and Nutrient Cycle (</a:t>
            </a:r>
            <a:r>
              <a:rPr lang="en-US" sz="3000" b="1" dirty="0" smtClean="0">
                <a:solidFill>
                  <a:srgbClr val="00B050"/>
                </a:solidFill>
                <a:cs typeface="Times New Roman" pitchFamily="18" charset="0"/>
              </a:rPr>
              <a:t>Green</a:t>
            </a:r>
            <a:r>
              <a:rPr lang="en-US" sz="3000" b="1" dirty="0" smtClean="0">
                <a:cs typeface="Times New Roman" pitchFamily="18" charset="0"/>
              </a:rPr>
              <a:t>)</a:t>
            </a:r>
          </a:p>
          <a:p>
            <a:r>
              <a:rPr lang="en-US" b="1" dirty="0" smtClean="0">
                <a:cs typeface="Times New Roman" pitchFamily="18" charset="0"/>
              </a:rPr>
              <a:t>Anaerobic digester and algae </a:t>
            </a:r>
            <a:r>
              <a:rPr lang="en-US" b="1" dirty="0" err="1" smtClean="0">
                <a:cs typeface="Times New Roman" pitchFamily="18" charset="0"/>
              </a:rPr>
              <a:t>photobioreactor</a:t>
            </a:r>
            <a:r>
              <a:rPr lang="en-US" b="1" dirty="0" smtClean="0">
                <a:cs typeface="Times New Roman" pitchFamily="18" charset="0"/>
              </a:rPr>
              <a:t> (PBR) produce biogas and biofuel that can be turned into electricity. Electricity powers light bulbs for light to grow algae.</a:t>
            </a:r>
          </a:p>
          <a:p>
            <a:r>
              <a:rPr lang="en-US" b="1" dirty="0" smtClean="0">
                <a:cs typeface="Times New Roman" pitchFamily="18" charset="0"/>
              </a:rPr>
              <a:t>Organic waste from the algae </a:t>
            </a:r>
            <a:r>
              <a:rPr lang="en-US" b="1" dirty="0" err="1" smtClean="0">
                <a:cs typeface="Times New Roman" pitchFamily="18" charset="0"/>
              </a:rPr>
              <a:t>photobioreactor</a:t>
            </a:r>
            <a:r>
              <a:rPr lang="en-US" b="1" dirty="0" smtClean="0">
                <a:cs typeface="Times New Roman" pitchFamily="18" charset="0"/>
              </a:rPr>
              <a:t> can be used in the anaerobic digester.  Liquid nutrients from the anaerobic digester feed the algae in the PBR.</a:t>
            </a:r>
            <a:endParaRPr lang="en-US" b="1" dirty="0">
              <a:cs typeface="Times New Roman" pitchFamily="18"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5102143"/>
            <a:ext cx="2750753" cy="170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836504" y="3147084"/>
            <a:ext cx="1560444" cy="162649"/>
          </a:xfrm>
          <a:custGeom>
            <a:avLst/>
            <a:gdLst>
              <a:gd name="connsiteX0" fmla="*/ 0 w 1560444"/>
              <a:gd name="connsiteY0" fmla="*/ 13560 h 162649"/>
              <a:gd name="connsiteX1" fmla="*/ 546653 w 1560444"/>
              <a:gd name="connsiteY1" fmla="*/ 13560 h 162649"/>
              <a:gd name="connsiteX2" fmla="*/ 715618 w 1560444"/>
              <a:gd name="connsiteY2" fmla="*/ 33438 h 162649"/>
              <a:gd name="connsiteX3" fmla="*/ 874644 w 1560444"/>
              <a:gd name="connsiteY3" fmla="*/ 43377 h 162649"/>
              <a:gd name="connsiteX4" fmla="*/ 904461 w 1560444"/>
              <a:gd name="connsiteY4" fmla="*/ 53316 h 162649"/>
              <a:gd name="connsiteX5" fmla="*/ 1073426 w 1560444"/>
              <a:gd name="connsiteY5" fmla="*/ 83134 h 162649"/>
              <a:gd name="connsiteX6" fmla="*/ 1143000 w 1560444"/>
              <a:gd name="connsiteY6" fmla="*/ 112951 h 162649"/>
              <a:gd name="connsiteX7" fmla="*/ 1192696 w 1560444"/>
              <a:gd name="connsiteY7" fmla="*/ 122890 h 162649"/>
              <a:gd name="connsiteX8" fmla="*/ 1232453 w 1560444"/>
              <a:gd name="connsiteY8" fmla="*/ 132829 h 162649"/>
              <a:gd name="connsiteX9" fmla="*/ 1391479 w 1560444"/>
              <a:gd name="connsiteY9" fmla="*/ 152708 h 162649"/>
              <a:gd name="connsiteX10" fmla="*/ 1560444 w 1560444"/>
              <a:gd name="connsiteY10" fmla="*/ 162647 h 16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0444" h="162649">
                <a:moveTo>
                  <a:pt x="0" y="13560"/>
                </a:moveTo>
                <a:cubicBezTo>
                  <a:pt x="245631" y="-6909"/>
                  <a:pt x="135272" y="-1964"/>
                  <a:pt x="546653" y="13560"/>
                </a:cubicBezTo>
                <a:cubicBezTo>
                  <a:pt x="679642" y="18578"/>
                  <a:pt x="605845" y="23893"/>
                  <a:pt x="715618" y="33438"/>
                </a:cubicBezTo>
                <a:cubicBezTo>
                  <a:pt x="768530" y="38039"/>
                  <a:pt x="821635" y="40064"/>
                  <a:pt x="874644" y="43377"/>
                </a:cubicBezTo>
                <a:cubicBezTo>
                  <a:pt x="884583" y="46690"/>
                  <a:pt x="894127" y="51594"/>
                  <a:pt x="904461" y="53316"/>
                </a:cubicBezTo>
                <a:cubicBezTo>
                  <a:pt x="951041" y="61080"/>
                  <a:pt x="1028576" y="60709"/>
                  <a:pt x="1073426" y="83134"/>
                </a:cubicBezTo>
                <a:cubicBezTo>
                  <a:pt x="1101870" y="97355"/>
                  <a:pt x="1113752" y="105639"/>
                  <a:pt x="1143000" y="112951"/>
                </a:cubicBezTo>
                <a:cubicBezTo>
                  <a:pt x="1159389" y="117048"/>
                  <a:pt x="1176205" y="119225"/>
                  <a:pt x="1192696" y="122890"/>
                </a:cubicBezTo>
                <a:cubicBezTo>
                  <a:pt x="1206031" y="125853"/>
                  <a:pt x="1219058" y="130150"/>
                  <a:pt x="1232453" y="132829"/>
                </a:cubicBezTo>
                <a:cubicBezTo>
                  <a:pt x="1287203" y="143779"/>
                  <a:pt x="1334368" y="148139"/>
                  <a:pt x="1391479" y="152708"/>
                </a:cubicBezTo>
                <a:cubicBezTo>
                  <a:pt x="1521228" y="163088"/>
                  <a:pt x="1494212" y="162647"/>
                  <a:pt x="1560444" y="162647"/>
                </a:cubicBezTo>
              </a:path>
            </a:pathLst>
          </a:custGeom>
          <a:noFill/>
          <a:ln>
            <a:solidFill>
              <a:schemeClr val="accent6">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68557" y="3433744"/>
            <a:ext cx="3071191" cy="2847787"/>
          </a:xfrm>
          <a:custGeom>
            <a:avLst/>
            <a:gdLst>
              <a:gd name="connsiteX0" fmla="*/ 1997765 w 3071191"/>
              <a:gd name="connsiteY0" fmla="*/ 15135 h 2847787"/>
              <a:gd name="connsiteX1" fmla="*/ 2355573 w 3071191"/>
              <a:gd name="connsiteY1" fmla="*/ 15135 h 2847787"/>
              <a:gd name="connsiteX2" fmla="*/ 2514600 w 3071191"/>
              <a:gd name="connsiteY2" fmla="*/ 44952 h 2847787"/>
              <a:gd name="connsiteX3" fmla="*/ 2544417 w 3071191"/>
              <a:gd name="connsiteY3" fmla="*/ 54891 h 2847787"/>
              <a:gd name="connsiteX4" fmla="*/ 2584173 w 3071191"/>
              <a:gd name="connsiteY4" fmla="*/ 84709 h 2847787"/>
              <a:gd name="connsiteX5" fmla="*/ 2613991 w 3071191"/>
              <a:gd name="connsiteY5" fmla="*/ 94648 h 2847787"/>
              <a:gd name="connsiteX6" fmla="*/ 2663686 w 3071191"/>
              <a:gd name="connsiteY6" fmla="*/ 114526 h 2847787"/>
              <a:gd name="connsiteX7" fmla="*/ 2753139 w 3071191"/>
              <a:gd name="connsiteY7" fmla="*/ 184100 h 2847787"/>
              <a:gd name="connsiteX8" fmla="*/ 2792895 w 3071191"/>
              <a:gd name="connsiteY8" fmla="*/ 203978 h 2847787"/>
              <a:gd name="connsiteX9" fmla="*/ 2812773 w 3071191"/>
              <a:gd name="connsiteY9" fmla="*/ 233796 h 2847787"/>
              <a:gd name="connsiteX10" fmla="*/ 2872408 w 3071191"/>
              <a:gd name="connsiteY10" fmla="*/ 293430 h 2847787"/>
              <a:gd name="connsiteX11" fmla="*/ 2922104 w 3071191"/>
              <a:gd name="connsiteY11" fmla="*/ 392822 h 2847787"/>
              <a:gd name="connsiteX12" fmla="*/ 2941982 w 3071191"/>
              <a:gd name="connsiteY12" fmla="*/ 432578 h 2847787"/>
              <a:gd name="connsiteX13" fmla="*/ 2961860 w 3071191"/>
              <a:gd name="connsiteY13" fmla="*/ 462396 h 2847787"/>
              <a:gd name="connsiteX14" fmla="*/ 2991678 w 3071191"/>
              <a:gd name="connsiteY14" fmla="*/ 561787 h 2847787"/>
              <a:gd name="connsiteX15" fmla="*/ 3011556 w 3071191"/>
              <a:gd name="connsiteY15" fmla="*/ 611483 h 2847787"/>
              <a:gd name="connsiteX16" fmla="*/ 3031434 w 3071191"/>
              <a:gd name="connsiteY16" fmla="*/ 700935 h 2847787"/>
              <a:gd name="connsiteX17" fmla="*/ 3051313 w 3071191"/>
              <a:gd name="connsiteY17" fmla="*/ 750630 h 2847787"/>
              <a:gd name="connsiteX18" fmla="*/ 3071191 w 3071191"/>
              <a:gd name="connsiteY18" fmla="*/ 840083 h 2847787"/>
              <a:gd name="connsiteX19" fmla="*/ 3051313 w 3071191"/>
              <a:gd name="connsiteY19" fmla="*/ 969291 h 2847787"/>
              <a:gd name="connsiteX20" fmla="*/ 3031434 w 3071191"/>
              <a:gd name="connsiteY20" fmla="*/ 989169 h 2847787"/>
              <a:gd name="connsiteX21" fmla="*/ 3011556 w 3071191"/>
              <a:gd name="connsiteY21" fmla="*/ 1028926 h 2847787"/>
              <a:gd name="connsiteX22" fmla="*/ 2981739 w 3071191"/>
              <a:gd name="connsiteY22" fmla="*/ 1058743 h 2847787"/>
              <a:gd name="connsiteX23" fmla="*/ 2892286 w 3071191"/>
              <a:gd name="connsiteY23" fmla="*/ 1108439 h 2847787"/>
              <a:gd name="connsiteX24" fmla="*/ 2862469 w 3071191"/>
              <a:gd name="connsiteY24" fmla="*/ 1128317 h 2847787"/>
              <a:gd name="connsiteX25" fmla="*/ 2842591 w 3071191"/>
              <a:gd name="connsiteY25" fmla="*/ 1148196 h 2847787"/>
              <a:gd name="connsiteX26" fmla="*/ 2763078 w 3071191"/>
              <a:gd name="connsiteY26" fmla="*/ 1187952 h 2847787"/>
              <a:gd name="connsiteX27" fmla="*/ 2703443 w 3071191"/>
              <a:gd name="connsiteY27" fmla="*/ 1227709 h 2847787"/>
              <a:gd name="connsiteX28" fmla="*/ 2623930 w 3071191"/>
              <a:gd name="connsiteY28" fmla="*/ 1267465 h 2847787"/>
              <a:gd name="connsiteX29" fmla="*/ 2564295 w 3071191"/>
              <a:gd name="connsiteY29" fmla="*/ 1307222 h 2847787"/>
              <a:gd name="connsiteX30" fmla="*/ 2484782 w 3071191"/>
              <a:gd name="connsiteY30" fmla="*/ 1327100 h 2847787"/>
              <a:gd name="connsiteX31" fmla="*/ 2445026 w 3071191"/>
              <a:gd name="connsiteY31" fmla="*/ 1337039 h 2847787"/>
              <a:gd name="connsiteX32" fmla="*/ 2415208 w 3071191"/>
              <a:gd name="connsiteY32" fmla="*/ 1346978 h 2847787"/>
              <a:gd name="connsiteX33" fmla="*/ 2355573 w 3071191"/>
              <a:gd name="connsiteY33" fmla="*/ 1356917 h 2847787"/>
              <a:gd name="connsiteX34" fmla="*/ 2276060 w 3071191"/>
              <a:gd name="connsiteY34" fmla="*/ 1376796 h 2847787"/>
              <a:gd name="connsiteX35" fmla="*/ 2176669 w 3071191"/>
              <a:gd name="connsiteY35" fmla="*/ 1386735 h 2847787"/>
              <a:gd name="connsiteX36" fmla="*/ 1977886 w 3071191"/>
              <a:gd name="connsiteY36" fmla="*/ 1406613 h 2847787"/>
              <a:gd name="connsiteX37" fmla="*/ 1550504 w 3071191"/>
              <a:gd name="connsiteY37" fmla="*/ 1416552 h 2847787"/>
              <a:gd name="connsiteX38" fmla="*/ 1182756 w 3071191"/>
              <a:gd name="connsiteY38" fmla="*/ 1436430 h 2847787"/>
              <a:gd name="connsiteX39" fmla="*/ 914400 w 3071191"/>
              <a:gd name="connsiteY39" fmla="*/ 1446369 h 2847787"/>
              <a:gd name="connsiteX40" fmla="*/ 844826 w 3071191"/>
              <a:gd name="connsiteY40" fmla="*/ 1456309 h 2847787"/>
              <a:gd name="connsiteX41" fmla="*/ 705678 w 3071191"/>
              <a:gd name="connsiteY41" fmla="*/ 1476187 h 2847787"/>
              <a:gd name="connsiteX42" fmla="*/ 536713 w 3071191"/>
              <a:gd name="connsiteY42" fmla="*/ 1486126 h 2847787"/>
              <a:gd name="connsiteX43" fmla="*/ 467139 w 3071191"/>
              <a:gd name="connsiteY43" fmla="*/ 1496065 h 2847787"/>
              <a:gd name="connsiteX44" fmla="*/ 417443 w 3071191"/>
              <a:gd name="connsiteY44" fmla="*/ 1506004 h 2847787"/>
              <a:gd name="connsiteX45" fmla="*/ 337930 w 3071191"/>
              <a:gd name="connsiteY45" fmla="*/ 1515943 h 2847787"/>
              <a:gd name="connsiteX46" fmla="*/ 308113 w 3071191"/>
              <a:gd name="connsiteY46" fmla="*/ 1525883 h 2847787"/>
              <a:gd name="connsiteX47" fmla="*/ 278295 w 3071191"/>
              <a:gd name="connsiteY47" fmla="*/ 1545761 h 2847787"/>
              <a:gd name="connsiteX48" fmla="*/ 218660 w 3071191"/>
              <a:gd name="connsiteY48" fmla="*/ 1565639 h 2847787"/>
              <a:gd name="connsiteX49" fmla="*/ 188843 w 3071191"/>
              <a:gd name="connsiteY49" fmla="*/ 1585517 h 2847787"/>
              <a:gd name="connsiteX50" fmla="*/ 139147 w 3071191"/>
              <a:gd name="connsiteY50" fmla="*/ 1665030 h 2847787"/>
              <a:gd name="connsiteX51" fmla="*/ 109330 w 3071191"/>
              <a:gd name="connsiteY51" fmla="*/ 1734604 h 2847787"/>
              <a:gd name="connsiteX52" fmla="*/ 99391 w 3071191"/>
              <a:gd name="connsiteY52" fmla="*/ 1774361 h 2847787"/>
              <a:gd name="connsiteX53" fmla="*/ 79513 w 3071191"/>
              <a:gd name="connsiteY53" fmla="*/ 1814117 h 2847787"/>
              <a:gd name="connsiteX54" fmla="*/ 69573 w 3071191"/>
              <a:gd name="connsiteY54" fmla="*/ 1853874 h 2847787"/>
              <a:gd name="connsiteX55" fmla="*/ 49695 w 3071191"/>
              <a:gd name="connsiteY55" fmla="*/ 1913509 h 2847787"/>
              <a:gd name="connsiteX56" fmla="*/ 19878 w 3071191"/>
              <a:gd name="connsiteY56" fmla="*/ 2012900 h 2847787"/>
              <a:gd name="connsiteX57" fmla="*/ 0 w 3071191"/>
              <a:gd name="connsiteY57" fmla="*/ 2271317 h 2847787"/>
              <a:gd name="connsiteX58" fmla="*/ 9939 w 3071191"/>
              <a:gd name="connsiteY58" fmla="*/ 2589369 h 2847787"/>
              <a:gd name="connsiteX59" fmla="*/ 19878 w 3071191"/>
              <a:gd name="connsiteY59" fmla="*/ 2619187 h 2847787"/>
              <a:gd name="connsiteX60" fmla="*/ 39756 w 3071191"/>
              <a:gd name="connsiteY60" fmla="*/ 2649004 h 2847787"/>
              <a:gd name="connsiteX61" fmla="*/ 89452 w 3071191"/>
              <a:gd name="connsiteY61" fmla="*/ 2698700 h 2847787"/>
              <a:gd name="connsiteX62" fmla="*/ 149086 w 3071191"/>
              <a:gd name="connsiteY62" fmla="*/ 2738456 h 2847787"/>
              <a:gd name="connsiteX63" fmla="*/ 208721 w 3071191"/>
              <a:gd name="connsiteY63" fmla="*/ 2768274 h 2847787"/>
              <a:gd name="connsiteX64" fmla="*/ 238539 w 3071191"/>
              <a:gd name="connsiteY64" fmla="*/ 2788152 h 2847787"/>
              <a:gd name="connsiteX65" fmla="*/ 268356 w 3071191"/>
              <a:gd name="connsiteY65" fmla="*/ 2798091 h 2847787"/>
              <a:gd name="connsiteX66" fmla="*/ 298173 w 3071191"/>
              <a:gd name="connsiteY66" fmla="*/ 2817969 h 2847787"/>
              <a:gd name="connsiteX67" fmla="*/ 367747 w 3071191"/>
              <a:gd name="connsiteY67" fmla="*/ 2847787 h 2847787"/>
              <a:gd name="connsiteX68" fmla="*/ 437321 w 3071191"/>
              <a:gd name="connsiteY68" fmla="*/ 2837848 h 28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071191" h="2847787">
                <a:moveTo>
                  <a:pt x="1997765" y="15135"/>
                </a:moveTo>
                <a:cubicBezTo>
                  <a:pt x="2148907" y="-6456"/>
                  <a:pt x="2099738" y="-3584"/>
                  <a:pt x="2355573" y="15135"/>
                </a:cubicBezTo>
                <a:cubicBezTo>
                  <a:pt x="2390824" y="17714"/>
                  <a:pt x="2468784" y="31862"/>
                  <a:pt x="2514600" y="44952"/>
                </a:cubicBezTo>
                <a:cubicBezTo>
                  <a:pt x="2524674" y="47830"/>
                  <a:pt x="2534478" y="51578"/>
                  <a:pt x="2544417" y="54891"/>
                </a:cubicBezTo>
                <a:cubicBezTo>
                  <a:pt x="2557669" y="64830"/>
                  <a:pt x="2569790" y="76490"/>
                  <a:pt x="2584173" y="84709"/>
                </a:cubicBezTo>
                <a:cubicBezTo>
                  <a:pt x="2593270" y="89907"/>
                  <a:pt x="2604181" y="90969"/>
                  <a:pt x="2613991" y="94648"/>
                </a:cubicBezTo>
                <a:cubicBezTo>
                  <a:pt x="2630696" y="100912"/>
                  <a:pt x="2648023" y="105983"/>
                  <a:pt x="2663686" y="114526"/>
                </a:cubicBezTo>
                <a:cubicBezTo>
                  <a:pt x="2818161" y="198786"/>
                  <a:pt x="2657510" y="115794"/>
                  <a:pt x="2753139" y="184100"/>
                </a:cubicBezTo>
                <a:cubicBezTo>
                  <a:pt x="2765195" y="192712"/>
                  <a:pt x="2779643" y="197352"/>
                  <a:pt x="2792895" y="203978"/>
                </a:cubicBezTo>
                <a:cubicBezTo>
                  <a:pt x="2799521" y="213917"/>
                  <a:pt x="2804837" y="224868"/>
                  <a:pt x="2812773" y="233796"/>
                </a:cubicBezTo>
                <a:cubicBezTo>
                  <a:pt x="2831450" y="254807"/>
                  <a:pt x="2859836" y="268286"/>
                  <a:pt x="2872408" y="293430"/>
                </a:cubicBezTo>
                <a:lnTo>
                  <a:pt x="2922104" y="392822"/>
                </a:lnTo>
                <a:cubicBezTo>
                  <a:pt x="2928730" y="406074"/>
                  <a:pt x="2933764" y="420250"/>
                  <a:pt x="2941982" y="432578"/>
                </a:cubicBezTo>
                <a:cubicBezTo>
                  <a:pt x="2948608" y="442517"/>
                  <a:pt x="2957008" y="451480"/>
                  <a:pt x="2961860" y="462396"/>
                </a:cubicBezTo>
                <a:cubicBezTo>
                  <a:pt x="2992585" y="531525"/>
                  <a:pt x="2972403" y="503960"/>
                  <a:pt x="2991678" y="561787"/>
                </a:cubicBezTo>
                <a:cubicBezTo>
                  <a:pt x="2997320" y="578713"/>
                  <a:pt x="3005914" y="594557"/>
                  <a:pt x="3011556" y="611483"/>
                </a:cubicBezTo>
                <a:cubicBezTo>
                  <a:pt x="3034507" y="680336"/>
                  <a:pt x="3007791" y="622128"/>
                  <a:pt x="3031434" y="700935"/>
                </a:cubicBezTo>
                <a:cubicBezTo>
                  <a:pt x="3036561" y="718024"/>
                  <a:pt x="3045671" y="733704"/>
                  <a:pt x="3051313" y="750630"/>
                </a:cubicBezTo>
                <a:cubicBezTo>
                  <a:pt x="3058330" y="771682"/>
                  <a:pt x="3067253" y="820392"/>
                  <a:pt x="3071191" y="840083"/>
                </a:cubicBezTo>
                <a:cubicBezTo>
                  <a:pt x="3070618" y="845817"/>
                  <a:pt x="3068506" y="940637"/>
                  <a:pt x="3051313" y="969291"/>
                </a:cubicBezTo>
                <a:cubicBezTo>
                  <a:pt x="3046492" y="977326"/>
                  <a:pt x="3038060" y="982543"/>
                  <a:pt x="3031434" y="989169"/>
                </a:cubicBezTo>
                <a:cubicBezTo>
                  <a:pt x="3024808" y="1002421"/>
                  <a:pt x="3020168" y="1016869"/>
                  <a:pt x="3011556" y="1028926"/>
                </a:cubicBezTo>
                <a:cubicBezTo>
                  <a:pt x="3003386" y="1040364"/>
                  <a:pt x="2992834" y="1050114"/>
                  <a:pt x="2981739" y="1058743"/>
                </a:cubicBezTo>
                <a:cubicBezTo>
                  <a:pt x="2930474" y="1098616"/>
                  <a:pt x="2937276" y="1093443"/>
                  <a:pt x="2892286" y="1108439"/>
                </a:cubicBezTo>
                <a:cubicBezTo>
                  <a:pt x="2882347" y="1115065"/>
                  <a:pt x="2871797" y="1120855"/>
                  <a:pt x="2862469" y="1128317"/>
                </a:cubicBezTo>
                <a:cubicBezTo>
                  <a:pt x="2855152" y="1134171"/>
                  <a:pt x="2850626" y="1143375"/>
                  <a:pt x="2842591" y="1148196"/>
                </a:cubicBezTo>
                <a:cubicBezTo>
                  <a:pt x="2817181" y="1163442"/>
                  <a:pt x="2784032" y="1166999"/>
                  <a:pt x="2763078" y="1187952"/>
                </a:cubicBezTo>
                <a:cubicBezTo>
                  <a:pt x="2725852" y="1225177"/>
                  <a:pt x="2746595" y="1213324"/>
                  <a:pt x="2703443" y="1227709"/>
                </a:cubicBezTo>
                <a:cubicBezTo>
                  <a:pt x="2585049" y="1316502"/>
                  <a:pt x="2735590" y="1211635"/>
                  <a:pt x="2623930" y="1267465"/>
                </a:cubicBezTo>
                <a:cubicBezTo>
                  <a:pt x="2602561" y="1278149"/>
                  <a:pt x="2586960" y="1299667"/>
                  <a:pt x="2564295" y="1307222"/>
                </a:cubicBezTo>
                <a:cubicBezTo>
                  <a:pt x="2511013" y="1324983"/>
                  <a:pt x="2556746" y="1311108"/>
                  <a:pt x="2484782" y="1327100"/>
                </a:cubicBezTo>
                <a:cubicBezTo>
                  <a:pt x="2471447" y="1330063"/>
                  <a:pt x="2458160" y="1333286"/>
                  <a:pt x="2445026" y="1337039"/>
                </a:cubicBezTo>
                <a:cubicBezTo>
                  <a:pt x="2434952" y="1339917"/>
                  <a:pt x="2425435" y="1344705"/>
                  <a:pt x="2415208" y="1346978"/>
                </a:cubicBezTo>
                <a:cubicBezTo>
                  <a:pt x="2395535" y="1351350"/>
                  <a:pt x="2375278" y="1352694"/>
                  <a:pt x="2355573" y="1356917"/>
                </a:cubicBezTo>
                <a:cubicBezTo>
                  <a:pt x="2328859" y="1362641"/>
                  <a:pt x="2303245" y="1374078"/>
                  <a:pt x="2276060" y="1376796"/>
                </a:cubicBezTo>
                <a:lnTo>
                  <a:pt x="2176669" y="1386735"/>
                </a:lnTo>
                <a:cubicBezTo>
                  <a:pt x="2071383" y="1399121"/>
                  <a:pt x="2117453" y="1401629"/>
                  <a:pt x="1977886" y="1406613"/>
                </a:cubicBezTo>
                <a:cubicBezTo>
                  <a:pt x="1835478" y="1411699"/>
                  <a:pt x="1692938" y="1412236"/>
                  <a:pt x="1550504" y="1416552"/>
                </a:cubicBezTo>
                <a:cubicBezTo>
                  <a:pt x="1038875" y="1432056"/>
                  <a:pt x="1542213" y="1418896"/>
                  <a:pt x="1182756" y="1436430"/>
                </a:cubicBezTo>
                <a:cubicBezTo>
                  <a:pt x="1093349" y="1440791"/>
                  <a:pt x="1003852" y="1443056"/>
                  <a:pt x="914400" y="1446369"/>
                </a:cubicBezTo>
                <a:lnTo>
                  <a:pt x="844826" y="1456309"/>
                </a:lnTo>
                <a:cubicBezTo>
                  <a:pt x="789673" y="1464794"/>
                  <a:pt x="764326" y="1471495"/>
                  <a:pt x="705678" y="1476187"/>
                </a:cubicBezTo>
                <a:cubicBezTo>
                  <a:pt x="649439" y="1480686"/>
                  <a:pt x="593035" y="1482813"/>
                  <a:pt x="536713" y="1486126"/>
                </a:cubicBezTo>
                <a:cubicBezTo>
                  <a:pt x="513522" y="1489439"/>
                  <a:pt x="490247" y="1492214"/>
                  <a:pt x="467139" y="1496065"/>
                </a:cubicBezTo>
                <a:cubicBezTo>
                  <a:pt x="450475" y="1498842"/>
                  <a:pt x="434140" y="1503435"/>
                  <a:pt x="417443" y="1506004"/>
                </a:cubicBezTo>
                <a:cubicBezTo>
                  <a:pt x="391043" y="1510065"/>
                  <a:pt x="364434" y="1512630"/>
                  <a:pt x="337930" y="1515943"/>
                </a:cubicBezTo>
                <a:cubicBezTo>
                  <a:pt x="327991" y="1519256"/>
                  <a:pt x="317484" y="1521198"/>
                  <a:pt x="308113" y="1525883"/>
                </a:cubicBezTo>
                <a:cubicBezTo>
                  <a:pt x="297429" y="1531225"/>
                  <a:pt x="289211" y="1540910"/>
                  <a:pt x="278295" y="1545761"/>
                </a:cubicBezTo>
                <a:cubicBezTo>
                  <a:pt x="259147" y="1554271"/>
                  <a:pt x="218660" y="1565639"/>
                  <a:pt x="218660" y="1565639"/>
                </a:cubicBezTo>
                <a:cubicBezTo>
                  <a:pt x="208721" y="1572265"/>
                  <a:pt x="197289" y="1577070"/>
                  <a:pt x="188843" y="1585517"/>
                </a:cubicBezTo>
                <a:cubicBezTo>
                  <a:pt x="163041" y="1611320"/>
                  <a:pt x="154893" y="1633540"/>
                  <a:pt x="139147" y="1665030"/>
                </a:cubicBezTo>
                <a:cubicBezTo>
                  <a:pt x="110612" y="1779171"/>
                  <a:pt x="150513" y="1638509"/>
                  <a:pt x="109330" y="1734604"/>
                </a:cubicBezTo>
                <a:cubicBezTo>
                  <a:pt x="103949" y="1747160"/>
                  <a:pt x="104187" y="1761571"/>
                  <a:pt x="99391" y="1774361"/>
                </a:cubicBezTo>
                <a:cubicBezTo>
                  <a:pt x="94189" y="1788234"/>
                  <a:pt x="84715" y="1800244"/>
                  <a:pt x="79513" y="1814117"/>
                </a:cubicBezTo>
                <a:cubicBezTo>
                  <a:pt x="74716" y="1826907"/>
                  <a:pt x="73498" y="1840790"/>
                  <a:pt x="69573" y="1853874"/>
                </a:cubicBezTo>
                <a:cubicBezTo>
                  <a:pt x="63552" y="1873944"/>
                  <a:pt x="53804" y="1892962"/>
                  <a:pt x="49695" y="1913509"/>
                </a:cubicBezTo>
                <a:cubicBezTo>
                  <a:pt x="36257" y="1980699"/>
                  <a:pt x="46030" y="1947519"/>
                  <a:pt x="19878" y="2012900"/>
                </a:cubicBezTo>
                <a:cubicBezTo>
                  <a:pt x="2357" y="2118027"/>
                  <a:pt x="0" y="2118081"/>
                  <a:pt x="0" y="2271317"/>
                </a:cubicBezTo>
                <a:cubicBezTo>
                  <a:pt x="0" y="2377386"/>
                  <a:pt x="3888" y="2483473"/>
                  <a:pt x="9939" y="2589369"/>
                </a:cubicBezTo>
                <a:cubicBezTo>
                  <a:pt x="10537" y="2599829"/>
                  <a:pt x="15193" y="2609816"/>
                  <a:pt x="19878" y="2619187"/>
                </a:cubicBezTo>
                <a:cubicBezTo>
                  <a:pt x="25220" y="2629871"/>
                  <a:pt x="31890" y="2640014"/>
                  <a:pt x="39756" y="2649004"/>
                </a:cubicBezTo>
                <a:cubicBezTo>
                  <a:pt x="55183" y="2666635"/>
                  <a:pt x="76457" y="2679208"/>
                  <a:pt x="89452" y="2698700"/>
                </a:cubicBezTo>
                <a:cubicBezTo>
                  <a:pt x="116907" y="2739883"/>
                  <a:pt x="97741" y="2725620"/>
                  <a:pt x="149086" y="2738456"/>
                </a:cubicBezTo>
                <a:cubicBezTo>
                  <a:pt x="234533" y="2795421"/>
                  <a:pt x="126429" y="2727128"/>
                  <a:pt x="208721" y="2768274"/>
                </a:cubicBezTo>
                <a:cubicBezTo>
                  <a:pt x="219405" y="2773616"/>
                  <a:pt x="227855" y="2782810"/>
                  <a:pt x="238539" y="2788152"/>
                </a:cubicBezTo>
                <a:cubicBezTo>
                  <a:pt x="247910" y="2792837"/>
                  <a:pt x="258985" y="2793406"/>
                  <a:pt x="268356" y="2798091"/>
                </a:cubicBezTo>
                <a:cubicBezTo>
                  <a:pt x="279040" y="2803433"/>
                  <a:pt x="287802" y="2812042"/>
                  <a:pt x="298173" y="2817969"/>
                </a:cubicBezTo>
                <a:cubicBezTo>
                  <a:pt x="332564" y="2837621"/>
                  <a:pt x="334294" y="2836636"/>
                  <a:pt x="367747" y="2847787"/>
                </a:cubicBezTo>
                <a:cubicBezTo>
                  <a:pt x="410137" y="2833657"/>
                  <a:pt x="387088" y="2837848"/>
                  <a:pt x="437321" y="2837848"/>
                </a:cubicBezTo>
              </a:path>
            </a:pathLst>
          </a:custGeom>
          <a:noFill/>
          <a:ln>
            <a:solidFill>
              <a:schemeClr val="accent3">
                <a:lumMod val="50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34887" y="2057400"/>
            <a:ext cx="8378687" cy="5078896"/>
          </a:xfrm>
          <a:custGeom>
            <a:avLst/>
            <a:gdLst>
              <a:gd name="connsiteX0" fmla="*/ 3975652 w 8378687"/>
              <a:gd name="connsiteY0" fmla="*/ 3687418 h 5078896"/>
              <a:gd name="connsiteX1" fmla="*/ 4025348 w 8378687"/>
              <a:gd name="connsiteY1" fmla="*/ 3697357 h 5078896"/>
              <a:gd name="connsiteX2" fmla="*/ 4055165 w 8378687"/>
              <a:gd name="connsiteY2" fmla="*/ 3707296 h 5078896"/>
              <a:gd name="connsiteX3" fmla="*/ 4094922 w 8378687"/>
              <a:gd name="connsiteY3" fmla="*/ 3717235 h 5078896"/>
              <a:gd name="connsiteX4" fmla="*/ 4114800 w 8378687"/>
              <a:gd name="connsiteY4" fmla="*/ 3747053 h 5078896"/>
              <a:gd name="connsiteX5" fmla="*/ 4174435 w 8378687"/>
              <a:gd name="connsiteY5" fmla="*/ 3806687 h 5078896"/>
              <a:gd name="connsiteX6" fmla="*/ 4204252 w 8378687"/>
              <a:gd name="connsiteY6" fmla="*/ 3856383 h 5078896"/>
              <a:gd name="connsiteX7" fmla="*/ 4244009 w 8378687"/>
              <a:gd name="connsiteY7" fmla="*/ 3906079 h 5078896"/>
              <a:gd name="connsiteX8" fmla="*/ 4283765 w 8378687"/>
              <a:gd name="connsiteY8" fmla="*/ 3965713 h 5078896"/>
              <a:gd name="connsiteX9" fmla="*/ 4313583 w 8378687"/>
              <a:gd name="connsiteY9" fmla="*/ 4005470 h 5078896"/>
              <a:gd name="connsiteX10" fmla="*/ 4323522 w 8378687"/>
              <a:gd name="connsiteY10" fmla="*/ 4035287 h 5078896"/>
              <a:gd name="connsiteX11" fmla="*/ 4343400 w 8378687"/>
              <a:gd name="connsiteY11" fmla="*/ 4055166 h 5078896"/>
              <a:gd name="connsiteX12" fmla="*/ 4363278 w 8378687"/>
              <a:gd name="connsiteY12" fmla="*/ 4084983 h 5078896"/>
              <a:gd name="connsiteX13" fmla="*/ 4403035 w 8378687"/>
              <a:gd name="connsiteY13" fmla="*/ 4124740 h 5078896"/>
              <a:gd name="connsiteX14" fmla="*/ 4422913 w 8378687"/>
              <a:gd name="connsiteY14" fmla="*/ 4154557 h 5078896"/>
              <a:gd name="connsiteX15" fmla="*/ 4462670 w 8378687"/>
              <a:gd name="connsiteY15" fmla="*/ 4204253 h 5078896"/>
              <a:gd name="connsiteX16" fmla="*/ 4542183 w 8378687"/>
              <a:gd name="connsiteY16" fmla="*/ 4283766 h 5078896"/>
              <a:gd name="connsiteX17" fmla="*/ 4591878 w 8378687"/>
              <a:gd name="connsiteY17" fmla="*/ 4343400 h 5078896"/>
              <a:gd name="connsiteX18" fmla="*/ 4621696 w 8378687"/>
              <a:gd name="connsiteY18" fmla="*/ 4363279 h 5078896"/>
              <a:gd name="connsiteX19" fmla="*/ 4651513 w 8378687"/>
              <a:gd name="connsiteY19" fmla="*/ 4393096 h 5078896"/>
              <a:gd name="connsiteX20" fmla="*/ 4701209 w 8378687"/>
              <a:gd name="connsiteY20" fmla="*/ 4432853 h 5078896"/>
              <a:gd name="connsiteX21" fmla="*/ 4760843 w 8378687"/>
              <a:gd name="connsiteY21" fmla="*/ 4492487 h 5078896"/>
              <a:gd name="connsiteX22" fmla="*/ 4850296 w 8378687"/>
              <a:gd name="connsiteY22" fmla="*/ 4552122 h 5078896"/>
              <a:gd name="connsiteX23" fmla="*/ 4890052 w 8378687"/>
              <a:gd name="connsiteY23" fmla="*/ 4581940 h 5078896"/>
              <a:gd name="connsiteX24" fmla="*/ 4939748 w 8378687"/>
              <a:gd name="connsiteY24" fmla="*/ 4611757 h 5078896"/>
              <a:gd name="connsiteX25" fmla="*/ 5009322 w 8378687"/>
              <a:gd name="connsiteY25" fmla="*/ 4661453 h 5078896"/>
              <a:gd name="connsiteX26" fmla="*/ 5088835 w 8378687"/>
              <a:gd name="connsiteY26" fmla="*/ 4711148 h 5078896"/>
              <a:gd name="connsiteX27" fmla="*/ 5128591 w 8378687"/>
              <a:gd name="connsiteY27" fmla="*/ 4740966 h 5078896"/>
              <a:gd name="connsiteX28" fmla="*/ 5178287 w 8378687"/>
              <a:gd name="connsiteY28" fmla="*/ 4760844 h 5078896"/>
              <a:gd name="connsiteX29" fmla="*/ 5218043 w 8378687"/>
              <a:gd name="connsiteY29" fmla="*/ 4790661 h 5078896"/>
              <a:gd name="connsiteX30" fmla="*/ 5287617 w 8378687"/>
              <a:gd name="connsiteY30" fmla="*/ 4830418 h 5078896"/>
              <a:gd name="connsiteX31" fmla="*/ 5307496 w 8378687"/>
              <a:gd name="connsiteY31" fmla="*/ 4850296 h 5078896"/>
              <a:gd name="connsiteX32" fmla="*/ 5357191 w 8378687"/>
              <a:gd name="connsiteY32" fmla="*/ 4870174 h 5078896"/>
              <a:gd name="connsiteX33" fmla="*/ 5387009 w 8378687"/>
              <a:gd name="connsiteY33" fmla="*/ 4890053 h 5078896"/>
              <a:gd name="connsiteX34" fmla="*/ 5446643 w 8378687"/>
              <a:gd name="connsiteY34" fmla="*/ 4909931 h 5078896"/>
              <a:gd name="connsiteX35" fmla="*/ 5536096 w 8378687"/>
              <a:gd name="connsiteY35" fmla="*/ 4939748 h 5078896"/>
              <a:gd name="connsiteX36" fmla="*/ 5575852 w 8378687"/>
              <a:gd name="connsiteY36" fmla="*/ 4959627 h 5078896"/>
              <a:gd name="connsiteX37" fmla="*/ 5685183 w 8378687"/>
              <a:gd name="connsiteY37" fmla="*/ 4989444 h 5078896"/>
              <a:gd name="connsiteX38" fmla="*/ 5744817 w 8378687"/>
              <a:gd name="connsiteY38" fmla="*/ 5009322 h 5078896"/>
              <a:gd name="connsiteX39" fmla="*/ 5814391 w 8378687"/>
              <a:gd name="connsiteY39" fmla="*/ 5019261 h 5078896"/>
              <a:gd name="connsiteX40" fmla="*/ 5943600 w 8378687"/>
              <a:gd name="connsiteY40" fmla="*/ 5039140 h 5078896"/>
              <a:gd name="connsiteX41" fmla="*/ 6013174 w 8378687"/>
              <a:gd name="connsiteY41" fmla="*/ 5059018 h 5078896"/>
              <a:gd name="connsiteX42" fmla="*/ 6102626 w 8378687"/>
              <a:gd name="connsiteY42" fmla="*/ 5078896 h 5078896"/>
              <a:gd name="connsiteX43" fmla="*/ 6669156 w 8378687"/>
              <a:gd name="connsiteY43" fmla="*/ 5068957 h 5078896"/>
              <a:gd name="connsiteX44" fmla="*/ 6768548 w 8378687"/>
              <a:gd name="connsiteY44" fmla="*/ 5059018 h 5078896"/>
              <a:gd name="connsiteX45" fmla="*/ 7066722 w 8378687"/>
              <a:gd name="connsiteY45" fmla="*/ 5039140 h 5078896"/>
              <a:gd name="connsiteX46" fmla="*/ 7245626 w 8378687"/>
              <a:gd name="connsiteY46" fmla="*/ 5019261 h 5078896"/>
              <a:gd name="connsiteX47" fmla="*/ 7325139 w 8378687"/>
              <a:gd name="connsiteY47" fmla="*/ 5009322 h 5078896"/>
              <a:gd name="connsiteX48" fmla="*/ 7513983 w 8378687"/>
              <a:gd name="connsiteY48" fmla="*/ 4989444 h 5078896"/>
              <a:gd name="connsiteX49" fmla="*/ 7563678 w 8378687"/>
              <a:gd name="connsiteY49" fmla="*/ 4979505 h 5078896"/>
              <a:gd name="connsiteX50" fmla="*/ 7653130 w 8378687"/>
              <a:gd name="connsiteY50" fmla="*/ 4949687 h 5078896"/>
              <a:gd name="connsiteX51" fmla="*/ 7702826 w 8378687"/>
              <a:gd name="connsiteY51" fmla="*/ 4939748 h 5078896"/>
              <a:gd name="connsiteX52" fmla="*/ 7802217 w 8378687"/>
              <a:gd name="connsiteY52" fmla="*/ 4909931 h 5078896"/>
              <a:gd name="connsiteX53" fmla="*/ 7841974 w 8378687"/>
              <a:gd name="connsiteY53" fmla="*/ 4890053 h 5078896"/>
              <a:gd name="connsiteX54" fmla="*/ 7911548 w 8378687"/>
              <a:gd name="connsiteY54" fmla="*/ 4860235 h 5078896"/>
              <a:gd name="connsiteX55" fmla="*/ 8070574 w 8378687"/>
              <a:gd name="connsiteY55" fmla="*/ 4770783 h 5078896"/>
              <a:gd name="connsiteX56" fmla="*/ 8120270 w 8378687"/>
              <a:gd name="connsiteY56" fmla="*/ 4721087 h 5078896"/>
              <a:gd name="connsiteX57" fmla="*/ 8169965 w 8378687"/>
              <a:gd name="connsiteY57" fmla="*/ 4651513 h 5078896"/>
              <a:gd name="connsiteX58" fmla="*/ 8189843 w 8378687"/>
              <a:gd name="connsiteY58" fmla="*/ 4601818 h 5078896"/>
              <a:gd name="connsiteX59" fmla="*/ 8199783 w 8378687"/>
              <a:gd name="connsiteY59" fmla="*/ 4572000 h 5078896"/>
              <a:gd name="connsiteX60" fmla="*/ 8229600 w 8378687"/>
              <a:gd name="connsiteY60" fmla="*/ 4522305 h 5078896"/>
              <a:gd name="connsiteX61" fmla="*/ 8249478 w 8378687"/>
              <a:gd name="connsiteY61" fmla="*/ 4452731 h 5078896"/>
              <a:gd name="connsiteX62" fmla="*/ 8269356 w 8378687"/>
              <a:gd name="connsiteY62" fmla="*/ 4422913 h 5078896"/>
              <a:gd name="connsiteX63" fmla="*/ 8279296 w 8378687"/>
              <a:gd name="connsiteY63" fmla="*/ 4383157 h 5078896"/>
              <a:gd name="connsiteX64" fmla="*/ 8289235 w 8378687"/>
              <a:gd name="connsiteY64" fmla="*/ 4353340 h 5078896"/>
              <a:gd name="connsiteX65" fmla="*/ 8319052 w 8378687"/>
              <a:gd name="connsiteY65" fmla="*/ 4224131 h 5078896"/>
              <a:gd name="connsiteX66" fmla="*/ 8328991 w 8378687"/>
              <a:gd name="connsiteY66" fmla="*/ 4184374 h 5078896"/>
              <a:gd name="connsiteX67" fmla="*/ 8338930 w 8378687"/>
              <a:gd name="connsiteY67" fmla="*/ 4154557 h 5078896"/>
              <a:gd name="connsiteX68" fmla="*/ 8348870 w 8378687"/>
              <a:gd name="connsiteY68" fmla="*/ 4094922 h 5078896"/>
              <a:gd name="connsiteX69" fmla="*/ 8358809 w 8378687"/>
              <a:gd name="connsiteY69" fmla="*/ 3955774 h 5078896"/>
              <a:gd name="connsiteX70" fmla="*/ 8368748 w 8378687"/>
              <a:gd name="connsiteY70" fmla="*/ 3766931 h 5078896"/>
              <a:gd name="connsiteX71" fmla="*/ 8378687 w 8378687"/>
              <a:gd name="connsiteY71" fmla="*/ 3597966 h 5078896"/>
              <a:gd name="connsiteX72" fmla="*/ 8368748 w 8378687"/>
              <a:gd name="connsiteY72" fmla="*/ 3041374 h 5078896"/>
              <a:gd name="connsiteX73" fmla="*/ 8358809 w 8378687"/>
              <a:gd name="connsiteY73" fmla="*/ 2991679 h 5078896"/>
              <a:gd name="connsiteX74" fmla="*/ 8338930 w 8378687"/>
              <a:gd name="connsiteY74" fmla="*/ 2743200 h 5078896"/>
              <a:gd name="connsiteX75" fmla="*/ 8328991 w 8378687"/>
              <a:gd name="connsiteY75" fmla="*/ 2653748 h 5078896"/>
              <a:gd name="connsiteX76" fmla="*/ 8319052 w 8378687"/>
              <a:gd name="connsiteY76" fmla="*/ 2613992 h 5078896"/>
              <a:gd name="connsiteX77" fmla="*/ 8309113 w 8378687"/>
              <a:gd name="connsiteY77" fmla="*/ 2504661 h 5078896"/>
              <a:gd name="connsiteX78" fmla="*/ 8289235 w 8378687"/>
              <a:gd name="connsiteY78" fmla="*/ 2405270 h 5078896"/>
              <a:gd name="connsiteX79" fmla="*/ 8279296 w 8378687"/>
              <a:gd name="connsiteY79" fmla="*/ 2375453 h 5078896"/>
              <a:gd name="connsiteX80" fmla="*/ 8259417 w 8378687"/>
              <a:gd name="connsiteY80" fmla="*/ 2266122 h 5078896"/>
              <a:gd name="connsiteX81" fmla="*/ 8249478 w 8378687"/>
              <a:gd name="connsiteY81" fmla="*/ 2236305 h 5078896"/>
              <a:gd name="connsiteX82" fmla="*/ 8229600 w 8378687"/>
              <a:gd name="connsiteY82" fmla="*/ 2166731 h 5078896"/>
              <a:gd name="connsiteX83" fmla="*/ 8189843 w 8378687"/>
              <a:gd name="connsiteY83" fmla="*/ 2007705 h 5078896"/>
              <a:gd name="connsiteX84" fmla="*/ 8169965 w 8378687"/>
              <a:gd name="connsiteY84" fmla="*/ 1888435 h 5078896"/>
              <a:gd name="connsiteX85" fmla="*/ 8130209 w 8378687"/>
              <a:gd name="connsiteY85" fmla="*/ 1779105 h 5078896"/>
              <a:gd name="connsiteX86" fmla="*/ 8110330 w 8378687"/>
              <a:gd name="connsiteY86" fmla="*/ 1719470 h 5078896"/>
              <a:gd name="connsiteX87" fmla="*/ 8090452 w 8378687"/>
              <a:gd name="connsiteY87" fmla="*/ 1620079 h 5078896"/>
              <a:gd name="connsiteX88" fmla="*/ 8040756 w 8378687"/>
              <a:gd name="connsiteY88" fmla="*/ 1480931 h 5078896"/>
              <a:gd name="connsiteX89" fmla="*/ 8010939 w 8378687"/>
              <a:gd name="connsiteY89" fmla="*/ 1391479 h 5078896"/>
              <a:gd name="connsiteX90" fmla="*/ 8001000 w 8378687"/>
              <a:gd name="connsiteY90" fmla="*/ 1341783 h 5078896"/>
              <a:gd name="connsiteX91" fmla="*/ 7961243 w 8378687"/>
              <a:gd name="connsiteY91" fmla="*/ 1232453 h 5078896"/>
              <a:gd name="connsiteX92" fmla="*/ 7921487 w 8378687"/>
              <a:gd name="connsiteY92" fmla="*/ 1113183 h 5078896"/>
              <a:gd name="connsiteX93" fmla="*/ 7911548 w 8378687"/>
              <a:gd name="connsiteY93" fmla="*/ 1083366 h 5078896"/>
              <a:gd name="connsiteX94" fmla="*/ 7871791 w 8378687"/>
              <a:gd name="connsiteY94" fmla="*/ 1023731 h 5078896"/>
              <a:gd name="connsiteX95" fmla="*/ 7861852 w 8378687"/>
              <a:gd name="connsiteY95" fmla="*/ 983974 h 5078896"/>
              <a:gd name="connsiteX96" fmla="*/ 7812156 w 8378687"/>
              <a:gd name="connsiteY96" fmla="*/ 904461 h 5078896"/>
              <a:gd name="connsiteX97" fmla="*/ 7772400 w 8378687"/>
              <a:gd name="connsiteY97" fmla="*/ 834887 h 5078896"/>
              <a:gd name="connsiteX98" fmla="*/ 7742583 w 8378687"/>
              <a:gd name="connsiteY98" fmla="*/ 775253 h 5078896"/>
              <a:gd name="connsiteX99" fmla="*/ 7712765 w 8378687"/>
              <a:gd name="connsiteY99" fmla="*/ 755374 h 5078896"/>
              <a:gd name="connsiteX100" fmla="*/ 7633252 w 8378687"/>
              <a:gd name="connsiteY100" fmla="*/ 675861 h 5078896"/>
              <a:gd name="connsiteX101" fmla="*/ 7583556 w 8378687"/>
              <a:gd name="connsiteY101" fmla="*/ 646044 h 5078896"/>
              <a:gd name="connsiteX102" fmla="*/ 7494104 w 8378687"/>
              <a:gd name="connsiteY102" fmla="*/ 606287 h 5078896"/>
              <a:gd name="connsiteX103" fmla="*/ 7454348 w 8378687"/>
              <a:gd name="connsiteY103" fmla="*/ 596348 h 5078896"/>
              <a:gd name="connsiteX104" fmla="*/ 7424530 w 8378687"/>
              <a:gd name="connsiteY104" fmla="*/ 576470 h 5078896"/>
              <a:gd name="connsiteX105" fmla="*/ 7285383 w 8378687"/>
              <a:gd name="connsiteY105" fmla="*/ 536713 h 5078896"/>
              <a:gd name="connsiteX106" fmla="*/ 7225748 w 8378687"/>
              <a:gd name="connsiteY106" fmla="*/ 516835 h 5078896"/>
              <a:gd name="connsiteX107" fmla="*/ 7146235 w 8378687"/>
              <a:gd name="connsiteY107" fmla="*/ 487018 h 5078896"/>
              <a:gd name="connsiteX108" fmla="*/ 7086600 w 8378687"/>
              <a:gd name="connsiteY108" fmla="*/ 477079 h 5078896"/>
              <a:gd name="connsiteX109" fmla="*/ 7036904 w 8378687"/>
              <a:gd name="connsiteY109" fmla="*/ 467140 h 5078896"/>
              <a:gd name="connsiteX110" fmla="*/ 6927574 w 8378687"/>
              <a:gd name="connsiteY110" fmla="*/ 427383 h 5078896"/>
              <a:gd name="connsiteX111" fmla="*/ 6828183 w 8378687"/>
              <a:gd name="connsiteY111" fmla="*/ 387627 h 5078896"/>
              <a:gd name="connsiteX112" fmla="*/ 6738730 w 8378687"/>
              <a:gd name="connsiteY112" fmla="*/ 357809 h 5078896"/>
              <a:gd name="connsiteX113" fmla="*/ 6689035 w 8378687"/>
              <a:gd name="connsiteY113" fmla="*/ 347870 h 5078896"/>
              <a:gd name="connsiteX114" fmla="*/ 6639339 w 8378687"/>
              <a:gd name="connsiteY114" fmla="*/ 327992 h 5078896"/>
              <a:gd name="connsiteX115" fmla="*/ 6549887 w 8378687"/>
              <a:gd name="connsiteY115" fmla="*/ 308113 h 5078896"/>
              <a:gd name="connsiteX116" fmla="*/ 6440556 w 8378687"/>
              <a:gd name="connsiteY116" fmla="*/ 268357 h 5078896"/>
              <a:gd name="connsiteX117" fmla="*/ 6361043 w 8378687"/>
              <a:gd name="connsiteY117" fmla="*/ 248479 h 5078896"/>
              <a:gd name="connsiteX118" fmla="*/ 6231835 w 8378687"/>
              <a:gd name="connsiteY118" fmla="*/ 228600 h 5078896"/>
              <a:gd name="connsiteX119" fmla="*/ 6192078 w 8378687"/>
              <a:gd name="connsiteY119" fmla="*/ 208722 h 5078896"/>
              <a:gd name="connsiteX120" fmla="*/ 5993296 w 8378687"/>
              <a:gd name="connsiteY120" fmla="*/ 188844 h 5078896"/>
              <a:gd name="connsiteX121" fmla="*/ 5883965 w 8378687"/>
              <a:gd name="connsiteY121" fmla="*/ 168966 h 5078896"/>
              <a:gd name="connsiteX122" fmla="*/ 5774635 w 8378687"/>
              <a:gd name="connsiteY122" fmla="*/ 149087 h 5078896"/>
              <a:gd name="connsiteX123" fmla="*/ 5635487 w 8378687"/>
              <a:gd name="connsiteY123" fmla="*/ 139148 h 5078896"/>
              <a:gd name="connsiteX124" fmla="*/ 5436704 w 8378687"/>
              <a:gd name="connsiteY124" fmla="*/ 119270 h 5078896"/>
              <a:gd name="connsiteX125" fmla="*/ 5396948 w 8378687"/>
              <a:gd name="connsiteY125" fmla="*/ 109331 h 5078896"/>
              <a:gd name="connsiteX126" fmla="*/ 5257800 w 8378687"/>
              <a:gd name="connsiteY126" fmla="*/ 99392 h 5078896"/>
              <a:gd name="connsiteX127" fmla="*/ 5178287 w 8378687"/>
              <a:gd name="connsiteY127" fmla="*/ 89453 h 5078896"/>
              <a:gd name="connsiteX128" fmla="*/ 4880113 w 8378687"/>
              <a:gd name="connsiteY128" fmla="*/ 79513 h 5078896"/>
              <a:gd name="connsiteX129" fmla="*/ 4691270 w 8378687"/>
              <a:gd name="connsiteY129" fmla="*/ 69574 h 5078896"/>
              <a:gd name="connsiteX130" fmla="*/ 4174435 w 8378687"/>
              <a:gd name="connsiteY130" fmla="*/ 49696 h 5078896"/>
              <a:gd name="connsiteX131" fmla="*/ 3756991 w 8378687"/>
              <a:gd name="connsiteY131" fmla="*/ 29818 h 5078896"/>
              <a:gd name="connsiteX132" fmla="*/ 3548270 w 8378687"/>
              <a:gd name="connsiteY132" fmla="*/ 19879 h 5078896"/>
              <a:gd name="connsiteX133" fmla="*/ 3160643 w 8378687"/>
              <a:gd name="connsiteY133" fmla="*/ 0 h 5078896"/>
              <a:gd name="connsiteX134" fmla="*/ 824948 w 8378687"/>
              <a:gd name="connsiteY134" fmla="*/ 9940 h 5078896"/>
              <a:gd name="connsiteX135" fmla="*/ 546652 w 8378687"/>
              <a:gd name="connsiteY135" fmla="*/ 29818 h 5078896"/>
              <a:gd name="connsiteX136" fmla="*/ 496956 w 8378687"/>
              <a:gd name="connsiteY136" fmla="*/ 39757 h 5078896"/>
              <a:gd name="connsiteX137" fmla="*/ 457200 w 8378687"/>
              <a:gd name="connsiteY137" fmla="*/ 49696 h 5078896"/>
              <a:gd name="connsiteX138" fmla="*/ 387626 w 8378687"/>
              <a:gd name="connsiteY138" fmla="*/ 59635 h 5078896"/>
              <a:gd name="connsiteX139" fmla="*/ 308113 w 8378687"/>
              <a:gd name="connsiteY139" fmla="*/ 99392 h 5078896"/>
              <a:gd name="connsiteX140" fmla="*/ 278296 w 8378687"/>
              <a:gd name="connsiteY140" fmla="*/ 109331 h 5078896"/>
              <a:gd name="connsiteX141" fmla="*/ 178904 w 8378687"/>
              <a:gd name="connsiteY141" fmla="*/ 188844 h 5078896"/>
              <a:gd name="connsiteX142" fmla="*/ 149087 w 8378687"/>
              <a:gd name="connsiteY142" fmla="*/ 228600 h 5078896"/>
              <a:gd name="connsiteX143" fmla="*/ 129209 w 8378687"/>
              <a:gd name="connsiteY143" fmla="*/ 248479 h 5078896"/>
              <a:gd name="connsiteX144" fmla="*/ 109330 w 8378687"/>
              <a:gd name="connsiteY144" fmla="*/ 278296 h 5078896"/>
              <a:gd name="connsiteX145" fmla="*/ 79513 w 8378687"/>
              <a:gd name="connsiteY145" fmla="*/ 337931 h 5078896"/>
              <a:gd name="connsiteX146" fmla="*/ 69574 w 8378687"/>
              <a:gd name="connsiteY146" fmla="*/ 367748 h 5078896"/>
              <a:gd name="connsiteX147" fmla="*/ 49696 w 8378687"/>
              <a:gd name="connsiteY147" fmla="*/ 397566 h 5078896"/>
              <a:gd name="connsiteX148" fmla="*/ 29817 w 8378687"/>
              <a:gd name="connsiteY148" fmla="*/ 477079 h 5078896"/>
              <a:gd name="connsiteX149" fmla="*/ 9939 w 8378687"/>
              <a:gd name="connsiteY149" fmla="*/ 546653 h 5078896"/>
              <a:gd name="connsiteX150" fmla="*/ 0 w 8378687"/>
              <a:gd name="connsiteY150" fmla="*/ 626166 h 5078896"/>
              <a:gd name="connsiteX151" fmla="*/ 19878 w 8378687"/>
              <a:gd name="connsiteY151" fmla="*/ 824948 h 5078896"/>
              <a:gd name="connsiteX152" fmla="*/ 29817 w 8378687"/>
              <a:gd name="connsiteY152" fmla="*/ 864705 h 5078896"/>
              <a:gd name="connsiteX153" fmla="*/ 49696 w 8378687"/>
              <a:gd name="connsiteY153" fmla="*/ 884583 h 5078896"/>
              <a:gd name="connsiteX154" fmla="*/ 69574 w 8378687"/>
              <a:gd name="connsiteY154" fmla="*/ 914400 h 5078896"/>
              <a:gd name="connsiteX155" fmla="*/ 109330 w 8378687"/>
              <a:gd name="connsiteY155" fmla="*/ 983974 h 5078896"/>
              <a:gd name="connsiteX156" fmla="*/ 159026 w 8378687"/>
              <a:gd name="connsiteY156" fmla="*/ 1033670 h 5078896"/>
              <a:gd name="connsiteX157" fmla="*/ 178904 w 8378687"/>
              <a:gd name="connsiteY157" fmla="*/ 1063487 h 5078896"/>
              <a:gd name="connsiteX158" fmla="*/ 238539 w 8378687"/>
              <a:gd name="connsiteY158" fmla="*/ 1113183 h 5078896"/>
              <a:gd name="connsiteX159" fmla="*/ 248478 w 8378687"/>
              <a:gd name="connsiteY159" fmla="*/ 1143000 h 5078896"/>
              <a:gd name="connsiteX160" fmla="*/ 288235 w 8378687"/>
              <a:gd name="connsiteY160" fmla="*/ 1182757 h 5078896"/>
              <a:gd name="connsiteX161" fmla="*/ 337930 w 8378687"/>
              <a:gd name="connsiteY161" fmla="*/ 1232453 h 5078896"/>
              <a:gd name="connsiteX162" fmla="*/ 357809 w 8378687"/>
              <a:gd name="connsiteY162" fmla="*/ 1252331 h 5078896"/>
              <a:gd name="connsiteX163" fmla="*/ 377687 w 8378687"/>
              <a:gd name="connsiteY163" fmla="*/ 1282148 h 5078896"/>
              <a:gd name="connsiteX164" fmla="*/ 437322 w 8378687"/>
              <a:gd name="connsiteY164" fmla="*/ 1321905 h 5078896"/>
              <a:gd name="connsiteX165" fmla="*/ 467139 w 8378687"/>
              <a:gd name="connsiteY165" fmla="*/ 1341783 h 5078896"/>
              <a:gd name="connsiteX166" fmla="*/ 487017 w 8378687"/>
              <a:gd name="connsiteY166" fmla="*/ 1371600 h 50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8378687" h="5078896">
                <a:moveTo>
                  <a:pt x="3975652" y="3687418"/>
                </a:moveTo>
                <a:cubicBezTo>
                  <a:pt x="3992217" y="3690731"/>
                  <a:pt x="4008959" y="3693260"/>
                  <a:pt x="4025348" y="3697357"/>
                </a:cubicBezTo>
                <a:cubicBezTo>
                  <a:pt x="4035512" y="3699898"/>
                  <a:pt x="4045091" y="3704418"/>
                  <a:pt x="4055165" y="3707296"/>
                </a:cubicBezTo>
                <a:cubicBezTo>
                  <a:pt x="4068300" y="3711049"/>
                  <a:pt x="4081670" y="3713922"/>
                  <a:pt x="4094922" y="3717235"/>
                </a:cubicBezTo>
                <a:cubicBezTo>
                  <a:pt x="4101548" y="3727174"/>
                  <a:pt x="4106353" y="3738606"/>
                  <a:pt x="4114800" y="3747053"/>
                </a:cubicBezTo>
                <a:cubicBezTo>
                  <a:pt x="4178578" y="3810832"/>
                  <a:pt x="4109468" y="3709237"/>
                  <a:pt x="4174435" y="3806687"/>
                </a:cubicBezTo>
                <a:cubicBezTo>
                  <a:pt x="4185151" y="3822761"/>
                  <a:pt x="4193174" y="3840557"/>
                  <a:pt x="4204252" y="3856383"/>
                </a:cubicBezTo>
                <a:cubicBezTo>
                  <a:pt x="4216417" y="3873762"/>
                  <a:pt x="4231531" y="3888922"/>
                  <a:pt x="4244009" y="3906079"/>
                </a:cubicBezTo>
                <a:cubicBezTo>
                  <a:pt x="4258061" y="3925400"/>
                  <a:pt x="4269431" y="3946601"/>
                  <a:pt x="4283765" y="3965713"/>
                </a:cubicBezTo>
                <a:lnTo>
                  <a:pt x="4313583" y="4005470"/>
                </a:lnTo>
                <a:cubicBezTo>
                  <a:pt x="4316896" y="4015409"/>
                  <a:pt x="4318132" y="4026303"/>
                  <a:pt x="4323522" y="4035287"/>
                </a:cubicBezTo>
                <a:cubicBezTo>
                  <a:pt x="4328343" y="4043322"/>
                  <a:pt x="4337546" y="4047849"/>
                  <a:pt x="4343400" y="4055166"/>
                </a:cubicBezTo>
                <a:cubicBezTo>
                  <a:pt x="4350862" y="4064494"/>
                  <a:pt x="4355504" y="4075914"/>
                  <a:pt x="4363278" y="4084983"/>
                </a:cubicBezTo>
                <a:cubicBezTo>
                  <a:pt x="4375475" y="4099213"/>
                  <a:pt x="4390838" y="4110510"/>
                  <a:pt x="4403035" y="4124740"/>
                </a:cubicBezTo>
                <a:cubicBezTo>
                  <a:pt x="4410809" y="4133809"/>
                  <a:pt x="4415746" y="4145001"/>
                  <a:pt x="4422913" y="4154557"/>
                </a:cubicBezTo>
                <a:cubicBezTo>
                  <a:pt x="4435641" y="4171528"/>
                  <a:pt x="4448281" y="4188665"/>
                  <a:pt x="4462670" y="4204253"/>
                </a:cubicBezTo>
                <a:cubicBezTo>
                  <a:pt x="4488094" y="4231795"/>
                  <a:pt x="4521391" y="4252578"/>
                  <a:pt x="4542183" y="4283766"/>
                </a:cubicBezTo>
                <a:cubicBezTo>
                  <a:pt x="4561728" y="4313084"/>
                  <a:pt x="4563180" y="4319485"/>
                  <a:pt x="4591878" y="4343400"/>
                </a:cubicBezTo>
                <a:cubicBezTo>
                  <a:pt x="4601055" y="4351047"/>
                  <a:pt x="4612519" y="4355632"/>
                  <a:pt x="4621696" y="4363279"/>
                </a:cubicBezTo>
                <a:cubicBezTo>
                  <a:pt x="4632494" y="4372277"/>
                  <a:pt x="4640935" y="4383840"/>
                  <a:pt x="4651513" y="4393096"/>
                </a:cubicBezTo>
                <a:cubicBezTo>
                  <a:pt x="4667478" y="4407066"/>
                  <a:pt x="4685512" y="4418583"/>
                  <a:pt x="4701209" y="4432853"/>
                </a:cubicBezTo>
                <a:cubicBezTo>
                  <a:pt x="4722010" y="4451763"/>
                  <a:pt x="4739948" y="4473681"/>
                  <a:pt x="4760843" y="4492487"/>
                </a:cubicBezTo>
                <a:cubicBezTo>
                  <a:pt x="4796222" y="4524328"/>
                  <a:pt x="4809523" y="4524940"/>
                  <a:pt x="4850296" y="4552122"/>
                </a:cubicBezTo>
                <a:cubicBezTo>
                  <a:pt x="4864079" y="4561311"/>
                  <a:pt x="4876269" y="4572751"/>
                  <a:pt x="4890052" y="4581940"/>
                </a:cubicBezTo>
                <a:cubicBezTo>
                  <a:pt x="4906126" y="4592656"/>
                  <a:pt x="4923674" y="4601041"/>
                  <a:pt x="4939748" y="4611757"/>
                </a:cubicBezTo>
                <a:cubicBezTo>
                  <a:pt x="5027235" y="4670081"/>
                  <a:pt x="4938192" y="4616996"/>
                  <a:pt x="5009322" y="4661453"/>
                </a:cubicBezTo>
                <a:cubicBezTo>
                  <a:pt x="5046443" y="4684654"/>
                  <a:pt x="5057053" y="4688446"/>
                  <a:pt x="5088835" y="4711148"/>
                </a:cubicBezTo>
                <a:cubicBezTo>
                  <a:pt x="5102315" y="4720776"/>
                  <a:pt x="5114110" y="4732921"/>
                  <a:pt x="5128591" y="4740966"/>
                </a:cubicBezTo>
                <a:cubicBezTo>
                  <a:pt x="5144187" y="4749631"/>
                  <a:pt x="5162691" y="4752180"/>
                  <a:pt x="5178287" y="4760844"/>
                </a:cubicBezTo>
                <a:cubicBezTo>
                  <a:pt x="5192767" y="4768889"/>
                  <a:pt x="5204068" y="4781768"/>
                  <a:pt x="5218043" y="4790661"/>
                </a:cubicBezTo>
                <a:cubicBezTo>
                  <a:pt x="5240578" y="4805001"/>
                  <a:pt x="5265392" y="4815602"/>
                  <a:pt x="5287617" y="4830418"/>
                </a:cubicBezTo>
                <a:cubicBezTo>
                  <a:pt x="5295414" y="4835616"/>
                  <a:pt x="5299360" y="4845647"/>
                  <a:pt x="5307496" y="4850296"/>
                </a:cubicBezTo>
                <a:cubicBezTo>
                  <a:pt x="5322986" y="4859148"/>
                  <a:pt x="5341234" y="4862195"/>
                  <a:pt x="5357191" y="4870174"/>
                </a:cubicBezTo>
                <a:cubicBezTo>
                  <a:pt x="5367875" y="4875516"/>
                  <a:pt x="5376093" y="4885201"/>
                  <a:pt x="5387009" y="4890053"/>
                </a:cubicBezTo>
                <a:cubicBezTo>
                  <a:pt x="5406156" y="4898563"/>
                  <a:pt x="5427188" y="4902149"/>
                  <a:pt x="5446643" y="4909931"/>
                </a:cubicBezTo>
                <a:cubicBezTo>
                  <a:pt x="5528941" y="4942850"/>
                  <a:pt x="5440595" y="4920648"/>
                  <a:pt x="5536096" y="4939748"/>
                </a:cubicBezTo>
                <a:cubicBezTo>
                  <a:pt x="5549348" y="4946374"/>
                  <a:pt x="5561928" y="4954564"/>
                  <a:pt x="5575852" y="4959627"/>
                </a:cubicBezTo>
                <a:cubicBezTo>
                  <a:pt x="5644897" y="4984735"/>
                  <a:pt x="5629765" y="4972819"/>
                  <a:pt x="5685183" y="4989444"/>
                </a:cubicBezTo>
                <a:cubicBezTo>
                  <a:pt x="5705253" y="4995465"/>
                  <a:pt x="5724400" y="5004610"/>
                  <a:pt x="5744817" y="5009322"/>
                </a:cubicBezTo>
                <a:cubicBezTo>
                  <a:pt x="5767644" y="5014590"/>
                  <a:pt x="5791283" y="5015410"/>
                  <a:pt x="5814391" y="5019261"/>
                </a:cubicBezTo>
                <a:cubicBezTo>
                  <a:pt x="5951007" y="5042030"/>
                  <a:pt x="5751305" y="5015101"/>
                  <a:pt x="5943600" y="5039140"/>
                </a:cubicBezTo>
                <a:cubicBezTo>
                  <a:pt x="5966791" y="5045766"/>
                  <a:pt x="5989672" y="5053595"/>
                  <a:pt x="6013174" y="5059018"/>
                </a:cubicBezTo>
                <a:lnTo>
                  <a:pt x="6102626" y="5078896"/>
                </a:lnTo>
                <a:lnTo>
                  <a:pt x="6669156" y="5068957"/>
                </a:lnTo>
                <a:cubicBezTo>
                  <a:pt x="6702437" y="5067964"/>
                  <a:pt x="6735345" y="5061508"/>
                  <a:pt x="6768548" y="5059018"/>
                </a:cubicBezTo>
                <a:cubicBezTo>
                  <a:pt x="6867881" y="5051568"/>
                  <a:pt x="6967879" y="5051496"/>
                  <a:pt x="7066722" y="5039140"/>
                </a:cubicBezTo>
                <a:cubicBezTo>
                  <a:pt x="7260045" y="5014972"/>
                  <a:pt x="7018973" y="5044444"/>
                  <a:pt x="7245626" y="5019261"/>
                </a:cubicBezTo>
                <a:cubicBezTo>
                  <a:pt x="7272173" y="5016311"/>
                  <a:pt x="7298611" y="5012443"/>
                  <a:pt x="7325139" y="5009322"/>
                </a:cubicBezTo>
                <a:cubicBezTo>
                  <a:pt x="7402299" y="5000244"/>
                  <a:pt x="7435108" y="4997331"/>
                  <a:pt x="7513983" y="4989444"/>
                </a:cubicBezTo>
                <a:cubicBezTo>
                  <a:pt x="7530548" y="4986131"/>
                  <a:pt x="7547435" y="4984146"/>
                  <a:pt x="7563678" y="4979505"/>
                </a:cubicBezTo>
                <a:cubicBezTo>
                  <a:pt x="7593899" y="4970870"/>
                  <a:pt x="7622310" y="4955851"/>
                  <a:pt x="7653130" y="4949687"/>
                </a:cubicBezTo>
                <a:lnTo>
                  <a:pt x="7702826" y="4939748"/>
                </a:lnTo>
                <a:cubicBezTo>
                  <a:pt x="7797002" y="4892661"/>
                  <a:pt x="7678468" y="4947055"/>
                  <a:pt x="7802217" y="4909931"/>
                </a:cubicBezTo>
                <a:cubicBezTo>
                  <a:pt x="7816409" y="4905674"/>
                  <a:pt x="7828486" y="4896184"/>
                  <a:pt x="7841974" y="4890053"/>
                </a:cubicBezTo>
                <a:cubicBezTo>
                  <a:pt x="7864944" y="4879612"/>
                  <a:pt x="7888718" y="4870979"/>
                  <a:pt x="7911548" y="4860235"/>
                </a:cubicBezTo>
                <a:cubicBezTo>
                  <a:pt x="7960962" y="4836982"/>
                  <a:pt x="8026137" y="4807141"/>
                  <a:pt x="8070574" y="4770783"/>
                </a:cubicBezTo>
                <a:cubicBezTo>
                  <a:pt x="8088705" y="4755948"/>
                  <a:pt x="8105887" y="4739579"/>
                  <a:pt x="8120270" y="4721087"/>
                </a:cubicBezTo>
                <a:cubicBezTo>
                  <a:pt x="8211853" y="4603337"/>
                  <a:pt x="8067608" y="4753873"/>
                  <a:pt x="8169965" y="4651513"/>
                </a:cubicBezTo>
                <a:cubicBezTo>
                  <a:pt x="8176591" y="4634948"/>
                  <a:pt x="8183578" y="4618523"/>
                  <a:pt x="8189843" y="4601818"/>
                </a:cubicBezTo>
                <a:cubicBezTo>
                  <a:pt x="8193522" y="4592008"/>
                  <a:pt x="8195097" y="4581371"/>
                  <a:pt x="8199783" y="4572000"/>
                </a:cubicBezTo>
                <a:cubicBezTo>
                  <a:pt x="8208422" y="4554722"/>
                  <a:pt x="8219661" y="4538870"/>
                  <a:pt x="8229600" y="4522305"/>
                </a:cubicBezTo>
                <a:cubicBezTo>
                  <a:pt x="8232785" y="4509566"/>
                  <a:pt x="8242348" y="4466991"/>
                  <a:pt x="8249478" y="4452731"/>
                </a:cubicBezTo>
                <a:cubicBezTo>
                  <a:pt x="8254820" y="4442047"/>
                  <a:pt x="8262730" y="4432852"/>
                  <a:pt x="8269356" y="4422913"/>
                </a:cubicBezTo>
                <a:cubicBezTo>
                  <a:pt x="8272669" y="4409661"/>
                  <a:pt x="8275543" y="4396291"/>
                  <a:pt x="8279296" y="4383157"/>
                </a:cubicBezTo>
                <a:cubicBezTo>
                  <a:pt x="8282174" y="4373084"/>
                  <a:pt x="8286478" y="4363447"/>
                  <a:pt x="8289235" y="4353340"/>
                </a:cubicBezTo>
                <a:cubicBezTo>
                  <a:pt x="8318462" y="4246173"/>
                  <a:pt x="8300508" y="4307582"/>
                  <a:pt x="8319052" y="4224131"/>
                </a:cubicBezTo>
                <a:cubicBezTo>
                  <a:pt x="8322015" y="4210796"/>
                  <a:pt x="8325238" y="4197509"/>
                  <a:pt x="8328991" y="4184374"/>
                </a:cubicBezTo>
                <a:cubicBezTo>
                  <a:pt x="8331869" y="4174300"/>
                  <a:pt x="8336657" y="4164784"/>
                  <a:pt x="8338930" y="4154557"/>
                </a:cubicBezTo>
                <a:cubicBezTo>
                  <a:pt x="8343302" y="4134884"/>
                  <a:pt x="8345557" y="4114800"/>
                  <a:pt x="8348870" y="4094922"/>
                </a:cubicBezTo>
                <a:cubicBezTo>
                  <a:pt x="8352183" y="4048539"/>
                  <a:pt x="8355996" y="4002190"/>
                  <a:pt x="8358809" y="3955774"/>
                </a:cubicBezTo>
                <a:cubicBezTo>
                  <a:pt x="8362622" y="3892855"/>
                  <a:pt x="8365251" y="3829869"/>
                  <a:pt x="8368748" y="3766931"/>
                </a:cubicBezTo>
                <a:cubicBezTo>
                  <a:pt x="8371878" y="3710599"/>
                  <a:pt x="8375374" y="3654288"/>
                  <a:pt x="8378687" y="3597966"/>
                </a:cubicBezTo>
                <a:cubicBezTo>
                  <a:pt x="8375374" y="3412435"/>
                  <a:pt x="8374829" y="3226835"/>
                  <a:pt x="8368748" y="3041374"/>
                </a:cubicBezTo>
                <a:cubicBezTo>
                  <a:pt x="8368194" y="3024490"/>
                  <a:pt x="8360105" y="3008522"/>
                  <a:pt x="8358809" y="2991679"/>
                </a:cubicBezTo>
                <a:cubicBezTo>
                  <a:pt x="8338808" y="2731667"/>
                  <a:pt x="8367610" y="2857913"/>
                  <a:pt x="8338930" y="2743200"/>
                </a:cubicBezTo>
                <a:cubicBezTo>
                  <a:pt x="8335617" y="2713383"/>
                  <a:pt x="8333553" y="2683400"/>
                  <a:pt x="8328991" y="2653748"/>
                </a:cubicBezTo>
                <a:cubicBezTo>
                  <a:pt x="8326914" y="2640247"/>
                  <a:pt x="8320857" y="2627532"/>
                  <a:pt x="8319052" y="2613992"/>
                </a:cubicBezTo>
                <a:cubicBezTo>
                  <a:pt x="8314216" y="2577719"/>
                  <a:pt x="8314288" y="2540887"/>
                  <a:pt x="8309113" y="2504661"/>
                </a:cubicBezTo>
                <a:cubicBezTo>
                  <a:pt x="8304335" y="2471214"/>
                  <a:pt x="8299919" y="2437323"/>
                  <a:pt x="8289235" y="2405270"/>
                </a:cubicBezTo>
                <a:cubicBezTo>
                  <a:pt x="8285922" y="2395331"/>
                  <a:pt x="8281569" y="2385680"/>
                  <a:pt x="8279296" y="2375453"/>
                </a:cubicBezTo>
                <a:cubicBezTo>
                  <a:pt x="8261576" y="2295717"/>
                  <a:pt x="8277502" y="2338461"/>
                  <a:pt x="8259417" y="2266122"/>
                </a:cubicBezTo>
                <a:cubicBezTo>
                  <a:pt x="8256876" y="2255958"/>
                  <a:pt x="8252488" y="2246340"/>
                  <a:pt x="8249478" y="2236305"/>
                </a:cubicBezTo>
                <a:cubicBezTo>
                  <a:pt x="8242547" y="2213203"/>
                  <a:pt x="8235124" y="2190209"/>
                  <a:pt x="8229600" y="2166731"/>
                </a:cubicBezTo>
                <a:cubicBezTo>
                  <a:pt x="8191222" y="2003623"/>
                  <a:pt x="8229331" y="2126166"/>
                  <a:pt x="8189843" y="2007705"/>
                </a:cubicBezTo>
                <a:cubicBezTo>
                  <a:pt x="8183217" y="1967948"/>
                  <a:pt x="8185842" y="1925481"/>
                  <a:pt x="8169965" y="1888435"/>
                </a:cubicBezTo>
                <a:cubicBezTo>
                  <a:pt x="8114988" y="1760154"/>
                  <a:pt x="8156976" y="1868325"/>
                  <a:pt x="8130209" y="1779105"/>
                </a:cubicBezTo>
                <a:cubicBezTo>
                  <a:pt x="8124188" y="1759035"/>
                  <a:pt x="8115412" y="1739798"/>
                  <a:pt x="8110330" y="1719470"/>
                </a:cubicBezTo>
                <a:cubicBezTo>
                  <a:pt x="8102135" y="1686692"/>
                  <a:pt x="8103000" y="1651449"/>
                  <a:pt x="8090452" y="1620079"/>
                </a:cubicBezTo>
                <a:cubicBezTo>
                  <a:pt x="8072322" y="1574754"/>
                  <a:pt x="8052573" y="1528200"/>
                  <a:pt x="8040756" y="1480931"/>
                </a:cubicBezTo>
                <a:cubicBezTo>
                  <a:pt x="8026490" y="1423866"/>
                  <a:pt x="8035890" y="1453857"/>
                  <a:pt x="8010939" y="1391479"/>
                </a:cubicBezTo>
                <a:cubicBezTo>
                  <a:pt x="8007626" y="1374914"/>
                  <a:pt x="8005445" y="1358081"/>
                  <a:pt x="8001000" y="1341783"/>
                </a:cubicBezTo>
                <a:cubicBezTo>
                  <a:pt x="7982897" y="1275403"/>
                  <a:pt x="7982589" y="1292934"/>
                  <a:pt x="7961243" y="1232453"/>
                </a:cubicBezTo>
                <a:cubicBezTo>
                  <a:pt x="7947295" y="1192935"/>
                  <a:pt x="7934739" y="1152940"/>
                  <a:pt x="7921487" y="1113183"/>
                </a:cubicBezTo>
                <a:cubicBezTo>
                  <a:pt x="7918174" y="1103244"/>
                  <a:pt x="7917359" y="1092083"/>
                  <a:pt x="7911548" y="1083366"/>
                </a:cubicBezTo>
                <a:lnTo>
                  <a:pt x="7871791" y="1023731"/>
                </a:lnTo>
                <a:cubicBezTo>
                  <a:pt x="7868478" y="1010479"/>
                  <a:pt x="7867400" y="996457"/>
                  <a:pt x="7861852" y="983974"/>
                </a:cubicBezTo>
                <a:cubicBezTo>
                  <a:pt x="7853860" y="965991"/>
                  <a:pt x="7825455" y="924409"/>
                  <a:pt x="7812156" y="904461"/>
                </a:cubicBezTo>
                <a:cubicBezTo>
                  <a:pt x="7791136" y="820379"/>
                  <a:pt x="7819771" y="905944"/>
                  <a:pt x="7772400" y="834887"/>
                </a:cubicBezTo>
                <a:cubicBezTo>
                  <a:pt x="7760072" y="816395"/>
                  <a:pt x="7755918" y="793032"/>
                  <a:pt x="7742583" y="775253"/>
                </a:cubicBezTo>
                <a:cubicBezTo>
                  <a:pt x="7735416" y="765696"/>
                  <a:pt x="7721604" y="763410"/>
                  <a:pt x="7712765" y="755374"/>
                </a:cubicBezTo>
                <a:cubicBezTo>
                  <a:pt x="7685030" y="730160"/>
                  <a:pt x="7665393" y="695145"/>
                  <a:pt x="7633252" y="675861"/>
                </a:cubicBezTo>
                <a:cubicBezTo>
                  <a:pt x="7616687" y="665922"/>
                  <a:pt x="7600443" y="655426"/>
                  <a:pt x="7583556" y="646044"/>
                </a:cubicBezTo>
                <a:cubicBezTo>
                  <a:pt x="7557580" y="631613"/>
                  <a:pt x="7521747" y="615501"/>
                  <a:pt x="7494104" y="606287"/>
                </a:cubicBezTo>
                <a:cubicBezTo>
                  <a:pt x="7481145" y="601967"/>
                  <a:pt x="7467600" y="599661"/>
                  <a:pt x="7454348" y="596348"/>
                </a:cubicBezTo>
                <a:cubicBezTo>
                  <a:pt x="7444409" y="589722"/>
                  <a:pt x="7435557" y="581064"/>
                  <a:pt x="7424530" y="576470"/>
                </a:cubicBezTo>
                <a:cubicBezTo>
                  <a:pt x="7304440" y="526433"/>
                  <a:pt x="7373751" y="560814"/>
                  <a:pt x="7285383" y="536713"/>
                </a:cubicBezTo>
                <a:cubicBezTo>
                  <a:pt x="7265168" y="531200"/>
                  <a:pt x="7245440" y="523996"/>
                  <a:pt x="7225748" y="516835"/>
                </a:cubicBezTo>
                <a:cubicBezTo>
                  <a:pt x="7213592" y="512415"/>
                  <a:pt x="7165222" y="491237"/>
                  <a:pt x="7146235" y="487018"/>
                </a:cubicBezTo>
                <a:cubicBezTo>
                  <a:pt x="7126562" y="482646"/>
                  <a:pt x="7106427" y="480684"/>
                  <a:pt x="7086600" y="477079"/>
                </a:cubicBezTo>
                <a:cubicBezTo>
                  <a:pt x="7069979" y="474057"/>
                  <a:pt x="7053469" y="470453"/>
                  <a:pt x="7036904" y="467140"/>
                </a:cubicBezTo>
                <a:cubicBezTo>
                  <a:pt x="6886931" y="392151"/>
                  <a:pt x="7056246" y="470273"/>
                  <a:pt x="6927574" y="427383"/>
                </a:cubicBezTo>
                <a:cubicBezTo>
                  <a:pt x="6893723" y="416099"/>
                  <a:pt x="6862034" y="398911"/>
                  <a:pt x="6828183" y="387627"/>
                </a:cubicBezTo>
                <a:cubicBezTo>
                  <a:pt x="6798365" y="377688"/>
                  <a:pt x="6769550" y="363973"/>
                  <a:pt x="6738730" y="357809"/>
                </a:cubicBezTo>
                <a:cubicBezTo>
                  <a:pt x="6722165" y="354496"/>
                  <a:pt x="6705216" y="352724"/>
                  <a:pt x="6689035" y="347870"/>
                </a:cubicBezTo>
                <a:cubicBezTo>
                  <a:pt x="6671946" y="342743"/>
                  <a:pt x="6656428" y="333119"/>
                  <a:pt x="6639339" y="327992"/>
                </a:cubicBezTo>
                <a:cubicBezTo>
                  <a:pt x="6560537" y="304352"/>
                  <a:pt x="6618736" y="331063"/>
                  <a:pt x="6549887" y="308113"/>
                </a:cubicBezTo>
                <a:cubicBezTo>
                  <a:pt x="6449142" y="274531"/>
                  <a:pt x="6554222" y="300832"/>
                  <a:pt x="6440556" y="268357"/>
                </a:cubicBezTo>
                <a:cubicBezTo>
                  <a:pt x="6414287" y="260852"/>
                  <a:pt x="6388088" y="252343"/>
                  <a:pt x="6361043" y="248479"/>
                </a:cubicBezTo>
                <a:cubicBezTo>
                  <a:pt x="6271520" y="235690"/>
                  <a:pt x="6314578" y="242392"/>
                  <a:pt x="6231835" y="228600"/>
                </a:cubicBezTo>
                <a:cubicBezTo>
                  <a:pt x="6218583" y="221974"/>
                  <a:pt x="6206134" y="213407"/>
                  <a:pt x="6192078" y="208722"/>
                </a:cubicBezTo>
                <a:cubicBezTo>
                  <a:pt x="6142810" y="192300"/>
                  <a:pt x="6013987" y="190223"/>
                  <a:pt x="5993296" y="188844"/>
                </a:cubicBezTo>
                <a:cubicBezTo>
                  <a:pt x="5903122" y="166301"/>
                  <a:pt x="6014550" y="192708"/>
                  <a:pt x="5883965" y="168966"/>
                </a:cubicBezTo>
                <a:cubicBezTo>
                  <a:pt x="5798927" y="153505"/>
                  <a:pt x="5896413" y="160685"/>
                  <a:pt x="5774635" y="149087"/>
                </a:cubicBezTo>
                <a:cubicBezTo>
                  <a:pt x="5728344" y="144678"/>
                  <a:pt x="5681870" y="142461"/>
                  <a:pt x="5635487" y="139148"/>
                </a:cubicBezTo>
                <a:cubicBezTo>
                  <a:pt x="5480686" y="113348"/>
                  <a:pt x="5709705" y="149603"/>
                  <a:pt x="5436704" y="119270"/>
                </a:cubicBezTo>
                <a:cubicBezTo>
                  <a:pt x="5423128" y="117762"/>
                  <a:pt x="5410524" y="110839"/>
                  <a:pt x="5396948" y="109331"/>
                </a:cubicBezTo>
                <a:cubicBezTo>
                  <a:pt x="5350732" y="104196"/>
                  <a:pt x="5304110" y="103602"/>
                  <a:pt x="5257800" y="99392"/>
                </a:cubicBezTo>
                <a:cubicBezTo>
                  <a:pt x="5231199" y="96974"/>
                  <a:pt x="5204961" y="90857"/>
                  <a:pt x="5178287" y="89453"/>
                </a:cubicBezTo>
                <a:cubicBezTo>
                  <a:pt x="5078978" y="84226"/>
                  <a:pt x="4979477" y="83569"/>
                  <a:pt x="4880113" y="79513"/>
                </a:cubicBezTo>
                <a:cubicBezTo>
                  <a:pt x="4817131" y="76942"/>
                  <a:pt x="4754237" y="72503"/>
                  <a:pt x="4691270" y="69574"/>
                </a:cubicBezTo>
                <a:cubicBezTo>
                  <a:pt x="4199585" y="46705"/>
                  <a:pt x="4719352" y="73049"/>
                  <a:pt x="4174435" y="49696"/>
                </a:cubicBezTo>
                <a:lnTo>
                  <a:pt x="3756991" y="29818"/>
                </a:lnTo>
                <a:lnTo>
                  <a:pt x="3548270" y="19879"/>
                </a:lnTo>
                <a:lnTo>
                  <a:pt x="3160643" y="0"/>
                </a:lnTo>
                <a:lnTo>
                  <a:pt x="824948" y="9940"/>
                </a:lnTo>
                <a:cubicBezTo>
                  <a:pt x="731952" y="11001"/>
                  <a:pt x="546652" y="29818"/>
                  <a:pt x="546652" y="29818"/>
                </a:cubicBezTo>
                <a:cubicBezTo>
                  <a:pt x="530087" y="33131"/>
                  <a:pt x="513447" y="36092"/>
                  <a:pt x="496956" y="39757"/>
                </a:cubicBezTo>
                <a:cubicBezTo>
                  <a:pt x="483621" y="42720"/>
                  <a:pt x="470640" y="47252"/>
                  <a:pt x="457200" y="49696"/>
                </a:cubicBezTo>
                <a:cubicBezTo>
                  <a:pt x="434151" y="53887"/>
                  <a:pt x="410817" y="56322"/>
                  <a:pt x="387626" y="59635"/>
                </a:cubicBezTo>
                <a:cubicBezTo>
                  <a:pt x="361122" y="72887"/>
                  <a:pt x="335090" y="87130"/>
                  <a:pt x="308113" y="99392"/>
                </a:cubicBezTo>
                <a:cubicBezTo>
                  <a:pt x="298575" y="103727"/>
                  <a:pt x="286566" y="102899"/>
                  <a:pt x="278296" y="109331"/>
                </a:cubicBezTo>
                <a:cubicBezTo>
                  <a:pt x="152098" y="207485"/>
                  <a:pt x="273365" y="141615"/>
                  <a:pt x="178904" y="188844"/>
                </a:cubicBezTo>
                <a:cubicBezTo>
                  <a:pt x="168965" y="202096"/>
                  <a:pt x="159692" y="215874"/>
                  <a:pt x="149087" y="228600"/>
                </a:cubicBezTo>
                <a:cubicBezTo>
                  <a:pt x="143088" y="235799"/>
                  <a:pt x="135063" y="241162"/>
                  <a:pt x="129209" y="248479"/>
                </a:cubicBezTo>
                <a:cubicBezTo>
                  <a:pt x="121747" y="257807"/>
                  <a:pt x="115956" y="268357"/>
                  <a:pt x="109330" y="278296"/>
                </a:cubicBezTo>
                <a:cubicBezTo>
                  <a:pt x="84348" y="353241"/>
                  <a:pt x="118047" y="260862"/>
                  <a:pt x="79513" y="337931"/>
                </a:cubicBezTo>
                <a:cubicBezTo>
                  <a:pt x="74828" y="347302"/>
                  <a:pt x="74259" y="358377"/>
                  <a:pt x="69574" y="367748"/>
                </a:cubicBezTo>
                <a:cubicBezTo>
                  <a:pt x="64232" y="378432"/>
                  <a:pt x="55038" y="386882"/>
                  <a:pt x="49696" y="397566"/>
                </a:cubicBezTo>
                <a:cubicBezTo>
                  <a:pt x="38333" y="420291"/>
                  <a:pt x="35490" y="454387"/>
                  <a:pt x="29817" y="477079"/>
                </a:cubicBezTo>
                <a:cubicBezTo>
                  <a:pt x="18000" y="524348"/>
                  <a:pt x="19235" y="490874"/>
                  <a:pt x="9939" y="546653"/>
                </a:cubicBezTo>
                <a:cubicBezTo>
                  <a:pt x="5548" y="573000"/>
                  <a:pt x="3313" y="599662"/>
                  <a:pt x="0" y="626166"/>
                </a:cubicBezTo>
                <a:cubicBezTo>
                  <a:pt x="16096" y="899794"/>
                  <a:pt x="-8931" y="724114"/>
                  <a:pt x="19878" y="824948"/>
                </a:cubicBezTo>
                <a:cubicBezTo>
                  <a:pt x="23631" y="838083"/>
                  <a:pt x="23708" y="852487"/>
                  <a:pt x="29817" y="864705"/>
                </a:cubicBezTo>
                <a:cubicBezTo>
                  <a:pt x="34008" y="873086"/>
                  <a:pt x="43842" y="877266"/>
                  <a:pt x="49696" y="884583"/>
                </a:cubicBezTo>
                <a:cubicBezTo>
                  <a:pt x="57158" y="893911"/>
                  <a:pt x="63648" y="904029"/>
                  <a:pt x="69574" y="914400"/>
                </a:cubicBezTo>
                <a:cubicBezTo>
                  <a:pt x="84680" y="940836"/>
                  <a:pt x="89387" y="961183"/>
                  <a:pt x="109330" y="983974"/>
                </a:cubicBezTo>
                <a:cubicBezTo>
                  <a:pt x="124757" y="1001605"/>
                  <a:pt x="146031" y="1014178"/>
                  <a:pt x="159026" y="1033670"/>
                </a:cubicBezTo>
                <a:cubicBezTo>
                  <a:pt x="165652" y="1043609"/>
                  <a:pt x="171257" y="1054310"/>
                  <a:pt x="178904" y="1063487"/>
                </a:cubicBezTo>
                <a:cubicBezTo>
                  <a:pt x="202820" y="1092186"/>
                  <a:pt x="209220" y="1093637"/>
                  <a:pt x="238539" y="1113183"/>
                </a:cubicBezTo>
                <a:cubicBezTo>
                  <a:pt x="241852" y="1123122"/>
                  <a:pt x="242389" y="1134475"/>
                  <a:pt x="248478" y="1143000"/>
                </a:cubicBezTo>
                <a:cubicBezTo>
                  <a:pt x="259371" y="1158251"/>
                  <a:pt x="274983" y="1169505"/>
                  <a:pt x="288235" y="1182757"/>
                </a:cubicBezTo>
                <a:lnTo>
                  <a:pt x="337930" y="1232453"/>
                </a:lnTo>
                <a:cubicBezTo>
                  <a:pt x="344556" y="1239079"/>
                  <a:pt x="352611" y="1244534"/>
                  <a:pt x="357809" y="1252331"/>
                </a:cubicBezTo>
                <a:cubicBezTo>
                  <a:pt x="364435" y="1262270"/>
                  <a:pt x="368697" y="1274282"/>
                  <a:pt x="377687" y="1282148"/>
                </a:cubicBezTo>
                <a:cubicBezTo>
                  <a:pt x="395667" y="1297880"/>
                  <a:pt x="417444" y="1308653"/>
                  <a:pt x="437322" y="1321905"/>
                </a:cubicBezTo>
                <a:lnTo>
                  <a:pt x="467139" y="1341783"/>
                </a:lnTo>
                <a:lnTo>
                  <a:pt x="487017" y="1371600"/>
                </a:lnTo>
              </a:path>
            </a:pathLst>
          </a:custGeom>
          <a:noFill/>
          <a:ln>
            <a:solidFill>
              <a:schemeClr val="accent3">
                <a:lumMod val="50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794513" y="3508513"/>
            <a:ext cx="2653748" cy="2445027"/>
          </a:xfrm>
          <a:custGeom>
            <a:avLst/>
            <a:gdLst>
              <a:gd name="connsiteX0" fmla="*/ 2077278 w 2653748"/>
              <a:gd name="connsiteY0" fmla="*/ 0 h 2445027"/>
              <a:gd name="connsiteX1" fmla="*/ 2295939 w 2653748"/>
              <a:gd name="connsiteY1" fmla="*/ 19879 h 2445027"/>
              <a:gd name="connsiteX2" fmla="*/ 2345635 w 2653748"/>
              <a:gd name="connsiteY2" fmla="*/ 29818 h 2445027"/>
              <a:gd name="connsiteX3" fmla="*/ 2405270 w 2653748"/>
              <a:gd name="connsiteY3" fmla="*/ 59635 h 2445027"/>
              <a:gd name="connsiteX4" fmla="*/ 2464904 w 2653748"/>
              <a:gd name="connsiteY4" fmla="*/ 109331 h 2445027"/>
              <a:gd name="connsiteX5" fmla="*/ 2514600 w 2653748"/>
              <a:gd name="connsiteY5" fmla="*/ 188844 h 2445027"/>
              <a:gd name="connsiteX6" fmla="*/ 2524539 w 2653748"/>
              <a:gd name="connsiteY6" fmla="*/ 238540 h 2445027"/>
              <a:gd name="connsiteX7" fmla="*/ 2574235 w 2653748"/>
              <a:gd name="connsiteY7" fmla="*/ 347870 h 2445027"/>
              <a:gd name="connsiteX8" fmla="*/ 2594113 w 2653748"/>
              <a:gd name="connsiteY8" fmla="*/ 437322 h 2445027"/>
              <a:gd name="connsiteX9" fmla="*/ 2623930 w 2653748"/>
              <a:gd name="connsiteY9" fmla="*/ 526774 h 2445027"/>
              <a:gd name="connsiteX10" fmla="*/ 2633870 w 2653748"/>
              <a:gd name="connsiteY10" fmla="*/ 586409 h 2445027"/>
              <a:gd name="connsiteX11" fmla="*/ 2643809 w 2653748"/>
              <a:gd name="connsiteY11" fmla="*/ 636105 h 2445027"/>
              <a:gd name="connsiteX12" fmla="*/ 2653748 w 2653748"/>
              <a:gd name="connsiteY12" fmla="*/ 725557 h 2445027"/>
              <a:gd name="connsiteX13" fmla="*/ 2643809 w 2653748"/>
              <a:gd name="connsiteY13" fmla="*/ 815009 h 2445027"/>
              <a:gd name="connsiteX14" fmla="*/ 2594113 w 2653748"/>
              <a:gd name="connsiteY14" fmla="*/ 854766 h 2445027"/>
              <a:gd name="connsiteX15" fmla="*/ 2554357 w 2653748"/>
              <a:gd name="connsiteY15" fmla="*/ 894522 h 2445027"/>
              <a:gd name="connsiteX16" fmla="*/ 2524539 w 2653748"/>
              <a:gd name="connsiteY16" fmla="*/ 914400 h 2445027"/>
              <a:gd name="connsiteX17" fmla="*/ 2504661 w 2653748"/>
              <a:gd name="connsiteY17" fmla="*/ 934279 h 2445027"/>
              <a:gd name="connsiteX18" fmla="*/ 2425148 w 2653748"/>
              <a:gd name="connsiteY18" fmla="*/ 993914 h 2445027"/>
              <a:gd name="connsiteX19" fmla="*/ 2395330 w 2653748"/>
              <a:gd name="connsiteY19" fmla="*/ 1023731 h 2445027"/>
              <a:gd name="connsiteX20" fmla="*/ 2355574 w 2653748"/>
              <a:gd name="connsiteY20" fmla="*/ 1043609 h 2445027"/>
              <a:gd name="connsiteX21" fmla="*/ 2276061 w 2653748"/>
              <a:gd name="connsiteY21" fmla="*/ 1093305 h 2445027"/>
              <a:gd name="connsiteX22" fmla="*/ 2226365 w 2653748"/>
              <a:gd name="connsiteY22" fmla="*/ 1103244 h 2445027"/>
              <a:gd name="connsiteX23" fmla="*/ 2196548 w 2653748"/>
              <a:gd name="connsiteY23" fmla="*/ 1123122 h 2445027"/>
              <a:gd name="connsiteX24" fmla="*/ 2077278 w 2653748"/>
              <a:gd name="connsiteY24" fmla="*/ 1143000 h 2445027"/>
              <a:gd name="connsiteX25" fmla="*/ 1997765 w 2653748"/>
              <a:gd name="connsiteY25" fmla="*/ 1162879 h 2445027"/>
              <a:gd name="connsiteX26" fmla="*/ 1967948 w 2653748"/>
              <a:gd name="connsiteY26" fmla="*/ 1172818 h 2445027"/>
              <a:gd name="connsiteX27" fmla="*/ 1838739 w 2653748"/>
              <a:gd name="connsiteY27" fmla="*/ 1192696 h 2445027"/>
              <a:gd name="connsiteX28" fmla="*/ 1808922 w 2653748"/>
              <a:gd name="connsiteY28" fmla="*/ 1202635 h 2445027"/>
              <a:gd name="connsiteX29" fmla="*/ 1570383 w 2653748"/>
              <a:gd name="connsiteY29" fmla="*/ 1222514 h 2445027"/>
              <a:gd name="connsiteX30" fmla="*/ 1242391 w 2653748"/>
              <a:gd name="connsiteY30" fmla="*/ 1232453 h 2445027"/>
              <a:gd name="connsiteX31" fmla="*/ 1003852 w 2653748"/>
              <a:gd name="connsiteY31" fmla="*/ 1252331 h 2445027"/>
              <a:gd name="connsiteX32" fmla="*/ 815009 w 2653748"/>
              <a:gd name="connsiteY32" fmla="*/ 1272209 h 2445027"/>
              <a:gd name="connsiteX33" fmla="*/ 636104 w 2653748"/>
              <a:gd name="connsiteY33" fmla="*/ 1292087 h 2445027"/>
              <a:gd name="connsiteX34" fmla="*/ 496957 w 2653748"/>
              <a:gd name="connsiteY34" fmla="*/ 1321905 h 2445027"/>
              <a:gd name="connsiteX35" fmla="*/ 367748 w 2653748"/>
              <a:gd name="connsiteY35" fmla="*/ 1371600 h 2445027"/>
              <a:gd name="connsiteX36" fmla="*/ 298174 w 2653748"/>
              <a:gd name="connsiteY36" fmla="*/ 1391479 h 2445027"/>
              <a:gd name="connsiteX37" fmla="*/ 248478 w 2653748"/>
              <a:gd name="connsiteY37" fmla="*/ 1431235 h 2445027"/>
              <a:gd name="connsiteX38" fmla="*/ 218661 w 2653748"/>
              <a:gd name="connsiteY38" fmla="*/ 1470992 h 2445027"/>
              <a:gd name="connsiteX39" fmla="*/ 178904 w 2653748"/>
              <a:gd name="connsiteY39" fmla="*/ 1510748 h 2445027"/>
              <a:gd name="connsiteX40" fmla="*/ 159026 w 2653748"/>
              <a:gd name="connsiteY40" fmla="*/ 1540566 h 2445027"/>
              <a:gd name="connsiteX41" fmla="*/ 129209 w 2653748"/>
              <a:gd name="connsiteY41" fmla="*/ 1580322 h 2445027"/>
              <a:gd name="connsiteX42" fmla="*/ 79513 w 2653748"/>
              <a:gd name="connsiteY42" fmla="*/ 1649896 h 2445027"/>
              <a:gd name="connsiteX43" fmla="*/ 69574 w 2653748"/>
              <a:gd name="connsiteY43" fmla="*/ 1679714 h 2445027"/>
              <a:gd name="connsiteX44" fmla="*/ 29817 w 2653748"/>
              <a:gd name="connsiteY44" fmla="*/ 1729409 h 2445027"/>
              <a:gd name="connsiteX45" fmla="*/ 19878 w 2653748"/>
              <a:gd name="connsiteY45" fmla="*/ 1769166 h 2445027"/>
              <a:gd name="connsiteX46" fmla="*/ 0 w 2653748"/>
              <a:gd name="connsiteY46" fmla="*/ 1828800 h 2445027"/>
              <a:gd name="connsiteX47" fmla="*/ 9939 w 2653748"/>
              <a:gd name="connsiteY47" fmla="*/ 2057400 h 2445027"/>
              <a:gd name="connsiteX48" fmla="*/ 49696 w 2653748"/>
              <a:gd name="connsiteY48" fmla="*/ 2136914 h 2445027"/>
              <a:gd name="connsiteX49" fmla="*/ 69574 w 2653748"/>
              <a:gd name="connsiteY49" fmla="*/ 2216427 h 2445027"/>
              <a:gd name="connsiteX50" fmla="*/ 109330 w 2653748"/>
              <a:gd name="connsiteY50" fmla="*/ 2276061 h 2445027"/>
              <a:gd name="connsiteX51" fmla="*/ 149087 w 2653748"/>
              <a:gd name="connsiteY51" fmla="*/ 2345635 h 2445027"/>
              <a:gd name="connsiteX52" fmla="*/ 168965 w 2653748"/>
              <a:gd name="connsiteY52" fmla="*/ 2375453 h 2445027"/>
              <a:gd name="connsiteX53" fmla="*/ 198783 w 2653748"/>
              <a:gd name="connsiteY53" fmla="*/ 2385392 h 2445027"/>
              <a:gd name="connsiteX54" fmla="*/ 268357 w 2653748"/>
              <a:gd name="connsiteY54" fmla="*/ 2415209 h 2445027"/>
              <a:gd name="connsiteX55" fmla="*/ 298174 w 2653748"/>
              <a:gd name="connsiteY55" fmla="*/ 2435087 h 2445027"/>
              <a:gd name="connsiteX56" fmla="*/ 318052 w 2653748"/>
              <a:gd name="connsiteY56" fmla="*/ 2445027 h 24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53748" h="2445027">
                <a:moveTo>
                  <a:pt x="2077278" y="0"/>
                </a:moveTo>
                <a:cubicBezTo>
                  <a:pt x="2150165" y="6626"/>
                  <a:pt x="2223199" y="11797"/>
                  <a:pt x="2295939" y="19879"/>
                </a:cubicBezTo>
                <a:cubicBezTo>
                  <a:pt x="2312729" y="21745"/>
                  <a:pt x="2329759" y="24045"/>
                  <a:pt x="2345635" y="29818"/>
                </a:cubicBezTo>
                <a:cubicBezTo>
                  <a:pt x="2366522" y="37413"/>
                  <a:pt x="2385842" y="48842"/>
                  <a:pt x="2405270" y="59635"/>
                </a:cubicBezTo>
                <a:cubicBezTo>
                  <a:pt x="2426270" y="71302"/>
                  <a:pt x="2450776" y="89905"/>
                  <a:pt x="2464904" y="109331"/>
                </a:cubicBezTo>
                <a:cubicBezTo>
                  <a:pt x="2483287" y="134608"/>
                  <a:pt x="2514600" y="188844"/>
                  <a:pt x="2514600" y="188844"/>
                </a:cubicBezTo>
                <a:cubicBezTo>
                  <a:pt x="2517913" y="205409"/>
                  <a:pt x="2519197" y="222514"/>
                  <a:pt x="2524539" y="238540"/>
                </a:cubicBezTo>
                <a:cubicBezTo>
                  <a:pt x="2536423" y="274190"/>
                  <a:pt x="2557032" y="313463"/>
                  <a:pt x="2574235" y="347870"/>
                </a:cubicBezTo>
                <a:cubicBezTo>
                  <a:pt x="2578174" y="367565"/>
                  <a:pt x="2587094" y="416266"/>
                  <a:pt x="2594113" y="437322"/>
                </a:cubicBezTo>
                <a:cubicBezTo>
                  <a:pt x="2615986" y="502943"/>
                  <a:pt x="2612020" y="467227"/>
                  <a:pt x="2623930" y="526774"/>
                </a:cubicBezTo>
                <a:cubicBezTo>
                  <a:pt x="2627882" y="546535"/>
                  <a:pt x="2630265" y="566582"/>
                  <a:pt x="2633870" y="586409"/>
                </a:cubicBezTo>
                <a:cubicBezTo>
                  <a:pt x="2636892" y="603030"/>
                  <a:pt x="2641420" y="619381"/>
                  <a:pt x="2643809" y="636105"/>
                </a:cubicBezTo>
                <a:cubicBezTo>
                  <a:pt x="2648052" y="665804"/>
                  <a:pt x="2650435" y="695740"/>
                  <a:pt x="2653748" y="725557"/>
                </a:cubicBezTo>
                <a:cubicBezTo>
                  <a:pt x="2650435" y="755374"/>
                  <a:pt x="2651703" y="786065"/>
                  <a:pt x="2643809" y="815009"/>
                </a:cubicBezTo>
                <a:cubicBezTo>
                  <a:pt x="2640369" y="827622"/>
                  <a:pt x="2600004" y="849717"/>
                  <a:pt x="2594113" y="854766"/>
                </a:cubicBezTo>
                <a:cubicBezTo>
                  <a:pt x="2579884" y="866963"/>
                  <a:pt x="2568586" y="882326"/>
                  <a:pt x="2554357" y="894522"/>
                </a:cubicBezTo>
                <a:cubicBezTo>
                  <a:pt x="2545287" y="902296"/>
                  <a:pt x="2533867" y="906938"/>
                  <a:pt x="2524539" y="914400"/>
                </a:cubicBezTo>
                <a:cubicBezTo>
                  <a:pt x="2517222" y="920254"/>
                  <a:pt x="2511978" y="928425"/>
                  <a:pt x="2504661" y="934279"/>
                </a:cubicBezTo>
                <a:cubicBezTo>
                  <a:pt x="2478791" y="954976"/>
                  <a:pt x="2448575" y="970488"/>
                  <a:pt x="2425148" y="993914"/>
                </a:cubicBezTo>
                <a:cubicBezTo>
                  <a:pt x="2415209" y="1003853"/>
                  <a:pt x="2406768" y="1015561"/>
                  <a:pt x="2395330" y="1023731"/>
                </a:cubicBezTo>
                <a:cubicBezTo>
                  <a:pt x="2383274" y="1032343"/>
                  <a:pt x="2368138" y="1035756"/>
                  <a:pt x="2355574" y="1043609"/>
                </a:cubicBezTo>
                <a:cubicBezTo>
                  <a:pt x="2316712" y="1067898"/>
                  <a:pt x="2319232" y="1078915"/>
                  <a:pt x="2276061" y="1093305"/>
                </a:cubicBezTo>
                <a:cubicBezTo>
                  <a:pt x="2260035" y="1098647"/>
                  <a:pt x="2242930" y="1099931"/>
                  <a:pt x="2226365" y="1103244"/>
                </a:cubicBezTo>
                <a:cubicBezTo>
                  <a:pt x="2216426" y="1109870"/>
                  <a:pt x="2207232" y="1117780"/>
                  <a:pt x="2196548" y="1123122"/>
                </a:cubicBezTo>
                <a:cubicBezTo>
                  <a:pt x="2163246" y="1139773"/>
                  <a:pt x="2105619" y="1139851"/>
                  <a:pt x="2077278" y="1143000"/>
                </a:cubicBezTo>
                <a:cubicBezTo>
                  <a:pt x="2009130" y="1165718"/>
                  <a:pt x="2093701" y="1138895"/>
                  <a:pt x="1997765" y="1162879"/>
                </a:cubicBezTo>
                <a:cubicBezTo>
                  <a:pt x="1987601" y="1165420"/>
                  <a:pt x="1978175" y="1170545"/>
                  <a:pt x="1967948" y="1172818"/>
                </a:cubicBezTo>
                <a:cubicBezTo>
                  <a:pt x="1943126" y="1178334"/>
                  <a:pt x="1860932" y="1189526"/>
                  <a:pt x="1838739" y="1192696"/>
                </a:cubicBezTo>
                <a:cubicBezTo>
                  <a:pt x="1828800" y="1196009"/>
                  <a:pt x="1819195" y="1200580"/>
                  <a:pt x="1808922" y="1202635"/>
                </a:cubicBezTo>
                <a:cubicBezTo>
                  <a:pt x="1737691" y="1216881"/>
                  <a:pt x="1632217" y="1220041"/>
                  <a:pt x="1570383" y="1222514"/>
                </a:cubicBezTo>
                <a:lnTo>
                  <a:pt x="1242391" y="1232453"/>
                </a:lnTo>
                <a:cubicBezTo>
                  <a:pt x="1147547" y="1239749"/>
                  <a:pt x="1096181" y="1243098"/>
                  <a:pt x="1003852" y="1252331"/>
                </a:cubicBezTo>
                <a:lnTo>
                  <a:pt x="815009" y="1272209"/>
                </a:lnTo>
                <a:cubicBezTo>
                  <a:pt x="764730" y="1277237"/>
                  <a:pt x="689164" y="1281475"/>
                  <a:pt x="636104" y="1292087"/>
                </a:cubicBezTo>
                <a:cubicBezTo>
                  <a:pt x="388447" y="1341619"/>
                  <a:pt x="693147" y="1289207"/>
                  <a:pt x="496957" y="1321905"/>
                </a:cubicBezTo>
                <a:cubicBezTo>
                  <a:pt x="478187" y="1329413"/>
                  <a:pt x="404889" y="1360988"/>
                  <a:pt x="367748" y="1371600"/>
                </a:cubicBezTo>
                <a:cubicBezTo>
                  <a:pt x="352891" y="1375845"/>
                  <a:pt x="314058" y="1383537"/>
                  <a:pt x="298174" y="1391479"/>
                </a:cubicBezTo>
                <a:cubicBezTo>
                  <a:pt x="279835" y="1400649"/>
                  <a:pt x="261683" y="1415389"/>
                  <a:pt x="248478" y="1431235"/>
                </a:cubicBezTo>
                <a:cubicBezTo>
                  <a:pt x="237873" y="1443961"/>
                  <a:pt x="229569" y="1458525"/>
                  <a:pt x="218661" y="1470992"/>
                </a:cubicBezTo>
                <a:cubicBezTo>
                  <a:pt x="206320" y="1485096"/>
                  <a:pt x="191101" y="1496518"/>
                  <a:pt x="178904" y="1510748"/>
                </a:cubicBezTo>
                <a:cubicBezTo>
                  <a:pt x="171130" y="1519818"/>
                  <a:pt x="165969" y="1530846"/>
                  <a:pt x="159026" y="1540566"/>
                </a:cubicBezTo>
                <a:cubicBezTo>
                  <a:pt x="149398" y="1554046"/>
                  <a:pt x="138837" y="1566843"/>
                  <a:pt x="129209" y="1580322"/>
                </a:cubicBezTo>
                <a:cubicBezTo>
                  <a:pt x="56542" y="1682055"/>
                  <a:pt x="176957" y="1519971"/>
                  <a:pt x="79513" y="1649896"/>
                </a:cubicBezTo>
                <a:cubicBezTo>
                  <a:pt x="76200" y="1659835"/>
                  <a:pt x="74259" y="1670343"/>
                  <a:pt x="69574" y="1679714"/>
                </a:cubicBezTo>
                <a:cubicBezTo>
                  <a:pt x="57036" y="1704791"/>
                  <a:pt x="48307" y="1710920"/>
                  <a:pt x="29817" y="1729409"/>
                </a:cubicBezTo>
                <a:cubicBezTo>
                  <a:pt x="26504" y="1742661"/>
                  <a:pt x="23803" y="1756082"/>
                  <a:pt x="19878" y="1769166"/>
                </a:cubicBezTo>
                <a:cubicBezTo>
                  <a:pt x="13857" y="1789236"/>
                  <a:pt x="0" y="1828800"/>
                  <a:pt x="0" y="1828800"/>
                </a:cubicBezTo>
                <a:cubicBezTo>
                  <a:pt x="3313" y="1905000"/>
                  <a:pt x="-2206" y="1982101"/>
                  <a:pt x="9939" y="2057400"/>
                </a:cubicBezTo>
                <a:cubicBezTo>
                  <a:pt x="14658" y="2086655"/>
                  <a:pt x="49696" y="2136914"/>
                  <a:pt x="49696" y="2136914"/>
                </a:cubicBezTo>
                <a:cubicBezTo>
                  <a:pt x="56322" y="2163418"/>
                  <a:pt x="54420" y="2193695"/>
                  <a:pt x="69574" y="2216427"/>
                </a:cubicBezTo>
                <a:cubicBezTo>
                  <a:pt x="82826" y="2236305"/>
                  <a:pt x="101775" y="2253397"/>
                  <a:pt x="109330" y="2276061"/>
                </a:cubicBezTo>
                <a:cubicBezTo>
                  <a:pt x="125460" y="2324449"/>
                  <a:pt x="111479" y="2292983"/>
                  <a:pt x="149087" y="2345635"/>
                </a:cubicBezTo>
                <a:cubicBezTo>
                  <a:pt x="156030" y="2355355"/>
                  <a:pt x="159637" y="2367991"/>
                  <a:pt x="168965" y="2375453"/>
                </a:cubicBezTo>
                <a:cubicBezTo>
                  <a:pt x="177146" y="2381998"/>
                  <a:pt x="188844" y="2382079"/>
                  <a:pt x="198783" y="2385392"/>
                </a:cubicBezTo>
                <a:cubicBezTo>
                  <a:pt x="273640" y="2435296"/>
                  <a:pt x="178503" y="2376701"/>
                  <a:pt x="268357" y="2415209"/>
                </a:cubicBezTo>
                <a:cubicBezTo>
                  <a:pt x="279336" y="2419914"/>
                  <a:pt x="287931" y="2428941"/>
                  <a:pt x="298174" y="2435087"/>
                </a:cubicBezTo>
                <a:cubicBezTo>
                  <a:pt x="304526" y="2438899"/>
                  <a:pt x="311426" y="2441714"/>
                  <a:pt x="318052" y="2445027"/>
                </a:cubicBezTo>
              </a:path>
            </a:pathLst>
          </a:custGeom>
          <a:noFill/>
          <a:ln>
            <a:solidFill>
              <a:schemeClr val="accent6">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182757" y="5395749"/>
            <a:ext cx="7802217" cy="1843251"/>
          </a:xfrm>
          <a:custGeom>
            <a:avLst/>
            <a:gdLst>
              <a:gd name="connsiteX0" fmla="*/ 7454347 w 7802217"/>
              <a:gd name="connsiteY0" fmla="*/ 557791 h 2167930"/>
              <a:gd name="connsiteX1" fmla="*/ 7533860 w 7802217"/>
              <a:gd name="connsiteY1" fmla="*/ 607486 h 2167930"/>
              <a:gd name="connsiteX2" fmla="*/ 7613373 w 7802217"/>
              <a:gd name="connsiteY2" fmla="*/ 696938 h 2167930"/>
              <a:gd name="connsiteX3" fmla="*/ 7633252 w 7802217"/>
              <a:gd name="connsiteY3" fmla="*/ 716817 h 2167930"/>
              <a:gd name="connsiteX4" fmla="*/ 7653130 w 7802217"/>
              <a:gd name="connsiteY4" fmla="*/ 766512 h 2167930"/>
              <a:gd name="connsiteX5" fmla="*/ 7682947 w 7802217"/>
              <a:gd name="connsiteY5" fmla="*/ 796330 h 2167930"/>
              <a:gd name="connsiteX6" fmla="*/ 7712765 w 7802217"/>
              <a:gd name="connsiteY6" fmla="*/ 885782 h 2167930"/>
              <a:gd name="connsiteX7" fmla="*/ 7742582 w 7802217"/>
              <a:gd name="connsiteY7" fmla="*/ 965295 h 2167930"/>
              <a:gd name="connsiteX8" fmla="*/ 7752521 w 7802217"/>
              <a:gd name="connsiteY8" fmla="*/ 1005051 h 2167930"/>
              <a:gd name="connsiteX9" fmla="*/ 7772400 w 7802217"/>
              <a:gd name="connsiteY9" fmla="*/ 1064686 h 2167930"/>
              <a:gd name="connsiteX10" fmla="*/ 7782339 w 7802217"/>
              <a:gd name="connsiteY10" fmla="*/ 1114382 h 2167930"/>
              <a:gd name="connsiteX11" fmla="*/ 7802217 w 7802217"/>
              <a:gd name="connsiteY11" fmla="*/ 1183956 h 2167930"/>
              <a:gd name="connsiteX12" fmla="*/ 7792278 w 7802217"/>
              <a:gd name="connsiteY12" fmla="*/ 1323104 h 2167930"/>
              <a:gd name="connsiteX13" fmla="*/ 7772400 w 7802217"/>
              <a:gd name="connsiteY13" fmla="*/ 1352921 h 2167930"/>
              <a:gd name="connsiteX14" fmla="*/ 7732643 w 7802217"/>
              <a:gd name="connsiteY14" fmla="*/ 1392678 h 2167930"/>
              <a:gd name="connsiteX15" fmla="*/ 7643191 w 7802217"/>
              <a:gd name="connsiteY15" fmla="*/ 1511947 h 2167930"/>
              <a:gd name="connsiteX16" fmla="*/ 7573617 w 7802217"/>
              <a:gd name="connsiteY16" fmla="*/ 1591460 h 2167930"/>
              <a:gd name="connsiteX17" fmla="*/ 7523921 w 7802217"/>
              <a:gd name="connsiteY17" fmla="*/ 1651095 h 2167930"/>
              <a:gd name="connsiteX18" fmla="*/ 7464286 w 7802217"/>
              <a:gd name="connsiteY18" fmla="*/ 1690851 h 2167930"/>
              <a:gd name="connsiteX19" fmla="*/ 7414591 w 7802217"/>
              <a:gd name="connsiteY19" fmla="*/ 1730608 h 2167930"/>
              <a:gd name="connsiteX20" fmla="*/ 7384773 w 7802217"/>
              <a:gd name="connsiteY20" fmla="*/ 1760425 h 2167930"/>
              <a:gd name="connsiteX21" fmla="*/ 7335078 w 7802217"/>
              <a:gd name="connsiteY21" fmla="*/ 1780304 h 2167930"/>
              <a:gd name="connsiteX22" fmla="*/ 7255565 w 7802217"/>
              <a:gd name="connsiteY22" fmla="*/ 1839938 h 2167930"/>
              <a:gd name="connsiteX23" fmla="*/ 7176052 w 7802217"/>
              <a:gd name="connsiteY23" fmla="*/ 1869756 h 2167930"/>
              <a:gd name="connsiteX24" fmla="*/ 7146234 w 7802217"/>
              <a:gd name="connsiteY24" fmla="*/ 1889634 h 2167930"/>
              <a:gd name="connsiteX25" fmla="*/ 7036904 w 7802217"/>
              <a:gd name="connsiteY25" fmla="*/ 1929391 h 2167930"/>
              <a:gd name="connsiteX26" fmla="*/ 6997147 w 7802217"/>
              <a:gd name="connsiteY26" fmla="*/ 1949269 h 2167930"/>
              <a:gd name="connsiteX27" fmla="*/ 6927573 w 7802217"/>
              <a:gd name="connsiteY27" fmla="*/ 1969147 h 2167930"/>
              <a:gd name="connsiteX28" fmla="*/ 6858000 w 7802217"/>
              <a:gd name="connsiteY28" fmla="*/ 1998964 h 2167930"/>
              <a:gd name="connsiteX29" fmla="*/ 6808304 w 7802217"/>
              <a:gd name="connsiteY29" fmla="*/ 2008904 h 2167930"/>
              <a:gd name="connsiteX30" fmla="*/ 6758608 w 7802217"/>
              <a:gd name="connsiteY30" fmla="*/ 2028782 h 2167930"/>
              <a:gd name="connsiteX31" fmla="*/ 6609521 w 7802217"/>
              <a:gd name="connsiteY31" fmla="*/ 2068538 h 2167930"/>
              <a:gd name="connsiteX32" fmla="*/ 6510130 w 7802217"/>
              <a:gd name="connsiteY32" fmla="*/ 2088417 h 2167930"/>
              <a:gd name="connsiteX33" fmla="*/ 6291469 w 7802217"/>
              <a:gd name="connsiteY33" fmla="*/ 2098356 h 2167930"/>
              <a:gd name="connsiteX34" fmla="*/ 4959626 w 7802217"/>
              <a:gd name="connsiteY34" fmla="*/ 2108295 h 2167930"/>
              <a:gd name="connsiteX35" fmla="*/ 4542182 w 7802217"/>
              <a:gd name="connsiteY35" fmla="*/ 2128173 h 2167930"/>
              <a:gd name="connsiteX36" fmla="*/ 4343400 w 7802217"/>
              <a:gd name="connsiteY36" fmla="*/ 2138112 h 2167930"/>
              <a:gd name="connsiteX37" fmla="*/ 3826565 w 7802217"/>
              <a:gd name="connsiteY37" fmla="*/ 2157991 h 2167930"/>
              <a:gd name="connsiteX38" fmla="*/ 3578086 w 7802217"/>
              <a:gd name="connsiteY38" fmla="*/ 2167930 h 2167930"/>
              <a:gd name="connsiteX39" fmla="*/ 2743200 w 7802217"/>
              <a:gd name="connsiteY39" fmla="*/ 2138112 h 2167930"/>
              <a:gd name="connsiteX40" fmla="*/ 2673626 w 7802217"/>
              <a:gd name="connsiteY40" fmla="*/ 2128173 h 2167930"/>
              <a:gd name="connsiteX41" fmla="*/ 2504660 w 7802217"/>
              <a:gd name="connsiteY41" fmla="*/ 2098356 h 2167930"/>
              <a:gd name="connsiteX42" fmla="*/ 2375452 w 7802217"/>
              <a:gd name="connsiteY42" fmla="*/ 2058599 h 2167930"/>
              <a:gd name="connsiteX43" fmla="*/ 2305878 w 7802217"/>
              <a:gd name="connsiteY43" fmla="*/ 2048660 h 2167930"/>
              <a:gd name="connsiteX44" fmla="*/ 2146852 w 7802217"/>
              <a:gd name="connsiteY44" fmla="*/ 2008904 h 2167930"/>
              <a:gd name="connsiteX45" fmla="*/ 2077278 w 7802217"/>
              <a:gd name="connsiteY45" fmla="*/ 1989025 h 2167930"/>
              <a:gd name="connsiteX46" fmla="*/ 2007704 w 7802217"/>
              <a:gd name="connsiteY46" fmla="*/ 1979086 h 2167930"/>
              <a:gd name="connsiteX47" fmla="*/ 1878495 w 7802217"/>
              <a:gd name="connsiteY47" fmla="*/ 1959208 h 2167930"/>
              <a:gd name="connsiteX48" fmla="*/ 1798982 w 7802217"/>
              <a:gd name="connsiteY48" fmla="*/ 1949269 h 2167930"/>
              <a:gd name="connsiteX49" fmla="*/ 1709530 w 7802217"/>
              <a:gd name="connsiteY49" fmla="*/ 1939330 h 2167930"/>
              <a:gd name="connsiteX50" fmla="*/ 1570382 w 7802217"/>
              <a:gd name="connsiteY50" fmla="*/ 1919451 h 2167930"/>
              <a:gd name="connsiteX51" fmla="*/ 1480930 w 7802217"/>
              <a:gd name="connsiteY51" fmla="*/ 1909512 h 2167930"/>
              <a:gd name="connsiteX52" fmla="*/ 1341782 w 7802217"/>
              <a:gd name="connsiteY52" fmla="*/ 1889634 h 2167930"/>
              <a:gd name="connsiteX53" fmla="*/ 1272208 w 7802217"/>
              <a:gd name="connsiteY53" fmla="*/ 1879695 h 2167930"/>
              <a:gd name="connsiteX54" fmla="*/ 1073426 w 7802217"/>
              <a:gd name="connsiteY54" fmla="*/ 1839938 h 2167930"/>
              <a:gd name="connsiteX55" fmla="*/ 983973 w 7802217"/>
              <a:gd name="connsiteY55" fmla="*/ 1820060 h 2167930"/>
              <a:gd name="connsiteX56" fmla="*/ 944217 w 7802217"/>
              <a:gd name="connsiteY56" fmla="*/ 1810121 h 2167930"/>
              <a:gd name="connsiteX57" fmla="*/ 785191 w 7802217"/>
              <a:gd name="connsiteY57" fmla="*/ 1790243 h 2167930"/>
              <a:gd name="connsiteX58" fmla="*/ 695739 w 7802217"/>
              <a:gd name="connsiteY58" fmla="*/ 1760425 h 2167930"/>
              <a:gd name="connsiteX59" fmla="*/ 655982 w 7802217"/>
              <a:gd name="connsiteY59" fmla="*/ 1750486 h 2167930"/>
              <a:gd name="connsiteX60" fmla="*/ 576469 w 7802217"/>
              <a:gd name="connsiteY60" fmla="*/ 1700791 h 2167930"/>
              <a:gd name="connsiteX61" fmla="*/ 496956 w 7802217"/>
              <a:gd name="connsiteY61" fmla="*/ 1651095 h 2167930"/>
              <a:gd name="connsiteX62" fmla="*/ 467139 w 7802217"/>
              <a:gd name="connsiteY62" fmla="*/ 1621278 h 2167930"/>
              <a:gd name="connsiteX63" fmla="*/ 387626 w 7802217"/>
              <a:gd name="connsiteY63" fmla="*/ 1561643 h 2167930"/>
              <a:gd name="connsiteX64" fmla="*/ 318052 w 7802217"/>
              <a:gd name="connsiteY64" fmla="*/ 1502008 h 2167930"/>
              <a:gd name="connsiteX65" fmla="*/ 298173 w 7802217"/>
              <a:gd name="connsiteY65" fmla="*/ 1472191 h 2167930"/>
              <a:gd name="connsiteX66" fmla="*/ 258417 w 7802217"/>
              <a:gd name="connsiteY66" fmla="*/ 1432434 h 2167930"/>
              <a:gd name="connsiteX67" fmla="*/ 228600 w 7802217"/>
              <a:gd name="connsiteY67" fmla="*/ 1392678 h 2167930"/>
              <a:gd name="connsiteX68" fmla="*/ 198782 w 7802217"/>
              <a:gd name="connsiteY68" fmla="*/ 1362860 h 2167930"/>
              <a:gd name="connsiteX69" fmla="*/ 159026 w 7802217"/>
              <a:gd name="connsiteY69" fmla="*/ 1293286 h 2167930"/>
              <a:gd name="connsiteX70" fmla="*/ 99391 w 7802217"/>
              <a:gd name="connsiteY70" fmla="*/ 1213773 h 2167930"/>
              <a:gd name="connsiteX71" fmla="*/ 89452 w 7802217"/>
              <a:gd name="connsiteY71" fmla="*/ 1183956 h 2167930"/>
              <a:gd name="connsiteX72" fmla="*/ 39756 w 7802217"/>
              <a:gd name="connsiteY72" fmla="*/ 1074625 h 2167930"/>
              <a:gd name="connsiteX73" fmla="*/ 19878 w 7802217"/>
              <a:gd name="connsiteY73" fmla="*/ 995112 h 2167930"/>
              <a:gd name="connsiteX74" fmla="*/ 0 w 7802217"/>
              <a:gd name="connsiteY74" fmla="*/ 915599 h 2167930"/>
              <a:gd name="connsiteX75" fmla="*/ 19878 w 7802217"/>
              <a:gd name="connsiteY75" fmla="*/ 696938 h 2167930"/>
              <a:gd name="connsiteX76" fmla="*/ 49695 w 7802217"/>
              <a:gd name="connsiteY76" fmla="*/ 627364 h 2167930"/>
              <a:gd name="connsiteX77" fmla="*/ 79513 w 7802217"/>
              <a:gd name="connsiteY77" fmla="*/ 567730 h 2167930"/>
              <a:gd name="connsiteX78" fmla="*/ 159026 w 7802217"/>
              <a:gd name="connsiteY78" fmla="*/ 428582 h 2167930"/>
              <a:gd name="connsiteX79" fmla="*/ 248478 w 7802217"/>
              <a:gd name="connsiteY79" fmla="*/ 319251 h 2167930"/>
              <a:gd name="connsiteX80" fmla="*/ 278295 w 7802217"/>
              <a:gd name="connsiteY80" fmla="*/ 299373 h 2167930"/>
              <a:gd name="connsiteX81" fmla="*/ 308113 w 7802217"/>
              <a:gd name="connsiteY81" fmla="*/ 289434 h 2167930"/>
              <a:gd name="connsiteX82" fmla="*/ 367747 w 7802217"/>
              <a:gd name="connsiteY82" fmla="*/ 249678 h 2167930"/>
              <a:gd name="connsiteX83" fmla="*/ 387626 w 7802217"/>
              <a:gd name="connsiteY83" fmla="*/ 229799 h 2167930"/>
              <a:gd name="connsiteX84" fmla="*/ 417443 w 7802217"/>
              <a:gd name="connsiteY84" fmla="*/ 219860 h 2167930"/>
              <a:gd name="connsiteX85" fmla="*/ 496956 w 7802217"/>
              <a:gd name="connsiteY85" fmla="*/ 180104 h 2167930"/>
              <a:gd name="connsiteX86" fmla="*/ 546652 w 7802217"/>
              <a:gd name="connsiteY86" fmla="*/ 140347 h 2167930"/>
              <a:gd name="connsiteX87" fmla="*/ 616226 w 7802217"/>
              <a:gd name="connsiteY87" fmla="*/ 120469 h 2167930"/>
              <a:gd name="connsiteX88" fmla="*/ 655982 w 7802217"/>
              <a:gd name="connsiteY88" fmla="*/ 100591 h 2167930"/>
              <a:gd name="connsiteX89" fmla="*/ 695739 w 7802217"/>
              <a:gd name="connsiteY89" fmla="*/ 70773 h 2167930"/>
              <a:gd name="connsiteX90" fmla="*/ 735495 w 7802217"/>
              <a:gd name="connsiteY90" fmla="*/ 60834 h 2167930"/>
              <a:gd name="connsiteX91" fmla="*/ 775252 w 7802217"/>
              <a:gd name="connsiteY91" fmla="*/ 40956 h 2167930"/>
              <a:gd name="connsiteX92" fmla="*/ 815008 w 7802217"/>
              <a:gd name="connsiteY92" fmla="*/ 31017 h 2167930"/>
              <a:gd name="connsiteX93" fmla="*/ 924339 w 7802217"/>
              <a:gd name="connsiteY93" fmla="*/ 1199 h 2167930"/>
              <a:gd name="connsiteX94" fmla="*/ 1143000 w 7802217"/>
              <a:gd name="connsiteY94" fmla="*/ 1199 h 21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802217" h="2167930">
                <a:moveTo>
                  <a:pt x="7454347" y="557791"/>
                </a:moveTo>
                <a:cubicBezTo>
                  <a:pt x="7459313" y="560771"/>
                  <a:pt x="7521961" y="597287"/>
                  <a:pt x="7533860" y="607486"/>
                </a:cubicBezTo>
                <a:cubicBezTo>
                  <a:pt x="7575586" y="643252"/>
                  <a:pt x="7576659" y="654105"/>
                  <a:pt x="7613373" y="696938"/>
                </a:cubicBezTo>
                <a:cubicBezTo>
                  <a:pt x="7619472" y="704053"/>
                  <a:pt x="7626626" y="710191"/>
                  <a:pt x="7633252" y="716817"/>
                </a:cubicBezTo>
                <a:cubicBezTo>
                  <a:pt x="7639878" y="733382"/>
                  <a:pt x="7643674" y="751383"/>
                  <a:pt x="7653130" y="766512"/>
                </a:cubicBezTo>
                <a:cubicBezTo>
                  <a:pt x="7660580" y="778432"/>
                  <a:pt x="7676661" y="783758"/>
                  <a:pt x="7682947" y="796330"/>
                </a:cubicBezTo>
                <a:cubicBezTo>
                  <a:pt x="7697003" y="824442"/>
                  <a:pt x="7701092" y="856600"/>
                  <a:pt x="7712765" y="885782"/>
                </a:cubicBezTo>
                <a:cubicBezTo>
                  <a:pt x="7723266" y="912036"/>
                  <a:pt x="7734792" y="938030"/>
                  <a:pt x="7742582" y="965295"/>
                </a:cubicBezTo>
                <a:cubicBezTo>
                  <a:pt x="7746335" y="978429"/>
                  <a:pt x="7748596" y="991967"/>
                  <a:pt x="7752521" y="1005051"/>
                </a:cubicBezTo>
                <a:cubicBezTo>
                  <a:pt x="7758542" y="1025121"/>
                  <a:pt x="7766887" y="1044471"/>
                  <a:pt x="7772400" y="1064686"/>
                </a:cubicBezTo>
                <a:cubicBezTo>
                  <a:pt x="7776845" y="1080984"/>
                  <a:pt x="7778674" y="1097891"/>
                  <a:pt x="7782339" y="1114382"/>
                </a:cubicBezTo>
                <a:cubicBezTo>
                  <a:pt x="7790658" y="1151820"/>
                  <a:pt x="7791150" y="1150753"/>
                  <a:pt x="7802217" y="1183956"/>
                </a:cubicBezTo>
                <a:cubicBezTo>
                  <a:pt x="7798904" y="1230339"/>
                  <a:pt x="7800359" y="1277311"/>
                  <a:pt x="7792278" y="1323104"/>
                </a:cubicBezTo>
                <a:cubicBezTo>
                  <a:pt x="7790202" y="1334867"/>
                  <a:pt x="7780174" y="1343852"/>
                  <a:pt x="7772400" y="1352921"/>
                </a:cubicBezTo>
                <a:cubicBezTo>
                  <a:pt x="7760203" y="1367151"/>
                  <a:pt x="7732643" y="1392678"/>
                  <a:pt x="7732643" y="1392678"/>
                </a:cubicBezTo>
                <a:cubicBezTo>
                  <a:pt x="7678231" y="1528709"/>
                  <a:pt x="7766474" y="1327024"/>
                  <a:pt x="7643191" y="1511947"/>
                </a:cubicBezTo>
                <a:cubicBezTo>
                  <a:pt x="7596808" y="1581521"/>
                  <a:pt x="7623312" y="1558330"/>
                  <a:pt x="7573617" y="1591460"/>
                </a:cubicBezTo>
                <a:cubicBezTo>
                  <a:pt x="7562107" y="1606807"/>
                  <a:pt x="7541977" y="1637553"/>
                  <a:pt x="7523921" y="1651095"/>
                </a:cubicBezTo>
                <a:cubicBezTo>
                  <a:pt x="7504808" y="1665429"/>
                  <a:pt x="7482941" y="1675926"/>
                  <a:pt x="7464286" y="1690851"/>
                </a:cubicBezTo>
                <a:cubicBezTo>
                  <a:pt x="7447721" y="1704103"/>
                  <a:pt x="7430556" y="1716639"/>
                  <a:pt x="7414591" y="1730608"/>
                </a:cubicBezTo>
                <a:cubicBezTo>
                  <a:pt x="7404013" y="1739864"/>
                  <a:pt x="7396693" y="1752975"/>
                  <a:pt x="7384773" y="1760425"/>
                </a:cubicBezTo>
                <a:cubicBezTo>
                  <a:pt x="7369644" y="1769881"/>
                  <a:pt x="7350273" y="1770953"/>
                  <a:pt x="7335078" y="1780304"/>
                </a:cubicBezTo>
                <a:cubicBezTo>
                  <a:pt x="7306862" y="1797668"/>
                  <a:pt x="7286995" y="1829461"/>
                  <a:pt x="7255565" y="1839938"/>
                </a:cubicBezTo>
                <a:cubicBezTo>
                  <a:pt x="7229761" y="1848540"/>
                  <a:pt x="7199817" y="1857874"/>
                  <a:pt x="7176052" y="1869756"/>
                </a:cubicBezTo>
                <a:cubicBezTo>
                  <a:pt x="7165368" y="1875098"/>
                  <a:pt x="7156918" y="1884292"/>
                  <a:pt x="7146234" y="1889634"/>
                </a:cubicBezTo>
                <a:cubicBezTo>
                  <a:pt x="7102779" y="1911361"/>
                  <a:pt x="7083286" y="1910838"/>
                  <a:pt x="7036904" y="1929391"/>
                </a:cubicBezTo>
                <a:cubicBezTo>
                  <a:pt x="7023147" y="1934894"/>
                  <a:pt x="7010766" y="1943433"/>
                  <a:pt x="6997147" y="1949269"/>
                </a:cubicBezTo>
                <a:cubicBezTo>
                  <a:pt x="6977183" y="1957825"/>
                  <a:pt x="6947749" y="1964103"/>
                  <a:pt x="6927573" y="1969147"/>
                </a:cubicBezTo>
                <a:cubicBezTo>
                  <a:pt x="6899127" y="1983370"/>
                  <a:pt x="6887250" y="1991651"/>
                  <a:pt x="6858000" y="1998964"/>
                </a:cubicBezTo>
                <a:cubicBezTo>
                  <a:pt x="6841611" y="2003061"/>
                  <a:pt x="6824485" y="2004050"/>
                  <a:pt x="6808304" y="2008904"/>
                </a:cubicBezTo>
                <a:cubicBezTo>
                  <a:pt x="6791215" y="2014031"/>
                  <a:pt x="6775313" y="2022518"/>
                  <a:pt x="6758608" y="2028782"/>
                </a:cubicBezTo>
                <a:cubicBezTo>
                  <a:pt x="6712809" y="2045957"/>
                  <a:pt x="6649399" y="2058568"/>
                  <a:pt x="6609521" y="2068538"/>
                </a:cubicBezTo>
                <a:cubicBezTo>
                  <a:pt x="6576635" y="2076760"/>
                  <a:pt x="6544260" y="2085979"/>
                  <a:pt x="6510130" y="2088417"/>
                </a:cubicBezTo>
                <a:cubicBezTo>
                  <a:pt x="6437353" y="2093615"/>
                  <a:pt x="6364425" y="2097421"/>
                  <a:pt x="6291469" y="2098356"/>
                </a:cubicBezTo>
                <a:lnTo>
                  <a:pt x="4959626" y="2108295"/>
                </a:lnTo>
                <a:lnTo>
                  <a:pt x="4542182" y="2128173"/>
                </a:lnTo>
                <a:lnTo>
                  <a:pt x="4343400" y="2138112"/>
                </a:lnTo>
                <a:lnTo>
                  <a:pt x="3826565" y="2157991"/>
                </a:lnTo>
                <a:lnTo>
                  <a:pt x="3578086" y="2167930"/>
                </a:lnTo>
                <a:cubicBezTo>
                  <a:pt x="3456800" y="2165764"/>
                  <a:pt x="2941807" y="2166484"/>
                  <a:pt x="2743200" y="2138112"/>
                </a:cubicBezTo>
                <a:cubicBezTo>
                  <a:pt x="2720009" y="2134799"/>
                  <a:pt x="2696696" y="2132244"/>
                  <a:pt x="2673626" y="2128173"/>
                </a:cubicBezTo>
                <a:cubicBezTo>
                  <a:pt x="2465608" y="2091465"/>
                  <a:pt x="2667071" y="2121557"/>
                  <a:pt x="2504660" y="2098356"/>
                </a:cubicBezTo>
                <a:cubicBezTo>
                  <a:pt x="2468916" y="2086441"/>
                  <a:pt x="2411334" y="2066288"/>
                  <a:pt x="2375452" y="2058599"/>
                </a:cubicBezTo>
                <a:cubicBezTo>
                  <a:pt x="2352545" y="2053690"/>
                  <a:pt x="2328770" y="2053636"/>
                  <a:pt x="2305878" y="2048660"/>
                </a:cubicBezTo>
                <a:cubicBezTo>
                  <a:pt x="2252485" y="2037053"/>
                  <a:pt x="2199390" y="2023915"/>
                  <a:pt x="2146852" y="2008904"/>
                </a:cubicBezTo>
                <a:cubicBezTo>
                  <a:pt x="2123661" y="2002278"/>
                  <a:pt x="2100862" y="1994079"/>
                  <a:pt x="2077278" y="1989025"/>
                </a:cubicBezTo>
                <a:cubicBezTo>
                  <a:pt x="2054371" y="1984116"/>
                  <a:pt x="2030895" y="1982399"/>
                  <a:pt x="2007704" y="1979086"/>
                </a:cubicBezTo>
                <a:cubicBezTo>
                  <a:pt x="1944571" y="1958042"/>
                  <a:pt x="1993802" y="1972020"/>
                  <a:pt x="1878495" y="1959208"/>
                </a:cubicBezTo>
                <a:cubicBezTo>
                  <a:pt x="1851948" y="1956258"/>
                  <a:pt x="1825510" y="1952390"/>
                  <a:pt x="1798982" y="1949269"/>
                </a:cubicBezTo>
                <a:lnTo>
                  <a:pt x="1709530" y="1939330"/>
                </a:lnTo>
                <a:cubicBezTo>
                  <a:pt x="1663070" y="1933270"/>
                  <a:pt x="1616949" y="1924625"/>
                  <a:pt x="1570382" y="1919451"/>
                </a:cubicBezTo>
                <a:lnTo>
                  <a:pt x="1480930" y="1909512"/>
                </a:lnTo>
                <a:cubicBezTo>
                  <a:pt x="1434470" y="1903452"/>
                  <a:pt x="1388165" y="1896260"/>
                  <a:pt x="1341782" y="1889634"/>
                </a:cubicBezTo>
                <a:lnTo>
                  <a:pt x="1272208" y="1879695"/>
                </a:lnTo>
                <a:cubicBezTo>
                  <a:pt x="1117056" y="1827978"/>
                  <a:pt x="1347508" y="1900844"/>
                  <a:pt x="1073426" y="1839938"/>
                </a:cubicBezTo>
                <a:lnTo>
                  <a:pt x="983973" y="1820060"/>
                </a:lnTo>
                <a:cubicBezTo>
                  <a:pt x="970663" y="1816988"/>
                  <a:pt x="957726" y="1812147"/>
                  <a:pt x="944217" y="1810121"/>
                </a:cubicBezTo>
                <a:cubicBezTo>
                  <a:pt x="891387" y="1802197"/>
                  <a:pt x="785191" y="1790243"/>
                  <a:pt x="785191" y="1790243"/>
                </a:cubicBezTo>
                <a:cubicBezTo>
                  <a:pt x="755374" y="1780304"/>
                  <a:pt x="725779" y="1769668"/>
                  <a:pt x="695739" y="1760425"/>
                </a:cubicBezTo>
                <a:cubicBezTo>
                  <a:pt x="682683" y="1756408"/>
                  <a:pt x="668465" y="1756034"/>
                  <a:pt x="655982" y="1750486"/>
                </a:cubicBezTo>
                <a:cubicBezTo>
                  <a:pt x="613810" y="1731743"/>
                  <a:pt x="611374" y="1720737"/>
                  <a:pt x="576469" y="1700791"/>
                </a:cubicBezTo>
                <a:cubicBezTo>
                  <a:pt x="525568" y="1671704"/>
                  <a:pt x="544462" y="1691814"/>
                  <a:pt x="496956" y="1651095"/>
                </a:cubicBezTo>
                <a:cubicBezTo>
                  <a:pt x="486284" y="1641948"/>
                  <a:pt x="478018" y="1630179"/>
                  <a:pt x="467139" y="1621278"/>
                </a:cubicBezTo>
                <a:cubicBezTo>
                  <a:pt x="441497" y="1600299"/>
                  <a:pt x="415192" y="1580021"/>
                  <a:pt x="387626" y="1561643"/>
                </a:cubicBezTo>
                <a:cubicBezTo>
                  <a:pt x="352455" y="1538196"/>
                  <a:pt x="350188" y="1539500"/>
                  <a:pt x="318052" y="1502008"/>
                </a:cubicBezTo>
                <a:cubicBezTo>
                  <a:pt x="310278" y="1492938"/>
                  <a:pt x="305947" y="1481261"/>
                  <a:pt x="298173" y="1472191"/>
                </a:cubicBezTo>
                <a:cubicBezTo>
                  <a:pt x="285976" y="1457961"/>
                  <a:pt x="270758" y="1446538"/>
                  <a:pt x="258417" y="1432434"/>
                </a:cubicBezTo>
                <a:cubicBezTo>
                  <a:pt x="247509" y="1419967"/>
                  <a:pt x="239380" y="1405255"/>
                  <a:pt x="228600" y="1392678"/>
                </a:cubicBezTo>
                <a:cubicBezTo>
                  <a:pt x="219452" y="1382006"/>
                  <a:pt x="206843" y="1374375"/>
                  <a:pt x="198782" y="1362860"/>
                </a:cubicBezTo>
                <a:cubicBezTo>
                  <a:pt x="183465" y="1340978"/>
                  <a:pt x="172769" y="1316190"/>
                  <a:pt x="159026" y="1293286"/>
                </a:cubicBezTo>
                <a:cubicBezTo>
                  <a:pt x="140044" y="1261649"/>
                  <a:pt x="124118" y="1244682"/>
                  <a:pt x="99391" y="1213773"/>
                </a:cubicBezTo>
                <a:cubicBezTo>
                  <a:pt x="96078" y="1203834"/>
                  <a:pt x="93579" y="1193586"/>
                  <a:pt x="89452" y="1183956"/>
                </a:cubicBezTo>
                <a:cubicBezTo>
                  <a:pt x="63644" y="1123737"/>
                  <a:pt x="66291" y="1154231"/>
                  <a:pt x="39756" y="1074625"/>
                </a:cubicBezTo>
                <a:cubicBezTo>
                  <a:pt x="31117" y="1048707"/>
                  <a:pt x="27066" y="1021469"/>
                  <a:pt x="19878" y="995112"/>
                </a:cubicBezTo>
                <a:cubicBezTo>
                  <a:pt x="-3044" y="911065"/>
                  <a:pt x="24314" y="1037171"/>
                  <a:pt x="0" y="915599"/>
                </a:cubicBezTo>
                <a:cubicBezTo>
                  <a:pt x="3800" y="862403"/>
                  <a:pt x="8791" y="757917"/>
                  <a:pt x="19878" y="696938"/>
                </a:cubicBezTo>
                <a:cubicBezTo>
                  <a:pt x="24785" y="669950"/>
                  <a:pt x="38875" y="652611"/>
                  <a:pt x="49695" y="627364"/>
                </a:cubicBezTo>
                <a:cubicBezTo>
                  <a:pt x="96720" y="517638"/>
                  <a:pt x="15844" y="684455"/>
                  <a:pt x="79513" y="567730"/>
                </a:cubicBezTo>
                <a:cubicBezTo>
                  <a:pt x="123541" y="487013"/>
                  <a:pt x="108001" y="496616"/>
                  <a:pt x="159026" y="428582"/>
                </a:cubicBezTo>
                <a:cubicBezTo>
                  <a:pt x="185264" y="393598"/>
                  <a:pt x="212981" y="348832"/>
                  <a:pt x="248478" y="319251"/>
                </a:cubicBezTo>
                <a:cubicBezTo>
                  <a:pt x="257655" y="311604"/>
                  <a:pt x="267611" y="304715"/>
                  <a:pt x="278295" y="299373"/>
                </a:cubicBezTo>
                <a:cubicBezTo>
                  <a:pt x="287666" y="294688"/>
                  <a:pt x="298174" y="292747"/>
                  <a:pt x="308113" y="289434"/>
                </a:cubicBezTo>
                <a:cubicBezTo>
                  <a:pt x="383936" y="213611"/>
                  <a:pt x="295826" y="292831"/>
                  <a:pt x="367747" y="249678"/>
                </a:cubicBezTo>
                <a:cubicBezTo>
                  <a:pt x="375783" y="244857"/>
                  <a:pt x="379590" y="234620"/>
                  <a:pt x="387626" y="229799"/>
                </a:cubicBezTo>
                <a:cubicBezTo>
                  <a:pt x="396610" y="224409"/>
                  <a:pt x="407905" y="224195"/>
                  <a:pt x="417443" y="219860"/>
                </a:cubicBezTo>
                <a:cubicBezTo>
                  <a:pt x="444420" y="207598"/>
                  <a:pt x="496956" y="180104"/>
                  <a:pt x="496956" y="180104"/>
                </a:cubicBezTo>
                <a:cubicBezTo>
                  <a:pt x="515447" y="161612"/>
                  <a:pt x="521573" y="152886"/>
                  <a:pt x="546652" y="140347"/>
                </a:cubicBezTo>
                <a:cubicBezTo>
                  <a:pt x="560912" y="133217"/>
                  <a:pt x="603487" y="123654"/>
                  <a:pt x="616226" y="120469"/>
                </a:cubicBezTo>
                <a:cubicBezTo>
                  <a:pt x="629478" y="113843"/>
                  <a:pt x="643418" y="108444"/>
                  <a:pt x="655982" y="100591"/>
                </a:cubicBezTo>
                <a:cubicBezTo>
                  <a:pt x="670029" y="91811"/>
                  <a:pt x="680922" y="78181"/>
                  <a:pt x="695739" y="70773"/>
                </a:cubicBezTo>
                <a:cubicBezTo>
                  <a:pt x="707957" y="64664"/>
                  <a:pt x="722705" y="65630"/>
                  <a:pt x="735495" y="60834"/>
                </a:cubicBezTo>
                <a:cubicBezTo>
                  <a:pt x="749368" y="55632"/>
                  <a:pt x="761379" y="46158"/>
                  <a:pt x="775252" y="40956"/>
                </a:cubicBezTo>
                <a:cubicBezTo>
                  <a:pt x="788042" y="36160"/>
                  <a:pt x="801924" y="34942"/>
                  <a:pt x="815008" y="31017"/>
                </a:cubicBezTo>
                <a:cubicBezTo>
                  <a:pt x="846271" y="21638"/>
                  <a:pt x="889892" y="2475"/>
                  <a:pt x="924339" y="1199"/>
                </a:cubicBezTo>
                <a:cubicBezTo>
                  <a:pt x="997176" y="-1499"/>
                  <a:pt x="1070113" y="1199"/>
                  <a:pt x="1143000" y="1199"/>
                </a:cubicBezTo>
              </a:path>
            </a:pathLst>
          </a:custGeom>
          <a:noFill/>
          <a:ln>
            <a:solidFill>
              <a:schemeClr val="accent6">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03852" y="2295940"/>
            <a:ext cx="7205870" cy="1510747"/>
          </a:xfrm>
          <a:custGeom>
            <a:avLst/>
            <a:gdLst>
              <a:gd name="connsiteX0" fmla="*/ 6848061 w 7205870"/>
              <a:gd name="connsiteY0" fmla="*/ 1510747 h 1510747"/>
              <a:gd name="connsiteX1" fmla="*/ 6927574 w 7205870"/>
              <a:gd name="connsiteY1" fmla="*/ 1490869 h 1510747"/>
              <a:gd name="connsiteX2" fmla="*/ 6997148 w 7205870"/>
              <a:gd name="connsiteY2" fmla="*/ 1431234 h 1510747"/>
              <a:gd name="connsiteX3" fmla="*/ 7026965 w 7205870"/>
              <a:gd name="connsiteY3" fmla="*/ 1411356 h 1510747"/>
              <a:gd name="connsiteX4" fmla="*/ 7036905 w 7205870"/>
              <a:gd name="connsiteY4" fmla="*/ 1381539 h 1510747"/>
              <a:gd name="connsiteX5" fmla="*/ 7076661 w 7205870"/>
              <a:gd name="connsiteY5" fmla="*/ 1331843 h 1510747"/>
              <a:gd name="connsiteX6" fmla="*/ 7126357 w 7205870"/>
              <a:gd name="connsiteY6" fmla="*/ 1242391 h 1510747"/>
              <a:gd name="connsiteX7" fmla="*/ 7146235 w 7205870"/>
              <a:gd name="connsiteY7" fmla="*/ 1202634 h 1510747"/>
              <a:gd name="connsiteX8" fmla="*/ 7166113 w 7205870"/>
              <a:gd name="connsiteY8" fmla="*/ 1172817 h 1510747"/>
              <a:gd name="connsiteX9" fmla="*/ 7176052 w 7205870"/>
              <a:gd name="connsiteY9" fmla="*/ 1143000 h 1510747"/>
              <a:gd name="connsiteX10" fmla="*/ 7205870 w 7205870"/>
              <a:gd name="connsiteY10" fmla="*/ 1073426 h 1510747"/>
              <a:gd name="connsiteX11" fmla="*/ 7195931 w 7205870"/>
              <a:gd name="connsiteY11" fmla="*/ 874643 h 1510747"/>
              <a:gd name="connsiteX12" fmla="*/ 7185991 w 7205870"/>
              <a:gd name="connsiteY12" fmla="*/ 805069 h 1510747"/>
              <a:gd name="connsiteX13" fmla="*/ 7176052 w 7205870"/>
              <a:gd name="connsiteY13" fmla="*/ 715617 h 1510747"/>
              <a:gd name="connsiteX14" fmla="*/ 7166113 w 7205870"/>
              <a:gd name="connsiteY14" fmla="*/ 675860 h 1510747"/>
              <a:gd name="connsiteX15" fmla="*/ 7136296 w 7205870"/>
              <a:gd name="connsiteY15" fmla="*/ 536713 h 1510747"/>
              <a:gd name="connsiteX16" fmla="*/ 7106478 w 7205870"/>
              <a:gd name="connsiteY16" fmla="*/ 516834 h 1510747"/>
              <a:gd name="connsiteX17" fmla="*/ 7046844 w 7205870"/>
              <a:gd name="connsiteY17" fmla="*/ 467139 h 1510747"/>
              <a:gd name="connsiteX18" fmla="*/ 7017026 w 7205870"/>
              <a:gd name="connsiteY18" fmla="*/ 457200 h 1510747"/>
              <a:gd name="connsiteX19" fmla="*/ 6957391 w 7205870"/>
              <a:gd name="connsiteY19" fmla="*/ 427382 h 1510747"/>
              <a:gd name="connsiteX20" fmla="*/ 6927574 w 7205870"/>
              <a:gd name="connsiteY20" fmla="*/ 407504 h 1510747"/>
              <a:gd name="connsiteX21" fmla="*/ 6867939 w 7205870"/>
              <a:gd name="connsiteY21" fmla="*/ 387626 h 1510747"/>
              <a:gd name="connsiteX22" fmla="*/ 6838122 w 7205870"/>
              <a:gd name="connsiteY22" fmla="*/ 367747 h 1510747"/>
              <a:gd name="connsiteX23" fmla="*/ 6798365 w 7205870"/>
              <a:gd name="connsiteY23" fmla="*/ 357808 h 1510747"/>
              <a:gd name="connsiteX24" fmla="*/ 6768548 w 7205870"/>
              <a:gd name="connsiteY24" fmla="*/ 347869 h 1510747"/>
              <a:gd name="connsiteX25" fmla="*/ 6679096 w 7205870"/>
              <a:gd name="connsiteY25" fmla="*/ 318052 h 1510747"/>
              <a:gd name="connsiteX26" fmla="*/ 6649278 w 7205870"/>
              <a:gd name="connsiteY26" fmla="*/ 308113 h 1510747"/>
              <a:gd name="connsiteX27" fmla="*/ 6579705 w 7205870"/>
              <a:gd name="connsiteY27" fmla="*/ 298173 h 1510747"/>
              <a:gd name="connsiteX28" fmla="*/ 6520070 w 7205870"/>
              <a:gd name="connsiteY28" fmla="*/ 288234 h 1510747"/>
              <a:gd name="connsiteX29" fmla="*/ 4929809 w 7205870"/>
              <a:gd name="connsiteY29" fmla="*/ 288234 h 1510747"/>
              <a:gd name="connsiteX30" fmla="*/ 4840357 w 7205870"/>
              <a:gd name="connsiteY30" fmla="*/ 278295 h 1510747"/>
              <a:gd name="connsiteX31" fmla="*/ 4442791 w 7205870"/>
              <a:gd name="connsiteY31" fmla="*/ 248478 h 1510747"/>
              <a:gd name="connsiteX32" fmla="*/ 4273826 w 7205870"/>
              <a:gd name="connsiteY32" fmla="*/ 228600 h 1510747"/>
              <a:gd name="connsiteX33" fmla="*/ 4204252 w 7205870"/>
              <a:gd name="connsiteY33" fmla="*/ 218660 h 1510747"/>
              <a:gd name="connsiteX34" fmla="*/ 4065105 w 7205870"/>
              <a:gd name="connsiteY34" fmla="*/ 208721 h 1510747"/>
              <a:gd name="connsiteX35" fmla="*/ 3836505 w 7205870"/>
              <a:gd name="connsiteY35" fmla="*/ 188843 h 1510747"/>
              <a:gd name="connsiteX36" fmla="*/ 3747052 w 7205870"/>
              <a:gd name="connsiteY36" fmla="*/ 178904 h 1510747"/>
              <a:gd name="connsiteX37" fmla="*/ 3468757 w 7205870"/>
              <a:gd name="connsiteY37" fmla="*/ 159026 h 1510747"/>
              <a:gd name="connsiteX38" fmla="*/ 3369365 w 7205870"/>
              <a:gd name="connsiteY38" fmla="*/ 149087 h 1510747"/>
              <a:gd name="connsiteX39" fmla="*/ 3200400 w 7205870"/>
              <a:gd name="connsiteY39" fmla="*/ 129208 h 1510747"/>
              <a:gd name="connsiteX40" fmla="*/ 2971800 w 7205870"/>
              <a:gd name="connsiteY40" fmla="*/ 109330 h 1510747"/>
              <a:gd name="connsiteX41" fmla="*/ 2892287 w 7205870"/>
              <a:gd name="connsiteY41" fmla="*/ 99391 h 1510747"/>
              <a:gd name="connsiteX42" fmla="*/ 2544418 w 7205870"/>
              <a:gd name="connsiteY42" fmla="*/ 79513 h 1510747"/>
              <a:gd name="connsiteX43" fmla="*/ 2325757 w 7205870"/>
              <a:gd name="connsiteY43" fmla="*/ 59634 h 1510747"/>
              <a:gd name="connsiteX44" fmla="*/ 2047461 w 7205870"/>
              <a:gd name="connsiteY44" fmla="*/ 39756 h 1510747"/>
              <a:gd name="connsiteX45" fmla="*/ 1620078 w 7205870"/>
              <a:gd name="connsiteY45" fmla="*/ 19878 h 1510747"/>
              <a:gd name="connsiteX46" fmla="*/ 1252331 w 7205870"/>
              <a:gd name="connsiteY46" fmla="*/ 0 h 1510747"/>
              <a:gd name="connsiteX47" fmla="*/ 298174 w 7205870"/>
              <a:gd name="connsiteY47" fmla="*/ 9939 h 1510747"/>
              <a:gd name="connsiteX48" fmla="*/ 238539 w 7205870"/>
              <a:gd name="connsiteY48" fmla="*/ 19878 h 1510747"/>
              <a:gd name="connsiteX49" fmla="*/ 198783 w 7205870"/>
              <a:gd name="connsiteY49" fmla="*/ 29817 h 1510747"/>
              <a:gd name="connsiteX50" fmla="*/ 178905 w 7205870"/>
              <a:gd name="connsiteY50" fmla="*/ 59634 h 1510747"/>
              <a:gd name="connsiteX51" fmla="*/ 109331 w 7205870"/>
              <a:gd name="connsiteY51" fmla="*/ 99391 h 1510747"/>
              <a:gd name="connsiteX52" fmla="*/ 59635 w 7205870"/>
              <a:gd name="connsiteY52" fmla="*/ 149087 h 1510747"/>
              <a:gd name="connsiteX53" fmla="*/ 29818 w 7205870"/>
              <a:gd name="connsiteY53" fmla="*/ 168965 h 1510747"/>
              <a:gd name="connsiteX54" fmla="*/ 0 w 7205870"/>
              <a:gd name="connsiteY54" fmla="*/ 327991 h 1510747"/>
              <a:gd name="connsiteX55" fmla="*/ 19878 w 7205870"/>
              <a:gd name="connsiteY55" fmla="*/ 546652 h 1510747"/>
              <a:gd name="connsiteX56" fmla="*/ 29818 w 7205870"/>
              <a:gd name="connsiteY56" fmla="*/ 576469 h 1510747"/>
              <a:gd name="connsiteX57" fmla="*/ 59635 w 7205870"/>
              <a:gd name="connsiteY57" fmla="*/ 596347 h 1510747"/>
              <a:gd name="connsiteX58" fmla="*/ 99391 w 7205870"/>
              <a:gd name="connsiteY58" fmla="*/ 646043 h 1510747"/>
              <a:gd name="connsiteX59" fmla="*/ 139148 w 7205870"/>
              <a:gd name="connsiteY59" fmla="*/ 685800 h 1510747"/>
              <a:gd name="connsiteX60" fmla="*/ 168965 w 7205870"/>
              <a:gd name="connsiteY60" fmla="*/ 705678 h 1510747"/>
              <a:gd name="connsiteX61" fmla="*/ 188844 w 7205870"/>
              <a:gd name="connsiteY61" fmla="*/ 725556 h 1510747"/>
              <a:gd name="connsiteX62" fmla="*/ 248478 w 7205870"/>
              <a:gd name="connsiteY62" fmla="*/ 765313 h 1510747"/>
              <a:gd name="connsiteX63" fmla="*/ 278296 w 7205870"/>
              <a:gd name="connsiteY63" fmla="*/ 785191 h 1510747"/>
              <a:gd name="connsiteX64" fmla="*/ 308113 w 7205870"/>
              <a:gd name="connsiteY64" fmla="*/ 795130 h 1510747"/>
              <a:gd name="connsiteX65" fmla="*/ 308113 w 7205870"/>
              <a:gd name="connsiteY65" fmla="*/ 805069 h 151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05870" h="1510747">
                <a:moveTo>
                  <a:pt x="6848061" y="1510747"/>
                </a:moveTo>
                <a:cubicBezTo>
                  <a:pt x="6866963" y="1506967"/>
                  <a:pt x="6907199" y="1501057"/>
                  <a:pt x="6927574" y="1490869"/>
                </a:cubicBezTo>
                <a:cubicBezTo>
                  <a:pt x="6989020" y="1460146"/>
                  <a:pt x="6923786" y="1480142"/>
                  <a:pt x="6997148" y="1431234"/>
                </a:cubicBezTo>
                <a:lnTo>
                  <a:pt x="7026965" y="1411356"/>
                </a:lnTo>
                <a:cubicBezTo>
                  <a:pt x="7030278" y="1401417"/>
                  <a:pt x="7031515" y="1390523"/>
                  <a:pt x="7036905" y="1381539"/>
                </a:cubicBezTo>
                <a:cubicBezTo>
                  <a:pt x="7072303" y="1322543"/>
                  <a:pt x="7042568" y="1408552"/>
                  <a:pt x="7076661" y="1331843"/>
                </a:cubicBezTo>
                <a:cubicBezTo>
                  <a:pt x="7115577" y="1244280"/>
                  <a:pt x="7071933" y="1296813"/>
                  <a:pt x="7126357" y="1242391"/>
                </a:cubicBezTo>
                <a:cubicBezTo>
                  <a:pt x="7132983" y="1229139"/>
                  <a:pt x="7138884" y="1215498"/>
                  <a:pt x="7146235" y="1202634"/>
                </a:cubicBezTo>
                <a:cubicBezTo>
                  <a:pt x="7152161" y="1192263"/>
                  <a:pt x="7160771" y="1183501"/>
                  <a:pt x="7166113" y="1172817"/>
                </a:cubicBezTo>
                <a:cubicBezTo>
                  <a:pt x="7170798" y="1163446"/>
                  <a:pt x="7171925" y="1152630"/>
                  <a:pt x="7176052" y="1143000"/>
                </a:cubicBezTo>
                <a:cubicBezTo>
                  <a:pt x="7212898" y="1057028"/>
                  <a:pt x="7182561" y="1143352"/>
                  <a:pt x="7205870" y="1073426"/>
                </a:cubicBezTo>
                <a:cubicBezTo>
                  <a:pt x="7202557" y="1007165"/>
                  <a:pt x="7200832" y="940805"/>
                  <a:pt x="7195931" y="874643"/>
                </a:cubicBezTo>
                <a:cubicBezTo>
                  <a:pt x="7194200" y="851280"/>
                  <a:pt x="7188897" y="828315"/>
                  <a:pt x="7185991" y="805069"/>
                </a:cubicBezTo>
                <a:cubicBezTo>
                  <a:pt x="7182270" y="775300"/>
                  <a:pt x="7180614" y="745269"/>
                  <a:pt x="7176052" y="715617"/>
                </a:cubicBezTo>
                <a:cubicBezTo>
                  <a:pt x="7173975" y="702116"/>
                  <a:pt x="7168359" y="689334"/>
                  <a:pt x="7166113" y="675860"/>
                </a:cubicBezTo>
                <a:cubicBezTo>
                  <a:pt x="7164670" y="667203"/>
                  <a:pt x="7155917" y="549794"/>
                  <a:pt x="7136296" y="536713"/>
                </a:cubicBezTo>
                <a:cubicBezTo>
                  <a:pt x="7126357" y="530087"/>
                  <a:pt x="7115655" y="524481"/>
                  <a:pt x="7106478" y="516834"/>
                </a:cubicBezTo>
                <a:cubicBezTo>
                  <a:pt x="7073508" y="489359"/>
                  <a:pt x="7083858" y="485646"/>
                  <a:pt x="7046844" y="467139"/>
                </a:cubicBezTo>
                <a:cubicBezTo>
                  <a:pt x="7037473" y="462454"/>
                  <a:pt x="7026965" y="460513"/>
                  <a:pt x="7017026" y="457200"/>
                </a:cubicBezTo>
                <a:cubicBezTo>
                  <a:pt x="6931585" y="400236"/>
                  <a:pt x="7039682" y="468527"/>
                  <a:pt x="6957391" y="427382"/>
                </a:cubicBezTo>
                <a:cubicBezTo>
                  <a:pt x="6946707" y="422040"/>
                  <a:pt x="6938490" y="412355"/>
                  <a:pt x="6927574" y="407504"/>
                </a:cubicBezTo>
                <a:cubicBezTo>
                  <a:pt x="6908426" y="398994"/>
                  <a:pt x="6867939" y="387626"/>
                  <a:pt x="6867939" y="387626"/>
                </a:cubicBezTo>
                <a:cubicBezTo>
                  <a:pt x="6858000" y="381000"/>
                  <a:pt x="6849102" y="372453"/>
                  <a:pt x="6838122" y="367747"/>
                </a:cubicBezTo>
                <a:cubicBezTo>
                  <a:pt x="6825566" y="362366"/>
                  <a:pt x="6811500" y="361561"/>
                  <a:pt x="6798365" y="357808"/>
                </a:cubicBezTo>
                <a:cubicBezTo>
                  <a:pt x="6788291" y="354930"/>
                  <a:pt x="6778358" y="351548"/>
                  <a:pt x="6768548" y="347869"/>
                </a:cubicBezTo>
                <a:cubicBezTo>
                  <a:pt x="6658895" y="306750"/>
                  <a:pt x="6772355" y="344697"/>
                  <a:pt x="6679096" y="318052"/>
                </a:cubicBezTo>
                <a:cubicBezTo>
                  <a:pt x="6669022" y="315174"/>
                  <a:pt x="6659551" y="310168"/>
                  <a:pt x="6649278" y="308113"/>
                </a:cubicBezTo>
                <a:cubicBezTo>
                  <a:pt x="6626306" y="303519"/>
                  <a:pt x="6602859" y="301735"/>
                  <a:pt x="6579705" y="298173"/>
                </a:cubicBezTo>
                <a:cubicBezTo>
                  <a:pt x="6559787" y="295109"/>
                  <a:pt x="6539948" y="291547"/>
                  <a:pt x="6520070" y="288234"/>
                </a:cubicBezTo>
                <a:cubicBezTo>
                  <a:pt x="5757403" y="298681"/>
                  <a:pt x="5737105" y="305052"/>
                  <a:pt x="4929809" y="288234"/>
                </a:cubicBezTo>
                <a:cubicBezTo>
                  <a:pt x="4899815" y="287609"/>
                  <a:pt x="4870242" y="280932"/>
                  <a:pt x="4840357" y="278295"/>
                </a:cubicBezTo>
                <a:cubicBezTo>
                  <a:pt x="4656063" y="262034"/>
                  <a:pt x="4606552" y="259395"/>
                  <a:pt x="4442791" y="248478"/>
                </a:cubicBezTo>
                <a:cubicBezTo>
                  <a:pt x="4279796" y="225193"/>
                  <a:pt x="4482461" y="253146"/>
                  <a:pt x="4273826" y="228600"/>
                </a:cubicBezTo>
                <a:cubicBezTo>
                  <a:pt x="4250560" y="225863"/>
                  <a:pt x="4227573" y="220881"/>
                  <a:pt x="4204252" y="218660"/>
                </a:cubicBezTo>
                <a:cubicBezTo>
                  <a:pt x="4157961" y="214251"/>
                  <a:pt x="4111487" y="212034"/>
                  <a:pt x="4065105" y="208721"/>
                </a:cubicBezTo>
                <a:cubicBezTo>
                  <a:pt x="3969977" y="177013"/>
                  <a:pt x="4060762" y="204309"/>
                  <a:pt x="3836505" y="188843"/>
                </a:cubicBezTo>
                <a:cubicBezTo>
                  <a:pt x="3806575" y="186779"/>
                  <a:pt x="3776955" y="181329"/>
                  <a:pt x="3747052" y="178904"/>
                </a:cubicBezTo>
                <a:cubicBezTo>
                  <a:pt x="3654355" y="171388"/>
                  <a:pt x="3561297" y="168280"/>
                  <a:pt x="3468757" y="159026"/>
                </a:cubicBezTo>
                <a:lnTo>
                  <a:pt x="3369365" y="149087"/>
                </a:lnTo>
                <a:cubicBezTo>
                  <a:pt x="3288183" y="140066"/>
                  <a:pt x="3284838" y="136884"/>
                  <a:pt x="3200400" y="129208"/>
                </a:cubicBezTo>
                <a:cubicBezTo>
                  <a:pt x="3027148" y="113458"/>
                  <a:pt x="3122533" y="126078"/>
                  <a:pt x="2971800" y="109330"/>
                </a:cubicBezTo>
                <a:cubicBezTo>
                  <a:pt x="2945253" y="106380"/>
                  <a:pt x="2918897" y="101705"/>
                  <a:pt x="2892287" y="99391"/>
                </a:cubicBezTo>
                <a:cubicBezTo>
                  <a:pt x="2795199" y="90949"/>
                  <a:pt x="2635503" y="84067"/>
                  <a:pt x="2544418" y="79513"/>
                </a:cubicBezTo>
                <a:cubicBezTo>
                  <a:pt x="2447728" y="69843"/>
                  <a:pt x="2427407" y="67258"/>
                  <a:pt x="2325757" y="59634"/>
                </a:cubicBezTo>
                <a:cubicBezTo>
                  <a:pt x="2233016" y="52678"/>
                  <a:pt x="2140362" y="44077"/>
                  <a:pt x="2047461" y="39756"/>
                </a:cubicBezTo>
                <a:lnTo>
                  <a:pt x="1620078" y="19878"/>
                </a:lnTo>
                <a:cubicBezTo>
                  <a:pt x="1391535" y="5594"/>
                  <a:pt x="1514104" y="12465"/>
                  <a:pt x="1252331" y="0"/>
                </a:cubicBezTo>
                <a:lnTo>
                  <a:pt x="298174" y="9939"/>
                </a:lnTo>
                <a:cubicBezTo>
                  <a:pt x="278025" y="10334"/>
                  <a:pt x="258300" y="15926"/>
                  <a:pt x="238539" y="19878"/>
                </a:cubicBezTo>
                <a:cubicBezTo>
                  <a:pt x="225144" y="22557"/>
                  <a:pt x="212035" y="26504"/>
                  <a:pt x="198783" y="29817"/>
                </a:cubicBezTo>
                <a:cubicBezTo>
                  <a:pt x="192157" y="39756"/>
                  <a:pt x="187352" y="51187"/>
                  <a:pt x="178905" y="59634"/>
                </a:cubicBezTo>
                <a:cubicBezTo>
                  <a:pt x="149140" y="89399"/>
                  <a:pt x="144415" y="72103"/>
                  <a:pt x="109331" y="99391"/>
                </a:cubicBezTo>
                <a:cubicBezTo>
                  <a:pt x="90839" y="113774"/>
                  <a:pt x="79127" y="136092"/>
                  <a:pt x="59635" y="149087"/>
                </a:cubicBezTo>
                <a:lnTo>
                  <a:pt x="29818" y="168965"/>
                </a:lnTo>
                <a:cubicBezTo>
                  <a:pt x="-590" y="260187"/>
                  <a:pt x="12024" y="207750"/>
                  <a:pt x="0" y="327991"/>
                </a:cubicBezTo>
                <a:cubicBezTo>
                  <a:pt x="5534" y="422070"/>
                  <a:pt x="491" y="469105"/>
                  <a:pt x="19878" y="546652"/>
                </a:cubicBezTo>
                <a:cubicBezTo>
                  <a:pt x="22419" y="556816"/>
                  <a:pt x="23273" y="568288"/>
                  <a:pt x="29818" y="576469"/>
                </a:cubicBezTo>
                <a:cubicBezTo>
                  <a:pt x="37280" y="585797"/>
                  <a:pt x="49696" y="589721"/>
                  <a:pt x="59635" y="596347"/>
                </a:cubicBezTo>
                <a:cubicBezTo>
                  <a:pt x="76355" y="646510"/>
                  <a:pt x="57432" y="610078"/>
                  <a:pt x="99391" y="646043"/>
                </a:cubicBezTo>
                <a:cubicBezTo>
                  <a:pt x="113621" y="658240"/>
                  <a:pt x="123554" y="675404"/>
                  <a:pt x="139148" y="685800"/>
                </a:cubicBezTo>
                <a:cubicBezTo>
                  <a:pt x="149087" y="692426"/>
                  <a:pt x="159637" y="698216"/>
                  <a:pt x="168965" y="705678"/>
                </a:cubicBezTo>
                <a:cubicBezTo>
                  <a:pt x="176282" y="711532"/>
                  <a:pt x="181347" y="719933"/>
                  <a:pt x="188844" y="725556"/>
                </a:cubicBezTo>
                <a:cubicBezTo>
                  <a:pt x="207956" y="739890"/>
                  <a:pt x="228600" y="752061"/>
                  <a:pt x="248478" y="765313"/>
                </a:cubicBezTo>
                <a:cubicBezTo>
                  <a:pt x="258417" y="771939"/>
                  <a:pt x="266964" y="781414"/>
                  <a:pt x="278296" y="785191"/>
                </a:cubicBezTo>
                <a:cubicBezTo>
                  <a:pt x="288235" y="788504"/>
                  <a:pt x="299396" y="789319"/>
                  <a:pt x="308113" y="795130"/>
                </a:cubicBezTo>
                <a:cubicBezTo>
                  <a:pt x="310870" y="796968"/>
                  <a:pt x="308113" y="801756"/>
                  <a:pt x="308113" y="805069"/>
                </a:cubicBezTo>
              </a:path>
            </a:pathLst>
          </a:custGeom>
          <a:noFill/>
          <a:ln>
            <a:solidFill>
              <a:schemeClr val="accent6">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820478" y="3588027"/>
            <a:ext cx="556592" cy="1868556"/>
          </a:xfrm>
          <a:custGeom>
            <a:avLst/>
            <a:gdLst>
              <a:gd name="connsiteX0" fmla="*/ 0 w 556592"/>
              <a:gd name="connsiteY0" fmla="*/ 1868556 h 1868556"/>
              <a:gd name="connsiteX1" fmla="*/ 119270 w 556592"/>
              <a:gd name="connsiteY1" fmla="*/ 1848678 h 1868556"/>
              <a:gd name="connsiteX2" fmla="*/ 149087 w 556592"/>
              <a:gd name="connsiteY2" fmla="*/ 1828800 h 1868556"/>
              <a:gd name="connsiteX3" fmla="*/ 178905 w 556592"/>
              <a:gd name="connsiteY3" fmla="*/ 1818860 h 1868556"/>
              <a:gd name="connsiteX4" fmla="*/ 238539 w 556592"/>
              <a:gd name="connsiteY4" fmla="*/ 1779104 h 1868556"/>
              <a:gd name="connsiteX5" fmla="*/ 268357 w 556592"/>
              <a:gd name="connsiteY5" fmla="*/ 1709530 h 1868556"/>
              <a:gd name="connsiteX6" fmla="*/ 298174 w 556592"/>
              <a:gd name="connsiteY6" fmla="*/ 1659834 h 1868556"/>
              <a:gd name="connsiteX7" fmla="*/ 308113 w 556592"/>
              <a:gd name="connsiteY7" fmla="*/ 1630017 h 1868556"/>
              <a:gd name="connsiteX8" fmla="*/ 347870 w 556592"/>
              <a:gd name="connsiteY8" fmla="*/ 1550504 h 1868556"/>
              <a:gd name="connsiteX9" fmla="*/ 377687 w 556592"/>
              <a:gd name="connsiteY9" fmla="*/ 1451113 h 1868556"/>
              <a:gd name="connsiteX10" fmla="*/ 387626 w 556592"/>
              <a:gd name="connsiteY10" fmla="*/ 1381539 h 1868556"/>
              <a:gd name="connsiteX11" fmla="*/ 367748 w 556592"/>
              <a:gd name="connsiteY11" fmla="*/ 1083365 h 1868556"/>
              <a:gd name="connsiteX12" fmla="*/ 357809 w 556592"/>
              <a:gd name="connsiteY12" fmla="*/ 1033669 h 1868556"/>
              <a:gd name="connsiteX13" fmla="*/ 337931 w 556592"/>
              <a:gd name="connsiteY13" fmla="*/ 894521 h 1868556"/>
              <a:gd name="connsiteX14" fmla="*/ 327992 w 556592"/>
              <a:gd name="connsiteY14" fmla="*/ 795130 h 1868556"/>
              <a:gd name="connsiteX15" fmla="*/ 318052 w 556592"/>
              <a:gd name="connsiteY15" fmla="*/ 735495 h 1868556"/>
              <a:gd name="connsiteX16" fmla="*/ 298174 w 556592"/>
              <a:gd name="connsiteY16" fmla="*/ 506895 h 1868556"/>
              <a:gd name="connsiteX17" fmla="*/ 308113 w 556592"/>
              <a:gd name="connsiteY17" fmla="*/ 218660 h 1868556"/>
              <a:gd name="connsiteX18" fmla="*/ 337931 w 556592"/>
              <a:gd name="connsiteY18" fmla="*/ 99391 h 1868556"/>
              <a:gd name="connsiteX19" fmla="*/ 457200 w 556592"/>
              <a:gd name="connsiteY19" fmla="*/ 39756 h 1868556"/>
              <a:gd name="connsiteX20" fmla="*/ 487018 w 556592"/>
              <a:gd name="connsiteY20" fmla="*/ 29817 h 1868556"/>
              <a:gd name="connsiteX21" fmla="*/ 516835 w 556592"/>
              <a:gd name="connsiteY21" fmla="*/ 9939 h 1868556"/>
              <a:gd name="connsiteX22" fmla="*/ 556592 w 556592"/>
              <a:gd name="connsiteY22" fmla="*/ 0 h 18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6592" h="1868556">
                <a:moveTo>
                  <a:pt x="0" y="1868556"/>
                </a:moveTo>
                <a:cubicBezTo>
                  <a:pt x="10331" y="1867080"/>
                  <a:pt x="101383" y="1855386"/>
                  <a:pt x="119270" y="1848678"/>
                </a:cubicBezTo>
                <a:cubicBezTo>
                  <a:pt x="130455" y="1844484"/>
                  <a:pt x="138403" y="1834142"/>
                  <a:pt x="149087" y="1828800"/>
                </a:cubicBezTo>
                <a:cubicBezTo>
                  <a:pt x="158458" y="1824114"/>
                  <a:pt x="169746" y="1823948"/>
                  <a:pt x="178905" y="1818860"/>
                </a:cubicBezTo>
                <a:cubicBezTo>
                  <a:pt x="199789" y="1807258"/>
                  <a:pt x="238539" y="1779104"/>
                  <a:pt x="238539" y="1779104"/>
                </a:cubicBezTo>
                <a:cubicBezTo>
                  <a:pt x="261852" y="1709170"/>
                  <a:pt x="231508" y="1795511"/>
                  <a:pt x="268357" y="1709530"/>
                </a:cubicBezTo>
                <a:cubicBezTo>
                  <a:pt x="287711" y="1664371"/>
                  <a:pt x="265118" y="1692892"/>
                  <a:pt x="298174" y="1659834"/>
                </a:cubicBezTo>
                <a:cubicBezTo>
                  <a:pt x="301487" y="1649895"/>
                  <a:pt x="303778" y="1639555"/>
                  <a:pt x="308113" y="1630017"/>
                </a:cubicBezTo>
                <a:cubicBezTo>
                  <a:pt x="320375" y="1603040"/>
                  <a:pt x="338499" y="1578616"/>
                  <a:pt x="347870" y="1550504"/>
                </a:cubicBezTo>
                <a:cubicBezTo>
                  <a:pt x="358242" y="1519387"/>
                  <a:pt x="371679" y="1484158"/>
                  <a:pt x="377687" y="1451113"/>
                </a:cubicBezTo>
                <a:cubicBezTo>
                  <a:pt x="381878" y="1428064"/>
                  <a:pt x="384313" y="1404730"/>
                  <a:pt x="387626" y="1381539"/>
                </a:cubicBezTo>
                <a:cubicBezTo>
                  <a:pt x="383692" y="1310724"/>
                  <a:pt x="377158" y="1163351"/>
                  <a:pt x="367748" y="1083365"/>
                </a:cubicBezTo>
                <a:cubicBezTo>
                  <a:pt x="365774" y="1066587"/>
                  <a:pt x="360042" y="1050414"/>
                  <a:pt x="357809" y="1033669"/>
                </a:cubicBezTo>
                <a:cubicBezTo>
                  <a:pt x="338441" y="888404"/>
                  <a:pt x="359256" y="979824"/>
                  <a:pt x="337931" y="894521"/>
                </a:cubicBezTo>
                <a:cubicBezTo>
                  <a:pt x="334618" y="861391"/>
                  <a:pt x="332122" y="828168"/>
                  <a:pt x="327992" y="795130"/>
                </a:cubicBezTo>
                <a:cubicBezTo>
                  <a:pt x="325492" y="775133"/>
                  <a:pt x="320126" y="755541"/>
                  <a:pt x="318052" y="735495"/>
                </a:cubicBezTo>
                <a:cubicBezTo>
                  <a:pt x="310181" y="659413"/>
                  <a:pt x="298174" y="506895"/>
                  <a:pt x="298174" y="506895"/>
                </a:cubicBezTo>
                <a:cubicBezTo>
                  <a:pt x="301487" y="410817"/>
                  <a:pt x="302629" y="314639"/>
                  <a:pt x="308113" y="218660"/>
                </a:cubicBezTo>
                <a:cubicBezTo>
                  <a:pt x="308854" y="205695"/>
                  <a:pt x="324825" y="108129"/>
                  <a:pt x="337931" y="99391"/>
                </a:cubicBezTo>
                <a:cubicBezTo>
                  <a:pt x="414999" y="48011"/>
                  <a:pt x="374901" y="67188"/>
                  <a:pt x="457200" y="39756"/>
                </a:cubicBezTo>
                <a:lnTo>
                  <a:pt x="487018" y="29817"/>
                </a:lnTo>
                <a:cubicBezTo>
                  <a:pt x="496957" y="23191"/>
                  <a:pt x="505856" y="14644"/>
                  <a:pt x="516835" y="9939"/>
                </a:cubicBezTo>
                <a:cubicBezTo>
                  <a:pt x="529391" y="4558"/>
                  <a:pt x="556592" y="0"/>
                  <a:pt x="556592" y="0"/>
                </a:cubicBezTo>
              </a:path>
            </a:pathLst>
          </a:custGeom>
          <a:noFill/>
          <a:ln>
            <a:solidFill>
              <a:schemeClr val="accent6">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5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3657600" cy="523220"/>
          </a:xfrm>
          <a:prstGeom prst="rect">
            <a:avLst/>
          </a:prstGeom>
          <a:noFill/>
        </p:spPr>
        <p:txBody>
          <a:bodyPr wrap="square" rtlCol="0">
            <a:spAutoFit/>
          </a:bodyPr>
          <a:lstStyle/>
          <a:p>
            <a:r>
              <a:rPr lang="en-US" sz="1400" b="1" dirty="0">
                <a:cs typeface="Times New Roman" pitchFamily="18" charset="0"/>
              </a:rPr>
              <a:t>Dome It Challenge Cards &amp; Cycles</a:t>
            </a:r>
          </a:p>
          <a:p>
            <a:r>
              <a:rPr lang="en-US" sz="1400" b="1" dirty="0" smtClean="0">
                <a:cs typeface="Times New Roman" pitchFamily="18" charset="0"/>
              </a:rPr>
              <a:t>Page 7</a:t>
            </a:r>
          </a:p>
        </p:txBody>
      </p:sp>
      <p:pic>
        <p:nvPicPr>
          <p:cNvPr id="6" name="Picture 2" descr="E:\Scan002.t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2911545" y="898456"/>
            <a:ext cx="5454512" cy="7772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1286470"/>
            <a:ext cx="9144002" cy="923330"/>
          </a:xfrm>
          <a:prstGeom prst="rect">
            <a:avLst/>
          </a:prstGeom>
          <a:noFill/>
          <a:ln>
            <a:noFill/>
          </a:ln>
        </p:spPr>
        <p:txBody>
          <a:bodyPr wrap="square" rtlCol="0">
            <a:spAutoFit/>
          </a:bodyPr>
          <a:lstStyle/>
          <a:p>
            <a:r>
              <a:rPr lang="en-US" b="1" dirty="0" smtClean="0">
                <a:cs typeface="Times New Roman" panose="02020603050405020304" pitchFamily="18" charset="0"/>
              </a:rPr>
              <a:t>Water is circulated between the plants and fish pond. The fish waste in the water provides nutrients for the plants. The plants (and associated </a:t>
            </a:r>
            <a:r>
              <a:rPr lang="en-US" b="1" dirty="0" err="1" smtClean="0">
                <a:cs typeface="Times New Roman" panose="02020603050405020304" pitchFamily="18" charset="0"/>
              </a:rPr>
              <a:t>microroganisms</a:t>
            </a:r>
            <a:r>
              <a:rPr lang="en-US" b="1" dirty="0" smtClean="0">
                <a:cs typeface="Times New Roman" panose="02020603050405020304" pitchFamily="18" charset="0"/>
              </a:rPr>
              <a:t>) treat the water that returns to the fish.</a:t>
            </a:r>
          </a:p>
        </p:txBody>
      </p:sp>
      <p:sp>
        <p:nvSpPr>
          <p:cNvPr id="7" name="TextBox 6"/>
          <p:cNvSpPr txBox="1"/>
          <p:nvPr/>
        </p:nvSpPr>
        <p:spPr>
          <a:xfrm>
            <a:off x="5850342" y="718810"/>
            <a:ext cx="3657600" cy="523220"/>
          </a:xfrm>
          <a:prstGeom prst="rect">
            <a:avLst/>
          </a:prstGeom>
          <a:noFill/>
        </p:spPr>
        <p:txBody>
          <a:bodyPr wrap="square" rtlCol="0">
            <a:spAutoFit/>
          </a:bodyPr>
          <a:lstStyle/>
          <a:p>
            <a:r>
              <a:rPr lang="en-US" sz="2800" b="1" dirty="0" err="1" smtClean="0">
                <a:cs typeface="Times New Roman" pitchFamily="18" charset="0"/>
              </a:rPr>
              <a:t>Aquaponics</a:t>
            </a:r>
            <a:r>
              <a:rPr lang="en-US" sz="2800" b="1" dirty="0" smtClean="0">
                <a:cs typeface="Times New Roman" pitchFamily="18" charset="0"/>
              </a:rPr>
              <a:t> Example</a:t>
            </a:r>
            <a:endParaRPr lang="en-US" sz="2800" b="1" dirty="0">
              <a:cs typeface="Times New Roman" pitchFamily="18" charset="0"/>
            </a:endParaRPr>
          </a:p>
        </p:txBody>
      </p:sp>
      <p:sp>
        <p:nvSpPr>
          <p:cNvPr id="8" name="TextBox 7"/>
          <p:cNvSpPr txBox="1"/>
          <p:nvPr/>
        </p:nvSpPr>
        <p:spPr>
          <a:xfrm>
            <a:off x="381000" y="2325469"/>
            <a:ext cx="4495800" cy="646331"/>
          </a:xfrm>
          <a:prstGeom prst="rect">
            <a:avLst/>
          </a:prstGeom>
          <a:noFill/>
          <a:ln>
            <a:noFill/>
          </a:ln>
        </p:spPr>
        <p:txBody>
          <a:bodyPr wrap="square" rtlCol="0">
            <a:spAutoFit/>
          </a:bodyPr>
          <a:lstStyle/>
          <a:p>
            <a:r>
              <a:rPr lang="en-US" b="1" dirty="0" smtClean="0">
                <a:cs typeface="Times New Roman" panose="02020603050405020304" pitchFamily="18" charset="0"/>
              </a:rPr>
              <a:t>Both the fish and plants provide food for humans and animals.</a:t>
            </a:r>
          </a:p>
        </p:txBody>
      </p:sp>
      <p:sp>
        <p:nvSpPr>
          <p:cNvPr id="9" name="TextBox 8"/>
          <p:cNvSpPr txBox="1"/>
          <p:nvPr/>
        </p:nvSpPr>
        <p:spPr>
          <a:xfrm>
            <a:off x="457201" y="5837872"/>
            <a:ext cx="4495800" cy="1477328"/>
          </a:xfrm>
          <a:prstGeom prst="rect">
            <a:avLst/>
          </a:prstGeom>
          <a:noFill/>
          <a:ln>
            <a:noFill/>
          </a:ln>
        </p:spPr>
        <p:txBody>
          <a:bodyPr wrap="square" rtlCol="0">
            <a:spAutoFit/>
          </a:bodyPr>
          <a:lstStyle/>
          <a:p>
            <a:r>
              <a:rPr lang="en-US" b="1" dirty="0" smtClean="0">
                <a:cs typeface="Times New Roman" panose="02020603050405020304" pitchFamily="18" charset="0"/>
              </a:rPr>
              <a:t>Worms are grown for fish food using compost from composting and some food waste as food for the worms.  The worm bed produces worms (fish food) and additional fertilizer (for growing plants)</a:t>
            </a:r>
            <a:endParaRPr lang="en-US" b="1" dirty="0">
              <a:cs typeface="Times New Roman" panose="02020603050405020304" pitchFamily="18" charset="0"/>
            </a:endParaRPr>
          </a:p>
        </p:txBody>
      </p:sp>
    </p:spTree>
    <p:extLst>
      <p:ext uri="{BB962C8B-B14F-4D97-AF65-F5344CB8AC3E}">
        <p14:creationId xmlns:p14="http://schemas.microsoft.com/office/powerpoint/2010/main" val="411335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can001.t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1493566" y="-752588"/>
            <a:ext cx="6823169" cy="9242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95589"/>
            <a:ext cx="2667000" cy="523220"/>
          </a:xfrm>
          <a:prstGeom prst="rect">
            <a:avLst/>
          </a:prstGeom>
          <a:solidFill>
            <a:schemeClr val="bg1"/>
          </a:solidFill>
        </p:spPr>
        <p:txBody>
          <a:bodyPr wrap="square" rtlCol="0">
            <a:spAutoFit/>
          </a:bodyPr>
          <a:lstStyle/>
          <a:p>
            <a:r>
              <a:rPr lang="en-US" sz="1400" b="1" dirty="0">
                <a:cs typeface="Times New Roman" pitchFamily="18" charset="0"/>
              </a:rPr>
              <a:t>Dome It Challenge Cards &amp; Cycles</a:t>
            </a:r>
          </a:p>
          <a:p>
            <a:pPr algn="r"/>
            <a:r>
              <a:rPr lang="en-US" sz="1400" b="1" dirty="0" smtClean="0">
                <a:cs typeface="Times New Roman" pitchFamily="18" charset="0"/>
              </a:rPr>
              <a:t>Page 8</a:t>
            </a:r>
          </a:p>
        </p:txBody>
      </p:sp>
      <p:sp>
        <p:nvSpPr>
          <p:cNvPr id="6" name="TextBox 5"/>
          <p:cNvSpPr txBox="1"/>
          <p:nvPr/>
        </p:nvSpPr>
        <p:spPr>
          <a:xfrm>
            <a:off x="228600" y="5714762"/>
            <a:ext cx="4114800" cy="1600438"/>
          </a:xfrm>
          <a:prstGeom prst="rect">
            <a:avLst/>
          </a:prstGeom>
          <a:noFill/>
          <a:ln>
            <a:noFill/>
          </a:ln>
        </p:spPr>
        <p:txBody>
          <a:bodyPr wrap="square" rtlCol="0">
            <a:spAutoFit/>
          </a:bodyPr>
          <a:lstStyle/>
          <a:p>
            <a:r>
              <a:rPr lang="en-US" sz="1400" b="1" dirty="0" smtClean="0">
                <a:cs typeface="Times New Roman" panose="02020603050405020304" pitchFamily="18" charset="0"/>
              </a:rPr>
              <a:t>Sunlight, atmosphere components and water can be pulled from the reservoir cards. However, many opportunities exist for recycling of CO</a:t>
            </a:r>
            <a:r>
              <a:rPr lang="en-US" sz="1400" b="1" baseline="-25000" dirty="0" smtClean="0">
                <a:cs typeface="Times New Roman" panose="02020603050405020304" pitchFamily="18" charset="0"/>
              </a:rPr>
              <a:t>2</a:t>
            </a:r>
            <a:r>
              <a:rPr lang="en-US" sz="1400" b="1" dirty="0" smtClean="0">
                <a:cs typeface="Times New Roman" panose="02020603050405020304" pitchFamily="18" charset="0"/>
              </a:rPr>
              <a:t> and O</a:t>
            </a:r>
            <a:r>
              <a:rPr lang="en-US" sz="1400" b="1" baseline="-25000" dirty="0" smtClean="0">
                <a:cs typeface="Times New Roman" panose="02020603050405020304" pitchFamily="18" charset="0"/>
              </a:rPr>
              <a:t>2</a:t>
            </a:r>
            <a:r>
              <a:rPr lang="en-US" sz="1400" b="1" dirty="0" smtClean="0">
                <a:cs typeface="Times New Roman" panose="02020603050405020304" pitchFamily="18" charset="0"/>
              </a:rPr>
              <a:t>.</a:t>
            </a:r>
          </a:p>
          <a:p>
            <a:endParaRPr lang="en-US" sz="1400" b="1" dirty="0" smtClean="0">
              <a:cs typeface="Times New Roman" panose="02020603050405020304" pitchFamily="18" charset="0"/>
            </a:endParaRPr>
          </a:p>
          <a:p>
            <a:r>
              <a:rPr lang="en-US" sz="1400" b="1" dirty="0" smtClean="0">
                <a:cs typeface="Times New Roman" panose="02020603050405020304" pitchFamily="18" charset="0"/>
              </a:rPr>
              <a:t>***If using the “underground” scenario, natural sunlight is not available.  Students will have to make energy to power artificial light to mimic sunlight.</a:t>
            </a:r>
            <a:endParaRPr lang="en-US" sz="1400" b="1" dirty="0">
              <a:cs typeface="Times New Roman" panose="02020603050405020304" pitchFamily="18" charset="0"/>
            </a:endParaRPr>
          </a:p>
        </p:txBody>
      </p:sp>
      <p:sp>
        <p:nvSpPr>
          <p:cNvPr id="7" name="TextBox 6"/>
          <p:cNvSpPr txBox="1"/>
          <p:nvPr/>
        </p:nvSpPr>
        <p:spPr>
          <a:xfrm>
            <a:off x="4343400" y="698880"/>
            <a:ext cx="3657600" cy="523220"/>
          </a:xfrm>
          <a:prstGeom prst="rect">
            <a:avLst/>
          </a:prstGeom>
          <a:noFill/>
        </p:spPr>
        <p:txBody>
          <a:bodyPr wrap="square" rtlCol="0">
            <a:spAutoFit/>
          </a:bodyPr>
          <a:lstStyle/>
          <a:p>
            <a:pPr algn="ctr"/>
            <a:r>
              <a:rPr lang="en-US" sz="2800" b="1" dirty="0" smtClean="0">
                <a:cs typeface="Times New Roman" pitchFamily="18" charset="0"/>
              </a:rPr>
              <a:t>Biorecycling Example</a:t>
            </a:r>
            <a:endParaRPr lang="en-US" sz="2800" b="1" dirty="0">
              <a:cs typeface="Times New Roman" pitchFamily="18" charset="0"/>
            </a:endParaRPr>
          </a:p>
        </p:txBody>
      </p:sp>
    </p:spTree>
    <p:extLst>
      <p:ext uri="{BB962C8B-B14F-4D97-AF65-F5344CB8AC3E}">
        <p14:creationId xmlns:p14="http://schemas.microsoft.com/office/powerpoint/2010/main" val="2081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latin typeface="+mn-lt"/>
                <a:ea typeface="+mn-ea"/>
                <a:cs typeface="Arial" pitchFamily="34" charset="0"/>
              </a:rPr>
              <a:t>Scenarios &amp; Limitations</a:t>
            </a:r>
          </a:p>
        </p:txBody>
      </p:sp>
      <p:pic>
        <p:nvPicPr>
          <p:cNvPr id="4" name="Picture 3" descr="usf_dome_lesson01_activity1_image2"/>
          <p:cNvPicPr/>
          <p:nvPr/>
        </p:nvPicPr>
        <p:blipFill>
          <a:blip r:embed="rId3">
            <a:extLst>
              <a:ext uri="{28A0092B-C50C-407E-A947-70E740481C1C}">
                <a14:useLocalDpi xmlns:a14="http://schemas.microsoft.com/office/drawing/2010/main" val="0"/>
              </a:ext>
            </a:extLst>
          </a:blip>
          <a:srcRect/>
          <a:stretch>
            <a:fillRect/>
          </a:stretch>
        </p:blipFill>
        <p:spPr bwMode="auto">
          <a:xfrm>
            <a:off x="417605" y="2637126"/>
            <a:ext cx="9122635" cy="4648200"/>
          </a:xfrm>
          <a:prstGeom prst="rect">
            <a:avLst/>
          </a:prstGeom>
          <a:noFill/>
          <a:ln>
            <a:noFill/>
          </a:ln>
        </p:spPr>
      </p:pic>
      <p:sp>
        <p:nvSpPr>
          <p:cNvPr id="5" name="Striped Right Arrow 4"/>
          <p:cNvSpPr/>
          <p:nvPr/>
        </p:nvSpPr>
        <p:spPr>
          <a:xfrm rot="7200000">
            <a:off x="491980" y="1654162"/>
            <a:ext cx="2451423" cy="1587091"/>
          </a:xfrm>
          <a:prstGeom prst="stripedRightArrow">
            <a:avLst>
              <a:gd name="adj1" fmla="val 40745"/>
              <a:gd name="adj2" fmla="val 62436"/>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5400000">
            <a:off x="5455064" y="1523170"/>
            <a:ext cx="1663128" cy="1076735"/>
          </a:xfrm>
          <a:prstGeom prst="stripedRightArrow">
            <a:avLst>
              <a:gd name="adj1" fmla="val 40745"/>
              <a:gd name="adj2" fmla="val 62436"/>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04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9757</TotalTime>
  <Words>779</Words>
  <Application>Microsoft Office PowerPoint</Application>
  <PresentationFormat>Custom</PresentationFormat>
  <Paragraphs>158</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 &amp; Limitations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cjoustra</dc:creator>
  <cp:lastModifiedBy>Denise</cp:lastModifiedBy>
  <cp:revision>56</cp:revision>
  <cp:lastPrinted>2013-09-17T22:56:23Z</cp:lastPrinted>
  <dcterms:created xsi:type="dcterms:W3CDTF">2013-09-02T13:33:40Z</dcterms:created>
  <dcterms:modified xsi:type="dcterms:W3CDTF">2014-03-05T17:16:40Z</dcterms:modified>
</cp:coreProperties>
</file>