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57" r:id="rId10"/>
    <p:sldId id="259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59" autoAdjust="0"/>
    <p:restoredTop sz="74903" autoAdjust="0"/>
  </p:normalViewPr>
  <p:slideViewPr>
    <p:cSldViewPr snapToGrid="0" snapToObjects="1">
      <p:cViewPr varScale="1">
        <p:scale>
          <a:sx n="49" d="100"/>
          <a:sy n="49" d="100"/>
        </p:scale>
        <p:origin x="30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1805D-223C-4C25-95A4-922BCAFA2113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9CA14-728C-4241-BDE2-3F7CA649E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Examples</a:t>
            </a:r>
            <a:r>
              <a:rPr lang="en-US" baseline="0" dirty="0" smtClean="0"/>
              <a:t> of </a:t>
            </a:r>
            <a:r>
              <a:rPr lang="en-US" dirty="0" smtClean="0"/>
              <a:t>Bioplastic Toys</a:t>
            </a:r>
            <a:r>
              <a:rPr lang="en-US" baseline="0" dirty="0" smtClean="0"/>
              <a:t> and Silicone Molds</a:t>
            </a:r>
            <a:r>
              <a:rPr lang="en-US" dirty="0" smtClean="0"/>
              <a:t>,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 Research to Engineer a Phosphorescent</a:t>
            </a:r>
            <a:r>
              <a:rPr lang="en-US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Bioplastic</a:t>
            </a:r>
            <a:r>
              <a:rPr lang="en-US" b="0" i="1" dirty="0" smtClean="0"/>
              <a:t> </a:t>
            </a:r>
            <a:r>
              <a:rPr lang="en-US" dirty="0" smtClean="0"/>
              <a:t>activity, TeachEngineering.org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///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All images: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 Jamie Sorrell, RET Program, School of Polymers and High Performance Materials, University of Southern Mississippi (author)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CA14-728C-4241-BDE2-3F7CA649E5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9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5103-4889-794F-87ED-87C0ACEA789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2B54-4FC5-D64A-A9A3-3E2335AA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6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5103-4889-794F-87ED-87C0ACEA789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2B54-4FC5-D64A-A9A3-3E2335AA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8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5103-4889-794F-87ED-87C0ACEA789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2B54-4FC5-D64A-A9A3-3E2335AA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7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5103-4889-794F-87ED-87C0ACEA789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2B54-4FC5-D64A-A9A3-3E2335AA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9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5103-4889-794F-87ED-87C0ACEA789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2B54-4FC5-D64A-A9A3-3E2335AA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5103-4889-794F-87ED-87C0ACEA789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2B54-4FC5-D64A-A9A3-3E2335AA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2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5103-4889-794F-87ED-87C0ACEA789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2B54-4FC5-D64A-A9A3-3E2335AA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0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5103-4889-794F-87ED-87C0ACEA789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2B54-4FC5-D64A-A9A3-3E2335AA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9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5103-4889-794F-87ED-87C0ACEA789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2B54-4FC5-D64A-A9A3-3E2335AA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2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5103-4889-794F-87ED-87C0ACEA789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2B54-4FC5-D64A-A9A3-3E2335AA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4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5103-4889-794F-87ED-87C0ACEA789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2B54-4FC5-D64A-A9A3-3E2335AA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0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C5103-4889-794F-87ED-87C0ACEA789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82B54-4FC5-D64A-A9A3-3E2335AA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4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0450"/>
            <a:ext cx="7772400" cy="3856038"/>
          </a:xfrm>
        </p:spPr>
        <p:txBody>
          <a:bodyPr>
            <a:noAutofit/>
          </a:bodyPr>
          <a:lstStyle/>
          <a:p>
            <a:r>
              <a:rPr lang="en-US" sz="6600" dirty="0" smtClean="0"/>
              <a:t>Examples </a:t>
            </a:r>
            <a:r>
              <a:rPr lang="en-US" sz="6600" dirty="0"/>
              <a:t/>
            </a:r>
            <a:br>
              <a:rPr lang="en-US" sz="6600" dirty="0"/>
            </a:br>
            <a:r>
              <a:rPr lang="en-US" sz="6600" dirty="0" smtClean="0"/>
              <a:t>of Bioplastic Toys </a:t>
            </a:r>
            <a:br>
              <a:rPr lang="en-US" sz="6600" dirty="0" smtClean="0"/>
            </a:br>
            <a:r>
              <a:rPr lang="en-US" sz="6600" dirty="0" smtClean="0"/>
              <a:t>and Silicone Molds</a:t>
            </a:r>
            <a:endParaRPr lang="en-US" sz="6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89249" y="825689"/>
            <a:ext cx="7086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Segoe Print" panose="02000600000000000000" pitchFamily="2" charset="0"/>
              </a:rPr>
              <a:t>Optional Extension Activity</a:t>
            </a:r>
            <a:endParaRPr lang="en-US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85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909"/>
          <a:stretch/>
        </p:blipFill>
        <p:spPr>
          <a:xfrm>
            <a:off x="205802" y="1887728"/>
            <a:ext cx="8732396" cy="374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00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05" t="8028" b="5766"/>
          <a:stretch/>
        </p:blipFill>
        <p:spPr>
          <a:xfrm>
            <a:off x="156210" y="1828800"/>
            <a:ext cx="8831580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49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Best Molds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8760"/>
            <a:ext cx="8229600" cy="43621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i="1" dirty="0"/>
              <a:t>After doing this experiment: </a:t>
            </a:r>
            <a:r>
              <a:rPr lang="en-US" sz="3600" dirty="0"/>
              <a:t>The reaction scheme with </a:t>
            </a:r>
            <a:r>
              <a:rPr lang="en-US" sz="3600" dirty="0" smtClean="0"/>
              <a:t>more </a:t>
            </a:r>
            <a:r>
              <a:rPr lang="en-US" sz="3600" dirty="0" smtClean="0"/>
              <a:t>corn starch </a:t>
            </a:r>
            <a:r>
              <a:rPr lang="en-US" sz="3600" dirty="0"/>
              <a:t>makes the best molded </a:t>
            </a:r>
            <a:r>
              <a:rPr lang="en-US" sz="3600" dirty="0" smtClean="0"/>
              <a:t>bioplastic </a:t>
            </a:r>
            <a:r>
              <a:rPr lang="en-US" sz="3600" dirty="0"/>
              <a:t>toys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The molds that work </a:t>
            </a:r>
            <a:r>
              <a:rPr lang="en-US" sz="3600" dirty="0" smtClean="0"/>
              <a:t>best </a:t>
            </a:r>
            <a:r>
              <a:rPr lang="en-US" sz="3600" dirty="0"/>
              <a:t>are small in size and have </a:t>
            </a:r>
            <a:r>
              <a:rPr lang="en-US" sz="3600" dirty="0" smtClean="0"/>
              <a:t>little-to-no small side details such as </a:t>
            </a:r>
            <a:r>
              <a:rPr lang="en-US" sz="3600" dirty="0"/>
              <a:t>arms, wings, </a:t>
            </a:r>
            <a:r>
              <a:rPr lang="en-US" sz="3600" dirty="0" smtClean="0"/>
              <a:t>antenna, etc.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1214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This mold worked well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164" y="1417638"/>
            <a:ext cx="5047672" cy="507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0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This mold worked well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47" y="1657502"/>
            <a:ext cx="7827506" cy="490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90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This mold worked well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71" y="2044699"/>
            <a:ext cx="8431058" cy="426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5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smaller section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this </a:t>
            </a:r>
            <a:r>
              <a:rPr lang="en-US" dirty="0"/>
              <a:t>mold worked well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47" y="1718278"/>
            <a:ext cx="8261906" cy="48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7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8130"/>
          </a:xfrm>
        </p:spPr>
        <p:txBody>
          <a:bodyPr>
            <a:noAutofit/>
          </a:bodyPr>
          <a:lstStyle/>
          <a:p>
            <a:r>
              <a:rPr lang="en-US" dirty="0" smtClean="0"/>
              <a:t>This </a:t>
            </a:r>
            <a:r>
              <a:rPr lang="en-US" dirty="0"/>
              <a:t>mold was too </a:t>
            </a:r>
            <a:r>
              <a:rPr lang="en-US" dirty="0" smtClean="0"/>
              <a:t>large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had some issues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924" b="7388"/>
          <a:stretch/>
        </p:blipFill>
        <p:spPr>
          <a:xfrm>
            <a:off x="1696212" y="1765711"/>
            <a:ext cx="5751576" cy="476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99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 this mold, the </a:t>
            </a:r>
            <a:r>
              <a:rPr lang="en-US" dirty="0"/>
              <a:t>feet </a:t>
            </a:r>
            <a:r>
              <a:rPr lang="en-US" dirty="0" smtClean="0"/>
              <a:t>came </a:t>
            </a:r>
            <a:r>
              <a:rPr lang="en-US" dirty="0"/>
              <a:t>off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593"/>
          <a:stretch/>
        </p:blipFill>
        <p:spPr>
          <a:xfrm>
            <a:off x="2251967" y="1307910"/>
            <a:ext cx="4640067" cy="532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59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All </a:t>
            </a:r>
            <a:r>
              <a:rPr lang="en-US" dirty="0" smtClean="0"/>
              <a:t>the toys that were created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433" t="6168" b="7037"/>
          <a:stretch/>
        </p:blipFill>
        <p:spPr>
          <a:xfrm>
            <a:off x="422517" y="1728534"/>
            <a:ext cx="8298967" cy="459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85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129</Words>
  <Application>Microsoft Office PowerPoint</Application>
  <PresentationFormat>On-screen Show (4:3)</PresentationFormat>
  <Paragraphs>17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Segoe Print</vt:lpstr>
      <vt:lpstr>Office Theme</vt:lpstr>
      <vt:lpstr>Examples  of Bioplastic Toys  and Silicone Molds</vt:lpstr>
      <vt:lpstr>Best Molds</vt:lpstr>
      <vt:lpstr>This mold worked well</vt:lpstr>
      <vt:lpstr>This mold worked well</vt:lpstr>
      <vt:lpstr>This mold worked well</vt:lpstr>
      <vt:lpstr>The smaller section  of this mold worked well</vt:lpstr>
      <vt:lpstr>This mold was too large and had some issues</vt:lpstr>
      <vt:lpstr>In this mold, the feet came off</vt:lpstr>
      <vt:lpstr>All the toys that were created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Examples  of Bioplastic Toys  and Silicone Molds</dc:title>
  <dc:creator>Denise Carlson</dc:creator>
  <cp:lastModifiedBy>Denise Carlson</cp:lastModifiedBy>
  <cp:revision>9</cp:revision>
  <dcterms:created xsi:type="dcterms:W3CDTF">2017-05-03T19:50:13Z</dcterms:created>
  <dcterms:modified xsi:type="dcterms:W3CDTF">2017-09-19T23:35:20Z</dcterms:modified>
</cp:coreProperties>
</file>