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6" r:id="rId7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A9A87-7506-A744-AB73-E05086388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FD0ED-93C5-4545-B3A8-A344EC334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7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2A99E-649A-B845-9082-541DBCA4B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6C359-DB80-B746-A300-2634049E7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11400-A1E5-444E-B677-814412EA3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201E3-609C-FD4C-A4C9-0217858BFC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7D824-160E-8F4E-BA66-75C9A77E8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7D876-663F-FF4A-ACA8-E31FE6B6D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65040-AECB-DC48-9BA2-860792AE1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6CF64-D18D-6A44-991B-5AD71AEB4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06B64-C4AA-EB4B-8A0D-B0504ABB2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0CE95F-5EDD-C349-89C2-A1FF88D08E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Solving Exponential </a:t>
            </a:r>
            <a:r>
              <a:rPr lang="en-US" dirty="0" smtClean="0">
                <a:latin typeface="Times New Roman" charset="0"/>
              </a:rPr>
              <a:t>Equations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Solving Exponential </a:t>
            </a:r>
            <a:r>
              <a:rPr lang="en-US" dirty="0" smtClean="0">
                <a:latin typeface="Times New Roman" charset="0"/>
              </a:rPr>
              <a:t>Equations</a:t>
            </a:r>
            <a:endParaRPr lang="en-US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We can solve exponential </a:t>
            </a:r>
            <a:r>
              <a:rPr lang="en-US" dirty="0" smtClean="0">
                <a:latin typeface="Times New Roman" charset="0"/>
              </a:rPr>
              <a:t>equations </a:t>
            </a:r>
            <a:r>
              <a:rPr lang="en-US" dirty="0">
                <a:latin typeface="Times New Roman" charset="0"/>
              </a:rPr>
              <a:t>using logarithms.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By converting to a logarithm, we can move the variable from the exponent.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Hint:  We want to convert to a logarithm of base 10 or base </a:t>
            </a:r>
            <a:r>
              <a:rPr lang="en-US" i="1" dirty="0">
                <a:latin typeface="Times New Roman" charset="0"/>
              </a:rPr>
              <a:t>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6</a:t>
            </a:r>
            <a:r>
              <a:rPr lang="en-US" baseline="30000">
                <a:latin typeface="Times New Roman" charset="0"/>
              </a:rPr>
              <a:t>3x</a:t>
            </a:r>
            <a:r>
              <a:rPr lang="en-US">
                <a:latin typeface="Times New Roman" charset="0"/>
              </a:rPr>
              <a:t> = 81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9</a:t>
            </a:r>
            <a:r>
              <a:rPr lang="en-US" baseline="30000">
                <a:latin typeface="Times New Roman" charset="0"/>
              </a:rPr>
              <a:t>x-4</a:t>
            </a:r>
            <a:r>
              <a:rPr lang="en-US">
                <a:latin typeface="Times New Roman" charset="0"/>
              </a:rPr>
              <a:t> = 7.13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3</a:t>
            </a:r>
            <a:r>
              <a:rPr lang="en-US" baseline="30000">
                <a:latin typeface="Times New Roman" charset="0"/>
              </a:rPr>
              <a:t>2x-2</a:t>
            </a:r>
            <a:r>
              <a:rPr lang="en-US">
                <a:latin typeface="Times New Roman" charset="0"/>
              </a:rPr>
              <a:t> = 73</a:t>
            </a:r>
            <a:r>
              <a:rPr lang="en-US" baseline="30000">
                <a:latin typeface="Times New Roman" charset="0"/>
              </a:rPr>
              <a:t>x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5</a:t>
            </a:r>
            <a:r>
              <a:rPr lang="en-US" baseline="30000">
                <a:latin typeface="Times New Roman" charset="0"/>
              </a:rPr>
              <a:t>4x</a:t>
            </a:r>
            <a:r>
              <a:rPr lang="en-US">
                <a:latin typeface="Times New Roman" charset="0"/>
              </a:rPr>
              <a:t> = 73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Solving Exponential Equations</vt:lpstr>
      <vt:lpstr>Solving Exponential Equations</vt:lpstr>
      <vt:lpstr>PowerPoint Presentation</vt:lpstr>
      <vt:lpstr>PowerPoint Presentation</vt:lpstr>
      <vt:lpstr>PowerPoint Presentation</vt:lpstr>
      <vt:lpstr>PowerPoint Presentation</vt:lpstr>
    </vt:vector>
  </TitlesOfParts>
  <Company>Metropolitan Nashville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Functions</dc:title>
  <dc:creator>Metropolitan Nashville Public Schools</dc:creator>
  <cp:lastModifiedBy>Carleigh Samson</cp:lastModifiedBy>
  <cp:revision>9</cp:revision>
  <dcterms:created xsi:type="dcterms:W3CDTF">2008-03-11T13:30:43Z</dcterms:created>
  <dcterms:modified xsi:type="dcterms:W3CDTF">2015-11-24T14:14:45Z</dcterms:modified>
</cp:coreProperties>
</file>