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77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B3735D-14AA-4372-80AC-9D7055F1E053}" type="datetimeFigureOut">
              <a:rPr lang="en-US"/>
              <a:pPr>
                <a:defRPr/>
              </a:pPr>
              <a:t>8/6/2009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701004-EAB5-4CCF-A5D8-4374694F99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DC7C4F-2DE1-4877-AE0C-FCC32D2377D2}" type="datetimeFigureOut">
              <a:rPr lang="en-US"/>
              <a:pPr>
                <a:defRPr/>
              </a:pPr>
              <a:t>8/6/2009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F6BFB9-BB6C-4B03-9DA3-FDED376667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97AEAA-28D0-4414-B888-B0B15AD031A2}" type="datetimeFigureOut">
              <a:rPr lang="en-US"/>
              <a:pPr>
                <a:defRPr/>
              </a:pPr>
              <a:t>8/6/2009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402937-C766-4392-B1FE-A6D64E5679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0C5EA0-983F-4AB3-AEF6-625F42AE0B8A}" type="datetimeFigureOut">
              <a:rPr lang="en-US"/>
              <a:pPr>
                <a:defRPr/>
              </a:pPr>
              <a:t>8/6/2009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A354A1-A88A-4E63-AB50-1DE2DA0BB3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A070FA-A3F1-4F77-9BB2-98B880F81C3C}" type="datetimeFigureOut">
              <a:rPr lang="en-US"/>
              <a:pPr>
                <a:defRPr/>
              </a:pPr>
              <a:t>8/6/2009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2BF89B-3E89-422D-ACD7-C9A788620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2F70B2-ECA3-45D7-8CAA-3CFD2EEA756C}" type="datetimeFigureOut">
              <a:rPr lang="en-US"/>
              <a:pPr>
                <a:defRPr/>
              </a:pPr>
              <a:t>8/6/2009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C04032-2A14-498D-AF24-1B8BC03B26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E697C6-7EFD-41E6-86FA-CF07E6D990B2}" type="datetimeFigureOut">
              <a:rPr lang="en-US"/>
              <a:pPr>
                <a:defRPr/>
              </a:pPr>
              <a:t>8/6/2009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01A653-ABB1-4D5B-B051-67216C3C63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14EED8-57CA-4E2B-9200-5B52C94E71BF}" type="datetimeFigureOut">
              <a:rPr lang="en-US"/>
              <a:pPr>
                <a:defRPr/>
              </a:pPr>
              <a:t>8/6/2009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48857A-32B9-4E89-841F-DEBDC1CCA3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BE34EA-138A-4B44-A788-1D35528376F6}" type="datetimeFigureOut">
              <a:rPr lang="en-US"/>
              <a:pPr>
                <a:defRPr/>
              </a:pPr>
              <a:t>8/6/2009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87A8D8-E437-4FCE-999C-9C1D0F2C7A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F09B92-6A12-4901-9E4D-D83B0C71DE1F}" type="datetimeFigureOut">
              <a:rPr lang="en-US"/>
              <a:pPr>
                <a:defRPr/>
              </a:pPr>
              <a:t>8/6/2009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596B40-B413-4C64-83AC-823640B8E3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78F3F7-049B-4CB3-A502-05B0F87E5C3E}" type="datetimeFigureOut">
              <a:rPr lang="en-US"/>
              <a:pPr>
                <a:defRPr/>
              </a:pPr>
              <a:t>8/6/2009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7A7B9A-4B64-41C5-A56C-00CF1D277E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80AFB94-BC81-4CA3-9095-3EF031ADC7CD}" type="datetimeFigureOut">
              <a:rPr lang="en-US"/>
              <a:pPr>
                <a:defRPr/>
              </a:pPr>
              <a:t>8/6/2009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38DE21D-A491-41ED-994A-AF8045F7D0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ctrTitle"/>
          </p:nvPr>
        </p:nvSpPr>
        <p:spPr>
          <a:xfrm>
            <a:off x="685800" y="152400"/>
            <a:ext cx="7772400" cy="762000"/>
          </a:xfrm>
        </p:spPr>
        <p:txBody>
          <a:bodyPr/>
          <a:lstStyle/>
          <a:p>
            <a:r>
              <a:rPr lang="en-US" sz="3600" smtClean="0"/>
              <a:t>Net - Zero Energy Classroom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4953000" y="1143000"/>
            <a:ext cx="3962400" cy="1588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5400000">
            <a:off x="-875506" y="5218906"/>
            <a:ext cx="2667000" cy="1588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457200" y="1143000"/>
            <a:ext cx="4495800" cy="274320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457200" y="3886200"/>
            <a:ext cx="4876800" cy="1588"/>
          </a:xfrm>
          <a:prstGeom prst="line">
            <a:avLst/>
          </a:prstGeom>
          <a:ln w="2222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953000" y="3810000"/>
            <a:ext cx="3962400" cy="1588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457200" y="6553200"/>
            <a:ext cx="4876800" cy="1588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V="1">
            <a:off x="5334000" y="3810000"/>
            <a:ext cx="3581400" cy="274320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V="1">
            <a:off x="457200" y="3810000"/>
            <a:ext cx="4495800" cy="274320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rot="5400000">
            <a:off x="7582694" y="2475706"/>
            <a:ext cx="2667000" cy="1588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rot="5400000">
            <a:off x="3617913" y="2476500"/>
            <a:ext cx="2668588" cy="1587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rot="5400000" flipH="1" flipV="1">
            <a:off x="4800601" y="3200400"/>
            <a:ext cx="1219200" cy="3175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5410200" y="2590800"/>
            <a:ext cx="609600" cy="1588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rot="5400000">
            <a:off x="5410994" y="3199606"/>
            <a:ext cx="1219200" cy="1588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Oval 53"/>
          <p:cNvSpPr/>
          <p:nvPr/>
        </p:nvSpPr>
        <p:spPr>
          <a:xfrm flipV="1">
            <a:off x="5867400" y="3276600"/>
            <a:ext cx="76200" cy="76200"/>
          </a:xfrm>
          <a:prstGeom prst="ellipse">
            <a:avLst/>
          </a:prstGeom>
          <a:noFill/>
          <a:ln w="222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57" name="Straight Connector 56"/>
          <p:cNvCxnSpPr/>
          <p:nvPr/>
        </p:nvCxnSpPr>
        <p:spPr>
          <a:xfrm rot="5400000">
            <a:off x="4002087" y="5218113"/>
            <a:ext cx="2665413" cy="1588"/>
          </a:xfrm>
          <a:prstGeom prst="line">
            <a:avLst/>
          </a:prstGeom>
          <a:ln w="2222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rot="10800000" flipV="1">
            <a:off x="5334000" y="1143000"/>
            <a:ext cx="3581400" cy="2743200"/>
          </a:xfrm>
          <a:prstGeom prst="line">
            <a:avLst/>
          </a:prstGeom>
          <a:ln w="2222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2222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261</TotalTime>
  <Words>5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Net - Zero Energy Classroom</vt:lpstr>
    </vt:vector>
  </TitlesOfParts>
  <Company>University of Colorado at Boulder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Zero – Energy Classroom</dc:title>
  <dc:creator>ltll</dc:creator>
  <cp:lastModifiedBy> </cp:lastModifiedBy>
  <cp:revision>27</cp:revision>
  <dcterms:created xsi:type="dcterms:W3CDTF">2008-09-03T00:03:28Z</dcterms:created>
  <dcterms:modified xsi:type="dcterms:W3CDTF">2009-08-07T00:02:41Z</dcterms:modified>
</cp:coreProperties>
</file>