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 id="2147483699" r:id="rId3"/>
  </p:sldMasterIdLst>
  <p:notesMasterIdLst>
    <p:notesMasterId r:id="rId7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Lst>
  <p:sldSz cx="9144000" cy="5143500" type="screen16x9"/>
  <p:notesSz cx="6858000" cy="9144000"/>
  <p:embeddedFontLst>
    <p:embeddedFont>
      <p:font typeface="Advent Pro" panose="020B0604020202020204" charset="0"/>
      <p:regular r:id="rId72"/>
      <p:bold r:id="rId73"/>
      <p:italic r:id="rId74"/>
      <p:boldItalic r:id="rId75"/>
    </p:embeddedFont>
    <p:embeddedFont>
      <p:font typeface="Advent Pro SemiBold" panose="020B0604020202020204" charset="0"/>
      <p:regular r:id="rId76"/>
      <p:bold r:id="rId77"/>
      <p:italic r:id="rId78"/>
      <p:boldItalic r:id="rId79"/>
    </p:embeddedFont>
    <p:embeddedFont>
      <p:font typeface="Caveat" panose="020B0604020202020204" charset="0"/>
      <p:regular r:id="rId80"/>
      <p:bold r:id="rId81"/>
    </p:embeddedFont>
    <p:embeddedFont>
      <p:font typeface="Didact Gothic" panose="00000500000000000000" pitchFamily="2" charset="0"/>
      <p:regular r:id="rId82"/>
    </p:embeddedFont>
    <p:embeddedFont>
      <p:font typeface="Fira Sans Condensed Medium" panose="020B0603050000020004" pitchFamily="34" charset="0"/>
      <p:regular r:id="rId83"/>
      <p:bold r:id="rId84"/>
      <p:italic r:id="rId85"/>
      <p:boldItalic r:id="rId86"/>
    </p:embeddedFont>
    <p:embeddedFont>
      <p:font typeface="Fira Sans Extra Condensed Medium" panose="020B0604020202020204" charset="0"/>
      <p:regular r:id="rId87"/>
      <p:bold r:id="rId88"/>
      <p:italic r:id="rId89"/>
      <p:boldItalic r:id="rId90"/>
    </p:embeddedFont>
    <p:embeddedFont>
      <p:font typeface="Helvetica Neue" panose="020B0604020202020204" charset="0"/>
      <p:regular r:id="rId91"/>
      <p:bold r:id="rId92"/>
      <p:italic r:id="rId93"/>
      <p:boldItalic r:id="rId94"/>
    </p:embeddedFont>
    <p:embeddedFont>
      <p:font typeface="Maven Pro" panose="020B0604020202020204" charset="0"/>
      <p:regular r:id="rId95"/>
      <p:bold r:id="rId96"/>
    </p:embeddedFont>
    <p:embeddedFont>
      <p:font typeface="Merriweather" panose="00000500000000000000" pitchFamily="2" charset="0"/>
      <p:regular r:id="rId97"/>
      <p:bold r:id="rId98"/>
      <p:italic r:id="rId99"/>
      <p:boldItalic r:id="rId100"/>
    </p:embeddedFont>
    <p:embeddedFont>
      <p:font typeface="Montserrat" panose="00000500000000000000" pitchFamily="2" charset="0"/>
      <p:regular r:id="rId101"/>
      <p:bold r:id="rId102"/>
      <p:italic r:id="rId103"/>
      <p:boldItalic r:id="rId104"/>
    </p:embeddedFont>
    <p:embeddedFont>
      <p:font typeface="Oswald" panose="00000500000000000000" pitchFamily="2" charset="0"/>
      <p:regular r:id="rId105"/>
      <p:bold r:id="rId106"/>
    </p:embeddedFont>
    <p:embeddedFont>
      <p:font typeface="Roboto" panose="02000000000000000000" pitchFamily="2" charset="0"/>
      <p:regular r:id="rId107"/>
      <p:bold r:id="rId108"/>
      <p:italic r:id="rId109"/>
      <p:boldItalic r:id="rId110"/>
    </p:embeddedFont>
    <p:embeddedFont>
      <p:font typeface="Share Tech" panose="020B0604020202020204" charset="0"/>
      <p:regular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6"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3.fntdata"/><Relationship Id="rId89" Type="http://schemas.openxmlformats.org/officeDocument/2006/relationships/font" Target="fonts/font18.fntdata"/><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font" Target="fonts/font36.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font" Target="fonts/font16.fntdata"/><Relationship Id="rId102" Type="http://schemas.openxmlformats.org/officeDocument/2006/relationships/font" Target="fonts/font31.fntdata"/><Relationship Id="rId110" Type="http://schemas.openxmlformats.org/officeDocument/2006/relationships/font" Target="fonts/font39.fntdata"/><Relationship Id="rId115"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1.fntdata"/><Relationship Id="rId90" Type="http://schemas.openxmlformats.org/officeDocument/2006/relationships/font" Target="fonts/font19.fntdata"/><Relationship Id="rId95"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font" Target="fonts/font34.fntdata"/><Relationship Id="rId113"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font" Target="fonts/font22.fntdata"/><Relationship Id="rId98"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32.fntdata"/><Relationship Id="rId108" Type="http://schemas.openxmlformats.org/officeDocument/2006/relationships/font" Target="fonts/font3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font" Target="fonts/font25.fntdata"/><Relationship Id="rId111"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35.fntdata"/><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font" Target="fonts/font3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38.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font" Target="fonts/font33.fntdata"/><Relationship Id="rId7" Type="http://schemas.openxmlformats.org/officeDocument/2006/relationships/slide" Target="slides/slide4.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reamstime.com/stock-illustration-series-parallel-circuits-connected-along-single-path-same-current-flows-all-components-image67662763#res2661555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images.app.goo.gl/P5Vk1kYRoaShX1Kr7"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f9f2b553e6_0_4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f9f2b553e6_0_4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Resistance limits or controls the amount of current flowing through a circuit. Resistors are perhaps the most common component in electronic circuits. Resistors can be either fixed or variable in value.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 fixed resistor has a resistance value that does not change, while a variable resistor has a resistance that can be varied over a range of values. This allows us to change or adjust how a circuit functions.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If you have ever used an electric stove to heat water or installed an incandescent light bulb to light a room, you have used a device with a fixed resistance.  These devices convert the energy from the current flowing through them to heat and light. If you have every turned the volume knob on a radio or used a light dimmer you have changed the flow of current to a circuit using a variable resistance.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f9f2b553e6_0_50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f9f2b553e6_0_5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 Bad thing in electronics! Call it a short circuit (shortest circuit? Connect positive to negative, done) </a:t>
            </a:r>
            <a:endParaRPr/>
          </a:p>
          <a:p>
            <a:pPr marL="0" lvl="0" indent="0" algn="l" rtl="0">
              <a:spcBef>
                <a:spcPts val="0"/>
              </a:spcBef>
              <a:spcAft>
                <a:spcPts val="0"/>
              </a:spcAft>
              <a:buClr>
                <a:schemeClr val="dk1"/>
              </a:buClr>
              <a:buSzPts val="1100"/>
              <a:buFont typeface="Arial"/>
              <a:buNone/>
            </a:pPr>
            <a:r>
              <a:rPr lang="en"/>
              <a:t>- Electrons want to fall from high potential to low potential, so they do, but with nothing slowing them down, they go fast</a:t>
            </a:r>
            <a:endParaRPr/>
          </a:p>
          <a:p>
            <a:pPr marL="0" lvl="0" indent="0" algn="l" rtl="0">
              <a:spcBef>
                <a:spcPts val="0"/>
              </a:spcBef>
              <a:spcAft>
                <a:spcPts val="0"/>
              </a:spcAft>
              <a:buClr>
                <a:schemeClr val="dk1"/>
              </a:buClr>
              <a:buSzPts val="1100"/>
              <a:buFont typeface="Arial"/>
              <a:buNone/>
            </a:pPr>
            <a:r>
              <a:rPr lang="en"/>
              <a:t>- current isn’t tidy! They crash into each other, produce a lot of heat</a:t>
            </a:r>
            <a:endParaRPr/>
          </a:p>
          <a:p>
            <a:pPr marL="0" lvl="0" indent="0" algn="l" rtl="0">
              <a:spcBef>
                <a:spcPts val="0"/>
              </a:spcBef>
              <a:spcAft>
                <a:spcPts val="0"/>
              </a:spcAft>
              <a:buClr>
                <a:schemeClr val="dk1"/>
              </a:buClr>
              <a:buSzPts val="1100"/>
              <a:buFont typeface="Arial"/>
              <a:buNone/>
            </a:pPr>
            <a:r>
              <a:rPr lang="en"/>
              <a:t>- This can damage electrons! Start fires!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f9f2b553e6_0_5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f9f2b553e6_0_5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explore this water analogy a little bit further.</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t>- so we need a resistor. On our hill, resistor is like a water wheel. If we drop a heavy wheel into the path of our stream it slows things down. Some energy that was making flow faster goes into turning the wheel. </a:t>
            </a:r>
            <a:endParaRPr/>
          </a:p>
          <a:p>
            <a:pPr marL="0" lvl="0" indent="0" algn="l" rtl="0">
              <a:lnSpc>
                <a:spcPct val="115000"/>
              </a:lnSpc>
              <a:spcBef>
                <a:spcPts val="0"/>
              </a:spcBef>
              <a:spcAft>
                <a:spcPts val="0"/>
              </a:spcAft>
              <a:buClr>
                <a:schemeClr val="dk1"/>
              </a:buClr>
              <a:buSzPts val="1100"/>
              <a:buFont typeface="Arial"/>
              <a:buNone/>
            </a:pPr>
            <a:r>
              <a:rPr lang="en"/>
              <a:t>- If we replaced our heavy wheel with a smaller, lighter wheel, we get faster flow, easier to spin so less energy goes into spinning the wheel.</a:t>
            </a:r>
            <a:endParaRPr/>
          </a:p>
          <a:p>
            <a:pPr marL="0" lvl="0" indent="0" algn="l" rtl="0">
              <a:lnSpc>
                <a:spcPct val="115000"/>
              </a:lnSpc>
              <a:spcBef>
                <a:spcPts val="0"/>
              </a:spcBef>
              <a:spcAft>
                <a:spcPts val="0"/>
              </a:spcAft>
              <a:buClr>
                <a:schemeClr val="dk1"/>
              </a:buClr>
              <a:buSzPts val="1100"/>
              <a:buFont typeface="Arial"/>
              <a:buNone/>
            </a:pPr>
            <a:r>
              <a:rPr lang="en"/>
              <a:t>	- good relationship to keep in mind! Less resistance, more current. Put another way, slow things down less, they go faster. </a:t>
            </a:r>
            <a:endParaRPr/>
          </a:p>
          <a:p>
            <a:pPr marL="0" lvl="0" indent="0" algn="l" rtl="0">
              <a:lnSpc>
                <a:spcPct val="115000"/>
              </a:lnSpc>
              <a:spcBef>
                <a:spcPts val="0"/>
              </a:spcBef>
              <a:spcAft>
                <a:spcPts val="0"/>
              </a:spcAft>
              <a:buClr>
                <a:schemeClr val="dk1"/>
              </a:buClr>
              <a:buSzPts val="1100"/>
              <a:buFont typeface="Arial"/>
              <a:buNone/>
            </a:pPr>
            <a:r>
              <a:rPr lang="en"/>
              <a:t>	- also, notice voltage wasn’t affected here. Didn’t change the height of the pump! Still applying the same voltage.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 Another note on resistance. We measure it in ohms (abbreviated with an omega). Resistors are labelled with a system of colored bands that tells you how big they are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(This section is kind of optional. It’s sort of useful but usually you can just type the bands into a converter online or measure with a multimeter. But if you want to go over the colored band system, this is what I do)</a:t>
            </a:r>
            <a:endParaRPr/>
          </a:p>
          <a:p>
            <a:pPr marL="0" lvl="0" indent="0" algn="l" rtl="0">
              <a:lnSpc>
                <a:spcPct val="115000"/>
              </a:lnSpc>
              <a:spcBef>
                <a:spcPts val="0"/>
              </a:spcBef>
              <a:spcAft>
                <a:spcPts val="0"/>
              </a:spcAft>
              <a:buClr>
                <a:schemeClr val="dk1"/>
              </a:buClr>
              <a:buSzPts val="1100"/>
              <a:buFont typeface="Arial"/>
              <a:buNone/>
            </a:pPr>
            <a:r>
              <a:rPr lang="en"/>
              <a:t>- have them get read out the colored bands from their resistors (should be brown-black-orange-gold and orange-orange-brown-gold)</a:t>
            </a:r>
            <a:endParaRPr/>
          </a:p>
          <a:p>
            <a:pPr marL="0" lvl="0" indent="0" algn="l" rtl="0">
              <a:lnSpc>
                <a:spcPct val="115000"/>
              </a:lnSpc>
              <a:spcBef>
                <a:spcPts val="0"/>
              </a:spcBef>
              <a:spcAft>
                <a:spcPts val="0"/>
              </a:spcAft>
              <a:buClr>
                <a:schemeClr val="dk1"/>
              </a:buClr>
              <a:buSzPts val="1100"/>
              <a:buFont typeface="Arial"/>
              <a:buNone/>
            </a:pPr>
            <a:r>
              <a:rPr lang="en"/>
              <a:t>- the gold band is weird and different, its for precision, tells you how accurately they made the resistor, so we don’t care that much about it right now. </a:t>
            </a:r>
            <a:endParaRPr/>
          </a:p>
          <a:p>
            <a:pPr marL="0" lvl="0" indent="0" algn="l" rtl="0">
              <a:lnSpc>
                <a:spcPct val="115000"/>
              </a:lnSpc>
              <a:spcBef>
                <a:spcPts val="0"/>
              </a:spcBef>
              <a:spcAft>
                <a:spcPts val="0"/>
              </a:spcAft>
              <a:buClr>
                <a:schemeClr val="dk1"/>
              </a:buClr>
              <a:buSzPts val="1100"/>
              <a:buFont typeface="Arial"/>
              <a:buNone/>
            </a:pPr>
            <a:r>
              <a:rPr lang="en"/>
              <a:t>- start at the other end and read towards gold. For three bands, the first two are digits and the last is a multiplier. </a:t>
            </a:r>
            <a:endParaRPr/>
          </a:p>
          <a:p>
            <a:pPr marL="0" lvl="0" indent="0" algn="l" rtl="0">
              <a:lnSpc>
                <a:spcPct val="115000"/>
              </a:lnSpc>
              <a:spcBef>
                <a:spcPts val="0"/>
              </a:spcBef>
              <a:spcAft>
                <a:spcPts val="0"/>
              </a:spcAft>
              <a:buClr>
                <a:schemeClr val="dk1"/>
              </a:buClr>
              <a:buSzPts val="1100"/>
              <a:buFont typeface="Arial"/>
              <a:buNone/>
            </a:pPr>
            <a:r>
              <a:rPr lang="en"/>
              <a:t>- Read the digits straight off the chart, so for brown-black-orange, digits are 10. </a:t>
            </a:r>
            <a:endParaRPr/>
          </a:p>
          <a:p>
            <a:pPr marL="0" lvl="0" indent="0" algn="l" rtl="0">
              <a:lnSpc>
                <a:spcPct val="115000"/>
              </a:lnSpc>
              <a:spcBef>
                <a:spcPts val="0"/>
              </a:spcBef>
              <a:spcAft>
                <a:spcPts val="0"/>
              </a:spcAft>
              <a:buClr>
                <a:schemeClr val="dk1"/>
              </a:buClr>
              <a:buSzPts val="1100"/>
              <a:buFont typeface="Arial"/>
              <a:buNone/>
            </a:pPr>
            <a:r>
              <a:rPr lang="en"/>
              <a:t>- Then, get the multiplier. Orange goes to 3, but we don’t multiply by 3, we multiply by 10^3, or 1000. Always 10 to whatever power the color is (that isn’t just because our digits are 10, which confuses people sometimes)</a:t>
            </a:r>
            <a:endParaRPr/>
          </a:p>
          <a:p>
            <a:pPr marL="0" lvl="0" indent="0" algn="l" rtl="0">
              <a:lnSpc>
                <a:spcPct val="115000"/>
              </a:lnSpc>
              <a:spcBef>
                <a:spcPts val="0"/>
              </a:spcBef>
              <a:spcAft>
                <a:spcPts val="0"/>
              </a:spcAft>
              <a:buClr>
                <a:schemeClr val="dk1"/>
              </a:buClr>
              <a:buSzPts val="1100"/>
              <a:buFont typeface="Arial"/>
              <a:buNone/>
            </a:pPr>
            <a:r>
              <a:rPr lang="en"/>
              <a:t>- 10 times 1000 is 10,000, so it is a 10,000 ohm resistor, or 10 kOhm.</a:t>
            </a:r>
            <a:endParaRPr/>
          </a:p>
          <a:p>
            <a:pPr marL="0" lvl="0" indent="0" algn="l" rtl="0">
              <a:lnSpc>
                <a:spcPct val="115000"/>
              </a:lnSpc>
              <a:spcBef>
                <a:spcPts val="0"/>
              </a:spcBef>
              <a:spcAft>
                <a:spcPts val="0"/>
              </a:spcAft>
              <a:buClr>
                <a:schemeClr val="dk1"/>
              </a:buClr>
              <a:buSzPts val="1100"/>
              <a:buFont typeface="Arial"/>
              <a:buNone/>
            </a:pPr>
            <a:r>
              <a:rPr lang="en"/>
              <a:t>- have them try to decode orange-orange-brown (they should get 330, orange-orange for digits is 33, then brown is 1, so 33 * 10^1 = 330)</a:t>
            </a:r>
            <a:endParaRPr/>
          </a:p>
          <a:p>
            <a:pPr marL="0" lvl="0" indent="0" algn="l" rtl="0">
              <a:lnSpc>
                <a:spcPct val="115000"/>
              </a:lnSpc>
              <a:spcBef>
                <a:spcPts val="0"/>
              </a:spcBef>
              <a:spcAft>
                <a:spcPts val="0"/>
              </a:spcAft>
              <a:buClr>
                <a:schemeClr val="dk1"/>
              </a:buClr>
              <a:buSzPts val="1100"/>
              <a:buFont typeface="Arial"/>
              <a:buNone/>
            </a:pPr>
            <a:r>
              <a:rPr lang="en"/>
              <a:t>- this system is kind of a mess! Colors can be hard to read, especially once they fade, and it’s a hassle. Don’t try to memorize this chart. Just google it or use a multimeter. But its useful to have seen it once so you know how its supposed to work.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f9f2b553e6_0_60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f9f2b553e6_0_6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we can do more with our hill than you might expect. First, to summarize: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Voltage is like height on the hill. Get it from a pump on the hill, battery in our circuit.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Current is the flow. Electrons through a wire, water through a stream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Resistance is whatever is slowing things down. Water wheel on our hill, resistor in our circuit.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We are going to change one and see how the others react. Give a thumbs up if you think something will increase, down for decrease, sideways for staying the same.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First, lets increase voltage. Taller pump, bigger battery. More potential.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ask to show hands what happens to resistance? – nothing. Same size resistor! Didn’t change how big the water wheel is.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ask to how hands what about current? – increases! Added energy, has to go somewhere. We get faster flow.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so that seems like a relationship! Increasing V increases I</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next, resistance. Heavier water wheel, bigger resistor.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ask for hands first, what happens to voltage? – nothing, still different components. Did not change the height of the pump. Different component in our circuit, still applying the same voltage.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ask for hands what about current? – decrease! We are slowing things down more, so they have to go slower. Easy.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 this is another relationship, R goes up, I goes down.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to me, this all feels kinda math-y. Like we could maybe represent these relationships as an equation. That would be useful! We could do math on these abstract concepts about our hill.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turns out we can, its called Ohm’s law, and it’s a pretty clean little equation! V=IR.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If that seems like it came out of nowhere, think of it like mathematical machinery that guarantees the intuitive facts about our hill are true in the math (like, increasing R makes the right side bigger, and we said we couldn’t change V because they’re different components. But its an equation, we have to balance the two sides, so the only way to make them the same size again is to decrease I, exactly like we said should happen on the hill)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Units! Volts, Amps, Ohms. You will see them written as milliamps or kilo-ohms, just convert to base unit before you use this equation.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7"/>
        <p:cNvGrpSpPr/>
        <p:nvPr/>
      </p:nvGrpSpPr>
      <p:grpSpPr>
        <a:xfrm>
          <a:off x="0" y="0"/>
          <a:ext cx="0" cy="0"/>
          <a:chOff x="0" y="0"/>
          <a:chExt cx="0" cy="0"/>
        </a:xfrm>
      </p:grpSpPr>
      <p:sp>
        <p:nvSpPr>
          <p:cNvPr id="2768" name="Google Shape;2768;g8f134d65ca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9" name="Google Shape;2769;g8f134d65c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electrical circuit contains conductive paths for current to flow. A closed loop means current can flow while an open loop means a current can’t flow. In this example, the circuit on the left is open and the circuit on the right is closed. The L.E.D on the left is off while the LED on the right is 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8f134d65ca_6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8f134d65ca_6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two different types of circuits: series and parallel. In a series circuit, all components are connected to each other and voltage runs along one path. </a:t>
            </a:r>
            <a:endParaRPr/>
          </a:p>
          <a:p>
            <a:pPr marL="0" lvl="0" indent="0" algn="l" rtl="0">
              <a:spcBef>
                <a:spcPts val="0"/>
              </a:spcBef>
              <a:spcAft>
                <a:spcPts val="0"/>
              </a:spcAft>
              <a:buNone/>
            </a:pPr>
            <a:endParaRPr/>
          </a:p>
          <a:p>
            <a:pPr marL="0" lvl="0" indent="0" algn="l" rtl="0">
              <a:spcBef>
                <a:spcPts val="0"/>
              </a:spcBef>
              <a:spcAft>
                <a:spcPts val="0"/>
              </a:spcAft>
              <a:buNone/>
            </a:pPr>
            <a:r>
              <a:rPr lang="en"/>
              <a:t>In a parallel circuit, voltage can travel different paths, and components in different paths are not connected. For example, if you removed one of the bulbs in the series circuit, the circuit would be open and the remaining bulb would be off. </a:t>
            </a:r>
            <a:endParaRPr/>
          </a:p>
          <a:p>
            <a:pPr marL="0" lvl="0" indent="0" algn="l" rtl="0">
              <a:spcBef>
                <a:spcPts val="0"/>
              </a:spcBef>
              <a:spcAft>
                <a:spcPts val="0"/>
              </a:spcAft>
              <a:buNone/>
            </a:pPr>
            <a:endParaRPr/>
          </a:p>
          <a:p>
            <a:pPr marL="0" lvl="0" indent="0" algn="l" rtl="0">
              <a:spcBef>
                <a:spcPts val="0"/>
              </a:spcBef>
              <a:spcAft>
                <a:spcPts val="0"/>
              </a:spcAft>
              <a:buNone/>
            </a:pPr>
            <a:r>
              <a:rPr lang="en"/>
              <a:t>However, if you removed one of the bulbs in the parallel circuit the remaining bulb would still be on because it is not connected to the other bulb; therefore, the circuit would be closed. The example in the images shown here represent how series and parallel circuits differ for circuits with two light bulbs. In a series circuit, voltage is shared between the two light bulbs so the two light bulbs are relatively dim. </a:t>
            </a:r>
            <a:endParaRPr/>
          </a:p>
          <a:p>
            <a:pPr marL="0" lvl="0" indent="0" algn="l" rtl="0">
              <a:spcBef>
                <a:spcPts val="0"/>
              </a:spcBef>
              <a:spcAft>
                <a:spcPts val="0"/>
              </a:spcAft>
              <a:buNone/>
            </a:pPr>
            <a:endParaRPr/>
          </a:p>
          <a:p>
            <a:pPr marL="0" lvl="0" indent="0" algn="l" rtl="0">
              <a:spcBef>
                <a:spcPts val="0"/>
              </a:spcBef>
              <a:spcAft>
                <a:spcPts val="0"/>
              </a:spcAft>
              <a:buNone/>
            </a:pPr>
            <a:r>
              <a:rPr lang="en"/>
              <a:t>On the other hand, the two light bulbs in the parallel circuit are both relatively bright since voltage travels through two different paths. Because the bulbs in the parallel circuit do not share voltage, they are relatively bright.</a:t>
            </a:r>
            <a:endParaRPr/>
          </a:p>
          <a:p>
            <a:pPr marL="0" lvl="0" indent="0" algn="l" rtl="0">
              <a:spcBef>
                <a:spcPts val="0"/>
              </a:spcBef>
              <a:spcAft>
                <a:spcPts val="0"/>
              </a:spcAft>
              <a:buNone/>
            </a:pPr>
            <a:r>
              <a:rPr lang="en"/>
              <a:t>EP have series &amp; parallel project pre-made and demo it</a:t>
            </a:r>
            <a:endParaRPr/>
          </a:p>
          <a:p>
            <a:pPr marL="0" lvl="0" indent="0" algn="l" rtl="0">
              <a:spcBef>
                <a:spcPts val="0"/>
              </a:spcBef>
              <a:spcAft>
                <a:spcPts val="0"/>
              </a:spcAft>
              <a:buNone/>
            </a:pPr>
            <a:endParaRPr/>
          </a:p>
          <a:p>
            <a:pPr marL="0" lvl="0" indent="0" algn="l" rtl="0">
              <a:spcBef>
                <a:spcPts val="0"/>
              </a:spcBef>
              <a:spcAft>
                <a:spcPts val="0"/>
              </a:spcAft>
              <a:buNone/>
            </a:pPr>
            <a:r>
              <a:rPr lang="en"/>
              <a:t>Students then build own circuit.</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https://www.dreamstime.com/stock-illustration-series-parallel-circuits-connected-along-single-path-same-current-flows-all-components-image67662763#res26615551</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0"/>
        <p:cNvGrpSpPr/>
        <p:nvPr/>
      </p:nvGrpSpPr>
      <p:grpSpPr>
        <a:xfrm>
          <a:off x="0" y="0"/>
          <a:ext cx="0" cy="0"/>
          <a:chOff x="0" y="0"/>
          <a:chExt cx="0" cy="0"/>
        </a:xfrm>
      </p:grpSpPr>
      <p:sp>
        <p:nvSpPr>
          <p:cNvPr id="2801" name="Google Shape;2801;g1986a908fe9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2" name="Google Shape;2802;g1986a908fe9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Let’s explore how circuits work with a circuit simulator.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7"/>
        <p:cNvGrpSpPr/>
        <p:nvPr/>
      </p:nvGrpSpPr>
      <p:grpSpPr>
        <a:xfrm>
          <a:off x="0" y="0"/>
          <a:ext cx="0" cy="0"/>
          <a:chOff x="0" y="0"/>
          <a:chExt cx="0" cy="0"/>
        </a:xfrm>
      </p:grpSpPr>
      <p:sp>
        <p:nvSpPr>
          <p:cNvPr id="2808" name="Google Shape;2808;gf9f2b553e6_0_3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9" name="Google Shape;2809;gf9f2b553e6_0_3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Direct students to Tinkercad.com&gt;Tinker (top menu bar)&gt;Circuits&gt;login or join classroom and enter code generated by the teacher&gt;start “tinkering”&gt;Designs&gt;Circuits&gt;Create</a:t>
            </a:r>
            <a:endParaRPr sz="1200">
              <a:solidFill>
                <a:srgbClr val="333333"/>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fc730458eb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fc730458eb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 the slide instructions. Enable students to peer support each other, and do regular check ins with the class.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6"/>
        <p:cNvGrpSpPr/>
        <p:nvPr/>
      </p:nvGrpSpPr>
      <p:grpSpPr>
        <a:xfrm>
          <a:off x="0" y="0"/>
          <a:ext cx="0" cy="0"/>
          <a:chOff x="0" y="0"/>
          <a:chExt cx="0" cy="0"/>
        </a:xfrm>
      </p:grpSpPr>
      <p:sp>
        <p:nvSpPr>
          <p:cNvPr id="2827" name="Google Shape;2827;gfc730458eb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8" name="Google Shape;2828;gfc730458eb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Direct students to Tinkercad.com&gt;Tinker (top menu bar)&gt;Circuits&gt;login or join classroom and enter code generated by the teacher&gt;start “tinkering”&gt;Designs&gt;Circuits&gt;Create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gfc730458eb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1" name="Google Shape;2851;gfc730458eb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gfc730458eb_2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6" name="Google Shape;2866;gfc730458eb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fc730458eb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fc730458eb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fc730458eb_2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fc730458eb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5"/>
        <p:cNvGrpSpPr/>
        <p:nvPr/>
      </p:nvGrpSpPr>
      <p:grpSpPr>
        <a:xfrm>
          <a:off x="0" y="0"/>
          <a:ext cx="0" cy="0"/>
          <a:chOff x="0" y="0"/>
          <a:chExt cx="0" cy="0"/>
        </a:xfrm>
      </p:grpSpPr>
      <p:sp>
        <p:nvSpPr>
          <p:cNvPr id="2896" name="Google Shape;2896;gfc730458eb_2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7" name="Google Shape;2897;gfc730458eb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gfc730458eb_2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7" name="Google Shape;2907;gfc730458eb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fc730458eb_2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fc730458eb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fc730458eb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fc730458eb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5"/>
        <p:cNvGrpSpPr/>
        <p:nvPr/>
      </p:nvGrpSpPr>
      <p:grpSpPr>
        <a:xfrm>
          <a:off x="0" y="0"/>
          <a:ext cx="0" cy="0"/>
          <a:chOff x="0" y="0"/>
          <a:chExt cx="0" cy="0"/>
        </a:xfrm>
      </p:grpSpPr>
      <p:sp>
        <p:nvSpPr>
          <p:cNvPr id="2936" name="Google Shape;2936;gfc730458eb_2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7" name="Google Shape;2937;gfc730458eb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4"/>
        <p:cNvGrpSpPr/>
        <p:nvPr/>
      </p:nvGrpSpPr>
      <p:grpSpPr>
        <a:xfrm>
          <a:off x="0" y="0"/>
          <a:ext cx="0" cy="0"/>
          <a:chOff x="0" y="0"/>
          <a:chExt cx="0" cy="0"/>
        </a:xfrm>
      </p:grpSpPr>
      <p:sp>
        <p:nvSpPr>
          <p:cNvPr id="2945" name="Google Shape;2945;gfc730458eb_2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6" name="Google Shape;2946;gfc730458eb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673df1f7b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g2673df1f7b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fc730458eb_2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fc730458eb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fc730458eb_2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8" name="Google Shape;2968;gfc730458eb_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6"/>
        <p:cNvGrpSpPr/>
        <p:nvPr/>
      </p:nvGrpSpPr>
      <p:grpSpPr>
        <a:xfrm>
          <a:off x="0" y="0"/>
          <a:ext cx="0" cy="0"/>
          <a:chOff x="0" y="0"/>
          <a:chExt cx="0" cy="0"/>
        </a:xfrm>
      </p:grpSpPr>
      <p:sp>
        <p:nvSpPr>
          <p:cNvPr id="2977" name="Google Shape;2977;gfc730458eb_2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8" name="Google Shape;2978;gfc730458eb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7"/>
        <p:cNvGrpSpPr/>
        <p:nvPr/>
      </p:nvGrpSpPr>
      <p:grpSpPr>
        <a:xfrm>
          <a:off x="0" y="0"/>
          <a:ext cx="0" cy="0"/>
          <a:chOff x="0" y="0"/>
          <a:chExt cx="0" cy="0"/>
        </a:xfrm>
      </p:grpSpPr>
      <p:sp>
        <p:nvSpPr>
          <p:cNvPr id="2988" name="Google Shape;2988;gfc730458eb_2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9" name="Google Shape;2989;gfc730458eb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7"/>
        <p:cNvGrpSpPr/>
        <p:nvPr/>
      </p:nvGrpSpPr>
      <p:grpSpPr>
        <a:xfrm>
          <a:off x="0" y="0"/>
          <a:ext cx="0" cy="0"/>
          <a:chOff x="0" y="0"/>
          <a:chExt cx="0" cy="0"/>
        </a:xfrm>
      </p:grpSpPr>
      <p:sp>
        <p:nvSpPr>
          <p:cNvPr id="2998" name="Google Shape;2998;gfc730458eb_2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9" name="Google Shape;2999;gfc730458eb_2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fc730458eb_2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fc730458eb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g297e81e706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3" name="Google Shape;3023;g297e81e706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Let’s explore Ohm’s Law using the circuit simulator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g1986a908fe9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0" name="Google Shape;3030;g1986a908fe9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Direct students to Tinkercad.com&gt;Resources (top menu bar)&gt;Learning Center&gt;View All under Learn Circuits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5"/>
        <p:cNvGrpSpPr/>
        <p:nvPr/>
      </p:nvGrpSpPr>
      <p:grpSpPr>
        <a:xfrm>
          <a:off x="0" y="0"/>
          <a:ext cx="0" cy="0"/>
          <a:chOff x="0" y="0"/>
          <a:chExt cx="0" cy="0"/>
        </a:xfrm>
      </p:grpSpPr>
      <p:sp>
        <p:nvSpPr>
          <p:cNvPr id="3036" name="Google Shape;3036;g8f134d65ca_6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7" name="Google Shape;3037;g8f134d65ca_6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rPr>
              <a:t>Follow these instructions to begin creating you Tinkercad circuit.</a:t>
            </a:r>
            <a:endParaRPr sz="1200">
              <a:solidFill>
                <a:srgbClr val="333333"/>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2"/>
        <p:cNvGrpSpPr/>
        <p:nvPr/>
      </p:nvGrpSpPr>
      <p:grpSpPr>
        <a:xfrm>
          <a:off x="0" y="0"/>
          <a:ext cx="0" cy="0"/>
          <a:chOff x="0" y="0"/>
          <a:chExt cx="0" cy="0"/>
        </a:xfrm>
      </p:grpSpPr>
      <p:sp>
        <p:nvSpPr>
          <p:cNvPr id="3043" name="Google Shape;3043;g8f134d65ca_6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4" name="Google Shape;3044;g8f134d65ca_6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do a think-pair-share and wrap-up with a class reflection.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97e81e706d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297e81e706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dive into the basics of circuits!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g2960150f2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0" name="Google Shape;3050;g2960150f2c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2673df1f7b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6" name="Google Shape;3056;g2673df1f7bf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Direct students to Tinkercad.com&gt;Tinker (top menu bar)&gt;Circuits&gt;login or join classroom and enter code generated by the teacher&gt;start “tinkering”&gt;Designs&gt;Circuits&gt;Create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8"/>
        <p:cNvGrpSpPr/>
        <p:nvPr/>
      </p:nvGrpSpPr>
      <p:grpSpPr>
        <a:xfrm>
          <a:off x="0" y="0"/>
          <a:ext cx="0" cy="0"/>
          <a:chOff x="0" y="0"/>
          <a:chExt cx="0" cy="0"/>
        </a:xfrm>
      </p:grpSpPr>
      <p:sp>
        <p:nvSpPr>
          <p:cNvPr id="3069" name="Google Shape;3069;g2960150f2c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0" name="Google Shape;3070;g2960150f2c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Ohm’s Law.</a:t>
            </a: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7"/>
        <p:cNvGrpSpPr/>
        <p:nvPr/>
      </p:nvGrpSpPr>
      <p:grpSpPr>
        <a:xfrm>
          <a:off x="0" y="0"/>
          <a:ext cx="0" cy="0"/>
          <a:chOff x="0" y="0"/>
          <a:chExt cx="0" cy="0"/>
        </a:xfrm>
      </p:grpSpPr>
      <p:sp>
        <p:nvSpPr>
          <p:cNvPr id="3618" name="Google Shape;3618;g2960150f2c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9" name="Google Shape;3619;g2960150f2c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Let’s make simulate a motor circuit.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2960150f2c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2960150f2c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a quick discussion to share student thoughts on how EVs are powered and how an EV can be modeled.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g2960150f2ce_0_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3" name="Google Shape;3633;g2960150f2ce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electrical circuit contains conductive paths for current to flow. Current cannot flow in an open loop because the circuit is incomplete. In this example, the circuit switch is open (off) so the circuit is incomplete, and the motor spindle is not spinning.</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1"/>
        <p:cNvGrpSpPr/>
        <p:nvPr/>
      </p:nvGrpSpPr>
      <p:grpSpPr>
        <a:xfrm>
          <a:off x="0" y="0"/>
          <a:ext cx="0" cy="0"/>
          <a:chOff x="0" y="0"/>
          <a:chExt cx="0" cy="0"/>
        </a:xfrm>
      </p:grpSpPr>
      <p:sp>
        <p:nvSpPr>
          <p:cNvPr id="3642" name="Google Shape;3642;g2960150f2ce_0_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3" name="Google Shape;3643;g2960150f2ce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 electrical circuit contains conductive paths for current to flow. Current can flow in a closed loop because the circuit is complete. In this example, the circuit switch is closed (on) so the circuit is complete, and the motor spindle is spinning.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2960150f2ce_0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2960150f2ce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rPr>
              <a:t>Follow these instructions to begin creating you Tinkercad circuit.</a:t>
            </a:r>
            <a:endParaRPr sz="1200">
              <a:solidFill>
                <a:srgbClr val="333333"/>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960150f2ce_0_6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0" name="Google Shape;3660;g2960150f2ce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Direct students to Tinkercad.com&gt;Tinker (top menu bar)&gt;Circuits&gt;login or join classroom and enter code generated by the teacher&gt;start “tinkering”&gt;Designs&gt;Create&gt;Circuit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6"/>
        <p:cNvGrpSpPr/>
        <p:nvPr/>
      </p:nvGrpSpPr>
      <p:grpSpPr>
        <a:xfrm>
          <a:off x="0" y="0"/>
          <a:ext cx="0" cy="0"/>
          <a:chOff x="0" y="0"/>
          <a:chExt cx="0" cy="0"/>
        </a:xfrm>
      </p:grpSpPr>
      <p:sp>
        <p:nvSpPr>
          <p:cNvPr id="3667" name="Google Shape;3667;g2960150f2ce_0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8" name="Google Shape;3668;g2960150f2ce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80bf3dcd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80bf3dcd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Play the video for the class.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2"/>
        <p:cNvGrpSpPr/>
        <p:nvPr/>
      </p:nvGrpSpPr>
      <p:grpSpPr>
        <a:xfrm>
          <a:off x="0" y="0"/>
          <a:ext cx="0" cy="0"/>
          <a:chOff x="0" y="0"/>
          <a:chExt cx="0" cy="0"/>
        </a:xfrm>
      </p:grpSpPr>
      <p:sp>
        <p:nvSpPr>
          <p:cNvPr id="3673" name="Google Shape;3673;g2960150f2ce_0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4" name="Google Shape;3674;g2960150f2ce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9"/>
        <p:cNvGrpSpPr/>
        <p:nvPr/>
      </p:nvGrpSpPr>
      <p:grpSpPr>
        <a:xfrm>
          <a:off x="0" y="0"/>
          <a:ext cx="0" cy="0"/>
          <a:chOff x="0" y="0"/>
          <a:chExt cx="0" cy="0"/>
        </a:xfrm>
      </p:grpSpPr>
      <p:sp>
        <p:nvSpPr>
          <p:cNvPr id="3680" name="Google Shape;3680;g2960150f2ce_0_6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1" name="Google Shape;3681;g2960150f2ce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2960150f2ce_0_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2960150f2c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4"/>
        <p:cNvGrpSpPr/>
        <p:nvPr/>
      </p:nvGrpSpPr>
      <p:grpSpPr>
        <a:xfrm>
          <a:off x="0" y="0"/>
          <a:ext cx="0" cy="0"/>
          <a:chOff x="0" y="0"/>
          <a:chExt cx="0" cy="0"/>
        </a:xfrm>
      </p:grpSpPr>
      <p:sp>
        <p:nvSpPr>
          <p:cNvPr id="3695" name="Google Shape;3695;g2960150f2ce_0_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6" name="Google Shape;3696;g2960150f2ce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2960150f2ce_0_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2960150f2ce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6"/>
        <p:cNvGrpSpPr/>
        <p:nvPr/>
      </p:nvGrpSpPr>
      <p:grpSpPr>
        <a:xfrm>
          <a:off x="0" y="0"/>
          <a:ext cx="0" cy="0"/>
          <a:chOff x="0" y="0"/>
          <a:chExt cx="0" cy="0"/>
        </a:xfrm>
      </p:grpSpPr>
      <p:sp>
        <p:nvSpPr>
          <p:cNvPr id="3707" name="Google Shape;3707;g2960150f2ce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8" name="Google Shape;3708;g2960150f2ce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3"/>
        <p:cNvGrpSpPr/>
        <p:nvPr/>
      </p:nvGrpSpPr>
      <p:grpSpPr>
        <a:xfrm>
          <a:off x="0" y="0"/>
          <a:ext cx="0" cy="0"/>
          <a:chOff x="0" y="0"/>
          <a:chExt cx="0" cy="0"/>
        </a:xfrm>
      </p:grpSpPr>
      <p:sp>
        <p:nvSpPr>
          <p:cNvPr id="3714" name="Google Shape;3714;g2673df1f7bf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5" name="Google Shape;3715;g2673df1f7b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Advanced questions 1 &amp; 2 – 1. Higher RPM – 2. Negative RPM (reverse direction of spin)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2960150f2ce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2960150f2ce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Let’s build an actual EV motor circuit.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6"/>
        <p:cNvGrpSpPr/>
        <p:nvPr/>
      </p:nvGrpSpPr>
      <p:grpSpPr>
        <a:xfrm>
          <a:off x="0" y="0"/>
          <a:ext cx="0" cy="0"/>
          <a:chOff x="0" y="0"/>
          <a:chExt cx="0" cy="0"/>
        </a:xfrm>
      </p:grpSpPr>
      <p:sp>
        <p:nvSpPr>
          <p:cNvPr id="3727" name="Google Shape;3727;g2960150f2ce_0_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8" name="Google Shape;3728;g2960150f2ce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3"/>
        <p:cNvGrpSpPr/>
        <p:nvPr/>
      </p:nvGrpSpPr>
      <p:grpSpPr>
        <a:xfrm>
          <a:off x="0" y="0"/>
          <a:ext cx="0" cy="0"/>
          <a:chOff x="0" y="0"/>
          <a:chExt cx="0" cy="0"/>
        </a:xfrm>
      </p:grpSpPr>
      <p:sp>
        <p:nvSpPr>
          <p:cNvPr id="3734" name="Google Shape;3734;g2960150f2ce_0_6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5" name="Google Shape;3735;g2960150f2ce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f9f2b553e6_0_2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f9f2b553e6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Have you heard of an electron before? It’s the “negative charge carrier” of the atom; one of the fundamental building blocks of everything around us.</a:t>
            </a:r>
            <a:endParaRPr/>
          </a:p>
          <a:p>
            <a:pPr marL="0" lvl="0" indent="0" algn="l" rtl="0">
              <a:lnSpc>
                <a:spcPct val="115000"/>
              </a:lnSpc>
              <a:spcBef>
                <a:spcPts val="0"/>
              </a:spcBef>
              <a:spcAft>
                <a:spcPts val="0"/>
              </a:spcAft>
              <a:buNone/>
            </a:pPr>
            <a:r>
              <a:rPr lang="en"/>
              <a:t>In this section, we will draw a comparison between how electrons move and behaviour of water molecules, since the behaviour of water is far more relatable.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Let’s start by defining a few key things:</a:t>
            </a:r>
            <a:endParaRPr/>
          </a:p>
          <a:p>
            <a:pPr marL="0" lvl="0" indent="0" algn="l" rtl="0">
              <a:lnSpc>
                <a:spcPct val="115000"/>
              </a:lnSpc>
              <a:spcBef>
                <a:spcPts val="0"/>
              </a:spcBef>
              <a:spcAft>
                <a:spcPts val="0"/>
              </a:spcAft>
              <a:buClr>
                <a:schemeClr val="dk1"/>
              </a:buClr>
              <a:buSzPts val="1100"/>
              <a:buFont typeface="Arial"/>
              <a:buNone/>
            </a:pPr>
            <a:r>
              <a:rPr lang="en"/>
              <a:t>1: Moving electrons flow in a “current”, much like water droplets create a current as they flow together down a river.</a:t>
            </a:r>
            <a:endParaRPr/>
          </a:p>
          <a:p>
            <a:pPr marL="0" lvl="0" indent="0" algn="l" rtl="0">
              <a:lnSpc>
                <a:spcPct val="115000"/>
              </a:lnSpc>
              <a:spcBef>
                <a:spcPts val="0"/>
              </a:spcBef>
              <a:spcAft>
                <a:spcPts val="0"/>
              </a:spcAft>
              <a:buClr>
                <a:schemeClr val="dk1"/>
              </a:buClr>
              <a:buSzPts val="1100"/>
              <a:buFont typeface="Arial"/>
              <a:buNone/>
            </a:pPr>
            <a:r>
              <a:rPr lang="en"/>
              <a:t>2: Something called potential energy is what motivates current to flow. This electrical potential is more commonly called “voltage”</a:t>
            </a:r>
            <a:endParaRPr/>
          </a:p>
          <a:p>
            <a:pPr marL="0" lvl="0" indent="0" algn="l" rtl="0">
              <a:lnSpc>
                <a:spcPct val="115000"/>
              </a:lnSpc>
              <a:spcBef>
                <a:spcPts val="0"/>
              </a:spcBef>
              <a:spcAft>
                <a:spcPts val="0"/>
              </a:spcAft>
              <a:buClr>
                <a:schemeClr val="dk1"/>
              </a:buClr>
              <a:buSzPts val="1100"/>
              <a:buFont typeface="Arial"/>
              <a:buNone/>
            </a:pPr>
            <a:r>
              <a:rPr lang="en"/>
              <a:t>3: Certain circuit elements exhibit a trait called resistance, which inhibits the free flow of current (much as boulders and dams restrict the flow of a river)</a:t>
            </a:r>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2960150f2ce_0_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2960150f2ce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7"/>
        <p:cNvGrpSpPr/>
        <p:nvPr/>
      </p:nvGrpSpPr>
      <p:grpSpPr>
        <a:xfrm>
          <a:off x="0" y="0"/>
          <a:ext cx="0" cy="0"/>
          <a:chOff x="0" y="0"/>
          <a:chExt cx="0" cy="0"/>
        </a:xfrm>
      </p:grpSpPr>
      <p:sp>
        <p:nvSpPr>
          <p:cNvPr id="3758" name="Google Shape;3758;g2960150f2ce_0_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9" name="Google Shape;3759;g2960150f2ce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4"/>
        <p:cNvGrpSpPr/>
        <p:nvPr/>
      </p:nvGrpSpPr>
      <p:grpSpPr>
        <a:xfrm>
          <a:off x="0" y="0"/>
          <a:ext cx="0" cy="0"/>
          <a:chOff x="0" y="0"/>
          <a:chExt cx="0" cy="0"/>
        </a:xfrm>
      </p:grpSpPr>
      <p:sp>
        <p:nvSpPr>
          <p:cNvPr id="3765" name="Google Shape;3765;g2960150f2ce_0_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6" name="Google Shape;3766;g2960150f2ce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0"/>
        <p:cNvGrpSpPr/>
        <p:nvPr/>
      </p:nvGrpSpPr>
      <p:grpSpPr>
        <a:xfrm>
          <a:off x="0" y="0"/>
          <a:ext cx="0" cy="0"/>
          <a:chOff x="0" y="0"/>
          <a:chExt cx="0" cy="0"/>
        </a:xfrm>
      </p:grpSpPr>
      <p:sp>
        <p:nvSpPr>
          <p:cNvPr id="3771" name="Google Shape;3771;g29b376af586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2" name="Google Shape;3772;g29b376af586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0"/>
        <p:cNvGrpSpPr/>
        <p:nvPr/>
      </p:nvGrpSpPr>
      <p:grpSpPr>
        <a:xfrm>
          <a:off x="0" y="0"/>
          <a:ext cx="0" cy="0"/>
          <a:chOff x="0" y="0"/>
          <a:chExt cx="0" cy="0"/>
        </a:xfrm>
      </p:grpSpPr>
      <p:sp>
        <p:nvSpPr>
          <p:cNvPr id="3781" name="Google Shape;3781;g2960150f2ce_0_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2" name="Google Shape;3782;g2960150f2ce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2960150f2ce_0_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2960150f2ce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put a piece of tape on the axle of the motor as a flag to show the direction of spin. As an exercise you can flip the negative and positive connections of the motor to show it spin the other direction.</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p:cNvGrpSpPr/>
        <p:nvPr/>
      </p:nvGrpSpPr>
      <p:grpSpPr>
        <a:xfrm>
          <a:off x="0" y="0"/>
          <a:ext cx="0" cy="0"/>
          <a:chOff x="0" y="0"/>
          <a:chExt cx="0" cy="0"/>
        </a:xfrm>
      </p:grpSpPr>
      <p:sp>
        <p:nvSpPr>
          <p:cNvPr id="3803" name="Google Shape;3803;g2960150f2ce_0_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2960150f2c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share out about successes and challenges with building the model EV motor circuit.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8"/>
        <p:cNvGrpSpPr/>
        <p:nvPr/>
      </p:nvGrpSpPr>
      <p:grpSpPr>
        <a:xfrm>
          <a:off x="0" y="0"/>
          <a:ext cx="0" cy="0"/>
          <a:chOff x="0" y="0"/>
          <a:chExt cx="0" cy="0"/>
        </a:xfrm>
      </p:grpSpPr>
      <p:sp>
        <p:nvSpPr>
          <p:cNvPr id="3809" name="Google Shape;3809;g2960150f2ce_0_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0" name="Google Shape;3810;g2960150f2ce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team now has the basis of your model EV project </a:t>
            </a:r>
            <a:endParaRPr/>
          </a:p>
          <a:p>
            <a:pPr marL="0" lvl="0" indent="0" algn="l" rtl="0">
              <a:spcBef>
                <a:spcPts val="0"/>
              </a:spcBef>
              <a:spcAft>
                <a:spcPts val="0"/>
              </a:spcAft>
              <a:buNone/>
            </a:pPr>
            <a:endParaRPr/>
          </a:p>
          <a:p>
            <a:pPr marL="0" lvl="0" indent="0" algn="l" rtl="0">
              <a:spcBef>
                <a:spcPts val="0"/>
              </a:spcBef>
              <a:spcAft>
                <a:spcPts val="0"/>
              </a:spcAft>
              <a:buNone/>
            </a:pPr>
            <a:r>
              <a:rPr lang="en"/>
              <a:t>Image credit: </a:t>
            </a:r>
            <a:r>
              <a:rPr lang="en" u="sng">
                <a:solidFill>
                  <a:schemeClr val="hlink"/>
                </a:solidFill>
                <a:hlinkClick r:id="rId3"/>
              </a:rPr>
              <a:t>https://images.app.goo.gl/P5Vk1kYRoaShX1Kr7</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f9f2b553e6_0_2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f9f2b553e6_0_2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will use some water analogies in this presentation to make electricity and circuits easier to understand.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Electric current is flow of electricity and voltage is pressure of electricity. The volt measures the amount of pressure or push in an electric circuit. The push is the force that moves electricity, so we sometimes refer to a voltage as an electromotive force, abbreviated EMF. Another name we often use for voltage is electrical potential.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example can help you better understand electrical pressure because it is similar to water pressure. The amount of electromotive force (EMF), or voltage, indicates how much electricity the voltage source can move in a circuit. An EMF of 100 volts is much stronger than one of 10 volts. A higher voltage can move more electricity  than a lower one.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f9f2b553e6_0_2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f9f2b553e6_0_2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Let's explore this water analogy a little bit further.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Here we have a diagram of a magnified copper wire with some electrons floating around in it. The fact that the electrons are simply freely floating around inside of this wire Is a characteristic of conductors. Conductors allow For the free flow of electrons.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 does it map back to electronics?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said electrons are like water, so we replace our stream with something. Let's use a copper wire. It's made of atoms, so it has plenty of electrons, and metals (particularly copper) have this cool property where their atoms are willing to trade some of their electrons back and forth with each other. So you can kinda think of a copper wire as a tube full of electrons we can push back and forth.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 on a hill though! Gravity isn’t pulling electrons down the wire, we need a new type of potential: electrical potential. We usually call this voltage, and it works just like height did on our hill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Before, the water was lifted high up by the pump, but we don’t get voltage by lifting the electrons up in the air. We usually get it from a battery, which creates a high potential, high voltage area at its positive terminal and a low potential, low voltage area by its negative terminal.</a:t>
            </a:r>
            <a:endParaRPr>
              <a:solidFill>
                <a:schemeClr val="dk1"/>
              </a:solidFill>
            </a:endParaRPr>
          </a:p>
          <a:p>
            <a:pPr marL="0" lvl="0" indent="0" algn="l" rtl="0">
              <a:spcBef>
                <a:spcPts val="0"/>
              </a:spcBef>
              <a:spcAft>
                <a:spcPts val="0"/>
              </a:spcAft>
              <a:buNone/>
            </a:pPr>
            <a:r>
              <a:rPr lang="en">
                <a:solidFill>
                  <a:schemeClr val="dk1"/>
                </a:solidFill>
              </a:rPr>
              <a:t>So now, electrons want to fall from the high potential, high voltage area at the top to the low potential, low voltage area at the bottom. Then, the battery picks them back up again, just like the pump. And just like the pump, that uses energy, that’s why your batteries die eventually.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As we said before this motivation of current provided by the battery is called voltage or electrical potential. When the electrons flow, this is called current, much in the same way that water flowing downhill is called current. Where voltage is intuitively labeled with the letter “V”. Current is often denoted with the less intuitive letter “I”.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f9f2b553e6_0_30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f9f2b553e6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had also mentioned something to do with the restriction of current, Similar to how a boulder will Inhibit the flow of water through a stream. An electrical component specifically designed to restrict the flow of electrical current Is called a resistor. Resistors convert the flow of electrical energy into heat, And in turn, they reduce voltage. You may think of this like water flowing through a hose. If we constrict the hose, It reduces the water pressure and slows the flow of water through the hose.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You can also think of the free electrons flowing in a copper wire like water flowing through pipe. A large amount of moving electrons represents an electric current.  It is easier to imagine water flowing through a pipe as a current than it is to think of electrons flowing through a wire because and electron is too small to be seen, but they can be measured with a multimeter. So you can also think of a wire as a pipe for electrical current.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When dealing with resistors, you may notice that the small components sport a colorful headband. Typically these colored bands appear in sets of three or four. The colors designate how much the resistor will...well….resist! The unit that we use to describe how strongly a resistor will resist is called an OHM, Represented by the capital Greek letter Omega.</a:t>
            </a:r>
            <a:endParaRPr/>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 name="Google Shape;15;p2"/>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 name="Google Shape;70;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1" name="Google Shape;71;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2" name="Google Shape;72;p11"/>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p1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8" name="Google Shape;78;p12"/>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
        <p:cNvGrpSpPr/>
        <p:nvPr/>
      </p:nvGrpSpPr>
      <p:grpSpPr>
        <a:xfrm>
          <a:off x="0" y="0"/>
          <a:ext cx="0" cy="0"/>
          <a:chOff x="0" y="0"/>
          <a:chExt cx="0" cy="0"/>
        </a:xfrm>
      </p:grpSpPr>
      <p:sp>
        <p:nvSpPr>
          <p:cNvPr id="80" name="Google Shape;80;p1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txBox="1">
            <a:spLocks noGrp="1"/>
          </p:cNvSpPr>
          <p:nvPr>
            <p:ph type="title"/>
          </p:nvPr>
        </p:nvSpPr>
        <p:spPr>
          <a:xfrm>
            <a:off x="265500" y="1233175"/>
            <a:ext cx="4045200" cy="14823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2" name="Google Shape;82;p13"/>
          <p:cNvSpPr txBox="1">
            <a:spLocks noGrp="1"/>
          </p:cNvSpPr>
          <p:nvPr>
            <p:ph type="subTitle" idx="1"/>
          </p:nvPr>
        </p:nvSpPr>
        <p:spPr>
          <a:xfrm>
            <a:off x="265500" y="2803075"/>
            <a:ext cx="4045200" cy="12351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SzPts val="2100"/>
              <a:buNone/>
              <a:defRPr sz="2100"/>
            </a:lvl1pPr>
            <a:lvl2pPr lvl="1" algn="ctr" rtl="0">
              <a:lnSpc>
                <a:spcPct val="100000"/>
              </a:lnSpc>
              <a:spcBef>
                <a:spcPts val="400"/>
              </a:spcBef>
              <a:spcAft>
                <a:spcPts val="0"/>
              </a:spcAft>
              <a:buSzPts val="2100"/>
              <a:buNone/>
              <a:defRPr sz="2100"/>
            </a:lvl2pPr>
            <a:lvl3pPr lvl="2" algn="ctr" rtl="0">
              <a:lnSpc>
                <a:spcPct val="100000"/>
              </a:lnSpc>
              <a:spcBef>
                <a:spcPts val="400"/>
              </a:spcBef>
              <a:spcAft>
                <a:spcPts val="0"/>
              </a:spcAft>
              <a:buSzPts val="2100"/>
              <a:buNone/>
              <a:defRPr sz="2100"/>
            </a:lvl3pPr>
            <a:lvl4pPr lvl="3" algn="ctr" rtl="0">
              <a:lnSpc>
                <a:spcPct val="100000"/>
              </a:lnSpc>
              <a:spcBef>
                <a:spcPts val="400"/>
              </a:spcBef>
              <a:spcAft>
                <a:spcPts val="0"/>
              </a:spcAft>
              <a:buSzPts val="2100"/>
              <a:buNone/>
              <a:defRPr sz="2100"/>
            </a:lvl4pPr>
            <a:lvl5pPr lvl="4" algn="ctr" rtl="0">
              <a:lnSpc>
                <a:spcPct val="100000"/>
              </a:lnSpc>
              <a:spcBef>
                <a:spcPts val="400"/>
              </a:spcBef>
              <a:spcAft>
                <a:spcPts val="0"/>
              </a:spcAft>
              <a:buSzPts val="2100"/>
              <a:buNone/>
              <a:defRPr sz="2100"/>
            </a:lvl5pPr>
            <a:lvl6pPr lvl="5" algn="ctr" rtl="0">
              <a:lnSpc>
                <a:spcPct val="100000"/>
              </a:lnSpc>
              <a:spcBef>
                <a:spcPts val="400"/>
              </a:spcBef>
              <a:spcAft>
                <a:spcPts val="0"/>
              </a:spcAft>
              <a:buSzPts val="2100"/>
              <a:buNone/>
              <a:defRPr sz="2100"/>
            </a:lvl6pPr>
            <a:lvl7pPr lvl="6" algn="ctr" rtl="0">
              <a:lnSpc>
                <a:spcPct val="100000"/>
              </a:lnSpc>
              <a:spcBef>
                <a:spcPts val="400"/>
              </a:spcBef>
              <a:spcAft>
                <a:spcPts val="0"/>
              </a:spcAft>
              <a:buSzPts val="2100"/>
              <a:buNone/>
              <a:defRPr sz="2100"/>
            </a:lvl7pPr>
            <a:lvl8pPr lvl="7" algn="ctr" rtl="0">
              <a:lnSpc>
                <a:spcPct val="100000"/>
              </a:lnSpc>
              <a:spcBef>
                <a:spcPts val="400"/>
              </a:spcBef>
              <a:spcAft>
                <a:spcPts val="0"/>
              </a:spcAft>
              <a:buSzPts val="2100"/>
              <a:buNone/>
              <a:defRPr sz="2100"/>
            </a:lvl8pPr>
            <a:lvl9pPr lvl="8" algn="ctr" rtl="0">
              <a:lnSpc>
                <a:spcPct val="100000"/>
              </a:lnSpc>
              <a:spcBef>
                <a:spcPts val="400"/>
              </a:spcBef>
              <a:spcAft>
                <a:spcPts val="0"/>
              </a:spcAft>
              <a:buSzPts val="2100"/>
              <a:buNone/>
              <a:defRPr sz="2100"/>
            </a:lvl9pPr>
          </a:lstStyle>
          <a:p>
            <a:endParaRPr/>
          </a:p>
        </p:txBody>
      </p:sp>
      <p:sp>
        <p:nvSpPr>
          <p:cNvPr id="83" name="Google Shape;83;p13"/>
          <p:cNvSpPr txBox="1">
            <a:spLocks noGrp="1"/>
          </p:cNvSpPr>
          <p:nvPr>
            <p:ph type="body" idx="2"/>
          </p:nvPr>
        </p:nvSpPr>
        <p:spPr>
          <a:xfrm>
            <a:off x="4939500" y="724075"/>
            <a:ext cx="3837000" cy="3695100"/>
          </a:xfrm>
          <a:prstGeom prst="rect">
            <a:avLst/>
          </a:prstGeom>
        </p:spPr>
        <p:txBody>
          <a:bodyPr spcFirstLastPara="1" wrap="square" lIns="68575" tIns="34275" rIns="68575" bIns="34275" anchor="ctr"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84" name="Google Shape;84;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7" name="Google Shape;87;p1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p15"/>
          <p:cNvSpPr txBox="1">
            <a:spLocks noGrp="1"/>
          </p:cNvSpPr>
          <p:nvPr>
            <p:ph type="body" idx="1"/>
          </p:nvPr>
        </p:nvSpPr>
        <p:spPr>
          <a:xfrm>
            <a:off x="311700" y="1152475"/>
            <a:ext cx="3999900" cy="34164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91" name="Google Shape;91;p15"/>
          <p:cNvSpPr txBox="1">
            <a:spLocks noGrp="1"/>
          </p:cNvSpPr>
          <p:nvPr>
            <p:ph type="body" idx="2"/>
          </p:nvPr>
        </p:nvSpPr>
        <p:spPr>
          <a:xfrm>
            <a:off x="4832400" y="1152475"/>
            <a:ext cx="3999900" cy="34164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92" name="Google Shape;92;p1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 name="Google Shape;95;p1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6" name="Google Shape;96;p1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490250" y="450150"/>
            <a:ext cx="6367800" cy="4090800"/>
          </a:xfrm>
          <a:prstGeom prst="rect">
            <a:avLst/>
          </a:prstGeom>
        </p:spPr>
        <p:txBody>
          <a:bodyPr spcFirstLastPara="1" wrap="square" lIns="68575" tIns="34275" rIns="68575" bIns="3427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9" name="Google Shape;99;p1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100"/>
        <p:cNvGrpSpPr/>
        <p:nvPr/>
      </p:nvGrpSpPr>
      <p:grpSpPr>
        <a:xfrm>
          <a:off x="0" y="0"/>
          <a:ext cx="0" cy="0"/>
          <a:chOff x="0" y="0"/>
          <a:chExt cx="0" cy="0"/>
        </a:xfrm>
      </p:grpSpPr>
      <p:sp>
        <p:nvSpPr>
          <p:cNvPr id="101" name="Google Shape;101;p18"/>
          <p:cNvSpPr txBox="1">
            <a:spLocks noGrp="1"/>
          </p:cNvSpPr>
          <p:nvPr>
            <p:ph type="ctrTitle"/>
          </p:nvPr>
        </p:nvSpPr>
        <p:spPr>
          <a:xfrm>
            <a:off x="618825" y="183075"/>
            <a:ext cx="4727700" cy="549900"/>
          </a:xfrm>
          <a:prstGeom prst="rect">
            <a:avLst/>
          </a:prstGeom>
        </p:spPr>
        <p:txBody>
          <a:bodyPr spcFirstLastPara="1" wrap="square" lIns="68575" tIns="34275" rIns="68575" bIns="34275" anchor="t" anchorCtr="0">
            <a:noAutofit/>
          </a:bodyPr>
          <a:lstStyle>
            <a:lvl1pPr lvl="0" rtl="0">
              <a:spcBef>
                <a:spcPts val="0"/>
              </a:spcBef>
              <a:spcAft>
                <a:spcPts val="0"/>
              </a:spcAft>
              <a:buClr>
                <a:srgbClr val="000000"/>
              </a:buClr>
              <a:buSzPts val="4000"/>
              <a:buNone/>
              <a:defRPr sz="4000"/>
            </a:lvl1pPr>
            <a:lvl2pPr lvl="1" algn="ctr" rtl="0">
              <a:spcBef>
                <a:spcPts val="0"/>
              </a:spcBef>
              <a:spcAft>
                <a:spcPts val="0"/>
              </a:spcAft>
              <a:buClr>
                <a:srgbClr val="D9D9D9"/>
              </a:buClr>
              <a:buSzPts val="4000"/>
              <a:buNone/>
              <a:defRPr sz="4000">
                <a:solidFill>
                  <a:srgbClr val="D9D9D9"/>
                </a:solidFill>
              </a:defRPr>
            </a:lvl2pPr>
            <a:lvl3pPr lvl="2" algn="ctr" rtl="0">
              <a:spcBef>
                <a:spcPts val="0"/>
              </a:spcBef>
              <a:spcAft>
                <a:spcPts val="0"/>
              </a:spcAft>
              <a:buClr>
                <a:srgbClr val="D9D9D9"/>
              </a:buClr>
              <a:buSzPts val="4000"/>
              <a:buNone/>
              <a:defRPr sz="4000">
                <a:solidFill>
                  <a:srgbClr val="D9D9D9"/>
                </a:solidFill>
              </a:defRPr>
            </a:lvl3pPr>
            <a:lvl4pPr lvl="3" algn="ctr" rtl="0">
              <a:spcBef>
                <a:spcPts val="0"/>
              </a:spcBef>
              <a:spcAft>
                <a:spcPts val="0"/>
              </a:spcAft>
              <a:buClr>
                <a:srgbClr val="D9D9D9"/>
              </a:buClr>
              <a:buSzPts val="4000"/>
              <a:buNone/>
              <a:defRPr sz="4000">
                <a:solidFill>
                  <a:srgbClr val="D9D9D9"/>
                </a:solidFill>
              </a:defRPr>
            </a:lvl4pPr>
            <a:lvl5pPr lvl="4" algn="ctr" rtl="0">
              <a:spcBef>
                <a:spcPts val="0"/>
              </a:spcBef>
              <a:spcAft>
                <a:spcPts val="0"/>
              </a:spcAft>
              <a:buClr>
                <a:srgbClr val="D9D9D9"/>
              </a:buClr>
              <a:buSzPts val="4000"/>
              <a:buNone/>
              <a:defRPr sz="4000">
                <a:solidFill>
                  <a:srgbClr val="D9D9D9"/>
                </a:solidFill>
              </a:defRPr>
            </a:lvl5pPr>
            <a:lvl6pPr lvl="5" algn="ctr" rtl="0">
              <a:spcBef>
                <a:spcPts val="0"/>
              </a:spcBef>
              <a:spcAft>
                <a:spcPts val="0"/>
              </a:spcAft>
              <a:buClr>
                <a:srgbClr val="D9D9D9"/>
              </a:buClr>
              <a:buSzPts val="4000"/>
              <a:buNone/>
              <a:defRPr sz="4000">
                <a:solidFill>
                  <a:srgbClr val="D9D9D9"/>
                </a:solidFill>
              </a:defRPr>
            </a:lvl6pPr>
            <a:lvl7pPr lvl="6" algn="ctr" rtl="0">
              <a:spcBef>
                <a:spcPts val="0"/>
              </a:spcBef>
              <a:spcAft>
                <a:spcPts val="0"/>
              </a:spcAft>
              <a:buClr>
                <a:srgbClr val="D9D9D9"/>
              </a:buClr>
              <a:buSzPts val="4000"/>
              <a:buNone/>
              <a:defRPr sz="4000">
                <a:solidFill>
                  <a:srgbClr val="D9D9D9"/>
                </a:solidFill>
              </a:defRPr>
            </a:lvl7pPr>
            <a:lvl8pPr lvl="7" algn="ctr" rtl="0">
              <a:spcBef>
                <a:spcPts val="0"/>
              </a:spcBef>
              <a:spcAft>
                <a:spcPts val="0"/>
              </a:spcAft>
              <a:buClr>
                <a:srgbClr val="D9D9D9"/>
              </a:buClr>
              <a:buSzPts val="4000"/>
              <a:buNone/>
              <a:defRPr sz="4000">
                <a:solidFill>
                  <a:srgbClr val="D9D9D9"/>
                </a:solidFill>
              </a:defRPr>
            </a:lvl8pPr>
            <a:lvl9pPr lvl="8" algn="ctr" rtl="0">
              <a:spcBef>
                <a:spcPts val="0"/>
              </a:spcBef>
              <a:spcAft>
                <a:spcPts val="0"/>
              </a:spcAft>
              <a:buClr>
                <a:srgbClr val="D9D9D9"/>
              </a:buClr>
              <a:buSzPts val="4000"/>
              <a:buNone/>
              <a:defRPr sz="4000">
                <a:solidFill>
                  <a:srgbClr val="D9D9D9"/>
                </a:solidFill>
              </a:defRPr>
            </a:lvl9pPr>
          </a:lstStyle>
          <a:p>
            <a:endParaRPr/>
          </a:p>
        </p:txBody>
      </p:sp>
      <p:sp>
        <p:nvSpPr>
          <p:cNvPr id="102" name="Google Shape;102;p18"/>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txBox="1">
            <a:spLocks noGrp="1"/>
          </p:cNvSpPr>
          <p:nvPr>
            <p:ph type="subTitle" idx="1"/>
          </p:nvPr>
        </p:nvSpPr>
        <p:spPr>
          <a:xfrm>
            <a:off x="618825" y="762923"/>
            <a:ext cx="6296100" cy="369900"/>
          </a:xfrm>
          <a:prstGeom prst="rect">
            <a:avLst/>
          </a:prstGeom>
        </p:spPr>
        <p:txBody>
          <a:bodyPr spcFirstLastPara="1" wrap="square" lIns="68575" tIns="34275" rIns="68575" bIns="34275" anchor="t" anchorCtr="0">
            <a:noAutofit/>
          </a:bodyPr>
          <a:lstStyle>
            <a:lvl1pPr lvl="0" rtl="0">
              <a:spcBef>
                <a:spcPts val="800"/>
              </a:spcBef>
              <a:spcAft>
                <a:spcPts val="0"/>
              </a:spcAft>
              <a:buNone/>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p20"/>
          <p:cNvSpPr txBox="1">
            <a:spLocks noGrp="1"/>
          </p:cNvSpPr>
          <p:nvPr>
            <p:ph type="ctrTitle"/>
          </p:nvPr>
        </p:nvSpPr>
        <p:spPr>
          <a:xfrm>
            <a:off x="1561650" y="751888"/>
            <a:ext cx="60207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6" name="Google Shape;116;p20"/>
          <p:cNvSpPr txBox="1">
            <a:spLocks noGrp="1"/>
          </p:cNvSpPr>
          <p:nvPr>
            <p:ph type="subTitle" idx="1"/>
          </p:nvPr>
        </p:nvSpPr>
        <p:spPr>
          <a:xfrm>
            <a:off x="2924250" y="2804488"/>
            <a:ext cx="3295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20"/>
          <p:cNvSpPr/>
          <p:nvPr/>
        </p:nvSpPr>
        <p:spPr>
          <a:xfrm>
            <a:off x="1060456" y="1158638"/>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0"/>
          <p:cNvSpPr/>
          <p:nvPr/>
        </p:nvSpPr>
        <p:spPr>
          <a:xfrm>
            <a:off x="779974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p:nvPr/>
        </p:nvSpPr>
        <p:spPr>
          <a:xfrm>
            <a:off x="5257933" y="2452405"/>
            <a:ext cx="57599" cy="57599"/>
          </a:xfrm>
          <a:custGeom>
            <a:avLst/>
            <a:gdLst/>
            <a:ahLst/>
            <a:cxnLst/>
            <a:rect l="l" t="t" r="r" b="b"/>
            <a:pathLst>
              <a:path w="2198" h="2198" fill="none" extrusionOk="0">
                <a:moveTo>
                  <a:pt x="1" y="1"/>
                </a:moveTo>
                <a:lnTo>
                  <a:pt x="2198" y="1"/>
                </a:lnTo>
                <a:lnTo>
                  <a:pt x="2198" y="2198"/>
                </a:lnTo>
                <a:lnTo>
                  <a:pt x="1" y="2198"/>
                </a:lnTo>
                <a:close/>
              </a:path>
            </a:pathLst>
          </a:custGeom>
          <a:noFill/>
          <a:ln w="13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0"/>
          <p:cNvSpPr/>
          <p:nvPr/>
        </p:nvSpPr>
        <p:spPr>
          <a:xfrm>
            <a:off x="8710023" y="4821495"/>
            <a:ext cx="98059" cy="98295"/>
          </a:xfrm>
          <a:custGeom>
            <a:avLst/>
            <a:gdLst/>
            <a:ahLst/>
            <a:cxnLst/>
            <a:rect l="l" t="t" r="r" b="b"/>
            <a:pathLst>
              <a:path w="3742" h="3751" fill="none" extrusionOk="0">
                <a:moveTo>
                  <a:pt x="1" y="0"/>
                </a:moveTo>
                <a:lnTo>
                  <a:pt x="3742" y="0"/>
                </a:lnTo>
                <a:lnTo>
                  <a:pt x="3742" y="3750"/>
                </a:lnTo>
                <a:lnTo>
                  <a:pt x="1" y="3750"/>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20"/>
          <p:cNvGrpSpPr/>
          <p:nvPr/>
        </p:nvGrpSpPr>
        <p:grpSpPr>
          <a:xfrm>
            <a:off x="8263682" y="-434366"/>
            <a:ext cx="188886" cy="1181531"/>
            <a:chOff x="2877432" y="975334"/>
            <a:chExt cx="188886" cy="1181531"/>
          </a:xfrm>
        </p:grpSpPr>
        <p:sp>
          <p:nvSpPr>
            <p:cNvPr id="124" name="Google Shape;124;p20"/>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20"/>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20"/>
          <p:cNvGrpSpPr/>
          <p:nvPr/>
        </p:nvGrpSpPr>
        <p:grpSpPr>
          <a:xfrm>
            <a:off x="3090746" y="-533657"/>
            <a:ext cx="98059" cy="1147596"/>
            <a:chOff x="3347921" y="16006"/>
            <a:chExt cx="98059" cy="1147596"/>
          </a:xfrm>
        </p:grpSpPr>
        <p:sp>
          <p:nvSpPr>
            <p:cNvPr id="129" name="Google Shape;129;p20"/>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0"/>
          <p:cNvGrpSpPr/>
          <p:nvPr/>
        </p:nvGrpSpPr>
        <p:grpSpPr>
          <a:xfrm>
            <a:off x="4892771" y="-340112"/>
            <a:ext cx="121172" cy="760495"/>
            <a:chOff x="5245196" y="3136513"/>
            <a:chExt cx="121172" cy="760495"/>
          </a:xfrm>
        </p:grpSpPr>
        <p:sp>
          <p:nvSpPr>
            <p:cNvPr id="132" name="Google Shape;132;p20"/>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20"/>
          <p:cNvGrpSpPr/>
          <p:nvPr/>
        </p:nvGrpSpPr>
        <p:grpSpPr>
          <a:xfrm>
            <a:off x="250617" y="2402301"/>
            <a:ext cx="188650" cy="2468354"/>
            <a:chOff x="250617" y="2402301"/>
            <a:chExt cx="188650" cy="2468354"/>
          </a:xfrm>
        </p:grpSpPr>
        <p:sp>
          <p:nvSpPr>
            <p:cNvPr id="135" name="Google Shape;135;p20"/>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20"/>
          <p:cNvSpPr/>
          <p:nvPr/>
        </p:nvSpPr>
        <p:spPr>
          <a:xfrm>
            <a:off x="8935726" y="10"/>
            <a:ext cx="8464" cy="2519637"/>
          </a:xfrm>
          <a:custGeom>
            <a:avLst/>
            <a:gdLst/>
            <a:ahLst/>
            <a:cxnLst/>
            <a:rect l="l" t="t" r="r" b="b"/>
            <a:pathLst>
              <a:path w="323" h="96151" extrusionOk="0">
                <a:moveTo>
                  <a:pt x="166" y="0"/>
                </a:moveTo>
                <a:lnTo>
                  <a:pt x="1" y="96150"/>
                </a:lnTo>
                <a:lnTo>
                  <a:pt x="323" y="96150"/>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20"/>
          <p:cNvGrpSpPr/>
          <p:nvPr/>
        </p:nvGrpSpPr>
        <p:grpSpPr>
          <a:xfrm>
            <a:off x="2038689" y="173907"/>
            <a:ext cx="57599" cy="831799"/>
            <a:chOff x="2038689" y="173907"/>
            <a:chExt cx="57599" cy="831799"/>
          </a:xfrm>
        </p:grpSpPr>
        <p:sp>
          <p:nvSpPr>
            <p:cNvPr id="142" name="Google Shape;142;p20"/>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4"/>
        <p:cNvGrpSpPr/>
        <p:nvPr/>
      </p:nvGrpSpPr>
      <p:grpSpPr>
        <a:xfrm>
          <a:off x="0" y="0"/>
          <a:ext cx="0" cy="0"/>
          <a:chOff x="0" y="0"/>
          <a:chExt cx="0" cy="0"/>
        </a:xfrm>
      </p:grpSpPr>
      <p:sp>
        <p:nvSpPr>
          <p:cNvPr id="145" name="Google Shape;145;p21"/>
          <p:cNvSpPr/>
          <p:nvPr/>
        </p:nvSpPr>
        <p:spPr>
          <a:xfrm>
            <a:off x="720239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21"/>
          <p:cNvGrpSpPr/>
          <p:nvPr/>
        </p:nvGrpSpPr>
        <p:grpSpPr>
          <a:xfrm>
            <a:off x="8263682" y="-434366"/>
            <a:ext cx="188886" cy="1181531"/>
            <a:chOff x="2877432" y="975334"/>
            <a:chExt cx="188886" cy="1181531"/>
          </a:xfrm>
        </p:grpSpPr>
        <p:sp>
          <p:nvSpPr>
            <p:cNvPr id="148" name="Google Shape;148;p21"/>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1"/>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1"/>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21"/>
          <p:cNvGrpSpPr/>
          <p:nvPr/>
        </p:nvGrpSpPr>
        <p:grpSpPr>
          <a:xfrm>
            <a:off x="3643898" y="-436198"/>
            <a:ext cx="133252" cy="1952377"/>
            <a:chOff x="6780548" y="337714"/>
            <a:chExt cx="133252" cy="1952377"/>
          </a:xfrm>
        </p:grpSpPr>
        <p:sp>
          <p:nvSpPr>
            <p:cNvPr id="153" name="Google Shape;153;p21"/>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1"/>
          <p:cNvSpPr/>
          <p:nvPr/>
        </p:nvSpPr>
        <p:spPr>
          <a:xfrm>
            <a:off x="8935726" y="10"/>
            <a:ext cx="8464" cy="2519637"/>
          </a:xfrm>
          <a:custGeom>
            <a:avLst/>
            <a:gdLst/>
            <a:ahLst/>
            <a:cxnLst/>
            <a:rect l="l" t="t" r="r" b="b"/>
            <a:pathLst>
              <a:path w="323" h="96151" extrusionOk="0">
                <a:moveTo>
                  <a:pt x="166" y="0"/>
                </a:moveTo>
                <a:lnTo>
                  <a:pt x="1" y="96150"/>
                </a:lnTo>
                <a:lnTo>
                  <a:pt x="323" y="96150"/>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21"/>
          <p:cNvGrpSpPr/>
          <p:nvPr/>
        </p:nvGrpSpPr>
        <p:grpSpPr>
          <a:xfrm>
            <a:off x="8008096" y="2108910"/>
            <a:ext cx="199001" cy="2139769"/>
            <a:chOff x="8008096" y="2108910"/>
            <a:chExt cx="199001" cy="2139769"/>
          </a:xfrm>
        </p:grpSpPr>
        <p:sp>
          <p:nvSpPr>
            <p:cNvPr id="157" name="Google Shape;157;p21"/>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1"/>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1"/>
          <p:cNvGrpSpPr/>
          <p:nvPr/>
        </p:nvGrpSpPr>
        <p:grpSpPr>
          <a:xfrm>
            <a:off x="520996" y="1091548"/>
            <a:ext cx="199001" cy="2139769"/>
            <a:chOff x="8008096" y="2108910"/>
            <a:chExt cx="199001" cy="2139769"/>
          </a:xfrm>
        </p:grpSpPr>
        <p:sp>
          <p:nvSpPr>
            <p:cNvPr id="160" name="Google Shape;160;p21"/>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1"/>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1"/>
          <p:cNvSpPr txBox="1">
            <a:spLocks noGrp="1"/>
          </p:cNvSpPr>
          <p:nvPr>
            <p:ph type="ctrTitle"/>
          </p:nvPr>
        </p:nvSpPr>
        <p:spPr>
          <a:xfrm>
            <a:off x="2031287" y="1742775"/>
            <a:ext cx="2622000" cy="837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None/>
              <a:defRPr sz="4800">
                <a:solidFill>
                  <a:schemeClr val="lt1"/>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63" name="Google Shape;163;p21"/>
          <p:cNvSpPr txBox="1">
            <a:spLocks noGrp="1"/>
          </p:cNvSpPr>
          <p:nvPr>
            <p:ph type="subTitle" idx="1"/>
          </p:nvPr>
        </p:nvSpPr>
        <p:spPr>
          <a:xfrm>
            <a:off x="1791587" y="2417450"/>
            <a:ext cx="3101400" cy="10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4" name="Google Shape;164;p21"/>
          <p:cNvSpPr txBox="1">
            <a:spLocks noGrp="1"/>
          </p:cNvSpPr>
          <p:nvPr>
            <p:ph type="title" idx="2" hasCustomPrompt="1"/>
          </p:nvPr>
        </p:nvSpPr>
        <p:spPr>
          <a:xfrm>
            <a:off x="5834900" y="2122225"/>
            <a:ext cx="9810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None/>
              <a:defRPr sz="6000"/>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
        <p:cNvGrpSpPr/>
        <p:nvPr/>
      </p:nvGrpSpPr>
      <p:grpSpPr>
        <a:xfrm>
          <a:off x="0" y="0"/>
          <a:ext cx="0" cy="0"/>
          <a:chOff x="0" y="0"/>
          <a:chExt cx="0" cy="0"/>
        </a:xfrm>
      </p:grpSpPr>
      <p:sp>
        <p:nvSpPr>
          <p:cNvPr id="166" name="Google Shape;166;p22"/>
          <p:cNvSpPr txBox="1">
            <a:spLocks noGrp="1"/>
          </p:cNvSpPr>
          <p:nvPr>
            <p:ph type="body" idx="1"/>
          </p:nvPr>
        </p:nvSpPr>
        <p:spPr>
          <a:xfrm>
            <a:off x="618825" y="1679175"/>
            <a:ext cx="3534300" cy="20901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7" name="Google Shape;167;p22"/>
          <p:cNvSpPr txBox="1">
            <a:spLocks noGrp="1"/>
          </p:cNvSpPr>
          <p:nvPr>
            <p:ph type="ctrTitle"/>
          </p:nvPr>
        </p:nvSpPr>
        <p:spPr>
          <a:xfrm>
            <a:off x="618825" y="411675"/>
            <a:ext cx="26865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68" name="Google Shape;168;p22"/>
          <p:cNvSpPr/>
          <p:nvPr/>
        </p:nvSpPr>
        <p:spPr>
          <a:xfrm>
            <a:off x="720000" y="46901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a:off x="2058475" y="41522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p:nvPr/>
        </p:nvSpPr>
        <p:spPr>
          <a:xfrm>
            <a:off x="1432075" y="429640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2"/>
          <p:cNvSpPr/>
          <p:nvPr/>
        </p:nvSpPr>
        <p:spPr>
          <a:xfrm>
            <a:off x="2194725" y="44747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2"/>
          <p:cNvSpPr/>
          <p:nvPr/>
        </p:nvSpPr>
        <p:spPr>
          <a:xfrm>
            <a:off x="1585475" y="469551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22"/>
          <p:cNvGrpSpPr/>
          <p:nvPr/>
        </p:nvGrpSpPr>
        <p:grpSpPr>
          <a:xfrm>
            <a:off x="8148521" y="3004593"/>
            <a:ext cx="98059" cy="1147596"/>
            <a:chOff x="3347921" y="16006"/>
            <a:chExt cx="98059" cy="1147596"/>
          </a:xfrm>
        </p:grpSpPr>
        <p:sp>
          <p:nvSpPr>
            <p:cNvPr id="174" name="Google Shape;174;p22"/>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2"/>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2"/>
          <p:cNvGrpSpPr/>
          <p:nvPr/>
        </p:nvGrpSpPr>
        <p:grpSpPr>
          <a:xfrm>
            <a:off x="281421" y="3769263"/>
            <a:ext cx="121172" cy="760495"/>
            <a:chOff x="5245196" y="3136513"/>
            <a:chExt cx="121172" cy="760495"/>
          </a:xfrm>
        </p:grpSpPr>
        <p:sp>
          <p:nvSpPr>
            <p:cNvPr id="177" name="Google Shape;177;p22"/>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2"/>
          <p:cNvGrpSpPr/>
          <p:nvPr/>
        </p:nvGrpSpPr>
        <p:grpSpPr>
          <a:xfrm>
            <a:off x="8534739" y="4069632"/>
            <a:ext cx="57599" cy="831799"/>
            <a:chOff x="2038689" y="173907"/>
            <a:chExt cx="57599" cy="831799"/>
          </a:xfrm>
        </p:grpSpPr>
        <p:sp>
          <p:nvSpPr>
            <p:cNvPr id="180" name="Google Shape;180;p22"/>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2"/>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22"/>
          <p:cNvSpPr/>
          <p:nvPr/>
        </p:nvSpPr>
        <p:spPr>
          <a:xfrm>
            <a:off x="7686100" y="45688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p:nvPr/>
        </p:nvSpPr>
        <p:spPr>
          <a:xfrm>
            <a:off x="8868125" y="376926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4"/>
        <p:cNvGrpSpPr/>
        <p:nvPr/>
      </p:nvGrpSpPr>
      <p:grpSpPr>
        <a:xfrm>
          <a:off x="0" y="0"/>
          <a:ext cx="0" cy="0"/>
          <a:chOff x="0" y="0"/>
          <a:chExt cx="0" cy="0"/>
        </a:xfrm>
      </p:grpSpPr>
      <p:sp>
        <p:nvSpPr>
          <p:cNvPr id="185" name="Google Shape;185;p23"/>
          <p:cNvSpPr txBox="1">
            <a:spLocks noGrp="1"/>
          </p:cNvSpPr>
          <p:nvPr>
            <p:ph type="ctrTitle"/>
          </p:nvPr>
        </p:nvSpPr>
        <p:spPr>
          <a:xfrm>
            <a:off x="923625" y="1196026"/>
            <a:ext cx="982200" cy="577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000000"/>
              </a:buClr>
              <a:buSzPts val="1800"/>
              <a:buFont typeface="Fira Sans Condensed Medium"/>
              <a:buNone/>
              <a:defRPr sz="24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86" name="Google Shape;186;p23"/>
          <p:cNvSpPr txBox="1">
            <a:spLocks noGrp="1"/>
          </p:cNvSpPr>
          <p:nvPr>
            <p:ph type="subTitle" idx="1"/>
          </p:nvPr>
        </p:nvSpPr>
        <p:spPr>
          <a:xfrm>
            <a:off x="923637" y="1684093"/>
            <a:ext cx="26205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87" name="Google Shape;187;p23"/>
          <p:cNvSpPr txBox="1">
            <a:spLocks noGrp="1"/>
          </p:cNvSpPr>
          <p:nvPr>
            <p:ph type="ctrTitle" idx="2"/>
          </p:nvPr>
        </p:nvSpPr>
        <p:spPr>
          <a:xfrm>
            <a:off x="7050379" y="1196025"/>
            <a:ext cx="1137300" cy="577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800"/>
              <a:buFont typeface="Fira Sans Condensed Medium"/>
              <a:buNone/>
              <a:defRPr sz="24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188" name="Google Shape;188;p23"/>
          <p:cNvSpPr txBox="1">
            <a:spLocks noGrp="1"/>
          </p:cNvSpPr>
          <p:nvPr>
            <p:ph type="subTitle" idx="3"/>
          </p:nvPr>
        </p:nvSpPr>
        <p:spPr>
          <a:xfrm>
            <a:off x="5450166" y="1684093"/>
            <a:ext cx="27375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89" name="Google Shape;189;p23"/>
          <p:cNvSpPr txBox="1">
            <a:spLocks noGrp="1"/>
          </p:cNvSpPr>
          <p:nvPr>
            <p:ph type="ctrTitle" idx="4"/>
          </p:nvPr>
        </p:nvSpPr>
        <p:spPr>
          <a:xfrm>
            <a:off x="618825" y="411675"/>
            <a:ext cx="46182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90" name="Google Shape;190;p23"/>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23"/>
          <p:cNvGrpSpPr/>
          <p:nvPr/>
        </p:nvGrpSpPr>
        <p:grpSpPr>
          <a:xfrm>
            <a:off x="6626134" y="-164562"/>
            <a:ext cx="121172" cy="760495"/>
            <a:chOff x="5245196" y="3136513"/>
            <a:chExt cx="121172" cy="760495"/>
          </a:xfrm>
        </p:grpSpPr>
        <p:sp>
          <p:nvSpPr>
            <p:cNvPr id="195" name="Google Shape;195;p23"/>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23"/>
          <p:cNvSpPr/>
          <p:nvPr/>
        </p:nvSpPr>
        <p:spPr>
          <a:xfrm>
            <a:off x="283888" y="19623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90513" y="173550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24"/>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4000"/>
              <a:buNone/>
              <a:defRPr sz="4000"/>
            </a:lvl1pPr>
            <a:lvl2pPr lvl="1" algn="ctr" rtl="0">
              <a:spcBef>
                <a:spcPts val="0"/>
              </a:spcBef>
              <a:spcAft>
                <a:spcPts val="0"/>
              </a:spcAft>
              <a:buClr>
                <a:srgbClr val="D9D9D9"/>
              </a:buClr>
              <a:buSzPts val="4000"/>
              <a:buNone/>
              <a:defRPr sz="4000">
                <a:solidFill>
                  <a:srgbClr val="D9D9D9"/>
                </a:solidFill>
              </a:defRPr>
            </a:lvl2pPr>
            <a:lvl3pPr lvl="2" algn="ctr" rtl="0">
              <a:spcBef>
                <a:spcPts val="0"/>
              </a:spcBef>
              <a:spcAft>
                <a:spcPts val="0"/>
              </a:spcAft>
              <a:buClr>
                <a:srgbClr val="D9D9D9"/>
              </a:buClr>
              <a:buSzPts val="4000"/>
              <a:buNone/>
              <a:defRPr sz="4000">
                <a:solidFill>
                  <a:srgbClr val="D9D9D9"/>
                </a:solidFill>
              </a:defRPr>
            </a:lvl3pPr>
            <a:lvl4pPr lvl="3" algn="ctr" rtl="0">
              <a:spcBef>
                <a:spcPts val="0"/>
              </a:spcBef>
              <a:spcAft>
                <a:spcPts val="0"/>
              </a:spcAft>
              <a:buClr>
                <a:srgbClr val="D9D9D9"/>
              </a:buClr>
              <a:buSzPts val="4000"/>
              <a:buNone/>
              <a:defRPr sz="4000">
                <a:solidFill>
                  <a:srgbClr val="D9D9D9"/>
                </a:solidFill>
              </a:defRPr>
            </a:lvl4pPr>
            <a:lvl5pPr lvl="4" algn="ctr" rtl="0">
              <a:spcBef>
                <a:spcPts val="0"/>
              </a:spcBef>
              <a:spcAft>
                <a:spcPts val="0"/>
              </a:spcAft>
              <a:buClr>
                <a:srgbClr val="D9D9D9"/>
              </a:buClr>
              <a:buSzPts val="4000"/>
              <a:buNone/>
              <a:defRPr sz="4000">
                <a:solidFill>
                  <a:srgbClr val="D9D9D9"/>
                </a:solidFill>
              </a:defRPr>
            </a:lvl5pPr>
            <a:lvl6pPr lvl="5" algn="ctr" rtl="0">
              <a:spcBef>
                <a:spcPts val="0"/>
              </a:spcBef>
              <a:spcAft>
                <a:spcPts val="0"/>
              </a:spcAft>
              <a:buClr>
                <a:srgbClr val="D9D9D9"/>
              </a:buClr>
              <a:buSzPts val="4000"/>
              <a:buNone/>
              <a:defRPr sz="4000">
                <a:solidFill>
                  <a:srgbClr val="D9D9D9"/>
                </a:solidFill>
              </a:defRPr>
            </a:lvl6pPr>
            <a:lvl7pPr lvl="6" algn="ctr" rtl="0">
              <a:spcBef>
                <a:spcPts val="0"/>
              </a:spcBef>
              <a:spcAft>
                <a:spcPts val="0"/>
              </a:spcAft>
              <a:buClr>
                <a:srgbClr val="D9D9D9"/>
              </a:buClr>
              <a:buSzPts val="4000"/>
              <a:buNone/>
              <a:defRPr sz="4000">
                <a:solidFill>
                  <a:srgbClr val="D9D9D9"/>
                </a:solidFill>
              </a:defRPr>
            </a:lvl7pPr>
            <a:lvl8pPr lvl="7" algn="ctr" rtl="0">
              <a:spcBef>
                <a:spcPts val="0"/>
              </a:spcBef>
              <a:spcAft>
                <a:spcPts val="0"/>
              </a:spcAft>
              <a:buClr>
                <a:srgbClr val="D9D9D9"/>
              </a:buClr>
              <a:buSzPts val="4000"/>
              <a:buNone/>
              <a:defRPr sz="4000">
                <a:solidFill>
                  <a:srgbClr val="D9D9D9"/>
                </a:solidFill>
              </a:defRPr>
            </a:lvl8pPr>
            <a:lvl9pPr lvl="8" algn="ctr" rtl="0">
              <a:spcBef>
                <a:spcPts val="0"/>
              </a:spcBef>
              <a:spcAft>
                <a:spcPts val="0"/>
              </a:spcAft>
              <a:buClr>
                <a:srgbClr val="D9D9D9"/>
              </a:buClr>
              <a:buSzPts val="4000"/>
              <a:buNone/>
              <a:defRPr sz="4000">
                <a:solidFill>
                  <a:srgbClr val="D9D9D9"/>
                </a:solidFill>
              </a:defRPr>
            </a:lvl9pPr>
          </a:lstStyle>
          <a:p>
            <a:endParaRPr/>
          </a:p>
        </p:txBody>
      </p:sp>
      <p:sp>
        <p:nvSpPr>
          <p:cNvPr id="201" name="Google Shape;201;p24"/>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txBox="1">
            <a:spLocks noGrp="1"/>
          </p:cNvSpPr>
          <p:nvPr>
            <p:ph type="subTitle" idx="1"/>
          </p:nvPr>
        </p:nvSpPr>
        <p:spPr>
          <a:xfrm>
            <a:off x="618825" y="762923"/>
            <a:ext cx="6296100" cy="3699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0"/>
        <p:cNvGrpSpPr/>
        <p:nvPr/>
      </p:nvGrpSpPr>
      <p:grpSpPr>
        <a:xfrm>
          <a:off x="0" y="0"/>
          <a:ext cx="0" cy="0"/>
          <a:chOff x="0" y="0"/>
          <a:chExt cx="0" cy="0"/>
        </a:xfrm>
      </p:grpSpPr>
      <p:sp>
        <p:nvSpPr>
          <p:cNvPr id="211" name="Google Shape;211;p25"/>
          <p:cNvSpPr txBox="1">
            <a:spLocks noGrp="1"/>
          </p:cNvSpPr>
          <p:nvPr>
            <p:ph type="body" idx="1"/>
          </p:nvPr>
        </p:nvSpPr>
        <p:spPr>
          <a:xfrm>
            <a:off x="618306" y="2199025"/>
            <a:ext cx="1905900" cy="1296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6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2" name="Google Shape;212;p25"/>
          <p:cNvSpPr txBox="1">
            <a:spLocks noGrp="1"/>
          </p:cNvSpPr>
          <p:nvPr>
            <p:ph type="ctrTitle"/>
          </p:nvPr>
        </p:nvSpPr>
        <p:spPr>
          <a:xfrm>
            <a:off x="618825" y="411675"/>
            <a:ext cx="4727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213" name="Google Shape;213;p25"/>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5"/>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5"/>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25"/>
          <p:cNvGrpSpPr/>
          <p:nvPr/>
        </p:nvGrpSpPr>
        <p:grpSpPr>
          <a:xfrm>
            <a:off x="6626134" y="-164562"/>
            <a:ext cx="121172" cy="760495"/>
            <a:chOff x="5245196" y="3136513"/>
            <a:chExt cx="121172" cy="760495"/>
          </a:xfrm>
        </p:grpSpPr>
        <p:sp>
          <p:nvSpPr>
            <p:cNvPr id="218" name="Google Shape;218;p25"/>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5"/>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25"/>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5"/>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2"/>
        <p:cNvGrpSpPr/>
        <p:nvPr/>
      </p:nvGrpSpPr>
      <p:grpSpPr>
        <a:xfrm>
          <a:off x="0" y="0"/>
          <a:ext cx="0" cy="0"/>
          <a:chOff x="0" y="0"/>
          <a:chExt cx="0" cy="0"/>
        </a:xfrm>
      </p:grpSpPr>
      <p:sp>
        <p:nvSpPr>
          <p:cNvPr id="223" name="Google Shape;223;p26"/>
          <p:cNvSpPr txBox="1">
            <a:spLocks noGrp="1"/>
          </p:cNvSpPr>
          <p:nvPr>
            <p:ph type="title"/>
          </p:nvPr>
        </p:nvSpPr>
        <p:spPr>
          <a:xfrm>
            <a:off x="2037000" y="1496400"/>
            <a:ext cx="5070000" cy="215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4" name="Google Shape;224;p26"/>
          <p:cNvSpPr/>
          <p:nvPr/>
        </p:nvSpPr>
        <p:spPr>
          <a:xfrm>
            <a:off x="1060456" y="1158638"/>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a:off x="779974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5257933" y="2452405"/>
            <a:ext cx="57599" cy="57599"/>
          </a:xfrm>
          <a:custGeom>
            <a:avLst/>
            <a:gdLst/>
            <a:ahLst/>
            <a:cxnLst/>
            <a:rect l="l" t="t" r="r" b="b"/>
            <a:pathLst>
              <a:path w="2198" h="2198" fill="none" extrusionOk="0">
                <a:moveTo>
                  <a:pt x="1" y="1"/>
                </a:moveTo>
                <a:lnTo>
                  <a:pt x="2198" y="1"/>
                </a:lnTo>
                <a:lnTo>
                  <a:pt x="2198" y="2198"/>
                </a:lnTo>
                <a:lnTo>
                  <a:pt x="1" y="2198"/>
                </a:lnTo>
                <a:close/>
              </a:path>
            </a:pathLst>
          </a:custGeom>
          <a:noFill/>
          <a:ln w="13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a:off x="2307882" y="3002386"/>
            <a:ext cx="104086" cy="104322"/>
          </a:xfrm>
          <a:custGeom>
            <a:avLst/>
            <a:gdLst/>
            <a:ahLst/>
            <a:cxnLst/>
            <a:rect l="l" t="t" r="r" b="b"/>
            <a:pathLst>
              <a:path w="3972" h="3981" fill="none" extrusionOk="0">
                <a:moveTo>
                  <a:pt x="1" y="1"/>
                </a:moveTo>
                <a:lnTo>
                  <a:pt x="3972" y="1"/>
                </a:lnTo>
                <a:lnTo>
                  <a:pt x="3972" y="3981"/>
                </a:lnTo>
                <a:lnTo>
                  <a:pt x="1" y="3981"/>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26"/>
          <p:cNvGrpSpPr/>
          <p:nvPr/>
        </p:nvGrpSpPr>
        <p:grpSpPr>
          <a:xfrm>
            <a:off x="8263682" y="-434366"/>
            <a:ext cx="188886" cy="1181531"/>
            <a:chOff x="2877432" y="975334"/>
            <a:chExt cx="188886" cy="1181531"/>
          </a:xfrm>
        </p:grpSpPr>
        <p:sp>
          <p:nvSpPr>
            <p:cNvPr id="231" name="Google Shape;231;p26"/>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26"/>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6293004" y="835609"/>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1778504" y="2156778"/>
            <a:ext cx="119993" cy="119966"/>
          </a:xfrm>
          <a:custGeom>
            <a:avLst/>
            <a:gdLst/>
            <a:ahLst/>
            <a:cxnLst/>
            <a:rect l="l" t="t" r="r" b="b"/>
            <a:pathLst>
              <a:path w="4579" h="4578" extrusionOk="0">
                <a:moveTo>
                  <a:pt x="1" y="0"/>
                </a:moveTo>
                <a:lnTo>
                  <a:pt x="1" y="4578"/>
                </a:lnTo>
                <a:lnTo>
                  <a:pt x="4578" y="4578"/>
                </a:lnTo>
                <a:lnTo>
                  <a:pt x="457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26"/>
          <p:cNvGrpSpPr/>
          <p:nvPr/>
        </p:nvGrpSpPr>
        <p:grpSpPr>
          <a:xfrm>
            <a:off x="3090746" y="-533657"/>
            <a:ext cx="98059" cy="1147596"/>
            <a:chOff x="3347921" y="16006"/>
            <a:chExt cx="98059" cy="1147596"/>
          </a:xfrm>
        </p:grpSpPr>
        <p:sp>
          <p:nvSpPr>
            <p:cNvPr id="238" name="Google Shape;238;p26"/>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6"/>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6"/>
          <p:cNvGrpSpPr/>
          <p:nvPr/>
        </p:nvGrpSpPr>
        <p:grpSpPr>
          <a:xfrm>
            <a:off x="4892771" y="-340112"/>
            <a:ext cx="121172" cy="760495"/>
            <a:chOff x="5245196" y="3136513"/>
            <a:chExt cx="121172" cy="760495"/>
          </a:xfrm>
        </p:grpSpPr>
        <p:sp>
          <p:nvSpPr>
            <p:cNvPr id="241" name="Google Shape;241;p26"/>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6"/>
          <p:cNvGrpSpPr/>
          <p:nvPr/>
        </p:nvGrpSpPr>
        <p:grpSpPr>
          <a:xfrm>
            <a:off x="6967836" y="85439"/>
            <a:ext cx="133252" cy="1952377"/>
            <a:chOff x="6780548" y="337714"/>
            <a:chExt cx="133252" cy="1952377"/>
          </a:xfrm>
        </p:grpSpPr>
        <p:sp>
          <p:nvSpPr>
            <p:cNvPr id="244" name="Google Shape;244;p26"/>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6"/>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26"/>
          <p:cNvGrpSpPr/>
          <p:nvPr/>
        </p:nvGrpSpPr>
        <p:grpSpPr>
          <a:xfrm>
            <a:off x="250617" y="2402301"/>
            <a:ext cx="188650" cy="2468354"/>
            <a:chOff x="250617" y="2402301"/>
            <a:chExt cx="188650" cy="2468354"/>
          </a:xfrm>
        </p:grpSpPr>
        <p:sp>
          <p:nvSpPr>
            <p:cNvPr id="247" name="Google Shape;247;p26"/>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6"/>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6"/>
          <p:cNvGrpSpPr/>
          <p:nvPr/>
        </p:nvGrpSpPr>
        <p:grpSpPr>
          <a:xfrm>
            <a:off x="982417" y="1695096"/>
            <a:ext cx="199237" cy="2828935"/>
            <a:chOff x="1608717" y="1280046"/>
            <a:chExt cx="199237" cy="2828935"/>
          </a:xfrm>
        </p:grpSpPr>
        <p:sp>
          <p:nvSpPr>
            <p:cNvPr id="252" name="Google Shape;252;p26"/>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26"/>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26"/>
          <p:cNvGrpSpPr/>
          <p:nvPr/>
        </p:nvGrpSpPr>
        <p:grpSpPr>
          <a:xfrm>
            <a:off x="2038689" y="173907"/>
            <a:ext cx="57599" cy="831799"/>
            <a:chOff x="2038689" y="173907"/>
            <a:chExt cx="57599" cy="831799"/>
          </a:xfrm>
        </p:grpSpPr>
        <p:sp>
          <p:nvSpPr>
            <p:cNvPr id="257" name="Google Shape;257;p26"/>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6"/>
          <p:cNvGrpSpPr/>
          <p:nvPr/>
        </p:nvGrpSpPr>
        <p:grpSpPr>
          <a:xfrm>
            <a:off x="8008096" y="2108910"/>
            <a:ext cx="199001" cy="2139769"/>
            <a:chOff x="8008096" y="2108910"/>
            <a:chExt cx="199001" cy="2139769"/>
          </a:xfrm>
        </p:grpSpPr>
        <p:sp>
          <p:nvSpPr>
            <p:cNvPr id="260" name="Google Shape;260;p26"/>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6"/>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6"/>
          <p:cNvSpPr/>
          <p:nvPr/>
        </p:nvSpPr>
        <p:spPr>
          <a:xfrm>
            <a:off x="2702019" y="1158651"/>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26"/>
          <p:cNvGrpSpPr/>
          <p:nvPr/>
        </p:nvGrpSpPr>
        <p:grpSpPr>
          <a:xfrm>
            <a:off x="4095146" y="-859690"/>
            <a:ext cx="199001" cy="2139769"/>
            <a:chOff x="8008096" y="2108910"/>
            <a:chExt cx="199001" cy="2139769"/>
          </a:xfrm>
        </p:grpSpPr>
        <p:sp>
          <p:nvSpPr>
            <p:cNvPr id="264" name="Google Shape;264;p26"/>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26"/>
          <p:cNvGrpSpPr/>
          <p:nvPr/>
        </p:nvGrpSpPr>
        <p:grpSpPr>
          <a:xfrm>
            <a:off x="6333286" y="3704939"/>
            <a:ext cx="133252" cy="1952377"/>
            <a:chOff x="6780548" y="337714"/>
            <a:chExt cx="133252" cy="1952377"/>
          </a:xfrm>
        </p:grpSpPr>
        <p:sp>
          <p:nvSpPr>
            <p:cNvPr id="267" name="Google Shape;267;p26"/>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26"/>
          <p:cNvGrpSpPr/>
          <p:nvPr/>
        </p:nvGrpSpPr>
        <p:grpSpPr>
          <a:xfrm>
            <a:off x="2702021" y="3612763"/>
            <a:ext cx="121172" cy="760495"/>
            <a:chOff x="5245196" y="3136513"/>
            <a:chExt cx="121172" cy="760495"/>
          </a:xfrm>
        </p:grpSpPr>
        <p:sp>
          <p:nvSpPr>
            <p:cNvPr id="270" name="Google Shape;270;p26"/>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26"/>
          <p:cNvSpPr/>
          <p:nvPr/>
        </p:nvSpPr>
        <p:spPr>
          <a:xfrm>
            <a:off x="5539523" y="4516718"/>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6994217" y="3378784"/>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6" name="Google Shape;276;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7" name="Google Shape;277;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8"/>
        <p:cNvGrpSpPr/>
        <p:nvPr/>
      </p:nvGrpSpPr>
      <p:grpSpPr>
        <a:xfrm>
          <a:off x="0" y="0"/>
          <a:ext cx="0" cy="0"/>
          <a:chOff x="0" y="0"/>
          <a:chExt cx="0" cy="0"/>
        </a:xfrm>
      </p:grpSpPr>
      <p:sp>
        <p:nvSpPr>
          <p:cNvPr id="279" name="Google Shape;279;p28"/>
          <p:cNvSpPr txBox="1">
            <a:spLocks noGrp="1"/>
          </p:cNvSpPr>
          <p:nvPr>
            <p:ph type="title"/>
          </p:nvPr>
        </p:nvSpPr>
        <p:spPr>
          <a:xfrm>
            <a:off x="581925" y="3391646"/>
            <a:ext cx="4126500" cy="132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280"/>
        <p:cNvGrpSpPr/>
        <p:nvPr/>
      </p:nvGrpSpPr>
      <p:grpSpPr>
        <a:xfrm>
          <a:off x="0" y="0"/>
          <a:ext cx="0" cy="0"/>
          <a:chOff x="0" y="0"/>
          <a:chExt cx="0" cy="0"/>
        </a:xfrm>
      </p:grpSpPr>
      <p:sp>
        <p:nvSpPr>
          <p:cNvPr id="281" name="Google Shape;281;p29"/>
          <p:cNvSpPr txBox="1">
            <a:spLocks noGrp="1"/>
          </p:cNvSpPr>
          <p:nvPr>
            <p:ph type="ctrTitle"/>
          </p:nvPr>
        </p:nvSpPr>
        <p:spPr>
          <a:xfrm>
            <a:off x="3068675" y="3075325"/>
            <a:ext cx="3055800" cy="54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24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82" name="Google Shape;282;p29"/>
          <p:cNvSpPr txBox="1">
            <a:spLocks noGrp="1"/>
          </p:cNvSpPr>
          <p:nvPr>
            <p:ph type="subTitle" idx="1"/>
          </p:nvPr>
        </p:nvSpPr>
        <p:spPr>
          <a:xfrm>
            <a:off x="2333000" y="1799075"/>
            <a:ext cx="4478100" cy="7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3" name="Google Shape;283;p29"/>
          <p:cNvSpPr/>
          <p:nvPr/>
        </p:nvSpPr>
        <p:spPr>
          <a:xfrm>
            <a:off x="1621169" y="2890613"/>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1238740" y="2106884"/>
            <a:ext cx="121434" cy="121434"/>
          </a:xfrm>
          <a:custGeom>
            <a:avLst/>
            <a:gdLst/>
            <a:ahLst/>
            <a:cxnLst/>
            <a:rect l="l" t="t" r="r" b="b"/>
            <a:pathLst>
              <a:path w="4634" h="4634" extrusionOk="0">
                <a:moveTo>
                  <a:pt x="0" y="1"/>
                </a:moveTo>
                <a:lnTo>
                  <a:pt x="0" y="4634"/>
                </a:lnTo>
                <a:lnTo>
                  <a:pt x="4633" y="4634"/>
                </a:lnTo>
                <a:lnTo>
                  <a:pt x="46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8710023" y="4821495"/>
            <a:ext cx="98059" cy="98295"/>
          </a:xfrm>
          <a:custGeom>
            <a:avLst/>
            <a:gdLst/>
            <a:ahLst/>
            <a:cxnLst/>
            <a:rect l="l" t="t" r="r" b="b"/>
            <a:pathLst>
              <a:path w="3742" h="3751" fill="none" extrusionOk="0">
                <a:moveTo>
                  <a:pt x="1" y="0"/>
                </a:moveTo>
                <a:lnTo>
                  <a:pt x="3742" y="0"/>
                </a:lnTo>
                <a:lnTo>
                  <a:pt x="3742" y="3750"/>
                </a:lnTo>
                <a:lnTo>
                  <a:pt x="1" y="3750"/>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29"/>
          <p:cNvGrpSpPr/>
          <p:nvPr/>
        </p:nvGrpSpPr>
        <p:grpSpPr>
          <a:xfrm>
            <a:off x="8217007" y="3576772"/>
            <a:ext cx="188886" cy="1181531"/>
            <a:chOff x="2877432" y="975334"/>
            <a:chExt cx="188886" cy="1181531"/>
          </a:xfrm>
        </p:grpSpPr>
        <p:sp>
          <p:nvSpPr>
            <p:cNvPr id="289" name="Google Shape;289;p29"/>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29"/>
          <p:cNvSpPr/>
          <p:nvPr/>
        </p:nvSpPr>
        <p:spPr>
          <a:xfrm>
            <a:off x="8718796" y="116488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93;p29"/>
          <p:cNvGrpSpPr/>
          <p:nvPr/>
        </p:nvGrpSpPr>
        <p:grpSpPr>
          <a:xfrm>
            <a:off x="7519346" y="3243318"/>
            <a:ext cx="98059" cy="1147596"/>
            <a:chOff x="3347921" y="16006"/>
            <a:chExt cx="98059" cy="1147596"/>
          </a:xfrm>
        </p:grpSpPr>
        <p:sp>
          <p:nvSpPr>
            <p:cNvPr id="294" name="Google Shape;294;p29"/>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29"/>
          <p:cNvGrpSpPr/>
          <p:nvPr/>
        </p:nvGrpSpPr>
        <p:grpSpPr>
          <a:xfrm>
            <a:off x="805821" y="2953663"/>
            <a:ext cx="121172" cy="760495"/>
            <a:chOff x="5245196" y="3136513"/>
            <a:chExt cx="121172" cy="760495"/>
          </a:xfrm>
        </p:grpSpPr>
        <p:sp>
          <p:nvSpPr>
            <p:cNvPr id="297" name="Google Shape;297;p29"/>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29"/>
          <p:cNvGrpSpPr/>
          <p:nvPr/>
        </p:nvGrpSpPr>
        <p:grpSpPr>
          <a:xfrm>
            <a:off x="250617" y="2402301"/>
            <a:ext cx="188650" cy="2468354"/>
            <a:chOff x="250617" y="2402301"/>
            <a:chExt cx="188650" cy="2468354"/>
          </a:xfrm>
        </p:grpSpPr>
        <p:sp>
          <p:nvSpPr>
            <p:cNvPr id="300" name="Google Shape;300;p29"/>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29"/>
          <p:cNvSpPr/>
          <p:nvPr/>
        </p:nvSpPr>
        <p:spPr>
          <a:xfrm>
            <a:off x="8307214" y="-383977"/>
            <a:ext cx="8464" cy="2519637"/>
          </a:xfrm>
          <a:custGeom>
            <a:avLst/>
            <a:gdLst/>
            <a:ahLst/>
            <a:cxnLst/>
            <a:rect l="l" t="t" r="r" b="b"/>
            <a:pathLst>
              <a:path w="323" h="96151" extrusionOk="0">
                <a:moveTo>
                  <a:pt x="166" y="0"/>
                </a:moveTo>
                <a:lnTo>
                  <a:pt x="1" y="96150"/>
                </a:lnTo>
                <a:lnTo>
                  <a:pt x="323" y="96150"/>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9"/>
          <p:cNvGrpSpPr/>
          <p:nvPr/>
        </p:nvGrpSpPr>
        <p:grpSpPr>
          <a:xfrm>
            <a:off x="2038689" y="173907"/>
            <a:ext cx="57599" cy="831799"/>
            <a:chOff x="2038689" y="173907"/>
            <a:chExt cx="57599" cy="831799"/>
          </a:xfrm>
        </p:grpSpPr>
        <p:sp>
          <p:nvSpPr>
            <p:cNvPr id="307" name="Google Shape;307;p29"/>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29"/>
          <p:cNvSpPr/>
          <p:nvPr/>
        </p:nvSpPr>
        <p:spPr>
          <a:xfrm>
            <a:off x="7582340" y="1834534"/>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29"/>
          <p:cNvGrpSpPr/>
          <p:nvPr/>
        </p:nvGrpSpPr>
        <p:grpSpPr>
          <a:xfrm>
            <a:off x="4920170" y="-496491"/>
            <a:ext cx="188886" cy="1181531"/>
            <a:chOff x="2877432" y="975334"/>
            <a:chExt cx="188886" cy="1181531"/>
          </a:xfrm>
        </p:grpSpPr>
        <p:sp>
          <p:nvSpPr>
            <p:cNvPr id="311" name="Google Shape;311;p29"/>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9"/>
          <p:cNvSpPr/>
          <p:nvPr/>
        </p:nvSpPr>
        <p:spPr>
          <a:xfrm>
            <a:off x="7084804" y="549572"/>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29"/>
          <p:cNvGrpSpPr/>
          <p:nvPr/>
        </p:nvGrpSpPr>
        <p:grpSpPr>
          <a:xfrm>
            <a:off x="3030471" y="-223849"/>
            <a:ext cx="121172" cy="760495"/>
            <a:chOff x="5245196" y="3136513"/>
            <a:chExt cx="121172" cy="760495"/>
          </a:xfrm>
        </p:grpSpPr>
        <p:sp>
          <p:nvSpPr>
            <p:cNvPr id="316" name="Google Shape;316;p29"/>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29"/>
          <p:cNvGrpSpPr/>
          <p:nvPr/>
        </p:nvGrpSpPr>
        <p:grpSpPr>
          <a:xfrm>
            <a:off x="2306292" y="2569221"/>
            <a:ext cx="199237" cy="2828935"/>
            <a:chOff x="1608717" y="1280046"/>
            <a:chExt cx="199237" cy="2828935"/>
          </a:xfrm>
        </p:grpSpPr>
        <p:sp>
          <p:nvSpPr>
            <p:cNvPr id="319" name="Google Shape;319;p29"/>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2"/>
        <p:cNvGrpSpPr/>
        <p:nvPr/>
      </p:nvGrpSpPr>
      <p:grpSpPr>
        <a:xfrm>
          <a:off x="0" y="0"/>
          <a:ext cx="0" cy="0"/>
          <a:chOff x="0" y="0"/>
          <a:chExt cx="0" cy="0"/>
        </a:xfrm>
      </p:grpSpPr>
      <p:sp>
        <p:nvSpPr>
          <p:cNvPr id="323" name="Google Shape;323;p30"/>
          <p:cNvSpPr txBox="1">
            <a:spLocks noGrp="1"/>
          </p:cNvSpPr>
          <p:nvPr>
            <p:ph type="title" hasCustomPrompt="1"/>
          </p:nvPr>
        </p:nvSpPr>
        <p:spPr>
          <a:xfrm>
            <a:off x="1733725" y="856650"/>
            <a:ext cx="5676600" cy="123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80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4" name="Google Shape;324;p30"/>
          <p:cNvSpPr txBox="1">
            <a:spLocks noGrp="1"/>
          </p:cNvSpPr>
          <p:nvPr>
            <p:ph type="body" idx="1"/>
          </p:nvPr>
        </p:nvSpPr>
        <p:spPr>
          <a:xfrm>
            <a:off x="3208075" y="2086950"/>
            <a:ext cx="2727900" cy="7155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grpSp>
        <p:nvGrpSpPr>
          <p:cNvPr id="325" name="Google Shape;325;p30"/>
          <p:cNvGrpSpPr/>
          <p:nvPr/>
        </p:nvGrpSpPr>
        <p:grpSpPr>
          <a:xfrm>
            <a:off x="1389634" y="3596513"/>
            <a:ext cx="6363971" cy="1556910"/>
            <a:chOff x="4558950" y="838825"/>
            <a:chExt cx="2813800" cy="688350"/>
          </a:xfrm>
        </p:grpSpPr>
        <p:sp>
          <p:nvSpPr>
            <p:cNvPr id="326" name="Google Shape;326;p30"/>
            <p:cNvSpPr/>
            <p:nvPr/>
          </p:nvSpPr>
          <p:spPr>
            <a:xfrm>
              <a:off x="6067275" y="838825"/>
              <a:ext cx="46025" cy="39525"/>
            </a:xfrm>
            <a:custGeom>
              <a:avLst/>
              <a:gdLst/>
              <a:ahLst/>
              <a:cxnLst/>
              <a:rect l="l" t="t" r="r" b="b"/>
              <a:pathLst>
                <a:path w="1841" h="1581" extrusionOk="0">
                  <a:moveTo>
                    <a:pt x="1059" y="0"/>
                  </a:moveTo>
                  <a:cubicBezTo>
                    <a:pt x="353" y="0"/>
                    <a:pt x="1" y="857"/>
                    <a:pt x="492" y="1348"/>
                  </a:cubicBezTo>
                  <a:cubicBezTo>
                    <a:pt x="656" y="1508"/>
                    <a:pt x="856" y="1580"/>
                    <a:pt x="1051" y="1580"/>
                  </a:cubicBezTo>
                  <a:cubicBezTo>
                    <a:pt x="1456" y="1580"/>
                    <a:pt x="1840" y="1270"/>
                    <a:pt x="1840" y="794"/>
                  </a:cubicBezTo>
                  <a:cubicBezTo>
                    <a:pt x="1840" y="353"/>
                    <a:pt x="1487"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4703850" y="911275"/>
              <a:ext cx="2580700" cy="613375"/>
            </a:xfrm>
            <a:custGeom>
              <a:avLst/>
              <a:gdLst/>
              <a:ahLst/>
              <a:cxnLst/>
              <a:rect l="l" t="t" r="r" b="b"/>
              <a:pathLst>
                <a:path w="103228" h="24535" extrusionOk="0">
                  <a:moveTo>
                    <a:pt x="47431" y="0"/>
                  </a:moveTo>
                  <a:lnTo>
                    <a:pt x="34779" y="13685"/>
                  </a:lnTo>
                  <a:lnTo>
                    <a:pt x="20906" y="18309"/>
                  </a:lnTo>
                  <a:lnTo>
                    <a:pt x="15412" y="16898"/>
                  </a:lnTo>
                  <a:lnTo>
                    <a:pt x="9061" y="9892"/>
                  </a:lnTo>
                  <a:lnTo>
                    <a:pt x="1" y="24459"/>
                  </a:lnTo>
                  <a:lnTo>
                    <a:pt x="127" y="24534"/>
                  </a:lnTo>
                  <a:lnTo>
                    <a:pt x="9086" y="10131"/>
                  </a:lnTo>
                  <a:lnTo>
                    <a:pt x="15336" y="17024"/>
                  </a:lnTo>
                  <a:lnTo>
                    <a:pt x="20893" y="18448"/>
                  </a:lnTo>
                  <a:lnTo>
                    <a:pt x="20918" y="18461"/>
                  </a:lnTo>
                  <a:lnTo>
                    <a:pt x="34855" y="13811"/>
                  </a:lnTo>
                  <a:lnTo>
                    <a:pt x="47431" y="215"/>
                  </a:lnTo>
                  <a:lnTo>
                    <a:pt x="59099" y="12778"/>
                  </a:lnTo>
                  <a:lnTo>
                    <a:pt x="67479" y="19620"/>
                  </a:lnTo>
                  <a:lnTo>
                    <a:pt x="76513" y="18196"/>
                  </a:lnTo>
                  <a:lnTo>
                    <a:pt x="82209" y="19885"/>
                  </a:lnTo>
                  <a:lnTo>
                    <a:pt x="88661" y="9035"/>
                  </a:lnTo>
                  <a:lnTo>
                    <a:pt x="95138" y="5860"/>
                  </a:lnTo>
                  <a:lnTo>
                    <a:pt x="103101" y="24496"/>
                  </a:lnTo>
                  <a:lnTo>
                    <a:pt x="103227" y="24433"/>
                  </a:lnTo>
                  <a:lnTo>
                    <a:pt x="95213" y="5671"/>
                  </a:lnTo>
                  <a:lnTo>
                    <a:pt x="88585" y="8922"/>
                  </a:lnTo>
                  <a:lnTo>
                    <a:pt x="88560" y="8934"/>
                  </a:lnTo>
                  <a:lnTo>
                    <a:pt x="82146" y="19708"/>
                  </a:lnTo>
                  <a:lnTo>
                    <a:pt x="76539" y="18057"/>
                  </a:lnTo>
                  <a:lnTo>
                    <a:pt x="76513" y="18045"/>
                  </a:lnTo>
                  <a:lnTo>
                    <a:pt x="67529" y="19469"/>
                  </a:lnTo>
                  <a:lnTo>
                    <a:pt x="59187" y="12664"/>
                  </a:lnTo>
                  <a:lnTo>
                    <a:pt x="4743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4704175" y="930800"/>
              <a:ext cx="2582575" cy="595725"/>
            </a:xfrm>
            <a:custGeom>
              <a:avLst/>
              <a:gdLst/>
              <a:ahLst/>
              <a:cxnLst/>
              <a:rect l="l" t="t" r="r" b="b"/>
              <a:pathLst>
                <a:path w="103303" h="23829" extrusionOk="0">
                  <a:moveTo>
                    <a:pt x="67125" y="1"/>
                  </a:moveTo>
                  <a:lnTo>
                    <a:pt x="58065" y="5948"/>
                  </a:lnTo>
                  <a:lnTo>
                    <a:pt x="47115" y="9817"/>
                  </a:lnTo>
                  <a:lnTo>
                    <a:pt x="41747" y="17995"/>
                  </a:lnTo>
                  <a:lnTo>
                    <a:pt x="26941" y="870"/>
                  </a:lnTo>
                  <a:lnTo>
                    <a:pt x="19822" y="13421"/>
                  </a:lnTo>
                  <a:lnTo>
                    <a:pt x="8758" y="16054"/>
                  </a:lnTo>
                  <a:lnTo>
                    <a:pt x="8733" y="16054"/>
                  </a:lnTo>
                  <a:lnTo>
                    <a:pt x="1" y="23665"/>
                  </a:lnTo>
                  <a:lnTo>
                    <a:pt x="101" y="23766"/>
                  </a:lnTo>
                  <a:lnTo>
                    <a:pt x="8809" y="16180"/>
                  </a:lnTo>
                  <a:lnTo>
                    <a:pt x="19885" y="13547"/>
                  </a:lnTo>
                  <a:lnTo>
                    <a:pt x="19910" y="13547"/>
                  </a:lnTo>
                  <a:lnTo>
                    <a:pt x="26966" y="1122"/>
                  </a:lnTo>
                  <a:lnTo>
                    <a:pt x="41697" y="18158"/>
                  </a:lnTo>
                  <a:lnTo>
                    <a:pt x="41760" y="18234"/>
                  </a:lnTo>
                  <a:lnTo>
                    <a:pt x="47203" y="9930"/>
                  </a:lnTo>
                  <a:lnTo>
                    <a:pt x="58116" y="6087"/>
                  </a:lnTo>
                  <a:lnTo>
                    <a:pt x="67088" y="190"/>
                  </a:lnTo>
                  <a:lnTo>
                    <a:pt x="73224" y="8884"/>
                  </a:lnTo>
                  <a:lnTo>
                    <a:pt x="73262" y="8935"/>
                  </a:lnTo>
                  <a:lnTo>
                    <a:pt x="81125" y="5583"/>
                  </a:lnTo>
                  <a:lnTo>
                    <a:pt x="94091" y="13408"/>
                  </a:lnTo>
                  <a:lnTo>
                    <a:pt x="103189" y="23829"/>
                  </a:lnTo>
                  <a:lnTo>
                    <a:pt x="103303" y="23728"/>
                  </a:lnTo>
                  <a:lnTo>
                    <a:pt x="94192" y="13307"/>
                  </a:lnTo>
                  <a:lnTo>
                    <a:pt x="81138" y="5419"/>
                  </a:lnTo>
                  <a:lnTo>
                    <a:pt x="73312" y="8758"/>
                  </a:lnTo>
                  <a:lnTo>
                    <a:pt x="67125"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4904225" y="1145950"/>
              <a:ext cx="46000" cy="39350"/>
            </a:xfrm>
            <a:custGeom>
              <a:avLst/>
              <a:gdLst/>
              <a:ahLst/>
              <a:cxnLst/>
              <a:rect l="l" t="t" r="r" b="b"/>
              <a:pathLst>
                <a:path w="1840" h="1574" extrusionOk="0">
                  <a:moveTo>
                    <a:pt x="1059" y="1"/>
                  </a:moveTo>
                  <a:cubicBezTo>
                    <a:pt x="353" y="1"/>
                    <a:pt x="0" y="845"/>
                    <a:pt x="504" y="1337"/>
                  </a:cubicBezTo>
                  <a:cubicBezTo>
                    <a:pt x="664" y="1501"/>
                    <a:pt x="861" y="1574"/>
                    <a:pt x="1054" y="1574"/>
                  </a:cubicBezTo>
                  <a:cubicBezTo>
                    <a:pt x="1455" y="1574"/>
                    <a:pt x="1840" y="1258"/>
                    <a:pt x="1840" y="782"/>
                  </a:cubicBezTo>
                  <a:cubicBezTo>
                    <a:pt x="1840" y="354"/>
                    <a:pt x="1487"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5062350" y="1316075"/>
              <a:ext cx="46025" cy="39350"/>
            </a:xfrm>
            <a:custGeom>
              <a:avLst/>
              <a:gdLst/>
              <a:ahLst/>
              <a:cxnLst/>
              <a:rect l="l" t="t" r="r" b="b"/>
              <a:pathLst>
                <a:path w="1841" h="1574" extrusionOk="0">
                  <a:moveTo>
                    <a:pt x="1059" y="0"/>
                  </a:moveTo>
                  <a:cubicBezTo>
                    <a:pt x="354" y="0"/>
                    <a:pt x="1" y="845"/>
                    <a:pt x="492" y="1336"/>
                  </a:cubicBezTo>
                  <a:cubicBezTo>
                    <a:pt x="656" y="1500"/>
                    <a:pt x="856" y="1573"/>
                    <a:pt x="1051" y="1573"/>
                  </a:cubicBezTo>
                  <a:cubicBezTo>
                    <a:pt x="1456" y="1573"/>
                    <a:pt x="1841" y="1258"/>
                    <a:pt x="1841" y="782"/>
                  </a:cubicBezTo>
                  <a:cubicBezTo>
                    <a:pt x="1841" y="353"/>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5209475" y="1350400"/>
              <a:ext cx="39725" cy="39725"/>
            </a:xfrm>
            <a:custGeom>
              <a:avLst/>
              <a:gdLst/>
              <a:ahLst/>
              <a:cxnLst/>
              <a:rect l="l" t="t" r="r" b="b"/>
              <a:pathLst>
                <a:path w="1589" h="1589" extrusionOk="0">
                  <a:moveTo>
                    <a:pt x="794" y="1"/>
                  </a:moveTo>
                  <a:cubicBezTo>
                    <a:pt x="353" y="1"/>
                    <a:pt x="0" y="354"/>
                    <a:pt x="0" y="795"/>
                  </a:cubicBezTo>
                  <a:cubicBezTo>
                    <a:pt x="0" y="1223"/>
                    <a:pt x="353" y="1589"/>
                    <a:pt x="794" y="1589"/>
                  </a:cubicBezTo>
                  <a:cubicBezTo>
                    <a:pt x="1235" y="1589"/>
                    <a:pt x="1588" y="1223"/>
                    <a:pt x="1588" y="795"/>
                  </a:cubicBezTo>
                  <a:cubicBezTo>
                    <a:pt x="1588" y="354"/>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5173875" y="1248975"/>
              <a:ext cx="46025" cy="39450"/>
            </a:xfrm>
            <a:custGeom>
              <a:avLst/>
              <a:gdLst/>
              <a:ahLst/>
              <a:cxnLst/>
              <a:rect l="l" t="t" r="r" b="b"/>
              <a:pathLst>
                <a:path w="1841" h="1578" extrusionOk="0">
                  <a:moveTo>
                    <a:pt x="1059" y="0"/>
                  </a:moveTo>
                  <a:cubicBezTo>
                    <a:pt x="353" y="0"/>
                    <a:pt x="0" y="845"/>
                    <a:pt x="505" y="1349"/>
                  </a:cubicBezTo>
                  <a:cubicBezTo>
                    <a:pt x="663" y="1507"/>
                    <a:pt x="858" y="1578"/>
                    <a:pt x="1049" y="1578"/>
                  </a:cubicBezTo>
                  <a:cubicBezTo>
                    <a:pt x="1452" y="1578"/>
                    <a:pt x="1840" y="1264"/>
                    <a:pt x="1840" y="794"/>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5352500" y="938375"/>
              <a:ext cx="46000" cy="39500"/>
            </a:xfrm>
            <a:custGeom>
              <a:avLst/>
              <a:gdLst/>
              <a:ahLst/>
              <a:cxnLst/>
              <a:rect l="l" t="t" r="r" b="b"/>
              <a:pathLst>
                <a:path w="1840" h="1580" extrusionOk="0">
                  <a:moveTo>
                    <a:pt x="1059" y="0"/>
                  </a:moveTo>
                  <a:cubicBezTo>
                    <a:pt x="353" y="0"/>
                    <a:pt x="0" y="857"/>
                    <a:pt x="504" y="1348"/>
                  </a:cubicBezTo>
                  <a:cubicBezTo>
                    <a:pt x="664" y="1508"/>
                    <a:pt x="861" y="1580"/>
                    <a:pt x="1054" y="1580"/>
                  </a:cubicBezTo>
                  <a:cubicBezTo>
                    <a:pt x="1455" y="1580"/>
                    <a:pt x="1840" y="1270"/>
                    <a:pt x="1840" y="794"/>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5722650" y="1358275"/>
              <a:ext cx="46000" cy="39525"/>
            </a:xfrm>
            <a:custGeom>
              <a:avLst/>
              <a:gdLst/>
              <a:ahLst/>
              <a:cxnLst/>
              <a:rect l="l" t="t" r="r" b="b"/>
              <a:pathLst>
                <a:path w="1840" h="1581" extrusionOk="0">
                  <a:moveTo>
                    <a:pt x="1046" y="1"/>
                  </a:moveTo>
                  <a:cubicBezTo>
                    <a:pt x="353" y="1"/>
                    <a:pt x="0" y="858"/>
                    <a:pt x="492" y="1349"/>
                  </a:cubicBezTo>
                  <a:cubicBezTo>
                    <a:pt x="655" y="1509"/>
                    <a:pt x="855" y="1581"/>
                    <a:pt x="1050" y="1581"/>
                  </a:cubicBezTo>
                  <a:cubicBezTo>
                    <a:pt x="1455" y="1581"/>
                    <a:pt x="1840" y="1271"/>
                    <a:pt x="1840" y="795"/>
                  </a:cubicBezTo>
                  <a:cubicBezTo>
                    <a:pt x="1840" y="354"/>
                    <a:pt x="1487" y="1"/>
                    <a:pt x="104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5859350" y="1157300"/>
              <a:ext cx="46025" cy="39450"/>
            </a:xfrm>
            <a:custGeom>
              <a:avLst/>
              <a:gdLst/>
              <a:ahLst/>
              <a:cxnLst/>
              <a:rect l="l" t="t" r="r" b="b"/>
              <a:pathLst>
                <a:path w="1841" h="1578" extrusionOk="0">
                  <a:moveTo>
                    <a:pt x="1059" y="1"/>
                  </a:moveTo>
                  <a:cubicBezTo>
                    <a:pt x="354" y="1"/>
                    <a:pt x="1" y="845"/>
                    <a:pt x="492" y="1349"/>
                  </a:cubicBezTo>
                  <a:cubicBezTo>
                    <a:pt x="655" y="1507"/>
                    <a:pt x="852" y="1578"/>
                    <a:pt x="1046" y="1578"/>
                  </a:cubicBezTo>
                  <a:cubicBezTo>
                    <a:pt x="1453" y="1578"/>
                    <a:pt x="1841" y="1264"/>
                    <a:pt x="1841" y="794"/>
                  </a:cubicBezTo>
                  <a:cubicBezTo>
                    <a:pt x="1841" y="353"/>
                    <a:pt x="1488"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6131225" y="1060900"/>
              <a:ext cx="46025" cy="39350"/>
            </a:xfrm>
            <a:custGeom>
              <a:avLst/>
              <a:gdLst/>
              <a:ahLst/>
              <a:cxnLst/>
              <a:rect l="l" t="t" r="r" b="b"/>
              <a:pathLst>
                <a:path w="1841" h="1574" extrusionOk="0">
                  <a:moveTo>
                    <a:pt x="1059" y="1"/>
                  </a:moveTo>
                  <a:cubicBezTo>
                    <a:pt x="353" y="1"/>
                    <a:pt x="1" y="845"/>
                    <a:pt x="492" y="1336"/>
                  </a:cubicBezTo>
                  <a:cubicBezTo>
                    <a:pt x="656" y="1500"/>
                    <a:pt x="856" y="1574"/>
                    <a:pt x="1051" y="1574"/>
                  </a:cubicBezTo>
                  <a:cubicBezTo>
                    <a:pt x="1456" y="1574"/>
                    <a:pt x="1840" y="1258"/>
                    <a:pt x="1840" y="782"/>
                  </a:cubicBezTo>
                  <a:cubicBezTo>
                    <a:pt x="1840" y="341"/>
                    <a:pt x="1487"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6358050" y="914425"/>
              <a:ext cx="46000" cy="39350"/>
            </a:xfrm>
            <a:custGeom>
              <a:avLst/>
              <a:gdLst/>
              <a:ahLst/>
              <a:cxnLst/>
              <a:rect l="l" t="t" r="r" b="b"/>
              <a:pathLst>
                <a:path w="1840" h="1574" extrusionOk="0">
                  <a:moveTo>
                    <a:pt x="1059" y="0"/>
                  </a:moveTo>
                  <a:cubicBezTo>
                    <a:pt x="353" y="0"/>
                    <a:pt x="0" y="845"/>
                    <a:pt x="504" y="1336"/>
                  </a:cubicBezTo>
                  <a:cubicBezTo>
                    <a:pt x="664" y="1500"/>
                    <a:pt x="861" y="1573"/>
                    <a:pt x="1054" y="1573"/>
                  </a:cubicBezTo>
                  <a:cubicBezTo>
                    <a:pt x="1455" y="1573"/>
                    <a:pt x="1840" y="1258"/>
                    <a:pt x="1840" y="782"/>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6510200" y="1128325"/>
              <a:ext cx="46025" cy="39450"/>
            </a:xfrm>
            <a:custGeom>
              <a:avLst/>
              <a:gdLst/>
              <a:ahLst/>
              <a:cxnLst/>
              <a:rect l="l" t="t" r="r" b="b"/>
              <a:pathLst>
                <a:path w="1841" h="1578" extrusionOk="0">
                  <a:moveTo>
                    <a:pt x="1046" y="0"/>
                  </a:moveTo>
                  <a:cubicBezTo>
                    <a:pt x="353" y="0"/>
                    <a:pt x="0" y="845"/>
                    <a:pt x="492" y="1349"/>
                  </a:cubicBezTo>
                  <a:cubicBezTo>
                    <a:pt x="650" y="1507"/>
                    <a:pt x="846" y="1578"/>
                    <a:pt x="1039" y="1578"/>
                  </a:cubicBezTo>
                  <a:cubicBezTo>
                    <a:pt x="1446" y="1578"/>
                    <a:pt x="1840" y="1264"/>
                    <a:pt x="1840" y="794"/>
                  </a:cubicBezTo>
                  <a:cubicBezTo>
                    <a:pt x="1840" y="353"/>
                    <a:pt x="1487" y="0"/>
                    <a:pt x="1046"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6708025" y="1051150"/>
              <a:ext cx="46025" cy="39425"/>
            </a:xfrm>
            <a:custGeom>
              <a:avLst/>
              <a:gdLst/>
              <a:ahLst/>
              <a:cxnLst/>
              <a:rect l="l" t="t" r="r" b="b"/>
              <a:pathLst>
                <a:path w="1841" h="1577" extrusionOk="0">
                  <a:moveTo>
                    <a:pt x="1059" y="0"/>
                  </a:moveTo>
                  <a:cubicBezTo>
                    <a:pt x="354" y="0"/>
                    <a:pt x="1" y="844"/>
                    <a:pt x="492" y="1348"/>
                  </a:cubicBezTo>
                  <a:cubicBezTo>
                    <a:pt x="654" y="1506"/>
                    <a:pt x="851" y="1577"/>
                    <a:pt x="1044" y="1577"/>
                  </a:cubicBezTo>
                  <a:cubicBezTo>
                    <a:pt x="1451" y="1577"/>
                    <a:pt x="1840" y="1260"/>
                    <a:pt x="1840" y="781"/>
                  </a:cubicBezTo>
                  <a:cubicBezTo>
                    <a:pt x="1840" y="353"/>
                    <a:pt x="1488"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7033125" y="1244875"/>
              <a:ext cx="46025" cy="39450"/>
            </a:xfrm>
            <a:custGeom>
              <a:avLst/>
              <a:gdLst/>
              <a:ahLst/>
              <a:cxnLst/>
              <a:rect l="l" t="t" r="r" b="b"/>
              <a:pathLst>
                <a:path w="1841" h="1578" extrusionOk="0">
                  <a:moveTo>
                    <a:pt x="1047" y="1"/>
                  </a:moveTo>
                  <a:cubicBezTo>
                    <a:pt x="341" y="1"/>
                    <a:pt x="1" y="858"/>
                    <a:pt x="492" y="1349"/>
                  </a:cubicBezTo>
                  <a:cubicBezTo>
                    <a:pt x="651" y="1507"/>
                    <a:pt x="847" y="1578"/>
                    <a:pt x="1040" y="1578"/>
                  </a:cubicBezTo>
                  <a:cubicBezTo>
                    <a:pt x="1447" y="1578"/>
                    <a:pt x="1841" y="1264"/>
                    <a:pt x="1841" y="795"/>
                  </a:cubicBezTo>
                  <a:cubicBezTo>
                    <a:pt x="1841" y="353"/>
                    <a:pt x="1488" y="1"/>
                    <a:pt x="1047"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4898850" y="1313550"/>
              <a:ext cx="46025" cy="39350"/>
            </a:xfrm>
            <a:custGeom>
              <a:avLst/>
              <a:gdLst/>
              <a:ahLst/>
              <a:cxnLst/>
              <a:rect l="l" t="t" r="r" b="b"/>
              <a:pathLst>
                <a:path w="1841" h="1574" extrusionOk="0">
                  <a:moveTo>
                    <a:pt x="1059" y="1"/>
                  </a:moveTo>
                  <a:cubicBezTo>
                    <a:pt x="354" y="1"/>
                    <a:pt x="1" y="845"/>
                    <a:pt x="492" y="1336"/>
                  </a:cubicBezTo>
                  <a:cubicBezTo>
                    <a:pt x="656" y="1500"/>
                    <a:pt x="856" y="1574"/>
                    <a:pt x="1051" y="1574"/>
                  </a:cubicBezTo>
                  <a:cubicBezTo>
                    <a:pt x="1456" y="1574"/>
                    <a:pt x="1841" y="1258"/>
                    <a:pt x="1841" y="782"/>
                  </a:cubicBezTo>
                  <a:cubicBezTo>
                    <a:pt x="1841" y="341"/>
                    <a:pt x="1488"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5551575" y="1234800"/>
              <a:ext cx="46025" cy="39350"/>
            </a:xfrm>
            <a:custGeom>
              <a:avLst/>
              <a:gdLst/>
              <a:ahLst/>
              <a:cxnLst/>
              <a:rect l="l" t="t" r="r" b="b"/>
              <a:pathLst>
                <a:path w="1841" h="1574" extrusionOk="0">
                  <a:moveTo>
                    <a:pt x="1059" y="0"/>
                  </a:moveTo>
                  <a:cubicBezTo>
                    <a:pt x="354" y="0"/>
                    <a:pt x="1" y="845"/>
                    <a:pt x="505" y="1336"/>
                  </a:cubicBezTo>
                  <a:cubicBezTo>
                    <a:pt x="665" y="1500"/>
                    <a:pt x="862" y="1573"/>
                    <a:pt x="1055" y="1573"/>
                  </a:cubicBezTo>
                  <a:cubicBezTo>
                    <a:pt x="1456" y="1573"/>
                    <a:pt x="1841" y="1258"/>
                    <a:pt x="1841" y="782"/>
                  </a:cubicBezTo>
                  <a:cubicBezTo>
                    <a:pt x="1841" y="341"/>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5887400" y="907725"/>
              <a:ext cx="45075" cy="39575"/>
            </a:xfrm>
            <a:custGeom>
              <a:avLst/>
              <a:gdLst/>
              <a:ahLst/>
              <a:cxnLst/>
              <a:rect l="l" t="t" r="r" b="b"/>
              <a:pathLst>
                <a:path w="1803" h="1583" extrusionOk="0">
                  <a:moveTo>
                    <a:pt x="896" y="1"/>
                  </a:moveTo>
                  <a:cubicBezTo>
                    <a:pt x="589" y="1"/>
                    <a:pt x="299" y="182"/>
                    <a:pt x="177" y="483"/>
                  </a:cubicBezTo>
                  <a:cubicBezTo>
                    <a:pt x="0" y="886"/>
                    <a:pt x="189" y="1352"/>
                    <a:pt x="593" y="1516"/>
                  </a:cubicBezTo>
                  <a:cubicBezTo>
                    <a:pt x="695" y="1561"/>
                    <a:pt x="802" y="1582"/>
                    <a:pt x="907" y="1582"/>
                  </a:cubicBezTo>
                  <a:cubicBezTo>
                    <a:pt x="1215" y="1582"/>
                    <a:pt x="1507" y="1400"/>
                    <a:pt x="1639" y="1100"/>
                  </a:cubicBezTo>
                  <a:cubicBezTo>
                    <a:pt x="1802" y="697"/>
                    <a:pt x="1613" y="231"/>
                    <a:pt x="1210" y="67"/>
                  </a:cubicBezTo>
                  <a:cubicBezTo>
                    <a:pt x="1107" y="22"/>
                    <a:pt x="1001" y="1"/>
                    <a:pt x="896"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6166200" y="1209275"/>
              <a:ext cx="39700" cy="39725"/>
            </a:xfrm>
            <a:custGeom>
              <a:avLst/>
              <a:gdLst/>
              <a:ahLst/>
              <a:cxnLst/>
              <a:rect l="l" t="t" r="r" b="b"/>
              <a:pathLst>
                <a:path w="1588" h="1589" extrusionOk="0">
                  <a:moveTo>
                    <a:pt x="794" y="1"/>
                  </a:moveTo>
                  <a:cubicBezTo>
                    <a:pt x="366" y="1"/>
                    <a:pt x="0" y="354"/>
                    <a:pt x="0" y="795"/>
                  </a:cubicBezTo>
                  <a:cubicBezTo>
                    <a:pt x="0" y="1223"/>
                    <a:pt x="366" y="1588"/>
                    <a:pt x="794" y="1588"/>
                  </a:cubicBezTo>
                  <a:cubicBezTo>
                    <a:pt x="1235" y="1588"/>
                    <a:pt x="1588" y="1223"/>
                    <a:pt x="1588" y="795"/>
                  </a:cubicBezTo>
                  <a:cubicBezTo>
                    <a:pt x="1588" y="354"/>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0"/>
            <p:cNvSpPr/>
            <p:nvPr/>
          </p:nvSpPr>
          <p:spPr>
            <a:xfrm>
              <a:off x="6373800" y="1380650"/>
              <a:ext cx="39700" cy="39400"/>
            </a:xfrm>
            <a:custGeom>
              <a:avLst/>
              <a:gdLst/>
              <a:ahLst/>
              <a:cxnLst/>
              <a:rect l="l" t="t" r="r" b="b"/>
              <a:pathLst>
                <a:path w="1588" h="1576" extrusionOk="0">
                  <a:moveTo>
                    <a:pt x="794" y="1"/>
                  </a:moveTo>
                  <a:cubicBezTo>
                    <a:pt x="353" y="1"/>
                    <a:pt x="0" y="353"/>
                    <a:pt x="0" y="794"/>
                  </a:cubicBezTo>
                  <a:cubicBezTo>
                    <a:pt x="0" y="1223"/>
                    <a:pt x="353" y="1576"/>
                    <a:pt x="794" y="1576"/>
                  </a:cubicBezTo>
                  <a:cubicBezTo>
                    <a:pt x="1235" y="1576"/>
                    <a:pt x="1588" y="1223"/>
                    <a:pt x="1588" y="794"/>
                  </a:cubicBezTo>
                  <a:cubicBezTo>
                    <a:pt x="1588" y="353"/>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0"/>
            <p:cNvSpPr/>
            <p:nvPr/>
          </p:nvSpPr>
          <p:spPr>
            <a:xfrm>
              <a:off x="6594950" y="1344425"/>
              <a:ext cx="46000" cy="39350"/>
            </a:xfrm>
            <a:custGeom>
              <a:avLst/>
              <a:gdLst/>
              <a:ahLst/>
              <a:cxnLst/>
              <a:rect l="l" t="t" r="r" b="b"/>
              <a:pathLst>
                <a:path w="1840" h="1574" extrusionOk="0">
                  <a:moveTo>
                    <a:pt x="1059" y="1"/>
                  </a:moveTo>
                  <a:cubicBezTo>
                    <a:pt x="353" y="1"/>
                    <a:pt x="0" y="845"/>
                    <a:pt x="491" y="1336"/>
                  </a:cubicBezTo>
                  <a:cubicBezTo>
                    <a:pt x="655" y="1500"/>
                    <a:pt x="855" y="1573"/>
                    <a:pt x="1050" y="1573"/>
                  </a:cubicBezTo>
                  <a:cubicBezTo>
                    <a:pt x="1455" y="1573"/>
                    <a:pt x="1840" y="1258"/>
                    <a:pt x="1840" y="782"/>
                  </a:cubicBezTo>
                  <a:cubicBezTo>
                    <a:pt x="1840" y="353"/>
                    <a:pt x="1487"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0"/>
            <p:cNvSpPr/>
            <p:nvPr/>
          </p:nvSpPr>
          <p:spPr>
            <a:xfrm>
              <a:off x="6731025" y="1382850"/>
              <a:ext cx="46025" cy="39475"/>
            </a:xfrm>
            <a:custGeom>
              <a:avLst/>
              <a:gdLst/>
              <a:ahLst/>
              <a:cxnLst/>
              <a:rect l="l" t="t" r="r" b="b"/>
              <a:pathLst>
                <a:path w="1841" h="1579" extrusionOk="0">
                  <a:moveTo>
                    <a:pt x="1059" y="1"/>
                  </a:moveTo>
                  <a:cubicBezTo>
                    <a:pt x="353" y="1"/>
                    <a:pt x="1" y="858"/>
                    <a:pt x="505" y="1349"/>
                  </a:cubicBezTo>
                  <a:cubicBezTo>
                    <a:pt x="663" y="1507"/>
                    <a:pt x="858" y="1578"/>
                    <a:pt x="1049" y="1578"/>
                  </a:cubicBezTo>
                  <a:cubicBezTo>
                    <a:pt x="1452" y="1578"/>
                    <a:pt x="1840" y="1265"/>
                    <a:pt x="1840" y="795"/>
                  </a:cubicBezTo>
                  <a:cubicBezTo>
                    <a:pt x="1840" y="354"/>
                    <a:pt x="1488"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6891700" y="1116350"/>
              <a:ext cx="46000" cy="39350"/>
            </a:xfrm>
            <a:custGeom>
              <a:avLst/>
              <a:gdLst/>
              <a:ahLst/>
              <a:cxnLst/>
              <a:rect l="l" t="t" r="r" b="b"/>
              <a:pathLst>
                <a:path w="1840" h="1574" extrusionOk="0">
                  <a:moveTo>
                    <a:pt x="1046" y="1"/>
                  </a:moveTo>
                  <a:cubicBezTo>
                    <a:pt x="353" y="1"/>
                    <a:pt x="0" y="845"/>
                    <a:pt x="491" y="1336"/>
                  </a:cubicBezTo>
                  <a:cubicBezTo>
                    <a:pt x="651" y="1500"/>
                    <a:pt x="850" y="1573"/>
                    <a:pt x="1045" y="1573"/>
                  </a:cubicBezTo>
                  <a:cubicBezTo>
                    <a:pt x="1450" y="1573"/>
                    <a:pt x="1840" y="1258"/>
                    <a:pt x="1840" y="782"/>
                  </a:cubicBezTo>
                  <a:cubicBezTo>
                    <a:pt x="1840" y="353"/>
                    <a:pt x="1487" y="1"/>
                    <a:pt x="1046"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7059275" y="1035400"/>
              <a:ext cx="46025" cy="39450"/>
            </a:xfrm>
            <a:custGeom>
              <a:avLst/>
              <a:gdLst/>
              <a:ahLst/>
              <a:cxnLst/>
              <a:rect l="l" t="t" r="r" b="b"/>
              <a:pathLst>
                <a:path w="1841" h="1578" extrusionOk="0">
                  <a:moveTo>
                    <a:pt x="1059" y="0"/>
                  </a:moveTo>
                  <a:cubicBezTo>
                    <a:pt x="354" y="0"/>
                    <a:pt x="1" y="844"/>
                    <a:pt x="505" y="1348"/>
                  </a:cubicBezTo>
                  <a:cubicBezTo>
                    <a:pt x="663" y="1507"/>
                    <a:pt x="858" y="1577"/>
                    <a:pt x="1049" y="1577"/>
                  </a:cubicBezTo>
                  <a:cubicBezTo>
                    <a:pt x="1452" y="1577"/>
                    <a:pt x="1840" y="1264"/>
                    <a:pt x="1840" y="794"/>
                  </a:cubicBezTo>
                  <a:cubicBezTo>
                    <a:pt x="1840" y="353"/>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4708275" y="856450"/>
              <a:ext cx="2575650" cy="667875"/>
            </a:xfrm>
            <a:custGeom>
              <a:avLst/>
              <a:gdLst/>
              <a:ahLst/>
              <a:cxnLst/>
              <a:rect l="l" t="t" r="r" b="b"/>
              <a:pathLst>
                <a:path w="103026" h="26715" extrusionOk="0">
                  <a:moveTo>
                    <a:pt x="55432" y="1"/>
                  </a:moveTo>
                  <a:lnTo>
                    <a:pt x="46271" y="7952"/>
                  </a:lnTo>
                  <a:lnTo>
                    <a:pt x="35938" y="5507"/>
                  </a:lnTo>
                  <a:lnTo>
                    <a:pt x="35913" y="5507"/>
                  </a:lnTo>
                  <a:lnTo>
                    <a:pt x="27294" y="11934"/>
                  </a:lnTo>
                  <a:lnTo>
                    <a:pt x="16382" y="6188"/>
                  </a:lnTo>
                  <a:lnTo>
                    <a:pt x="11480" y="23287"/>
                  </a:lnTo>
                  <a:lnTo>
                    <a:pt x="0" y="26526"/>
                  </a:lnTo>
                  <a:lnTo>
                    <a:pt x="38" y="26664"/>
                  </a:lnTo>
                  <a:lnTo>
                    <a:pt x="11593" y="23401"/>
                  </a:lnTo>
                  <a:lnTo>
                    <a:pt x="16470" y="6389"/>
                  </a:lnTo>
                  <a:lnTo>
                    <a:pt x="27306" y="12098"/>
                  </a:lnTo>
                  <a:lnTo>
                    <a:pt x="35938" y="5659"/>
                  </a:lnTo>
                  <a:lnTo>
                    <a:pt x="46309" y="8103"/>
                  </a:lnTo>
                  <a:lnTo>
                    <a:pt x="55419" y="215"/>
                  </a:lnTo>
                  <a:lnTo>
                    <a:pt x="64958" y="12186"/>
                  </a:lnTo>
                  <a:lnTo>
                    <a:pt x="64970" y="12211"/>
                  </a:lnTo>
                  <a:lnTo>
                    <a:pt x="79663" y="15815"/>
                  </a:lnTo>
                  <a:lnTo>
                    <a:pt x="79714" y="15827"/>
                  </a:lnTo>
                  <a:lnTo>
                    <a:pt x="87186" y="5293"/>
                  </a:lnTo>
                  <a:lnTo>
                    <a:pt x="90815" y="19368"/>
                  </a:lnTo>
                  <a:lnTo>
                    <a:pt x="90815" y="19394"/>
                  </a:lnTo>
                  <a:lnTo>
                    <a:pt x="102950" y="26715"/>
                  </a:lnTo>
                  <a:lnTo>
                    <a:pt x="103025" y="26589"/>
                  </a:lnTo>
                  <a:lnTo>
                    <a:pt x="90941" y="19305"/>
                  </a:lnTo>
                  <a:lnTo>
                    <a:pt x="87249" y="4966"/>
                  </a:lnTo>
                  <a:lnTo>
                    <a:pt x="79651" y="15664"/>
                  </a:lnTo>
                  <a:lnTo>
                    <a:pt x="65046" y="12085"/>
                  </a:lnTo>
                  <a:lnTo>
                    <a:pt x="5543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4558950" y="1523350"/>
              <a:ext cx="2813800" cy="3825"/>
            </a:xfrm>
            <a:custGeom>
              <a:avLst/>
              <a:gdLst/>
              <a:ahLst/>
              <a:cxnLst/>
              <a:rect l="l" t="t" r="r" b="b"/>
              <a:pathLst>
                <a:path w="112552" h="153" extrusionOk="0">
                  <a:moveTo>
                    <a:pt x="1" y="1"/>
                  </a:moveTo>
                  <a:lnTo>
                    <a:pt x="1" y="152"/>
                  </a:lnTo>
                  <a:lnTo>
                    <a:pt x="112552" y="152"/>
                  </a:lnTo>
                  <a:lnTo>
                    <a:pt x="112552"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4967225" y="1418775"/>
              <a:ext cx="46025" cy="39450"/>
            </a:xfrm>
            <a:custGeom>
              <a:avLst/>
              <a:gdLst/>
              <a:ahLst/>
              <a:cxnLst/>
              <a:rect l="l" t="t" r="r" b="b"/>
              <a:pathLst>
                <a:path w="1841" h="1578" extrusionOk="0">
                  <a:moveTo>
                    <a:pt x="1059" y="0"/>
                  </a:moveTo>
                  <a:cubicBezTo>
                    <a:pt x="353" y="0"/>
                    <a:pt x="0" y="845"/>
                    <a:pt x="492" y="1349"/>
                  </a:cubicBezTo>
                  <a:cubicBezTo>
                    <a:pt x="654" y="1506"/>
                    <a:pt x="850" y="1577"/>
                    <a:pt x="1043" y="1577"/>
                  </a:cubicBezTo>
                  <a:cubicBezTo>
                    <a:pt x="1451" y="1577"/>
                    <a:pt x="1840" y="1261"/>
                    <a:pt x="1840" y="782"/>
                  </a:cubicBezTo>
                  <a:cubicBezTo>
                    <a:pt x="1840" y="353"/>
                    <a:pt x="1487"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5101172" y="992325"/>
              <a:ext cx="42875" cy="39850"/>
            </a:xfrm>
            <a:custGeom>
              <a:avLst/>
              <a:gdLst/>
              <a:ahLst/>
              <a:cxnLst/>
              <a:rect l="l" t="t" r="r" b="b"/>
              <a:pathLst>
                <a:path w="1715" h="1594" extrusionOk="0">
                  <a:moveTo>
                    <a:pt x="849" y="1"/>
                  </a:moveTo>
                  <a:cubicBezTo>
                    <a:pt x="810" y="1"/>
                    <a:pt x="771" y="4"/>
                    <a:pt x="731" y="9"/>
                  </a:cubicBezTo>
                  <a:cubicBezTo>
                    <a:pt x="290" y="85"/>
                    <a:pt x="1" y="488"/>
                    <a:pt x="76" y="917"/>
                  </a:cubicBezTo>
                  <a:cubicBezTo>
                    <a:pt x="133" y="1317"/>
                    <a:pt x="482" y="1593"/>
                    <a:pt x="866" y="1593"/>
                  </a:cubicBezTo>
                  <a:cubicBezTo>
                    <a:pt x="905" y="1593"/>
                    <a:pt x="944" y="1590"/>
                    <a:pt x="983" y="1584"/>
                  </a:cubicBezTo>
                  <a:cubicBezTo>
                    <a:pt x="1412" y="1509"/>
                    <a:pt x="1714" y="1106"/>
                    <a:pt x="1639" y="665"/>
                  </a:cubicBezTo>
                  <a:cubicBezTo>
                    <a:pt x="1581" y="276"/>
                    <a:pt x="1233" y="1"/>
                    <a:pt x="84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5364775" y="1136200"/>
              <a:ext cx="46025" cy="39450"/>
            </a:xfrm>
            <a:custGeom>
              <a:avLst/>
              <a:gdLst/>
              <a:ahLst/>
              <a:cxnLst/>
              <a:rect l="l" t="t" r="r" b="b"/>
              <a:pathLst>
                <a:path w="1841" h="1578" extrusionOk="0">
                  <a:moveTo>
                    <a:pt x="1046" y="0"/>
                  </a:moveTo>
                  <a:cubicBezTo>
                    <a:pt x="353" y="0"/>
                    <a:pt x="1" y="845"/>
                    <a:pt x="492" y="1349"/>
                  </a:cubicBezTo>
                  <a:cubicBezTo>
                    <a:pt x="654" y="1507"/>
                    <a:pt x="852" y="1578"/>
                    <a:pt x="1045" y="1578"/>
                  </a:cubicBezTo>
                  <a:cubicBezTo>
                    <a:pt x="1452" y="1578"/>
                    <a:pt x="1840" y="1264"/>
                    <a:pt x="1840" y="794"/>
                  </a:cubicBezTo>
                  <a:cubicBezTo>
                    <a:pt x="1840" y="353"/>
                    <a:pt x="1488" y="0"/>
                    <a:pt x="1046"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5581825" y="976800"/>
              <a:ext cx="46025" cy="39525"/>
            </a:xfrm>
            <a:custGeom>
              <a:avLst/>
              <a:gdLst/>
              <a:ahLst/>
              <a:cxnLst/>
              <a:rect l="l" t="t" r="r" b="b"/>
              <a:pathLst>
                <a:path w="1841" h="1581" extrusionOk="0">
                  <a:moveTo>
                    <a:pt x="1059" y="0"/>
                  </a:moveTo>
                  <a:cubicBezTo>
                    <a:pt x="353" y="0"/>
                    <a:pt x="1" y="857"/>
                    <a:pt x="505" y="1349"/>
                  </a:cubicBezTo>
                  <a:cubicBezTo>
                    <a:pt x="664" y="1508"/>
                    <a:pt x="861" y="1580"/>
                    <a:pt x="1055" y="1580"/>
                  </a:cubicBezTo>
                  <a:cubicBezTo>
                    <a:pt x="1456" y="1580"/>
                    <a:pt x="1840" y="1270"/>
                    <a:pt x="1840" y="794"/>
                  </a:cubicBezTo>
                  <a:cubicBezTo>
                    <a:pt x="1840" y="353"/>
                    <a:pt x="1488"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5838875" y="1036025"/>
              <a:ext cx="46025" cy="39450"/>
            </a:xfrm>
            <a:custGeom>
              <a:avLst/>
              <a:gdLst/>
              <a:ahLst/>
              <a:cxnLst/>
              <a:rect l="l" t="t" r="r" b="b"/>
              <a:pathLst>
                <a:path w="1841" h="1578" extrusionOk="0">
                  <a:moveTo>
                    <a:pt x="1059" y="0"/>
                  </a:moveTo>
                  <a:cubicBezTo>
                    <a:pt x="354" y="0"/>
                    <a:pt x="1" y="845"/>
                    <a:pt x="492" y="1349"/>
                  </a:cubicBezTo>
                  <a:cubicBezTo>
                    <a:pt x="655" y="1507"/>
                    <a:pt x="852" y="1578"/>
                    <a:pt x="1046" y="1578"/>
                  </a:cubicBezTo>
                  <a:cubicBezTo>
                    <a:pt x="1453" y="1578"/>
                    <a:pt x="1841" y="1264"/>
                    <a:pt x="1841" y="794"/>
                  </a:cubicBezTo>
                  <a:cubicBezTo>
                    <a:pt x="1841" y="353"/>
                    <a:pt x="1488"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6316150" y="1138400"/>
              <a:ext cx="39700" cy="39400"/>
            </a:xfrm>
            <a:custGeom>
              <a:avLst/>
              <a:gdLst/>
              <a:ahLst/>
              <a:cxnLst/>
              <a:rect l="l" t="t" r="r" b="b"/>
              <a:pathLst>
                <a:path w="1588" h="1576" extrusionOk="0">
                  <a:moveTo>
                    <a:pt x="794" y="1"/>
                  </a:moveTo>
                  <a:cubicBezTo>
                    <a:pt x="353" y="1"/>
                    <a:pt x="0" y="353"/>
                    <a:pt x="0" y="782"/>
                  </a:cubicBezTo>
                  <a:cubicBezTo>
                    <a:pt x="0" y="1223"/>
                    <a:pt x="353" y="1576"/>
                    <a:pt x="794" y="1576"/>
                  </a:cubicBezTo>
                  <a:cubicBezTo>
                    <a:pt x="1235" y="1576"/>
                    <a:pt x="1588" y="1223"/>
                    <a:pt x="1588" y="782"/>
                  </a:cubicBezTo>
                  <a:cubicBezTo>
                    <a:pt x="1588" y="353"/>
                    <a:pt x="1235" y="1"/>
                    <a:pt x="79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6675275" y="1230075"/>
              <a:ext cx="46000" cy="39350"/>
            </a:xfrm>
            <a:custGeom>
              <a:avLst/>
              <a:gdLst/>
              <a:ahLst/>
              <a:cxnLst/>
              <a:rect l="l" t="t" r="r" b="b"/>
              <a:pathLst>
                <a:path w="1840" h="1574" extrusionOk="0">
                  <a:moveTo>
                    <a:pt x="1046" y="0"/>
                  </a:moveTo>
                  <a:cubicBezTo>
                    <a:pt x="353" y="0"/>
                    <a:pt x="0" y="845"/>
                    <a:pt x="492" y="1336"/>
                  </a:cubicBezTo>
                  <a:cubicBezTo>
                    <a:pt x="656" y="1500"/>
                    <a:pt x="856" y="1573"/>
                    <a:pt x="1051" y="1573"/>
                  </a:cubicBezTo>
                  <a:cubicBezTo>
                    <a:pt x="1456" y="1573"/>
                    <a:pt x="1840" y="1258"/>
                    <a:pt x="1840" y="782"/>
                  </a:cubicBezTo>
                  <a:cubicBezTo>
                    <a:pt x="1840" y="353"/>
                    <a:pt x="1487" y="0"/>
                    <a:pt x="1046"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6863325" y="967025"/>
              <a:ext cx="46350" cy="39350"/>
            </a:xfrm>
            <a:custGeom>
              <a:avLst/>
              <a:gdLst/>
              <a:ahLst/>
              <a:cxnLst/>
              <a:rect l="l" t="t" r="r" b="b"/>
              <a:pathLst>
                <a:path w="1854" h="1574" extrusionOk="0">
                  <a:moveTo>
                    <a:pt x="1059" y="1"/>
                  </a:moveTo>
                  <a:cubicBezTo>
                    <a:pt x="354" y="1"/>
                    <a:pt x="1" y="845"/>
                    <a:pt x="505" y="1336"/>
                  </a:cubicBezTo>
                  <a:cubicBezTo>
                    <a:pt x="665" y="1500"/>
                    <a:pt x="863" y="1574"/>
                    <a:pt x="1058" y="1574"/>
                  </a:cubicBezTo>
                  <a:cubicBezTo>
                    <a:pt x="1463" y="1574"/>
                    <a:pt x="1853" y="1258"/>
                    <a:pt x="1853" y="782"/>
                  </a:cubicBezTo>
                  <a:cubicBezTo>
                    <a:pt x="1853" y="341"/>
                    <a:pt x="1500" y="1"/>
                    <a:pt x="105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0"/>
            <p:cNvSpPr/>
            <p:nvPr/>
          </p:nvSpPr>
          <p:spPr>
            <a:xfrm>
              <a:off x="6956275" y="1323000"/>
              <a:ext cx="46000" cy="39350"/>
            </a:xfrm>
            <a:custGeom>
              <a:avLst/>
              <a:gdLst/>
              <a:ahLst/>
              <a:cxnLst/>
              <a:rect l="l" t="t" r="r" b="b"/>
              <a:pathLst>
                <a:path w="1840" h="1574" extrusionOk="0">
                  <a:moveTo>
                    <a:pt x="1059" y="1"/>
                  </a:moveTo>
                  <a:cubicBezTo>
                    <a:pt x="353" y="1"/>
                    <a:pt x="0" y="845"/>
                    <a:pt x="504" y="1336"/>
                  </a:cubicBezTo>
                  <a:cubicBezTo>
                    <a:pt x="664" y="1500"/>
                    <a:pt x="861" y="1574"/>
                    <a:pt x="1055" y="1574"/>
                  </a:cubicBezTo>
                  <a:cubicBezTo>
                    <a:pt x="1456" y="1574"/>
                    <a:pt x="1840" y="1258"/>
                    <a:pt x="1840" y="782"/>
                  </a:cubicBezTo>
                  <a:cubicBezTo>
                    <a:pt x="1840" y="354"/>
                    <a:pt x="1487" y="1"/>
                    <a:pt x="105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61"/>
        <p:cNvGrpSpPr/>
        <p:nvPr/>
      </p:nvGrpSpPr>
      <p:grpSpPr>
        <a:xfrm>
          <a:off x="0" y="0"/>
          <a:ext cx="0" cy="0"/>
          <a:chOff x="0" y="0"/>
          <a:chExt cx="0" cy="0"/>
        </a:xfrm>
      </p:grpSpPr>
      <p:sp>
        <p:nvSpPr>
          <p:cNvPr id="362" name="Google Shape;362;p31"/>
          <p:cNvSpPr txBox="1">
            <a:spLocks noGrp="1"/>
          </p:cNvSpPr>
          <p:nvPr>
            <p:ph type="subTitle" idx="1"/>
          </p:nvPr>
        </p:nvSpPr>
        <p:spPr>
          <a:xfrm>
            <a:off x="6429027" y="3829680"/>
            <a:ext cx="24282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63" name="Google Shape;363;p31"/>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1"/>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1"/>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1"/>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1"/>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285750" y="454265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439150" y="48034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txBox="1">
            <a:spLocks noGrp="1"/>
          </p:cNvSpPr>
          <p:nvPr>
            <p:ph type="ctrTitle"/>
          </p:nvPr>
        </p:nvSpPr>
        <p:spPr>
          <a:xfrm>
            <a:off x="970814" y="3396800"/>
            <a:ext cx="21525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374" name="Google Shape;374;p31"/>
          <p:cNvSpPr txBox="1">
            <a:spLocks noGrp="1"/>
          </p:cNvSpPr>
          <p:nvPr>
            <p:ph type="subTitle" idx="2"/>
          </p:nvPr>
        </p:nvSpPr>
        <p:spPr>
          <a:xfrm>
            <a:off x="970814" y="3829680"/>
            <a:ext cx="24282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75" name="Google Shape;375;p31"/>
          <p:cNvSpPr txBox="1">
            <a:spLocks noGrp="1"/>
          </p:cNvSpPr>
          <p:nvPr>
            <p:ph type="title" idx="3" hasCustomPrompt="1"/>
          </p:nvPr>
        </p:nvSpPr>
        <p:spPr>
          <a:xfrm>
            <a:off x="970814" y="2645887"/>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2"/>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376" name="Google Shape;376;p31"/>
          <p:cNvSpPr txBox="1">
            <a:spLocks noGrp="1"/>
          </p:cNvSpPr>
          <p:nvPr>
            <p:ph type="ctrTitle" idx="4"/>
          </p:nvPr>
        </p:nvSpPr>
        <p:spPr>
          <a:xfrm>
            <a:off x="3690348" y="3396800"/>
            <a:ext cx="1386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377" name="Google Shape;377;p31"/>
          <p:cNvSpPr txBox="1">
            <a:spLocks noGrp="1"/>
          </p:cNvSpPr>
          <p:nvPr>
            <p:ph type="subTitle" idx="5"/>
          </p:nvPr>
        </p:nvSpPr>
        <p:spPr>
          <a:xfrm>
            <a:off x="3690341" y="3829680"/>
            <a:ext cx="24282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78" name="Google Shape;378;p31"/>
          <p:cNvSpPr txBox="1">
            <a:spLocks noGrp="1"/>
          </p:cNvSpPr>
          <p:nvPr>
            <p:ph type="title" idx="6" hasCustomPrompt="1"/>
          </p:nvPr>
        </p:nvSpPr>
        <p:spPr>
          <a:xfrm>
            <a:off x="3690341" y="2645887"/>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3"/>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379" name="Google Shape;379;p31"/>
          <p:cNvSpPr txBox="1">
            <a:spLocks noGrp="1"/>
          </p:cNvSpPr>
          <p:nvPr>
            <p:ph type="ctrTitle" idx="7"/>
          </p:nvPr>
        </p:nvSpPr>
        <p:spPr>
          <a:xfrm>
            <a:off x="618825" y="411675"/>
            <a:ext cx="45762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380" name="Google Shape;380;p31"/>
          <p:cNvSpPr txBox="1">
            <a:spLocks noGrp="1"/>
          </p:cNvSpPr>
          <p:nvPr>
            <p:ph type="ctrTitle" idx="8"/>
          </p:nvPr>
        </p:nvSpPr>
        <p:spPr>
          <a:xfrm>
            <a:off x="6428436" y="337773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381" name="Google Shape;381;p31"/>
          <p:cNvSpPr txBox="1">
            <a:spLocks noGrp="1"/>
          </p:cNvSpPr>
          <p:nvPr>
            <p:ph type="title" idx="9" hasCustomPrompt="1"/>
          </p:nvPr>
        </p:nvSpPr>
        <p:spPr>
          <a:xfrm>
            <a:off x="6428436" y="2645887"/>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382" name="Google Shape;382;p31"/>
          <p:cNvSpPr txBox="1">
            <a:spLocks noGrp="1"/>
          </p:cNvSpPr>
          <p:nvPr>
            <p:ph type="ctrTitle" idx="13"/>
          </p:nvPr>
        </p:nvSpPr>
        <p:spPr>
          <a:xfrm>
            <a:off x="6429027" y="3396800"/>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 name="Google Shape;24;p4"/>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5" name="Google Shape;25;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6" name="Google Shape;26;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383"/>
        <p:cNvGrpSpPr/>
        <p:nvPr/>
      </p:nvGrpSpPr>
      <p:grpSpPr>
        <a:xfrm>
          <a:off x="0" y="0"/>
          <a:ext cx="0" cy="0"/>
          <a:chOff x="0" y="0"/>
          <a:chExt cx="0" cy="0"/>
        </a:xfrm>
      </p:grpSpPr>
      <p:sp>
        <p:nvSpPr>
          <p:cNvPr id="384" name="Google Shape;384;p32"/>
          <p:cNvSpPr txBox="1">
            <a:spLocks noGrp="1"/>
          </p:cNvSpPr>
          <p:nvPr>
            <p:ph type="ctrTitle"/>
          </p:nvPr>
        </p:nvSpPr>
        <p:spPr>
          <a:xfrm>
            <a:off x="4696481" y="1365079"/>
            <a:ext cx="265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000000"/>
              </a:buClr>
              <a:buSzPts val="1800"/>
              <a:buFont typeface="Fira Sans Condensed Medium"/>
              <a:buNone/>
              <a:defRPr sz="24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85" name="Google Shape;385;p32"/>
          <p:cNvSpPr txBox="1">
            <a:spLocks noGrp="1"/>
          </p:cNvSpPr>
          <p:nvPr>
            <p:ph type="subTitle" idx="1"/>
          </p:nvPr>
        </p:nvSpPr>
        <p:spPr>
          <a:xfrm>
            <a:off x="4696481" y="1835141"/>
            <a:ext cx="3039300" cy="93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6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86" name="Google Shape;386;p32"/>
          <p:cNvSpPr txBox="1">
            <a:spLocks noGrp="1"/>
          </p:cNvSpPr>
          <p:nvPr>
            <p:ph type="ctrTitle" idx="2"/>
          </p:nvPr>
        </p:nvSpPr>
        <p:spPr>
          <a:xfrm>
            <a:off x="1900150" y="3127942"/>
            <a:ext cx="24729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800"/>
              <a:buFont typeface="Fira Sans Condensed Medium"/>
              <a:buNone/>
              <a:defRPr sz="24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87" name="Google Shape;387;p32"/>
          <p:cNvSpPr txBox="1">
            <a:spLocks noGrp="1"/>
          </p:cNvSpPr>
          <p:nvPr>
            <p:ph type="subTitle" idx="3"/>
          </p:nvPr>
        </p:nvSpPr>
        <p:spPr>
          <a:xfrm>
            <a:off x="1333875" y="3598390"/>
            <a:ext cx="3039300" cy="1179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6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88" name="Google Shape;388;p32"/>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2"/>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32"/>
          <p:cNvGrpSpPr/>
          <p:nvPr/>
        </p:nvGrpSpPr>
        <p:grpSpPr>
          <a:xfrm>
            <a:off x="6626134" y="-164562"/>
            <a:ext cx="121172" cy="760495"/>
            <a:chOff x="5245196" y="3136513"/>
            <a:chExt cx="121172" cy="760495"/>
          </a:xfrm>
        </p:grpSpPr>
        <p:sp>
          <p:nvSpPr>
            <p:cNvPr id="393" name="Google Shape;393;p32"/>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2"/>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txBox="1">
            <a:spLocks noGrp="1"/>
          </p:cNvSpPr>
          <p:nvPr>
            <p:ph type="ctrTitle" idx="4"/>
          </p:nvPr>
        </p:nvSpPr>
        <p:spPr>
          <a:xfrm>
            <a:off x="618825" y="411675"/>
            <a:ext cx="4727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398"/>
        <p:cNvGrpSpPr/>
        <p:nvPr/>
      </p:nvGrpSpPr>
      <p:grpSpPr>
        <a:xfrm>
          <a:off x="0" y="0"/>
          <a:ext cx="0" cy="0"/>
          <a:chOff x="0" y="0"/>
          <a:chExt cx="0" cy="0"/>
        </a:xfrm>
      </p:grpSpPr>
      <p:sp>
        <p:nvSpPr>
          <p:cNvPr id="399" name="Google Shape;399;p33"/>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3"/>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33"/>
          <p:cNvGrpSpPr/>
          <p:nvPr/>
        </p:nvGrpSpPr>
        <p:grpSpPr>
          <a:xfrm>
            <a:off x="6626134" y="-164562"/>
            <a:ext cx="121172" cy="760495"/>
            <a:chOff x="5245196" y="3136513"/>
            <a:chExt cx="121172" cy="760495"/>
          </a:xfrm>
        </p:grpSpPr>
        <p:sp>
          <p:nvSpPr>
            <p:cNvPr id="404" name="Google Shape;404;p33"/>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33"/>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3"/>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3"/>
          <p:cNvSpPr txBox="1">
            <a:spLocks noGrp="1"/>
          </p:cNvSpPr>
          <p:nvPr>
            <p:ph type="ctrTitle"/>
          </p:nvPr>
        </p:nvSpPr>
        <p:spPr>
          <a:xfrm>
            <a:off x="891226" y="1267450"/>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09" name="Google Shape;409;p33"/>
          <p:cNvSpPr txBox="1">
            <a:spLocks noGrp="1"/>
          </p:cNvSpPr>
          <p:nvPr>
            <p:ph type="subTitle" idx="1"/>
          </p:nvPr>
        </p:nvSpPr>
        <p:spPr>
          <a:xfrm>
            <a:off x="891226" y="3491100"/>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10" name="Google Shape;410;p33"/>
          <p:cNvSpPr txBox="1">
            <a:spLocks noGrp="1"/>
          </p:cNvSpPr>
          <p:nvPr>
            <p:ph type="ctrTitle" idx="2"/>
          </p:nvPr>
        </p:nvSpPr>
        <p:spPr>
          <a:xfrm>
            <a:off x="3503173" y="1267450"/>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11" name="Google Shape;411;p33"/>
          <p:cNvSpPr txBox="1">
            <a:spLocks noGrp="1"/>
          </p:cNvSpPr>
          <p:nvPr>
            <p:ph type="subTitle" idx="3"/>
          </p:nvPr>
        </p:nvSpPr>
        <p:spPr>
          <a:xfrm>
            <a:off x="3503173" y="3491100"/>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12" name="Google Shape;412;p33"/>
          <p:cNvSpPr txBox="1">
            <a:spLocks noGrp="1"/>
          </p:cNvSpPr>
          <p:nvPr>
            <p:ph type="ctrTitle" idx="4"/>
          </p:nvPr>
        </p:nvSpPr>
        <p:spPr>
          <a:xfrm>
            <a:off x="6124594" y="1267450"/>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13" name="Google Shape;413;p33"/>
          <p:cNvSpPr txBox="1">
            <a:spLocks noGrp="1"/>
          </p:cNvSpPr>
          <p:nvPr>
            <p:ph type="subTitle" idx="5"/>
          </p:nvPr>
        </p:nvSpPr>
        <p:spPr>
          <a:xfrm>
            <a:off x="6124594" y="3491100"/>
            <a:ext cx="18813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14" name="Google Shape;414;p33"/>
          <p:cNvSpPr txBox="1">
            <a:spLocks noGrp="1"/>
          </p:cNvSpPr>
          <p:nvPr>
            <p:ph type="ctrTitle" idx="6"/>
          </p:nvPr>
        </p:nvSpPr>
        <p:spPr>
          <a:xfrm>
            <a:off x="618825" y="411675"/>
            <a:ext cx="4727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CUSTOM_1_1_1">
    <p:spTree>
      <p:nvGrpSpPr>
        <p:cNvPr id="1" name="Shape 415"/>
        <p:cNvGrpSpPr/>
        <p:nvPr/>
      </p:nvGrpSpPr>
      <p:grpSpPr>
        <a:xfrm>
          <a:off x="0" y="0"/>
          <a:ext cx="0" cy="0"/>
          <a:chOff x="0" y="0"/>
          <a:chExt cx="0" cy="0"/>
        </a:xfrm>
      </p:grpSpPr>
      <p:sp>
        <p:nvSpPr>
          <p:cNvPr id="416" name="Google Shape;416;p34"/>
          <p:cNvSpPr txBox="1">
            <a:spLocks noGrp="1"/>
          </p:cNvSpPr>
          <p:nvPr>
            <p:ph type="ctrTitle"/>
          </p:nvPr>
        </p:nvSpPr>
        <p:spPr>
          <a:xfrm>
            <a:off x="1121525" y="2302200"/>
            <a:ext cx="1881300" cy="4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17" name="Google Shape;417;p34"/>
          <p:cNvSpPr txBox="1">
            <a:spLocks noGrp="1"/>
          </p:cNvSpPr>
          <p:nvPr>
            <p:ph type="subTitle" idx="1"/>
          </p:nvPr>
        </p:nvSpPr>
        <p:spPr>
          <a:xfrm>
            <a:off x="961925" y="1643751"/>
            <a:ext cx="22005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18" name="Google Shape;418;p34"/>
          <p:cNvSpPr txBox="1">
            <a:spLocks noGrp="1"/>
          </p:cNvSpPr>
          <p:nvPr>
            <p:ph type="ctrTitle" idx="2"/>
          </p:nvPr>
        </p:nvSpPr>
        <p:spPr>
          <a:xfrm>
            <a:off x="3628263" y="2302200"/>
            <a:ext cx="1881300" cy="4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19" name="Google Shape;419;p34"/>
          <p:cNvSpPr txBox="1">
            <a:spLocks noGrp="1"/>
          </p:cNvSpPr>
          <p:nvPr>
            <p:ph type="subTitle" idx="3"/>
          </p:nvPr>
        </p:nvSpPr>
        <p:spPr>
          <a:xfrm>
            <a:off x="3468663" y="1643759"/>
            <a:ext cx="22005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0" name="Google Shape;420;p34"/>
          <p:cNvSpPr txBox="1">
            <a:spLocks noGrp="1"/>
          </p:cNvSpPr>
          <p:nvPr>
            <p:ph type="ctrTitle" idx="4"/>
          </p:nvPr>
        </p:nvSpPr>
        <p:spPr>
          <a:xfrm>
            <a:off x="6142624" y="2302200"/>
            <a:ext cx="1881300" cy="4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21" name="Google Shape;421;p34"/>
          <p:cNvSpPr txBox="1">
            <a:spLocks noGrp="1"/>
          </p:cNvSpPr>
          <p:nvPr>
            <p:ph type="subTitle" idx="5"/>
          </p:nvPr>
        </p:nvSpPr>
        <p:spPr>
          <a:xfrm>
            <a:off x="5947924" y="1643751"/>
            <a:ext cx="22707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2" name="Google Shape;422;p34"/>
          <p:cNvSpPr txBox="1">
            <a:spLocks noGrp="1"/>
          </p:cNvSpPr>
          <p:nvPr>
            <p:ph type="ctrTitle" idx="6"/>
          </p:nvPr>
        </p:nvSpPr>
        <p:spPr>
          <a:xfrm>
            <a:off x="618825" y="411675"/>
            <a:ext cx="4727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423" name="Google Shape;423;p34"/>
          <p:cNvSpPr txBox="1">
            <a:spLocks noGrp="1"/>
          </p:cNvSpPr>
          <p:nvPr>
            <p:ph type="ctrTitle" idx="7"/>
          </p:nvPr>
        </p:nvSpPr>
        <p:spPr>
          <a:xfrm>
            <a:off x="1121525" y="4134800"/>
            <a:ext cx="1881300" cy="4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24" name="Google Shape;424;p34"/>
          <p:cNvSpPr txBox="1">
            <a:spLocks noGrp="1"/>
          </p:cNvSpPr>
          <p:nvPr>
            <p:ph type="subTitle" idx="8"/>
          </p:nvPr>
        </p:nvSpPr>
        <p:spPr>
          <a:xfrm>
            <a:off x="961925" y="3479251"/>
            <a:ext cx="22005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5" name="Google Shape;425;p34"/>
          <p:cNvSpPr txBox="1">
            <a:spLocks noGrp="1"/>
          </p:cNvSpPr>
          <p:nvPr>
            <p:ph type="ctrTitle" idx="9"/>
          </p:nvPr>
        </p:nvSpPr>
        <p:spPr>
          <a:xfrm>
            <a:off x="3628263" y="4134800"/>
            <a:ext cx="1881300" cy="4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26" name="Google Shape;426;p34"/>
          <p:cNvSpPr txBox="1">
            <a:spLocks noGrp="1"/>
          </p:cNvSpPr>
          <p:nvPr>
            <p:ph type="subTitle" idx="13"/>
          </p:nvPr>
        </p:nvSpPr>
        <p:spPr>
          <a:xfrm>
            <a:off x="3533613" y="3479251"/>
            <a:ext cx="20706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7" name="Google Shape;427;p34"/>
          <p:cNvSpPr txBox="1">
            <a:spLocks noGrp="1"/>
          </p:cNvSpPr>
          <p:nvPr>
            <p:ph type="ctrTitle" idx="14"/>
          </p:nvPr>
        </p:nvSpPr>
        <p:spPr>
          <a:xfrm>
            <a:off x="6142624" y="4134800"/>
            <a:ext cx="1881300" cy="459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28" name="Google Shape;428;p34"/>
          <p:cNvSpPr txBox="1">
            <a:spLocks noGrp="1"/>
          </p:cNvSpPr>
          <p:nvPr>
            <p:ph type="subTitle" idx="15"/>
          </p:nvPr>
        </p:nvSpPr>
        <p:spPr>
          <a:xfrm>
            <a:off x="5947924" y="3479251"/>
            <a:ext cx="22707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9" name="Google Shape;429;p34"/>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4"/>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p:cNvSpPr/>
          <p:nvPr/>
        </p:nvSpPr>
        <p:spPr>
          <a:xfrm>
            <a:off x="564075" y="47539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438"/>
        <p:cNvGrpSpPr/>
        <p:nvPr/>
      </p:nvGrpSpPr>
      <p:grpSpPr>
        <a:xfrm>
          <a:off x="0" y="0"/>
          <a:ext cx="0" cy="0"/>
          <a:chOff x="0" y="0"/>
          <a:chExt cx="0" cy="0"/>
        </a:xfrm>
      </p:grpSpPr>
      <p:sp>
        <p:nvSpPr>
          <p:cNvPr id="439" name="Google Shape;439;p35"/>
          <p:cNvSpPr txBox="1">
            <a:spLocks noGrp="1"/>
          </p:cNvSpPr>
          <p:nvPr>
            <p:ph type="ctrTitle"/>
          </p:nvPr>
        </p:nvSpPr>
        <p:spPr>
          <a:xfrm>
            <a:off x="1218541" y="1373195"/>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40" name="Google Shape;440;p35"/>
          <p:cNvSpPr txBox="1">
            <a:spLocks noGrp="1"/>
          </p:cNvSpPr>
          <p:nvPr>
            <p:ph type="subTitle" idx="1"/>
          </p:nvPr>
        </p:nvSpPr>
        <p:spPr>
          <a:xfrm>
            <a:off x="1218541" y="1865495"/>
            <a:ext cx="1881300" cy="64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41" name="Google Shape;441;p35"/>
          <p:cNvSpPr txBox="1">
            <a:spLocks noGrp="1"/>
          </p:cNvSpPr>
          <p:nvPr>
            <p:ph type="ctrTitle" idx="2"/>
          </p:nvPr>
        </p:nvSpPr>
        <p:spPr>
          <a:xfrm>
            <a:off x="6054555" y="1373195"/>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42" name="Google Shape;442;p35"/>
          <p:cNvSpPr txBox="1">
            <a:spLocks noGrp="1"/>
          </p:cNvSpPr>
          <p:nvPr>
            <p:ph type="subTitle" idx="3"/>
          </p:nvPr>
        </p:nvSpPr>
        <p:spPr>
          <a:xfrm>
            <a:off x="6054555" y="1865495"/>
            <a:ext cx="1881300" cy="64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43" name="Google Shape;443;p35"/>
          <p:cNvSpPr txBox="1">
            <a:spLocks noGrp="1"/>
          </p:cNvSpPr>
          <p:nvPr>
            <p:ph type="ctrTitle" idx="4"/>
          </p:nvPr>
        </p:nvSpPr>
        <p:spPr>
          <a:xfrm>
            <a:off x="1218541" y="277880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44" name="Google Shape;444;p35"/>
          <p:cNvSpPr txBox="1">
            <a:spLocks noGrp="1"/>
          </p:cNvSpPr>
          <p:nvPr>
            <p:ph type="subTitle" idx="5"/>
          </p:nvPr>
        </p:nvSpPr>
        <p:spPr>
          <a:xfrm>
            <a:off x="1116841" y="3271106"/>
            <a:ext cx="2084700" cy="64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45" name="Google Shape;445;p35"/>
          <p:cNvSpPr txBox="1">
            <a:spLocks noGrp="1"/>
          </p:cNvSpPr>
          <p:nvPr>
            <p:ph type="ctrTitle" idx="6"/>
          </p:nvPr>
        </p:nvSpPr>
        <p:spPr>
          <a:xfrm>
            <a:off x="6054555" y="277880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446" name="Google Shape;446;p35"/>
          <p:cNvSpPr txBox="1">
            <a:spLocks noGrp="1"/>
          </p:cNvSpPr>
          <p:nvPr>
            <p:ph type="subTitle" idx="7"/>
          </p:nvPr>
        </p:nvSpPr>
        <p:spPr>
          <a:xfrm>
            <a:off x="6054555" y="3271106"/>
            <a:ext cx="1881300" cy="64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47" name="Google Shape;447;p35"/>
          <p:cNvSpPr txBox="1">
            <a:spLocks noGrp="1"/>
          </p:cNvSpPr>
          <p:nvPr>
            <p:ph type="ctrTitle" idx="8"/>
          </p:nvPr>
        </p:nvSpPr>
        <p:spPr>
          <a:xfrm>
            <a:off x="618825" y="411675"/>
            <a:ext cx="4727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448" name="Google Shape;448;p35"/>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816650" y="4612675"/>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2">
  <p:cSld name="CUSTOM_2_1">
    <p:spTree>
      <p:nvGrpSpPr>
        <p:cNvPr id="1" name="Shape 458"/>
        <p:cNvGrpSpPr/>
        <p:nvPr/>
      </p:nvGrpSpPr>
      <p:grpSpPr>
        <a:xfrm>
          <a:off x="0" y="0"/>
          <a:ext cx="0" cy="0"/>
          <a:chOff x="0" y="0"/>
          <a:chExt cx="0" cy="0"/>
        </a:xfrm>
      </p:grpSpPr>
      <p:sp>
        <p:nvSpPr>
          <p:cNvPr id="459" name="Google Shape;459;p36"/>
          <p:cNvSpPr txBox="1">
            <a:spLocks noGrp="1"/>
          </p:cNvSpPr>
          <p:nvPr>
            <p:ph type="ctrTitle"/>
          </p:nvPr>
        </p:nvSpPr>
        <p:spPr>
          <a:xfrm>
            <a:off x="915161" y="2299544"/>
            <a:ext cx="1881300" cy="6447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00000"/>
              </a:buClr>
              <a:buSzPts val="1800"/>
              <a:buNone/>
              <a:defRPr sz="20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sz="1800">
                <a:solidFill>
                  <a:srgbClr val="000000"/>
                </a:solidFill>
              </a:defRPr>
            </a:lvl4pPr>
            <a:lvl5pPr lvl="4" algn="ctr" rtl="0">
              <a:spcBef>
                <a:spcPts val="0"/>
              </a:spcBef>
              <a:spcAft>
                <a:spcPts val="0"/>
              </a:spcAft>
              <a:buClr>
                <a:srgbClr val="000000"/>
              </a:buClr>
              <a:buSzPts val="1800"/>
              <a:buNone/>
              <a:defRPr sz="1800">
                <a:solidFill>
                  <a:srgbClr val="000000"/>
                </a:solidFill>
              </a:defRPr>
            </a:lvl5pPr>
            <a:lvl6pPr lvl="5" algn="ctr" rtl="0">
              <a:spcBef>
                <a:spcPts val="0"/>
              </a:spcBef>
              <a:spcAft>
                <a:spcPts val="0"/>
              </a:spcAft>
              <a:buClr>
                <a:srgbClr val="000000"/>
              </a:buClr>
              <a:buSzPts val="1800"/>
              <a:buNone/>
              <a:defRPr sz="1800">
                <a:solidFill>
                  <a:srgbClr val="000000"/>
                </a:solidFill>
              </a:defRPr>
            </a:lvl6pPr>
            <a:lvl7pPr lvl="6" algn="ctr" rtl="0">
              <a:spcBef>
                <a:spcPts val="0"/>
              </a:spcBef>
              <a:spcAft>
                <a:spcPts val="0"/>
              </a:spcAft>
              <a:buClr>
                <a:srgbClr val="000000"/>
              </a:buClr>
              <a:buSzPts val="1800"/>
              <a:buNone/>
              <a:defRPr sz="1800">
                <a:solidFill>
                  <a:srgbClr val="000000"/>
                </a:solidFill>
              </a:defRPr>
            </a:lvl7pPr>
            <a:lvl8pPr lvl="7" algn="ctr" rtl="0">
              <a:spcBef>
                <a:spcPts val="0"/>
              </a:spcBef>
              <a:spcAft>
                <a:spcPts val="0"/>
              </a:spcAft>
              <a:buClr>
                <a:srgbClr val="000000"/>
              </a:buClr>
              <a:buSzPts val="1800"/>
              <a:buNone/>
              <a:defRPr sz="1800">
                <a:solidFill>
                  <a:srgbClr val="000000"/>
                </a:solidFill>
              </a:defRPr>
            </a:lvl8pPr>
            <a:lvl9pPr lvl="8" algn="ctr" rtl="0">
              <a:spcBef>
                <a:spcPts val="0"/>
              </a:spcBef>
              <a:spcAft>
                <a:spcPts val="0"/>
              </a:spcAft>
              <a:buClr>
                <a:srgbClr val="000000"/>
              </a:buClr>
              <a:buSzPts val="1800"/>
              <a:buNone/>
              <a:defRPr sz="1800">
                <a:solidFill>
                  <a:srgbClr val="000000"/>
                </a:solidFill>
              </a:defRPr>
            </a:lvl9pPr>
          </a:lstStyle>
          <a:p>
            <a:endParaRPr/>
          </a:p>
        </p:txBody>
      </p:sp>
      <p:sp>
        <p:nvSpPr>
          <p:cNvPr id="460" name="Google Shape;460;p36"/>
          <p:cNvSpPr txBox="1">
            <a:spLocks noGrp="1"/>
          </p:cNvSpPr>
          <p:nvPr>
            <p:ph type="subTitle" idx="1"/>
          </p:nvPr>
        </p:nvSpPr>
        <p:spPr>
          <a:xfrm>
            <a:off x="879139" y="1777397"/>
            <a:ext cx="1917300" cy="644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61" name="Google Shape;461;p36"/>
          <p:cNvSpPr txBox="1">
            <a:spLocks noGrp="1"/>
          </p:cNvSpPr>
          <p:nvPr>
            <p:ph type="ctrTitle" idx="2"/>
          </p:nvPr>
        </p:nvSpPr>
        <p:spPr>
          <a:xfrm>
            <a:off x="6345518" y="2299544"/>
            <a:ext cx="1881300" cy="644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0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sz="1800">
                <a:solidFill>
                  <a:srgbClr val="000000"/>
                </a:solidFill>
              </a:defRPr>
            </a:lvl4pPr>
            <a:lvl5pPr lvl="4" algn="ctr" rtl="0">
              <a:spcBef>
                <a:spcPts val="0"/>
              </a:spcBef>
              <a:spcAft>
                <a:spcPts val="0"/>
              </a:spcAft>
              <a:buClr>
                <a:srgbClr val="000000"/>
              </a:buClr>
              <a:buSzPts val="1800"/>
              <a:buNone/>
              <a:defRPr sz="1800">
                <a:solidFill>
                  <a:srgbClr val="000000"/>
                </a:solidFill>
              </a:defRPr>
            </a:lvl5pPr>
            <a:lvl6pPr lvl="5" algn="ctr" rtl="0">
              <a:spcBef>
                <a:spcPts val="0"/>
              </a:spcBef>
              <a:spcAft>
                <a:spcPts val="0"/>
              </a:spcAft>
              <a:buClr>
                <a:srgbClr val="000000"/>
              </a:buClr>
              <a:buSzPts val="1800"/>
              <a:buNone/>
              <a:defRPr sz="1800">
                <a:solidFill>
                  <a:srgbClr val="000000"/>
                </a:solidFill>
              </a:defRPr>
            </a:lvl6pPr>
            <a:lvl7pPr lvl="6" algn="ctr" rtl="0">
              <a:spcBef>
                <a:spcPts val="0"/>
              </a:spcBef>
              <a:spcAft>
                <a:spcPts val="0"/>
              </a:spcAft>
              <a:buClr>
                <a:srgbClr val="000000"/>
              </a:buClr>
              <a:buSzPts val="1800"/>
              <a:buNone/>
              <a:defRPr sz="1800">
                <a:solidFill>
                  <a:srgbClr val="000000"/>
                </a:solidFill>
              </a:defRPr>
            </a:lvl7pPr>
            <a:lvl8pPr lvl="7" algn="ctr" rtl="0">
              <a:spcBef>
                <a:spcPts val="0"/>
              </a:spcBef>
              <a:spcAft>
                <a:spcPts val="0"/>
              </a:spcAft>
              <a:buClr>
                <a:srgbClr val="000000"/>
              </a:buClr>
              <a:buSzPts val="1800"/>
              <a:buNone/>
              <a:defRPr sz="1800">
                <a:solidFill>
                  <a:srgbClr val="000000"/>
                </a:solidFill>
              </a:defRPr>
            </a:lvl8pPr>
            <a:lvl9pPr lvl="8" algn="ctr" rtl="0">
              <a:spcBef>
                <a:spcPts val="0"/>
              </a:spcBef>
              <a:spcAft>
                <a:spcPts val="0"/>
              </a:spcAft>
              <a:buClr>
                <a:srgbClr val="000000"/>
              </a:buClr>
              <a:buSzPts val="1800"/>
              <a:buNone/>
              <a:defRPr sz="1800">
                <a:solidFill>
                  <a:srgbClr val="000000"/>
                </a:solidFill>
              </a:defRPr>
            </a:lvl9pPr>
          </a:lstStyle>
          <a:p>
            <a:endParaRPr/>
          </a:p>
        </p:txBody>
      </p:sp>
      <p:sp>
        <p:nvSpPr>
          <p:cNvPr id="462" name="Google Shape;462;p36"/>
          <p:cNvSpPr txBox="1">
            <a:spLocks noGrp="1"/>
          </p:cNvSpPr>
          <p:nvPr>
            <p:ph type="subTitle" idx="3"/>
          </p:nvPr>
        </p:nvSpPr>
        <p:spPr>
          <a:xfrm>
            <a:off x="6345518" y="1777397"/>
            <a:ext cx="1881300" cy="64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63" name="Google Shape;463;p36"/>
          <p:cNvSpPr txBox="1">
            <a:spLocks noGrp="1"/>
          </p:cNvSpPr>
          <p:nvPr>
            <p:ph type="ctrTitle" idx="4"/>
          </p:nvPr>
        </p:nvSpPr>
        <p:spPr>
          <a:xfrm>
            <a:off x="915161" y="2861525"/>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800"/>
              <a:buNone/>
              <a:defRPr sz="20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sz="1800">
                <a:solidFill>
                  <a:srgbClr val="000000"/>
                </a:solidFill>
              </a:defRPr>
            </a:lvl4pPr>
            <a:lvl5pPr lvl="4" algn="ctr" rtl="0">
              <a:spcBef>
                <a:spcPts val="0"/>
              </a:spcBef>
              <a:spcAft>
                <a:spcPts val="0"/>
              </a:spcAft>
              <a:buClr>
                <a:srgbClr val="000000"/>
              </a:buClr>
              <a:buSzPts val="1800"/>
              <a:buNone/>
              <a:defRPr sz="1800">
                <a:solidFill>
                  <a:srgbClr val="000000"/>
                </a:solidFill>
              </a:defRPr>
            </a:lvl5pPr>
            <a:lvl6pPr lvl="5" algn="ctr" rtl="0">
              <a:spcBef>
                <a:spcPts val="0"/>
              </a:spcBef>
              <a:spcAft>
                <a:spcPts val="0"/>
              </a:spcAft>
              <a:buClr>
                <a:srgbClr val="000000"/>
              </a:buClr>
              <a:buSzPts val="1800"/>
              <a:buNone/>
              <a:defRPr sz="1800">
                <a:solidFill>
                  <a:srgbClr val="000000"/>
                </a:solidFill>
              </a:defRPr>
            </a:lvl6pPr>
            <a:lvl7pPr lvl="6" algn="ctr" rtl="0">
              <a:spcBef>
                <a:spcPts val="0"/>
              </a:spcBef>
              <a:spcAft>
                <a:spcPts val="0"/>
              </a:spcAft>
              <a:buClr>
                <a:srgbClr val="000000"/>
              </a:buClr>
              <a:buSzPts val="1800"/>
              <a:buNone/>
              <a:defRPr sz="1800">
                <a:solidFill>
                  <a:srgbClr val="000000"/>
                </a:solidFill>
              </a:defRPr>
            </a:lvl7pPr>
            <a:lvl8pPr lvl="7" algn="ctr" rtl="0">
              <a:spcBef>
                <a:spcPts val="0"/>
              </a:spcBef>
              <a:spcAft>
                <a:spcPts val="0"/>
              </a:spcAft>
              <a:buClr>
                <a:srgbClr val="000000"/>
              </a:buClr>
              <a:buSzPts val="1800"/>
              <a:buNone/>
              <a:defRPr sz="1800">
                <a:solidFill>
                  <a:srgbClr val="000000"/>
                </a:solidFill>
              </a:defRPr>
            </a:lvl8pPr>
            <a:lvl9pPr lvl="8" algn="ctr" rtl="0">
              <a:spcBef>
                <a:spcPts val="0"/>
              </a:spcBef>
              <a:spcAft>
                <a:spcPts val="0"/>
              </a:spcAft>
              <a:buClr>
                <a:srgbClr val="000000"/>
              </a:buClr>
              <a:buSzPts val="1800"/>
              <a:buNone/>
              <a:defRPr sz="1800">
                <a:solidFill>
                  <a:srgbClr val="000000"/>
                </a:solidFill>
              </a:defRPr>
            </a:lvl9pPr>
          </a:lstStyle>
          <a:p>
            <a:endParaRPr/>
          </a:p>
        </p:txBody>
      </p:sp>
      <p:sp>
        <p:nvSpPr>
          <p:cNvPr id="464" name="Google Shape;464;p36"/>
          <p:cNvSpPr txBox="1">
            <a:spLocks noGrp="1"/>
          </p:cNvSpPr>
          <p:nvPr>
            <p:ph type="subTitle" idx="5"/>
          </p:nvPr>
        </p:nvSpPr>
        <p:spPr>
          <a:xfrm>
            <a:off x="915161" y="3353275"/>
            <a:ext cx="1881300" cy="644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65" name="Google Shape;465;p36"/>
          <p:cNvSpPr txBox="1">
            <a:spLocks noGrp="1"/>
          </p:cNvSpPr>
          <p:nvPr>
            <p:ph type="ctrTitle" idx="6"/>
          </p:nvPr>
        </p:nvSpPr>
        <p:spPr>
          <a:xfrm>
            <a:off x="6345518" y="2861525"/>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000000"/>
              </a:buClr>
              <a:buSzPts val="1800"/>
              <a:buNone/>
              <a:defRPr sz="20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sz="1800">
                <a:solidFill>
                  <a:srgbClr val="000000"/>
                </a:solidFill>
              </a:defRPr>
            </a:lvl4pPr>
            <a:lvl5pPr lvl="4" algn="ctr" rtl="0">
              <a:spcBef>
                <a:spcPts val="0"/>
              </a:spcBef>
              <a:spcAft>
                <a:spcPts val="0"/>
              </a:spcAft>
              <a:buClr>
                <a:srgbClr val="000000"/>
              </a:buClr>
              <a:buSzPts val="1800"/>
              <a:buNone/>
              <a:defRPr sz="1800">
                <a:solidFill>
                  <a:srgbClr val="000000"/>
                </a:solidFill>
              </a:defRPr>
            </a:lvl5pPr>
            <a:lvl6pPr lvl="5" algn="ctr" rtl="0">
              <a:spcBef>
                <a:spcPts val="0"/>
              </a:spcBef>
              <a:spcAft>
                <a:spcPts val="0"/>
              </a:spcAft>
              <a:buClr>
                <a:srgbClr val="000000"/>
              </a:buClr>
              <a:buSzPts val="1800"/>
              <a:buNone/>
              <a:defRPr sz="1800">
                <a:solidFill>
                  <a:srgbClr val="000000"/>
                </a:solidFill>
              </a:defRPr>
            </a:lvl6pPr>
            <a:lvl7pPr lvl="6" algn="ctr" rtl="0">
              <a:spcBef>
                <a:spcPts val="0"/>
              </a:spcBef>
              <a:spcAft>
                <a:spcPts val="0"/>
              </a:spcAft>
              <a:buClr>
                <a:srgbClr val="000000"/>
              </a:buClr>
              <a:buSzPts val="1800"/>
              <a:buNone/>
              <a:defRPr sz="1800">
                <a:solidFill>
                  <a:srgbClr val="000000"/>
                </a:solidFill>
              </a:defRPr>
            </a:lvl7pPr>
            <a:lvl8pPr lvl="7" algn="ctr" rtl="0">
              <a:spcBef>
                <a:spcPts val="0"/>
              </a:spcBef>
              <a:spcAft>
                <a:spcPts val="0"/>
              </a:spcAft>
              <a:buClr>
                <a:srgbClr val="000000"/>
              </a:buClr>
              <a:buSzPts val="1800"/>
              <a:buNone/>
              <a:defRPr sz="1800">
                <a:solidFill>
                  <a:srgbClr val="000000"/>
                </a:solidFill>
              </a:defRPr>
            </a:lvl8pPr>
            <a:lvl9pPr lvl="8" algn="ctr" rtl="0">
              <a:spcBef>
                <a:spcPts val="0"/>
              </a:spcBef>
              <a:spcAft>
                <a:spcPts val="0"/>
              </a:spcAft>
              <a:buClr>
                <a:srgbClr val="000000"/>
              </a:buClr>
              <a:buSzPts val="1800"/>
              <a:buNone/>
              <a:defRPr sz="1800">
                <a:solidFill>
                  <a:srgbClr val="000000"/>
                </a:solidFill>
              </a:defRPr>
            </a:lvl9pPr>
          </a:lstStyle>
          <a:p>
            <a:endParaRPr/>
          </a:p>
        </p:txBody>
      </p:sp>
      <p:sp>
        <p:nvSpPr>
          <p:cNvPr id="466" name="Google Shape;466;p36"/>
          <p:cNvSpPr txBox="1">
            <a:spLocks noGrp="1"/>
          </p:cNvSpPr>
          <p:nvPr>
            <p:ph type="subTitle" idx="7"/>
          </p:nvPr>
        </p:nvSpPr>
        <p:spPr>
          <a:xfrm>
            <a:off x="6345518" y="3353275"/>
            <a:ext cx="1656600" cy="64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67" name="Google Shape;467;p36"/>
          <p:cNvSpPr txBox="1">
            <a:spLocks noGrp="1"/>
          </p:cNvSpPr>
          <p:nvPr>
            <p:ph type="ctrTitle" idx="8"/>
          </p:nvPr>
        </p:nvSpPr>
        <p:spPr>
          <a:xfrm>
            <a:off x="618825" y="411675"/>
            <a:ext cx="4727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468" name="Google Shape;468;p36"/>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816650" y="4612675"/>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478"/>
        <p:cNvGrpSpPr/>
        <p:nvPr/>
      </p:nvGrpSpPr>
      <p:grpSpPr>
        <a:xfrm>
          <a:off x="0" y="0"/>
          <a:ext cx="0" cy="0"/>
          <a:chOff x="0" y="0"/>
          <a:chExt cx="0" cy="0"/>
        </a:xfrm>
      </p:grpSpPr>
      <p:sp>
        <p:nvSpPr>
          <p:cNvPr id="479" name="Google Shape;479;p37"/>
          <p:cNvSpPr txBox="1">
            <a:spLocks noGrp="1"/>
          </p:cNvSpPr>
          <p:nvPr>
            <p:ph type="title"/>
          </p:nvPr>
        </p:nvSpPr>
        <p:spPr>
          <a:xfrm>
            <a:off x="2471150" y="1830075"/>
            <a:ext cx="3823200" cy="112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0" name="Google Shape;480;p37"/>
          <p:cNvSpPr txBox="1">
            <a:spLocks noGrp="1"/>
          </p:cNvSpPr>
          <p:nvPr>
            <p:ph type="subTitle" idx="1"/>
          </p:nvPr>
        </p:nvSpPr>
        <p:spPr>
          <a:xfrm>
            <a:off x="2902550" y="540000"/>
            <a:ext cx="29604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81" name="Google Shape;481;p37"/>
          <p:cNvSpPr txBox="1"/>
          <p:nvPr/>
        </p:nvSpPr>
        <p:spPr>
          <a:xfrm>
            <a:off x="2289500" y="3592806"/>
            <a:ext cx="41865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Maven Pro"/>
                <a:ea typeface="Maven Pro"/>
                <a:cs typeface="Maven Pro"/>
                <a:sym typeface="Maven Pro"/>
              </a:rPr>
              <a:t>CREDITS: This presentation template was created by </a:t>
            </a:r>
            <a:r>
              <a:rPr lang="en" sz="1000">
                <a:solidFill>
                  <a:schemeClr val="accent1"/>
                </a:solidFill>
                <a:uFill>
                  <a:noFill/>
                </a:uFill>
                <a:latin typeface="Maven Pro"/>
                <a:ea typeface="Maven Pro"/>
                <a:cs typeface="Maven Pro"/>
                <a:sym typeface="Maven Pro"/>
                <a:hlinkClick r:id="rId2">
                  <a:extLst>
                    <a:ext uri="{A12FA001-AC4F-418D-AE19-62706E023703}">
                      <ahyp:hlinkClr xmlns:ahyp="http://schemas.microsoft.com/office/drawing/2018/hyperlinkcolor" val="tx"/>
                    </a:ext>
                  </a:extLst>
                </a:hlinkClick>
              </a:rPr>
              <a:t>Slidesgo</a:t>
            </a:r>
            <a:r>
              <a:rPr lang="en" sz="1000">
                <a:solidFill>
                  <a:schemeClr val="lt1"/>
                </a:solidFill>
                <a:latin typeface="Maven Pro"/>
                <a:ea typeface="Maven Pro"/>
                <a:cs typeface="Maven Pro"/>
                <a:sym typeface="Maven Pro"/>
              </a:rPr>
              <a:t>, including icons by </a:t>
            </a:r>
            <a:r>
              <a:rPr lang="en" sz="1000">
                <a:solidFill>
                  <a:schemeClr val="accent2"/>
                </a:solidFill>
                <a:uFill>
                  <a:noFill/>
                </a:uFill>
                <a:latin typeface="Maven Pro"/>
                <a:ea typeface="Maven Pro"/>
                <a:cs typeface="Maven Pro"/>
                <a:sym typeface="Maven Pro"/>
                <a:hlinkClick r:id="rId3">
                  <a:extLst>
                    <a:ext uri="{A12FA001-AC4F-418D-AE19-62706E023703}">
                      <ahyp:hlinkClr xmlns:ahyp="http://schemas.microsoft.com/office/drawing/2018/hyperlinkcolor" val="tx"/>
                    </a:ext>
                  </a:extLst>
                </a:hlinkClick>
              </a:rPr>
              <a:t>Flaticon</a:t>
            </a:r>
            <a:r>
              <a:rPr lang="en" sz="1000">
                <a:solidFill>
                  <a:schemeClr val="lt1"/>
                </a:solidFill>
                <a:latin typeface="Maven Pro"/>
                <a:ea typeface="Maven Pro"/>
                <a:cs typeface="Maven Pro"/>
                <a:sym typeface="Maven Pro"/>
              </a:rPr>
              <a:t>, and infographics &amp; images by </a:t>
            </a:r>
            <a:r>
              <a:rPr lang="en" sz="1000">
                <a:solidFill>
                  <a:schemeClr val="accent3"/>
                </a:solidFill>
                <a:uFill>
                  <a:noFill/>
                </a:uFill>
                <a:latin typeface="Maven Pro"/>
                <a:ea typeface="Maven Pro"/>
                <a:cs typeface="Maven Pro"/>
                <a:sym typeface="Maven Pro"/>
                <a:hlinkClick r:id="rId4">
                  <a:extLst>
                    <a:ext uri="{A12FA001-AC4F-418D-AE19-62706E023703}">
                      <ahyp:hlinkClr xmlns:ahyp="http://schemas.microsoft.com/office/drawing/2018/hyperlinkcolor" val="tx"/>
                    </a:ext>
                  </a:extLst>
                </a:hlinkClick>
              </a:rPr>
              <a:t>Freepik</a:t>
            </a:r>
            <a:endParaRPr sz="1000">
              <a:solidFill>
                <a:schemeClr val="accent3"/>
              </a:solidFill>
              <a:latin typeface="Maven Pro"/>
              <a:ea typeface="Maven Pro"/>
              <a:cs typeface="Maven Pro"/>
              <a:sym typeface="Maven Pro"/>
            </a:endParaRPr>
          </a:p>
        </p:txBody>
      </p:sp>
      <p:sp>
        <p:nvSpPr>
          <p:cNvPr id="482" name="Google Shape;482;p37"/>
          <p:cNvSpPr/>
          <p:nvPr/>
        </p:nvSpPr>
        <p:spPr>
          <a:xfrm>
            <a:off x="858247" y="1380669"/>
            <a:ext cx="130760" cy="131015"/>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1802448" y="4340187"/>
            <a:ext cx="131015" cy="131015"/>
          </a:xfrm>
          <a:custGeom>
            <a:avLst/>
            <a:gdLst/>
            <a:ahLst/>
            <a:cxnLst/>
            <a:rect l="l" t="t" r="r" b="b"/>
            <a:pathLst>
              <a:path w="4634" h="4634" extrusionOk="0">
                <a:moveTo>
                  <a:pt x="1" y="0"/>
                </a:moveTo>
                <a:lnTo>
                  <a:pt x="1" y="4633"/>
                </a:lnTo>
                <a:lnTo>
                  <a:pt x="4634" y="4633"/>
                </a:lnTo>
                <a:lnTo>
                  <a:pt x="4634"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7"/>
          <p:cNvSpPr/>
          <p:nvPr/>
        </p:nvSpPr>
        <p:spPr>
          <a:xfrm>
            <a:off x="7196621" y="809541"/>
            <a:ext cx="131015" cy="131015"/>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7"/>
          <p:cNvSpPr/>
          <p:nvPr/>
        </p:nvSpPr>
        <p:spPr>
          <a:xfrm>
            <a:off x="7826485" y="4005523"/>
            <a:ext cx="105796" cy="106050"/>
          </a:xfrm>
          <a:custGeom>
            <a:avLst/>
            <a:gdLst/>
            <a:ahLst/>
            <a:cxnLst/>
            <a:rect l="l" t="t" r="r" b="b"/>
            <a:pathLst>
              <a:path w="3742" h="3751" fill="none" extrusionOk="0">
                <a:moveTo>
                  <a:pt x="1" y="0"/>
                </a:moveTo>
                <a:lnTo>
                  <a:pt x="3742" y="0"/>
                </a:lnTo>
                <a:lnTo>
                  <a:pt x="3742" y="3750"/>
                </a:lnTo>
                <a:lnTo>
                  <a:pt x="1" y="3750"/>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p:nvPr/>
        </p:nvSpPr>
        <p:spPr>
          <a:xfrm>
            <a:off x="6669747" y="3108456"/>
            <a:ext cx="62397" cy="62397"/>
          </a:xfrm>
          <a:custGeom>
            <a:avLst/>
            <a:gdLst/>
            <a:ahLst/>
            <a:cxnLst/>
            <a:rect l="l" t="t" r="r" b="b"/>
            <a:pathLst>
              <a:path w="2207" h="2207" fill="none" extrusionOk="0">
                <a:moveTo>
                  <a:pt x="0" y="1"/>
                </a:moveTo>
                <a:lnTo>
                  <a:pt x="2206" y="1"/>
                </a:lnTo>
                <a:lnTo>
                  <a:pt x="2206" y="2207"/>
                </a:lnTo>
                <a:lnTo>
                  <a:pt x="0" y="2207"/>
                </a:lnTo>
                <a:close/>
              </a:path>
            </a:pathLst>
          </a:custGeom>
          <a:noFill/>
          <a:ln w="13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7"/>
          <p:cNvSpPr/>
          <p:nvPr/>
        </p:nvSpPr>
        <p:spPr>
          <a:xfrm>
            <a:off x="2127273" y="2530788"/>
            <a:ext cx="112298" cy="112553"/>
          </a:xfrm>
          <a:custGeom>
            <a:avLst/>
            <a:gdLst/>
            <a:ahLst/>
            <a:cxnLst/>
            <a:rect l="l" t="t" r="r" b="b"/>
            <a:pathLst>
              <a:path w="3972" h="3981" fill="none" extrusionOk="0">
                <a:moveTo>
                  <a:pt x="1" y="1"/>
                </a:moveTo>
                <a:lnTo>
                  <a:pt x="3972" y="1"/>
                </a:lnTo>
                <a:lnTo>
                  <a:pt x="3972" y="3981"/>
                </a:lnTo>
                <a:lnTo>
                  <a:pt x="1" y="3981"/>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7"/>
          <p:cNvSpPr/>
          <p:nvPr/>
        </p:nvSpPr>
        <p:spPr>
          <a:xfrm>
            <a:off x="7418926" y="3240515"/>
            <a:ext cx="112298" cy="112553"/>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7"/>
          <p:cNvSpPr/>
          <p:nvPr/>
        </p:nvSpPr>
        <p:spPr>
          <a:xfrm>
            <a:off x="7751274" y="1218584"/>
            <a:ext cx="86853" cy="86825"/>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37"/>
          <p:cNvGrpSpPr/>
          <p:nvPr/>
        </p:nvGrpSpPr>
        <p:grpSpPr>
          <a:xfrm>
            <a:off x="6669747" y="-389684"/>
            <a:ext cx="143766" cy="2106420"/>
            <a:chOff x="6780548" y="337714"/>
            <a:chExt cx="133252" cy="1952377"/>
          </a:xfrm>
        </p:grpSpPr>
        <p:sp>
          <p:nvSpPr>
            <p:cNvPr id="491" name="Google Shape;491;p37"/>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7"/>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37"/>
          <p:cNvGrpSpPr/>
          <p:nvPr/>
        </p:nvGrpSpPr>
        <p:grpSpPr>
          <a:xfrm>
            <a:off x="1510029" y="507749"/>
            <a:ext cx="203534" cy="2663107"/>
            <a:chOff x="250617" y="2402301"/>
            <a:chExt cx="188650" cy="2468354"/>
          </a:xfrm>
        </p:grpSpPr>
        <p:sp>
          <p:nvSpPr>
            <p:cNvPr id="494" name="Google Shape;494;p37"/>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7"/>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7"/>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7"/>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37"/>
          <p:cNvGrpSpPr/>
          <p:nvPr/>
        </p:nvGrpSpPr>
        <p:grpSpPr>
          <a:xfrm>
            <a:off x="385355" y="1380671"/>
            <a:ext cx="199237" cy="2828935"/>
            <a:chOff x="1608717" y="1280046"/>
            <a:chExt cx="199237" cy="2828935"/>
          </a:xfrm>
        </p:grpSpPr>
        <p:sp>
          <p:nvSpPr>
            <p:cNvPr id="499" name="Google Shape;499;p37"/>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7"/>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 name="Google Shape;502;p37"/>
          <p:cNvSpPr/>
          <p:nvPr/>
        </p:nvSpPr>
        <p:spPr>
          <a:xfrm>
            <a:off x="1050592" y="3209646"/>
            <a:ext cx="9132" cy="2718457"/>
          </a:xfrm>
          <a:custGeom>
            <a:avLst/>
            <a:gdLst/>
            <a:ahLst/>
            <a:cxnLst/>
            <a:rect l="l" t="t" r="r" b="b"/>
            <a:pathLst>
              <a:path w="323" h="96152" extrusionOk="0">
                <a:moveTo>
                  <a:pt x="166" y="1"/>
                </a:moveTo>
                <a:lnTo>
                  <a:pt x="1" y="96151"/>
                </a:lnTo>
                <a:lnTo>
                  <a:pt x="322" y="96151"/>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7"/>
          <p:cNvSpPr/>
          <p:nvPr/>
        </p:nvSpPr>
        <p:spPr>
          <a:xfrm>
            <a:off x="7090326" y="2590809"/>
            <a:ext cx="9132" cy="1822361"/>
          </a:xfrm>
          <a:custGeom>
            <a:avLst/>
            <a:gdLst/>
            <a:ahLst/>
            <a:cxnLst/>
            <a:rect l="l" t="t" r="r" b="b"/>
            <a:pathLst>
              <a:path w="323" h="64457" extrusionOk="0">
                <a:moveTo>
                  <a:pt x="157" y="1"/>
                </a:moveTo>
                <a:lnTo>
                  <a:pt x="0" y="64456"/>
                </a:lnTo>
                <a:lnTo>
                  <a:pt x="322" y="64456"/>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37"/>
          <p:cNvGrpSpPr/>
          <p:nvPr/>
        </p:nvGrpSpPr>
        <p:grpSpPr>
          <a:xfrm>
            <a:off x="989005" y="-389666"/>
            <a:ext cx="62143" cy="897428"/>
            <a:chOff x="2038689" y="173907"/>
            <a:chExt cx="57599" cy="831799"/>
          </a:xfrm>
        </p:grpSpPr>
        <p:sp>
          <p:nvSpPr>
            <p:cNvPr id="505" name="Google Shape;505;p37"/>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7"/>
          <p:cNvGrpSpPr/>
          <p:nvPr/>
        </p:nvGrpSpPr>
        <p:grpSpPr>
          <a:xfrm>
            <a:off x="8568723" y="2184809"/>
            <a:ext cx="214702" cy="2308597"/>
            <a:chOff x="8008096" y="2108910"/>
            <a:chExt cx="199001" cy="2139769"/>
          </a:xfrm>
        </p:grpSpPr>
        <p:sp>
          <p:nvSpPr>
            <p:cNvPr id="508" name="Google Shape;508;p37"/>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37"/>
          <p:cNvSpPr/>
          <p:nvPr/>
        </p:nvSpPr>
        <p:spPr>
          <a:xfrm>
            <a:off x="6423211" y="3192659"/>
            <a:ext cx="86853" cy="86825"/>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37"/>
          <p:cNvGrpSpPr/>
          <p:nvPr/>
        </p:nvGrpSpPr>
        <p:grpSpPr>
          <a:xfrm>
            <a:off x="8221223" y="9"/>
            <a:ext cx="214702" cy="2308597"/>
            <a:chOff x="8008096" y="2108910"/>
            <a:chExt cx="199001" cy="2139769"/>
          </a:xfrm>
        </p:grpSpPr>
        <p:sp>
          <p:nvSpPr>
            <p:cNvPr id="512" name="Google Shape;512;p37"/>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list">
  <p:cSld name="CUSTOM_4">
    <p:spTree>
      <p:nvGrpSpPr>
        <p:cNvPr id="1" name="Shape 514"/>
        <p:cNvGrpSpPr/>
        <p:nvPr/>
      </p:nvGrpSpPr>
      <p:grpSpPr>
        <a:xfrm>
          <a:off x="0" y="0"/>
          <a:ext cx="0" cy="0"/>
          <a:chOff x="0" y="0"/>
          <a:chExt cx="0" cy="0"/>
        </a:xfrm>
      </p:grpSpPr>
      <p:sp>
        <p:nvSpPr>
          <p:cNvPr id="515" name="Google Shape;515;p38"/>
          <p:cNvSpPr txBox="1">
            <a:spLocks noGrp="1"/>
          </p:cNvSpPr>
          <p:nvPr>
            <p:ph type="body" idx="1"/>
          </p:nvPr>
        </p:nvSpPr>
        <p:spPr>
          <a:xfrm>
            <a:off x="597375" y="1063525"/>
            <a:ext cx="3908700" cy="3786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Font typeface="Livvic Light"/>
              <a:buChar char="●"/>
              <a:defRPr sz="1200"/>
            </a:lvl1pPr>
            <a:lvl2pPr marL="914400" lvl="1" indent="-292100" rtl="0">
              <a:spcBef>
                <a:spcPts val="1600"/>
              </a:spcBef>
              <a:spcAft>
                <a:spcPts val="0"/>
              </a:spcAft>
              <a:buSzPts val="1000"/>
              <a:buFont typeface="Nunito Light"/>
              <a:buChar char="○"/>
              <a:defRPr/>
            </a:lvl2pPr>
            <a:lvl3pPr marL="1371600" lvl="2" indent="-292100" rtl="0">
              <a:spcBef>
                <a:spcPts val="1600"/>
              </a:spcBef>
              <a:spcAft>
                <a:spcPts val="0"/>
              </a:spcAft>
              <a:buSzPts val="1000"/>
              <a:buFont typeface="Nunito Light"/>
              <a:buChar char="■"/>
              <a:defRPr/>
            </a:lvl3pPr>
            <a:lvl4pPr marL="1828800" lvl="3" indent="-292100" rtl="0">
              <a:spcBef>
                <a:spcPts val="1600"/>
              </a:spcBef>
              <a:spcAft>
                <a:spcPts val="0"/>
              </a:spcAft>
              <a:buSzPts val="1000"/>
              <a:buFont typeface="Nunito Light"/>
              <a:buChar char="●"/>
              <a:defRPr/>
            </a:lvl4pPr>
            <a:lvl5pPr marL="2286000" lvl="4" indent="-292100" rtl="0">
              <a:spcBef>
                <a:spcPts val="1600"/>
              </a:spcBef>
              <a:spcAft>
                <a:spcPts val="0"/>
              </a:spcAft>
              <a:buSzPts val="1000"/>
              <a:buFont typeface="Nunito Light"/>
              <a:buChar char="○"/>
              <a:defRPr/>
            </a:lvl5pPr>
            <a:lvl6pPr marL="2743200" lvl="5" indent="-292100" rtl="0">
              <a:spcBef>
                <a:spcPts val="1600"/>
              </a:spcBef>
              <a:spcAft>
                <a:spcPts val="0"/>
              </a:spcAft>
              <a:buSzPts val="1000"/>
              <a:buFont typeface="Nunito Light"/>
              <a:buChar char="■"/>
              <a:defRPr/>
            </a:lvl6pPr>
            <a:lvl7pPr marL="3200400" lvl="6" indent="-292100" rtl="0">
              <a:spcBef>
                <a:spcPts val="1600"/>
              </a:spcBef>
              <a:spcAft>
                <a:spcPts val="0"/>
              </a:spcAft>
              <a:buSzPts val="1000"/>
              <a:buFont typeface="Nunito Light"/>
              <a:buChar char="●"/>
              <a:defRPr/>
            </a:lvl7pPr>
            <a:lvl8pPr marL="3657600" lvl="7" indent="-292100" rtl="0">
              <a:spcBef>
                <a:spcPts val="1600"/>
              </a:spcBef>
              <a:spcAft>
                <a:spcPts val="0"/>
              </a:spcAft>
              <a:buSzPts val="1000"/>
              <a:buFont typeface="Nunito Light"/>
              <a:buChar char="○"/>
              <a:defRPr/>
            </a:lvl8pPr>
            <a:lvl9pPr marL="4114800" lvl="8" indent="-292100" rtl="0">
              <a:spcBef>
                <a:spcPts val="1600"/>
              </a:spcBef>
              <a:spcAft>
                <a:spcPts val="1600"/>
              </a:spcAft>
              <a:buSzPts val="1000"/>
              <a:buFont typeface="Nunito Light"/>
              <a:buChar char="■"/>
              <a:defRPr/>
            </a:lvl9pPr>
          </a:lstStyle>
          <a:p>
            <a:endParaRPr/>
          </a:p>
        </p:txBody>
      </p:sp>
      <p:sp>
        <p:nvSpPr>
          <p:cNvPr id="516" name="Google Shape;516;p38"/>
          <p:cNvSpPr txBox="1">
            <a:spLocks noGrp="1"/>
          </p:cNvSpPr>
          <p:nvPr>
            <p:ph type="ctrTitle"/>
          </p:nvPr>
        </p:nvSpPr>
        <p:spPr>
          <a:xfrm>
            <a:off x="618825" y="411675"/>
            <a:ext cx="47277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517" name="Google Shape;517;p38"/>
          <p:cNvSpPr txBox="1">
            <a:spLocks noGrp="1"/>
          </p:cNvSpPr>
          <p:nvPr>
            <p:ph type="body" idx="2"/>
          </p:nvPr>
        </p:nvSpPr>
        <p:spPr>
          <a:xfrm>
            <a:off x="4690125" y="1063525"/>
            <a:ext cx="3908700" cy="3786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EC5D37"/>
              </a:buClr>
              <a:buSzPts val="1000"/>
              <a:buFont typeface="Livvic Light"/>
              <a:buChar char="●"/>
              <a:defRPr sz="1200"/>
            </a:lvl1pPr>
            <a:lvl2pPr marL="914400" lvl="1" indent="-292100" rtl="0">
              <a:spcBef>
                <a:spcPts val="1600"/>
              </a:spcBef>
              <a:spcAft>
                <a:spcPts val="0"/>
              </a:spcAft>
              <a:buClr>
                <a:srgbClr val="FFC800"/>
              </a:buClr>
              <a:buSzPts val="1000"/>
              <a:buFont typeface="Nunito Light"/>
              <a:buChar char="○"/>
              <a:defRPr/>
            </a:lvl2pPr>
            <a:lvl3pPr marL="1371600" lvl="2" indent="-292100" rtl="0">
              <a:spcBef>
                <a:spcPts val="1600"/>
              </a:spcBef>
              <a:spcAft>
                <a:spcPts val="0"/>
              </a:spcAft>
              <a:buClr>
                <a:srgbClr val="FFC800"/>
              </a:buClr>
              <a:buSzPts val="1000"/>
              <a:buFont typeface="Nunito Light"/>
              <a:buChar char="■"/>
              <a:defRPr/>
            </a:lvl3pPr>
            <a:lvl4pPr marL="1828800" lvl="3" indent="-292100" rtl="0">
              <a:spcBef>
                <a:spcPts val="1600"/>
              </a:spcBef>
              <a:spcAft>
                <a:spcPts val="0"/>
              </a:spcAft>
              <a:buClr>
                <a:srgbClr val="FFC800"/>
              </a:buClr>
              <a:buSzPts val="1000"/>
              <a:buFont typeface="Nunito Light"/>
              <a:buChar char="●"/>
              <a:defRPr/>
            </a:lvl4pPr>
            <a:lvl5pPr marL="2286000" lvl="4" indent="-292100" rtl="0">
              <a:spcBef>
                <a:spcPts val="1600"/>
              </a:spcBef>
              <a:spcAft>
                <a:spcPts val="0"/>
              </a:spcAft>
              <a:buClr>
                <a:srgbClr val="434343"/>
              </a:buClr>
              <a:buSzPts val="1000"/>
              <a:buFont typeface="Nunito Light"/>
              <a:buChar char="○"/>
              <a:defRPr/>
            </a:lvl5pPr>
            <a:lvl6pPr marL="2743200" lvl="5" indent="-292100" rtl="0">
              <a:spcBef>
                <a:spcPts val="1600"/>
              </a:spcBef>
              <a:spcAft>
                <a:spcPts val="0"/>
              </a:spcAft>
              <a:buClr>
                <a:srgbClr val="434343"/>
              </a:buClr>
              <a:buSzPts val="1000"/>
              <a:buFont typeface="Nunito Light"/>
              <a:buChar char="■"/>
              <a:defRPr/>
            </a:lvl6pPr>
            <a:lvl7pPr marL="3200400" lvl="6" indent="-292100" rtl="0">
              <a:spcBef>
                <a:spcPts val="1600"/>
              </a:spcBef>
              <a:spcAft>
                <a:spcPts val="0"/>
              </a:spcAft>
              <a:buClr>
                <a:srgbClr val="434343"/>
              </a:buClr>
              <a:buSzPts val="1000"/>
              <a:buFont typeface="Nunito Light"/>
              <a:buChar char="●"/>
              <a:defRPr/>
            </a:lvl7pPr>
            <a:lvl8pPr marL="3657600" lvl="7" indent="-292100" rtl="0">
              <a:spcBef>
                <a:spcPts val="1600"/>
              </a:spcBef>
              <a:spcAft>
                <a:spcPts val="0"/>
              </a:spcAft>
              <a:buClr>
                <a:srgbClr val="434343"/>
              </a:buClr>
              <a:buSzPts val="1000"/>
              <a:buFont typeface="Nunito Light"/>
              <a:buChar char="○"/>
              <a:defRPr/>
            </a:lvl8pPr>
            <a:lvl9pPr marL="4114800" lvl="8" indent="-292100" rtl="0">
              <a:spcBef>
                <a:spcPts val="1600"/>
              </a:spcBef>
              <a:spcAft>
                <a:spcPts val="1600"/>
              </a:spcAft>
              <a:buClr>
                <a:srgbClr val="434343"/>
              </a:buClr>
              <a:buSzPts val="1000"/>
              <a:buFont typeface="Nunito Light"/>
              <a:buChar char="■"/>
              <a:defRPr/>
            </a:lvl9pPr>
          </a:lstStyle>
          <a:p>
            <a:endParaRPr/>
          </a:p>
        </p:txBody>
      </p:sp>
      <p:sp>
        <p:nvSpPr>
          <p:cNvPr id="518" name="Google Shape;518;p38"/>
          <p:cNvSpPr/>
          <p:nvPr/>
        </p:nvSpPr>
        <p:spPr>
          <a:xfrm>
            <a:off x="8829925" y="1123700"/>
            <a:ext cx="108650" cy="108625"/>
          </a:xfrm>
          <a:custGeom>
            <a:avLst/>
            <a:gdLst/>
            <a:ahLst/>
            <a:cxnLst/>
            <a:rect l="l" t="t" r="r" b="b"/>
            <a:pathLst>
              <a:path w="4346" h="4345" extrusionOk="0">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9156250" y="1340450"/>
            <a:ext cx="111450" cy="110975"/>
          </a:xfrm>
          <a:custGeom>
            <a:avLst/>
            <a:gdLst/>
            <a:ahLst/>
            <a:cxnLst/>
            <a:rect l="l" t="t" r="r" b="b"/>
            <a:pathLst>
              <a:path w="4458" h="4439" extrusionOk="0">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5809850" y="214400"/>
            <a:ext cx="108625" cy="108625"/>
          </a:xfrm>
          <a:custGeom>
            <a:avLst/>
            <a:gdLst/>
            <a:ahLst/>
            <a:cxnLst/>
            <a:rect l="l" t="t" r="r" b="b"/>
            <a:pathLst>
              <a:path w="4345" h="4345" extrusionOk="0">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7079800" y="420088"/>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7952700" y="278513"/>
            <a:ext cx="44975" cy="44500"/>
          </a:xfrm>
          <a:custGeom>
            <a:avLst/>
            <a:gdLst/>
            <a:ahLst/>
            <a:cxnLst/>
            <a:rect l="l" t="t" r="r" b="b"/>
            <a:pathLst>
              <a:path w="1799" h="1780" extrusionOk="0">
                <a:moveTo>
                  <a:pt x="1" y="1"/>
                </a:moveTo>
                <a:lnTo>
                  <a:pt x="1" y="1780"/>
                </a:lnTo>
                <a:lnTo>
                  <a:pt x="1798" y="1780"/>
                </a:lnTo>
                <a:lnTo>
                  <a:pt x="1798"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p:nvPr/>
        </p:nvSpPr>
        <p:spPr>
          <a:xfrm>
            <a:off x="7372450" y="-69325"/>
            <a:ext cx="155925" cy="155925"/>
          </a:xfrm>
          <a:custGeom>
            <a:avLst/>
            <a:gdLst/>
            <a:ahLst/>
            <a:cxnLst/>
            <a:rect l="l" t="t" r="r" b="b"/>
            <a:pathLst>
              <a:path w="6237" h="6237" extrusionOk="0">
                <a:moveTo>
                  <a:pt x="0" y="0"/>
                </a:moveTo>
                <a:lnTo>
                  <a:pt x="0" y="6236"/>
                </a:lnTo>
                <a:lnTo>
                  <a:pt x="6236" y="6236"/>
                </a:lnTo>
                <a:lnTo>
                  <a:pt x="6236"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a:off x="8464275" y="355050"/>
            <a:ext cx="155925" cy="156400"/>
          </a:xfrm>
          <a:custGeom>
            <a:avLst/>
            <a:gdLst/>
            <a:ahLst/>
            <a:cxnLst/>
            <a:rect l="l" t="t" r="r" b="b"/>
            <a:pathLst>
              <a:path w="6237" h="6256" extrusionOk="0">
                <a:moveTo>
                  <a:pt x="1" y="1"/>
                </a:moveTo>
                <a:lnTo>
                  <a:pt x="1" y="6256"/>
                </a:lnTo>
                <a:lnTo>
                  <a:pt x="6237" y="6256"/>
                </a:lnTo>
                <a:lnTo>
                  <a:pt x="623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7264275" y="607363"/>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6298850" y="907625"/>
            <a:ext cx="155925" cy="155900"/>
          </a:xfrm>
          <a:custGeom>
            <a:avLst/>
            <a:gdLst/>
            <a:ahLst/>
            <a:cxnLst/>
            <a:rect l="l" t="t" r="r" b="b"/>
            <a:pathLst>
              <a:path w="6237" h="6236" extrusionOk="0">
                <a:moveTo>
                  <a:pt x="1" y="0"/>
                </a:moveTo>
                <a:lnTo>
                  <a:pt x="1" y="6236"/>
                </a:lnTo>
                <a:lnTo>
                  <a:pt x="6237" y="6236"/>
                </a:lnTo>
                <a:lnTo>
                  <a:pt x="6237"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83000" y="4540463"/>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101475" y="4727738"/>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52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5"/>
        <p:cNvGrpSpPr/>
        <p:nvPr/>
      </p:nvGrpSpPr>
      <p:grpSpPr>
        <a:xfrm>
          <a:off x="0" y="0"/>
          <a:ext cx="0" cy="0"/>
          <a:chOff x="0" y="0"/>
          <a:chExt cx="0" cy="0"/>
        </a:xfrm>
      </p:grpSpPr>
      <p:sp>
        <p:nvSpPr>
          <p:cNvPr id="536" name="Google Shape;536;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37" name="Google Shape;537;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38" name="Google Shape;53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 name="Google Shape;31;p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9"/>
        <p:cNvGrpSpPr/>
        <p:nvPr/>
      </p:nvGrpSpPr>
      <p:grpSpPr>
        <a:xfrm>
          <a:off x="0" y="0"/>
          <a:ext cx="0" cy="0"/>
          <a:chOff x="0" y="0"/>
          <a:chExt cx="0" cy="0"/>
        </a:xfrm>
      </p:grpSpPr>
      <p:sp>
        <p:nvSpPr>
          <p:cNvPr id="540" name="Google Shape;540;p4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41" name="Google Shape;54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2"/>
        <p:cNvGrpSpPr/>
        <p:nvPr/>
      </p:nvGrpSpPr>
      <p:grpSpPr>
        <a:xfrm>
          <a:off x="0" y="0"/>
          <a:ext cx="0" cy="0"/>
          <a:chOff x="0" y="0"/>
          <a:chExt cx="0" cy="0"/>
        </a:xfrm>
      </p:grpSpPr>
      <p:sp>
        <p:nvSpPr>
          <p:cNvPr id="543" name="Google Shape;543;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4" name="Google Shape;544;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45" name="Google Shape;545;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6"/>
        <p:cNvGrpSpPr/>
        <p:nvPr/>
      </p:nvGrpSpPr>
      <p:grpSpPr>
        <a:xfrm>
          <a:off x="0" y="0"/>
          <a:ext cx="0" cy="0"/>
          <a:chOff x="0" y="0"/>
          <a:chExt cx="0" cy="0"/>
        </a:xfrm>
      </p:grpSpPr>
      <p:sp>
        <p:nvSpPr>
          <p:cNvPr id="547" name="Google Shape;547;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8" name="Google Shape;548;p4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49" name="Google Shape;549;p4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50" name="Google Shape;550;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1"/>
        <p:cNvGrpSpPr/>
        <p:nvPr/>
      </p:nvGrpSpPr>
      <p:grpSpPr>
        <a:xfrm>
          <a:off x="0" y="0"/>
          <a:ext cx="0" cy="0"/>
          <a:chOff x="0" y="0"/>
          <a:chExt cx="0" cy="0"/>
        </a:xfrm>
      </p:grpSpPr>
      <p:sp>
        <p:nvSpPr>
          <p:cNvPr id="552" name="Google Shape;552;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3" name="Google Shape;55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4"/>
        <p:cNvGrpSpPr/>
        <p:nvPr/>
      </p:nvGrpSpPr>
      <p:grpSpPr>
        <a:xfrm>
          <a:off x="0" y="0"/>
          <a:ext cx="0" cy="0"/>
          <a:chOff x="0" y="0"/>
          <a:chExt cx="0" cy="0"/>
        </a:xfrm>
      </p:grpSpPr>
      <p:sp>
        <p:nvSpPr>
          <p:cNvPr id="555" name="Google Shape;555;p4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56" name="Google Shape;556;p4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57" name="Google Shape;55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8"/>
        <p:cNvGrpSpPr/>
        <p:nvPr/>
      </p:nvGrpSpPr>
      <p:grpSpPr>
        <a:xfrm>
          <a:off x="0" y="0"/>
          <a:ext cx="0" cy="0"/>
          <a:chOff x="0" y="0"/>
          <a:chExt cx="0" cy="0"/>
        </a:xfrm>
      </p:grpSpPr>
      <p:sp>
        <p:nvSpPr>
          <p:cNvPr id="559" name="Google Shape;559;p4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60" name="Google Shape;56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1"/>
        <p:cNvGrpSpPr/>
        <p:nvPr/>
      </p:nvGrpSpPr>
      <p:grpSpPr>
        <a:xfrm>
          <a:off x="0" y="0"/>
          <a:ext cx="0" cy="0"/>
          <a:chOff x="0" y="0"/>
          <a:chExt cx="0" cy="0"/>
        </a:xfrm>
      </p:grpSpPr>
      <p:sp>
        <p:nvSpPr>
          <p:cNvPr id="562" name="Google Shape;562;p4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4" name="Google Shape;564;p4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5" name="Google Shape;565;p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66" name="Google Shape;56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7"/>
        <p:cNvGrpSpPr/>
        <p:nvPr/>
      </p:nvGrpSpPr>
      <p:grpSpPr>
        <a:xfrm>
          <a:off x="0" y="0"/>
          <a:ext cx="0" cy="0"/>
          <a:chOff x="0" y="0"/>
          <a:chExt cx="0" cy="0"/>
        </a:xfrm>
      </p:grpSpPr>
      <p:sp>
        <p:nvSpPr>
          <p:cNvPr id="568" name="Google Shape;568;p5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69" name="Google Shape;56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0"/>
        <p:cNvGrpSpPr/>
        <p:nvPr/>
      </p:nvGrpSpPr>
      <p:grpSpPr>
        <a:xfrm>
          <a:off x="0" y="0"/>
          <a:ext cx="0" cy="0"/>
          <a:chOff x="0" y="0"/>
          <a:chExt cx="0" cy="0"/>
        </a:xfrm>
      </p:grpSpPr>
      <p:sp>
        <p:nvSpPr>
          <p:cNvPr id="571" name="Google Shape;571;p5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72" name="Google Shape;572;p5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73" name="Google Shape;573;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4"/>
        <p:cNvGrpSpPr/>
        <p:nvPr/>
      </p:nvGrpSpPr>
      <p:grpSpPr>
        <a:xfrm>
          <a:off x="0" y="0"/>
          <a:ext cx="0" cy="0"/>
          <a:chOff x="0" y="0"/>
          <a:chExt cx="0" cy="0"/>
        </a:xfrm>
      </p:grpSpPr>
      <p:sp>
        <p:nvSpPr>
          <p:cNvPr id="575" name="Google Shape;57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 name="Google Shape;37;p6"/>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8" name="Google Shape;38;p6"/>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 name="Google Shape;39;p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0" name="Google Shape;40;p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 name="Google Shape;46;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1" name="Google Shape;51;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 name="Google Shape;55;p9"/>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6" name="Google Shape;56;p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7" name="Google Shape;57;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0"/>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63" name="Google Shape;63;p1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4" name="Google Shape;64;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5" name="Google Shape;65;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6" name="Google Shape;66;p10"/>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9">
            <a:alphaModFix/>
          </a:blip>
          <a:srcRect/>
          <a:stretch/>
        </p:blipFill>
        <p:spPr>
          <a:xfrm>
            <a:off x="3181820" y="4720237"/>
            <a:ext cx="1904350" cy="273900"/>
          </a:xfrm>
          <a:prstGeom prst="rect">
            <a:avLst/>
          </a:prstGeom>
          <a:noFill/>
          <a:ln>
            <a:noFill/>
          </a:ln>
        </p:spPr>
      </p:pic>
      <p:pic>
        <p:nvPicPr>
          <p:cNvPr id="10" name="Google Shape;10;p1"/>
          <p:cNvPicPr preferRelativeResize="0"/>
          <p:nvPr/>
        </p:nvPicPr>
        <p:blipFill rotWithShape="1">
          <a:blip r:embed="rId20">
            <a:alphaModFix/>
          </a:blip>
          <a:srcRect/>
          <a:stretch/>
        </p:blipFill>
        <p:spPr>
          <a:xfrm>
            <a:off x="6553200" y="4674000"/>
            <a:ext cx="1472059" cy="366375"/>
          </a:xfrm>
          <a:prstGeom prst="rect">
            <a:avLst/>
          </a:prstGeom>
          <a:noFill/>
          <a:ln>
            <a:noFill/>
          </a:ln>
        </p:spPr>
      </p:pic>
      <p:pic>
        <p:nvPicPr>
          <p:cNvPr id="11" name="Google Shape;11;p1"/>
          <p:cNvPicPr preferRelativeResize="0"/>
          <p:nvPr/>
        </p:nvPicPr>
        <p:blipFill rotWithShape="1">
          <a:blip r:embed="rId21">
            <a:alphaModFix/>
          </a:blip>
          <a:srcRect/>
          <a:stretch/>
        </p:blipFill>
        <p:spPr>
          <a:xfrm>
            <a:off x="429400" y="4674000"/>
            <a:ext cx="1285390"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1pPr>
            <a:lvl2pPr lvl="1"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2pPr>
            <a:lvl3pPr lvl="2"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3pPr>
            <a:lvl4pPr lvl="3"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4pPr>
            <a:lvl5pPr lvl="4"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5pPr>
            <a:lvl6pPr lvl="5"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6pPr>
            <a:lvl7pPr lvl="6"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7pPr>
            <a:lvl8pPr lvl="7"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8pPr>
            <a:lvl9pPr lvl="8" rtl="0">
              <a:spcBef>
                <a:spcPts val="0"/>
              </a:spcBef>
              <a:spcAft>
                <a:spcPts val="0"/>
              </a:spcAft>
              <a:buClr>
                <a:schemeClr val="lt1"/>
              </a:buClr>
              <a:buSzPts val="2800"/>
              <a:buFont typeface="Share Tech"/>
              <a:buNone/>
              <a:defRPr sz="2800">
                <a:solidFill>
                  <a:schemeClr val="lt1"/>
                </a:solidFill>
                <a:latin typeface="Share Tech"/>
                <a:ea typeface="Share Tech"/>
                <a:cs typeface="Share Tech"/>
                <a:sym typeface="Share Tech"/>
              </a:defRPr>
            </a:lvl9pPr>
          </a:lstStyle>
          <a:p>
            <a:endParaRPr/>
          </a:p>
        </p:txBody>
      </p:sp>
      <p:sp>
        <p:nvSpPr>
          <p:cNvPr id="113" name="Google Shape;113;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1"/>
              </a:buClr>
              <a:buSzPts val="1800"/>
              <a:buFont typeface="Maven Pro"/>
              <a:buChar char="●"/>
              <a:defRPr sz="1800">
                <a:solidFill>
                  <a:schemeClr val="lt1"/>
                </a:solidFill>
                <a:latin typeface="Maven Pro"/>
                <a:ea typeface="Maven Pro"/>
                <a:cs typeface="Maven Pro"/>
                <a:sym typeface="Maven Pro"/>
              </a:defRPr>
            </a:lvl1pPr>
            <a:lvl2pPr marL="914400" lvl="1" indent="-317500" rtl="0">
              <a:lnSpc>
                <a:spcPct val="115000"/>
              </a:lnSpc>
              <a:spcBef>
                <a:spcPts val="1600"/>
              </a:spcBef>
              <a:spcAft>
                <a:spcPts val="0"/>
              </a:spcAft>
              <a:buClr>
                <a:schemeClr val="lt1"/>
              </a:buClr>
              <a:buSzPts val="1400"/>
              <a:buFont typeface="Maven Pro"/>
              <a:buChar char="○"/>
              <a:defRPr>
                <a:solidFill>
                  <a:schemeClr val="lt1"/>
                </a:solidFill>
                <a:latin typeface="Maven Pro"/>
                <a:ea typeface="Maven Pro"/>
                <a:cs typeface="Maven Pro"/>
                <a:sym typeface="Maven Pro"/>
              </a:defRPr>
            </a:lvl2pPr>
            <a:lvl3pPr marL="1371600" lvl="2" indent="-317500" rtl="0">
              <a:lnSpc>
                <a:spcPct val="115000"/>
              </a:lnSpc>
              <a:spcBef>
                <a:spcPts val="1600"/>
              </a:spcBef>
              <a:spcAft>
                <a:spcPts val="0"/>
              </a:spcAft>
              <a:buClr>
                <a:schemeClr val="lt1"/>
              </a:buClr>
              <a:buSzPts val="1400"/>
              <a:buFont typeface="Maven Pro"/>
              <a:buChar char="■"/>
              <a:defRPr>
                <a:solidFill>
                  <a:schemeClr val="lt1"/>
                </a:solidFill>
                <a:latin typeface="Maven Pro"/>
                <a:ea typeface="Maven Pro"/>
                <a:cs typeface="Maven Pro"/>
                <a:sym typeface="Maven Pro"/>
              </a:defRPr>
            </a:lvl3pPr>
            <a:lvl4pPr marL="1828800" lvl="3" indent="-317500" rtl="0">
              <a:lnSpc>
                <a:spcPct val="115000"/>
              </a:lnSpc>
              <a:spcBef>
                <a:spcPts val="1600"/>
              </a:spcBef>
              <a:spcAft>
                <a:spcPts val="0"/>
              </a:spcAft>
              <a:buClr>
                <a:schemeClr val="lt1"/>
              </a:buClr>
              <a:buSzPts val="1400"/>
              <a:buFont typeface="Maven Pro"/>
              <a:buChar char="●"/>
              <a:defRPr>
                <a:solidFill>
                  <a:schemeClr val="lt1"/>
                </a:solidFill>
                <a:latin typeface="Maven Pro"/>
                <a:ea typeface="Maven Pro"/>
                <a:cs typeface="Maven Pro"/>
                <a:sym typeface="Maven Pro"/>
              </a:defRPr>
            </a:lvl4pPr>
            <a:lvl5pPr marL="2286000" lvl="4" indent="-317500" rtl="0">
              <a:lnSpc>
                <a:spcPct val="115000"/>
              </a:lnSpc>
              <a:spcBef>
                <a:spcPts val="1600"/>
              </a:spcBef>
              <a:spcAft>
                <a:spcPts val="0"/>
              </a:spcAft>
              <a:buClr>
                <a:schemeClr val="lt1"/>
              </a:buClr>
              <a:buSzPts val="1400"/>
              <a:buFont typeface="Maven Pro"/>
              <a:buChar char="○"/>
              <a:defRPr>
                <a:solidFill>
                  <a:schemeClr val="lt1"/>
                </a:solidFill>
                <a:latin typeface="Maven Pro"/>
                <a:ea typeface="Maven Pro"/>
                <a:cs typeface="Maven Pro"/>
                <a:sym typeface="Maven Pro"/>
              </a:defRPr>
            </a:lvl5pPr>
            <a:lvl6pPr marL="2743200" lvl="5" indent="-317500" rtl="0">
              <a:lnSpc>
                <a:spcPct val="115000"/>
              </a:lnSpc>
              <a:spcBef>
                <a:spcPts val="1600"/>
              </a:spcBef>
              <a:spcAft>
                <a:spcPts val="0"/>
              </a:spcAft>
              <a:buClr>
                <a:schemeClr val="lt1"/>
              </a:buClr>
              <a:buSzPts val="1400"/>
              <a:buFont typeface="Maven Pro"/>
              <a:buChar char="■"/>
              <a:defRPr>
                <a:solidFill>
                  <a:schemeClr val="lt1"/>
                </a:solidFill>
                <a:latin typeface="Maven Pro"/>
                <a:ea typeface="Maven Pro"/>
                <a:cs typeface="Maven Pro"/>
                <a:sym typeface="Maven Pro"/>
              </a:defRPr>
            </a:lvl6pPr>
            <a:lvl7pPr marL="3200400" lvl="6" indent="-317500" rtl="0">
              <a:lnSpc>
                <a:spcPct val="115000"/>
              </a:lnSpc>
              <a:spcBef>
                <a:spcPts val="1600"/>
              </a:spcBef>
              <a:spcAft>
                <a:spcPts val="0"/>
              </a:spcAft>
              <a:buClr>
                <a:schemeClr val="lt1"/>
              </a:buClr>
              <a:buSzPts val="1400"/>
              <a:buFont typeface="Maven Pro"/>
              <a:buChar char="●"/>
              <a:defRPr>
                <a:solidFill>
                  <a:schemeClr val="lt1"/>
                </a:solidFill>
                <a:latin typeface="Maven Pro"/>
                <a:ea typeface="Maven Pro"/>
                <a:cs typeface="Maven Pro"/>
                <a:sym typeface="Maven Pro"/>
              </a:defRPr>
            </a:lvl7pPr>
            <a:lvl8pPr marL="3657600" lvl="7" indent="-317500" rtl="0">
              <a:lnSpc>
                <a:spcPct val="115000"/>
              </a:lnSpc>
              <a:spcBef>
                <a:spcPts val="1600"/>
              </a:spcBef>
              <a:spcAft>
                <a:spcPts val="0"/>
              </a:spcAft>
              <a:buClr>
                <a:schemeClr val="lt1"/>
              </a:buClr>
              <a:buSzPts val="1400"/>
              <a:buFont typeface="Maven Pro"/>
              <a:buChar char="○"/>
              <a:defRPr>
                <a:solidFill>
                  <a:schemeClr val="lt1"/>
                </a:solidFill>
                <a:latin typeface="Maven Pro"/>
                <a:ea typeface="Maven Pro"/>
                <a:cs typeface="Maven Pro"/>
                <a:sym typeface="Maven Pro"/>
              </a:defRPr>
            </a:lvl8pPr>
            <a:lvl9pPr marL="4114800" lvl="8" indent="-317500" rtl="0">
              <a:lnSpc>
                <a:spcPct val="115000"/>
              </a:lnSpc>
              <a:spcBef>
                <a:spcPts val="1600"/>
              </a:spcBef>
              <a:spcAft>
                <a:spcPts val="1600"/>
              </a:spcAft>
              <a:buClr>
                <a:schemeClr val="lt1"/>
              </a:buClr>
              <a:buSzPts val="1400"/>
              <a:buFont typeface="Maven Pro"/>
              <a:buChar char="■"/>
              <a:defRPr>
                <a:solidFill>
                  <a:schemeClr val="lt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31"/>
        <p:cNvGrpSpPr/>
        <p:nvPr/>
      </p:nvGrpSpPr>
      <p:grpSpPr>
        <a:xfrm>
          <a:off x="0" y="0"/>
          <a:ext cx="0" cy="0"/>
          <a:chOff x="0" y="0"/>
          <a:chExt cx="0" cy="0"/>
        </a:xfrm>
      </p:grpSpPr>
      <p:sp>
        <p:nvSpPr>
          <p:cNvPr id="532" name="Google Shape;532;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33" name="Google Shape;533;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4" name="Google Shape;53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arduino.cc/en/main/software#downloa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yperphysics.phy-astr.gsu.edu/hbase/electric/watcir.html#c1"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hyperphysics.phy-astr.gsu.edu/hbase/electric/watcir.html#c1"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hyperlink" Target="https://www.google.com/search?q=resistor+chart&amp;rlz=1C1CHBF_enUS894US894&amp;sxsrf=ALeKk024B3y-c0XwmkygWoRKgtJvG7TFmw:1607369604227&amp;source=lnms&amp;tbm=isch&amp;sa=X&amp;ved=2ahUKEwiWjaGyzrztAhVCGM0KHX3vANQQ_AUoAXoECBUQAw&amp;biw=1920&amp;bih=947#imgrc=fKPKoho7ClunYM"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www.tinkercad.com"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1.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s://www.tinkercad.com" TargetMode="Externa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zSSkZ9F7Bn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59.gif"/></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hyperlink" Target="http://drive.google.com/file/d/1m4Ti2GKYhHRTd_JEtnJnKrsSONUgEgMH/view" TargetMode="External"/><Relationship Id="rId2" Type="http://schemas.openxmlformats.org/officeDocument/2006/relationships/notesSlide" Target="../notesSlides/notesSlide65.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hyperphysics.phy-astr.gsu.edu/hbase/electric/watcir.html#c1"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hyperphysics.phy-astr.gsu.edu/hbase/electric/watcir.html#c1"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9"/>
        <p:cNvGrpSpPr/>
        <p:nvPr/>
      </p:nvGrpSpPr>
      <p:grpSpPr>
        <a:xfrm>
          <a:off x="0" y="0"/>
          <a:ext cx="0" cy="0"/>
          <a:chOff x="0" y="0"/>
          <a:chExt cx="0" cy="0"/>
        </a:xfrm>
      </p:grpSpPr>
      <p:sp>
        <p:nvSpPr>
          <p:cNvPr id="580" name="Google Shape;580;p53"/>
          <p:cNvSpPr txBox="1">
            <a:spLocks noGrp="1"/>
          </p:cNvSpPr>
          <p:nvPr>
            <p:ph type="ctrTitle"/>
          </p:nvPr>
        </p:nvSpPr>
        <p:spPr>
          <a:xfrm>
            <a:off x="331375" y="965175"/>
            <a:ext cx="8361300" cy="20232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800"/>
              <a:buNone/>
            </a:pPr>
            <a:r>
              <a:rPr lang="en" sz="4200">
                <a:solidFill>
                  <a:srgbClr val="FFFFFF"/>
                </a:solidFill>
                <a:latin typeface="Oswald"/>
                <a:ea typeface="Oswald"/>
                <a:cs typeface="Oswald"/>
                <a:sym typeface="Oswald"/>
              </a:rPr>
              <a:t>Tinkercad Circuits &amp; EV Motor Workshop</a:t>
            </a:r>
            <a:endParaRPr sz="4200">
              <a:solidFill>
                <a:srgbClr val="FFFFFF"/>
              </a:solidFill>
              <a:latin typeface="Oswald"/>
              <a:ea typeface="Oswald"/>
              <a:cs typeface="Oswald"/>
              <a:sym typeface="Oswald"/>
            </a:endParaRPr>
          </a:p>
          <a:p>
            <a:pPr marL="0" lvl="0" indent="0" algn="ctr" rtl="0">
              <a:lnSpc>
                <a:spcPct val="100000"/>
              </a:lnSpc>
              <a:spcBef>
                <a:spcPts val="1500"/>
              </a:spcBef>
              <a:spcAft>
                <a:spcPts val="0"/>
              </a:spcAft>
              <a:buSzPts val="6800"/>
              <a:buNone/>
            </a:pPr>
            <a:r>
              <a:rPr lang="en" sz="3000">
                <a:solidFill>
                  <a:srgbClr val="FFFFFF"/>
                </a:solidFill>
                <a:latin typeface="Montserrat"/>
                <a:ea typeface="Montserrat"/>
                <a:cs typeface="Montserrat"/>
                <a:sym typeface="Montserrat"/>
              </a:rPr>
              <a:t>Part 1: Intro to Circuits</a:t>
            </a:r>
            <a:endParaRPr sz="3000">
              <a:solidFill>
                <a:srgbClr val="FFFFFF"/>
              </a:solidFill>
              <a:latin typeface="Montserrat"/>
              <a:ea typeface="Montserrat"/>
              <a:cs typeface="Montserrat"/>
              <a:sym typeface="Montserrat"/>
            </a:endParaRPr>
          </a:p>
          <a:p>
            <a:pPr marL="0" lvl="0" indent="0" algn="ctr" rtl="0">
              <a:lnSpc>
                <a:spcPct val="100000"/>
              </a:lnSpc>
              <a:spcBef>
                <a:spcPts val="1500"/>
              </a:spcBef>
              <a:spcAft>
                <a:spcPts val="1500"/>
              </a:spcAft>
              <a:buSzPts val="6800"/>
              <a:buNone/>
            </a:pPr>
            <a:r>
              <a:rPr lang="en" sz="3000">
                <a:solidFill>
                  <a:srgbClr val="FFFFFF"/>
                </a:solidFill>
                <a:latin typeface="Montserrat"/>
                <a:ea typeface="Montserrat"/>
                <a:cs typeface="Montserrat"/>
                <a:sym typeface="Montserrat"/>
              </a:rPr>
              <a:t>&amp; Circuits Simulator</a:t>
            </a:r>
            <a:endParaRPr sz="3000">
              <a:solidFill>
                <a:srgbClr val="FFFFFF"/>
              </a:solidFill>
              <a:latin typeface="Montserrat"/>
              <a:ea typeface="Montserrat"/>
              <a:cs typeface="Montserrat"/>
              <a:sym typeface="Montserrat"/>
            </a:endParaRPr>
          </a:p>
        </p:txBody>
      </p:sp>
      <p:sp>
        <p:nvSpPr>
          <p:cNvPr id="581" name="Google Shape;581;p53"/>
          <p:cNvSpPr txBox="1"/>
          <p:nvPr/>
        </p:nvSpPr>
        <p:spPr>
          <a:xfrm rot="-642372">
            <a:off x="4478940" y="3405411"/>
            <a:ext cx="1647173" cy="21829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chemeClr val="dk2"/>
              </a:solidFill>
              <a:latin typeface="Caveat"/>
              <a:ea typeface="Caveat"/>
              <a:cs typeface="Caveat"/>
              <a:sym typeface="Caveat"/>
            </a:endParaRPr>
          </a:p>
        </p:txBody>
      </p:sp>
      <p:sp>
        <p:nvSpPr>
          <p:cNvPr id="582" name="Google Shape;582;p53">
            <a:hlinkClick r:id="rId3"/>
          </p:cNvPr>
          <p:cNvSpPr/>
          <p:nvPr/>
        </p:nvSpPr>
        <p:spPr>
          <a:xfrm>
            <a:off x="210376" y="2988225"/>
            <a:ext cx="1244400" cy="1244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grpSp>
        <p:nvGrpSpPr>
          <p:cNvPr id="1371" name="Google Shape;1371;p62"/>
          <p:cNvGrpSpPr/>
          <p:nvPr/>
        </p:nvGrpSpPr>
        <p:grpSpPr>
          <a:xfrm>
            <a:off x="2465950" y="-3437373"/>
            <a:ext cx="5324379" cy="14354748"/>
            <a:chOff x="2465950" y="-3437373"/>
            <a:chExt cx="5324379" cy="14354748"/>
          </a:xfrm>
        </p:grpSpPr>
        <p:sp>
          <p:nvSpPr>
            <p:cNvPr id="1372" name="Google Shape;1372;p62"/>
            <p:cNvSpPr/>
            <p:nvPr/>
          </p:nvSpPr>
          <p:spPr>
            <a:xfrm>
              <a:off x="3239300" y="1889600"/>
              <a:ext cx="2641075" cy="3724475"/>
            </a:xfrm>
            <a:custGeom>
              <a:avLst/>
              <a:gdLst/>
              <a:ahLst/>
              <a:cxnLst/>
              <a:rect l="l" t="t" r="r" b="b"/>
              <a:pathLst>
                <a:path w="105643" h="148979" extrusionOk="0">
                  <a:moveTo>
                    <a:pt x="0" y="146644"/>
                  </a:moveTo>
                  <a:lnTo>
                    <a:pt x="2773" y="117024"/>
                  </a:lnTo>
                  <a:lnTo>
                    <a:pt x="5253" y="99222"/>
                  </a:lnTo>
                  <a:lnTo>
                    <a:pt x="8318" y="81858"/>
                  </a:lnTo>
                  <a:lnTo>
                    <a:pt x="11528" y="67559"/>
                  </a:lnTo>
                  <a:lnTo>
                    <a:pt x="14154" y="57782"/>
                  </a:lnTo>
                  <a:lnTo>
                    <a:pt x="19261" y="40856"/>
                  </a:lnTo>
                  <a:lnTo>
                    <a:pt x="25390" y="25973"/>
                  </a:lnTo>
                  <a:lnTo>
                    <a:pt x="32248" y="14300"/>
                  </a:lnTo>
                  <a:lnTo>
                    <a:pt x="37209" y="7004"/>
                  </a:lnTo>
                  <a:lnTo>
                    <a:pt x="47131" y="4231"/>
                  </a:lnTo>
                  <a:lnTo>
                    <a:pt x="64057" y="0"/>
                  </a:lnTo>
                  <a:lnTo>
                    <a:pt x="64057" y="8463"/>
                  </a:lnTo>
                  <a:lnTo>
                    <a:pt x="65516" y="23200"/>
                  </a:lnTo>
                  <a:lnTo>
                    <a:pt x="67705" y="40856"/>
                  </a:lnTo>
                  <a:lnTo>
                    <a:pt x="70331" y="58074"/>
                  </a:lnTo>
                  <a:lnTo>
                    <a:pt x="72082" y="68142"/>
                  </a:lnTo>
                  <a:lnTo>
                    <a:pt x="75438" y="81566"/>
                  </a:lnTo>
                  <a:lnTo>
                    <a:pt x="79962" y="96596"/>
                  </a:lnTo>
                  <a:lnTo>
                    <a:pt x="83901" y="109290"/>
                  </a:lnTo>
                  <a:lnTo>
                    <a:pt x="89009" y="122423"/>
                  </a:lnTo>
                  <a:lnTo>
                    <a:pt x="105643" y="148979"/>
                  </a:lnTo>
                  <a:close/>
                </a:path>
              </a:pathLst>
            </a:custGeom>
            <a:gradFill>
              <a:gsLst>
                <a:gs pos="0">
                  <a:srgbClr val="C48F72"/>
                </a:gs>
                <a:gs pos="100000">
                  <a:srgbClr val="8F6751"/>
                </a:gs>
              </a:gsLst>
              <a:lin ang="5400012" scaled="0"/>
            </a:gradFill>
            <a:ln>
              <a:noFill/>
            </a:ln>
          </p:spPr>
          <p:txBody>
            <a:bodyPr/>
            <a:lstStyle/>
            <a:p>
              <a:endParaRPr lang="en-US"/>
            </a:p>
          </p:txBody>
        </p:sp>
        <p:grpSp>
          <p:nvGrpSpPr>
            <p:cNvPr id="1373" name="Google Shape;1373;p62"/>
            <p:cNvGrpSpPr/>
            <p:nvPr/>
          </p:nvGrpSpPr>
          <p:grpSpPr>
            <a:xfrm>
              <a:off x="2465950" y="-3437373"/>
              <a:ext cx="5324379" cy="14354748"/>
              <a:chOff x="2465950" y="-3437373"/>
              <a:chExt cx="5324379" cy="14354748"/>
            </a:xfrm>
          </p:grpSpPr>
          <p:grpSp>
            <p:nvGrpSpPr>
              <p:cNvPr id="1374" name="Google Shape;1374;p62"/>
              <p:cNvGrpSpPr/>
              <p:nvPr/>
            </p:nvGrpSpPr>
            <p:grpSpPr>
              <a:xfrm>
                <a:off x="2465950" y="1346075"/>
                <a:ext cx="3731475" cy="9571300"/>
                <a:chOff x="2465950" y="1346075"/>
                <a:chExt cx="3731475" cy="9571300"/>
              </a:xfrm>
            </p:grpSpPr>
            <p:sp>
              <p:nvSpPr>
                <p:cNvPr id="1375" name="Google Shape;1375;p62"/>
                <p:cNvSpPr/>
                <p:nvPr/>
              </p:nvSpPr>
              <p:spPr>
                <a:xfrm>
                  <a:off x="2465950" y="1346075"/>
                  <a:ext cx="2590000" cy="3881325"/>
                </a:xfrm>
                <a:custGeom>
                  <a:avLst/>
                  <a:gdLst/>
                  <a:ahLst/>
                  <a:cxnLst/>
                  <a:rect l="l" t="t" r="r" b="b"/>
                  <a:pathLst>
                    <a:path w="103600" h="155253" extrusionOk="0">
                      <a:moveTo>
                        <a:pt x="0" y="152627"/>
                      </a:moveTo>
                      <a:lnTo>
                        <a:pt x="1460" y="139056"/>
                      </a:lnTo>
                      <a:lnTo>
                        <a:pt x="4524" y="118191"/>
                      </a:lnTo>
                      <a:lnTo>
                        <a:pt x="6567" y="104912"/>
                      </a:lnTo>
                      <a:lnTo>
                        <a:pt x="10360" y="88132"/>
                      </a:lnTo>
                      <a:lnTo>
                        <a:pt x="14446" y="70476"/>
                      </a:lnTo>
                      <a:lnTo>
                        <a:pt x="17948" y="61868"/>
                      </a:lnTo>
                      <a:lnTo>
                        <a:pt x="23055" y="50340"/>
                      </a:lnTo>
                      <a:lnTo>
                        <a:pt x="30205" y="34727"/>
                      </a:lnTo>
                      <a:lnTo>
                        <a:pt x="37647" y="22908"/>
                      </a:lnTo>
                      <a:lnTo>
                        <a:pt x="45818" y="13570"/>
                      </a:lnTo>
                      <a:lnTo>
                        <a:pt x="53989" y="6420"/>
                      </a:lnTo>
                      <a:lnTo>
                        <a:pt x="60993" y="2626"/>
                      </a:lnTo>
                      <a:lnTo>
                        <a:pt x="68726" y="729"/>
                      </a:lnTo>
                      <a:lnTo>
                        <a:pt x="75001" y="0"/>
                      </a:lnTo>
                      <a:lnTo>
                        <a:pt x="80983" y="583"/>
                      </a:lnTo>
                      <a:lnTo>
                        <a:pt x="86966" y="2334"/>
                      </a:lnTo>
                      <a:lnTo>
                        <a:pt x="92073" y="5107"/>
                      </a:lnTo>
                      <a:lnTo>
                        <a:pt x="97763" y="9192"/>
                      </a:lnTo>
                      <a:lnTo>
                        <a:pt x="103600" y="15029"/>
                      </a:lnTo>
                      <a:lnTo>
                        <a:pt x="102870" y="26556"/>
                      </a:lnTo>
                      <a:lnTo>
                        <a:pt x="101557" y="17363"/>
                      </a:lnTo>
                      <a:lnTo>
                        <a:pt x="99514" y="24805"/>
                      </a:lnTo>
                      <a:lnTo>
                        <a:pt x="97909" y="20282"/>
                      </a:lnTo>
                      <a:lnTo>
                        <a:pt x="94699" y="25681"/>
                      </a:lnTo>
                      <a:lnTo>
                        <a:pt x="92948" y="23200"/>
                      </a:lnTo>
                      <a:lnTo>
                        <a:pt x="92948" y="29766"/>
                      </a:lnTo>
                      <a:lnTo>
                        <a:pt x="91489" y="23930"/>
                      </a:lnTo>
                      <a:lnTo>
                        <a:pt x="91197" y="31809"/>
                      </a:lnTo>
                      <a:lnTo>
                        <a:pt x="89009" y="24805"/>
                      </a:lnTo>
                      <a:lnTo>
                        <a:pt x="88571" y="28891"/>
                      </a:lnTo>
                      <a:lnTo>
                        <a:pt x="86820" y="25972"/>
                      </a:lnTo>
                      <a:lnTo>
                        <a:pt x="86090" y="34727"/>
                      </a:lnTo>
                      <a:lnTo>
                        <a:pt x="83318" y="27432"/>
                      </a:lnTo>
                      <a:lnTo>
                        <a:pt x="82296" y="31371"/>
                      </a:lnTo>
                      <a:lnTo>
                        <a:pt x="78065" y="28453"/>
                      </a:lnTo>
                      <a:lnTo>
                        <a:pt x="75147" y="35165"/>
                      </a:lnTo>
                      <a:lnTo>
                        <a:pt x="74563" y="28891"/>
                      </a:lnTo>
                      <a:lnTo>
                        <a:pt x="72228" y="35165"/>
                      </a:lnTo>
                      <a:lnTo>
                        <a:pt x="70040" y="28745"/>
                      </a:lnTo>
                      <a:lnTo>
                        <a:pt x="69164" y="35457"/>
                      </a:lnTo>
                      <a:lnTo>
                        <a:pt x="67851" y="28745"/>
                      </a:lnTo>
                      <a:lnTo>
                        <a:pt x="62014" y="37500"/>
                      </a:lnTo>
                      <a:lnTo>
                        <a:pt x="58366" y="43920"/>
                      </a:lnTo>
                      <a:lnTo>
                        <a:pt x="52384" y="56323"/>
                      </a:lnTo>
                      <a:lnTo>
                        <a:pt x="48736" y="68726"/>
                      </a:lnTo>
                      <a:lnTo>
                        <a:pt x="45526" y="77480"/>
                      </a:lnTo>
                      <a:lnTo>
                        <a:pt x="41586" y="92218"/>
                      </a:lnTo>
                      <a:lnTo>
                        <a:pt x="38668" y="107101"/>
                      </a:lnTo>
                      <a:lnTo>
                        <a:pt x="35750" y="122568"/>
                      </a:lnTo>
                      <a:lnTo>
                        <a:pt x="33561" y="140662"/>
                      </a:lnTo>
                      <a:lnTo>
                        <a:pt x="32248" y="155253"/>
                      </a:lnTo>
                      <a:lnTo>
                        <a:pt x="5983" y="155107"/>
                      </a:lnTo>
                      <a:close/>
                    </a:path>
                  </a:pathLst>
                </a:custGeom>
                <a:solidFill>
                  <a:srgbClr val="93C47D"/>
                </a:solidFill>
                <a:ln w="28575" cap="flat" cmpd="sng">
                  <a:solidFill>
                    <a:srgbClr val="38761D"/>
                  </a:solidFill>
                  <a:prstDash val="solid"/>
                  <a:round/>
                  <a:headEnd type="none" w="med" len="med"/>
                  <a:tailEnd type="none" w="med" len="med"/>
                </a:ln>
                <a:effectLst>
                  <a:outerShdw blurRad="157163" dist="142875" dir="2580000" algn="bl" rotWithShape="0">
                    <a:srgbClr val="000000">
                      <a:alpha val="50000"/>
                    </a:srgbClr>
                  </a:outerShdw>
                </a:effectLst>
              </p:spPr>
              <p:txBody>
                <a:bodyPr/>
                <a:lstStyle/>
                <a:p>
                  <a:endParaRPr lang="en-US"/>
                </a:p>
              </p:txBody>
            </p:sp>
            <p:grpSp>
              <p:nvGrpSpPr>
                <p:cNvPr id="1376" name="Google Shape;1376;p62"/>
                <p:cNvGrpSpPr/>
                <p:nvPr/>
              </p:nvGrpSpPr>
              <p:grpSpPr>
                <a:xfrm>
                  <a:off x="4885058" y="1702376"/>
                  <a:ext cx="175757" cy="668700"/>
                  <a:chOff x="4855875" y="1702376"/>
                  <a:chExt cx="175757" cy="668700"/>
                </a:xfrm>
              </p:grpSpPr>
              <p:cxnSp>
                <p:nvCxnSpPr>
                  <p:cNvPr id="1377" name="Google Shape;1377;p62"/>
                  <p:cNvCxnSpPr/>
                  <p:nvPr/>
                </p:nvCxnSpPr>
                <p:spPr>
                  <a:xfrm>
                    <a:off x="5031632" y="1721206"/>
                    <a:ext cx="0" cy="544800"/>
                  </a:xfrm>
                  <a:prstGeom prst="straightConnector1">
                    <a:avLst/>
                  </a:prstGeom>
                  <a:noFill/>
                  <a:ln w="19050" cap="flat" cmpd="sng">
                    <a:solidFill>
                      <a:srgbClr val="38761D"/>
                    </a:solidFill>
                    <a:prstDash val="solid"/>
                    <a:round/>
                    <a:headEnd type="none" w="med" len="med"/>
                    <a:tailEnd type="none" w="med" len="med"/>
                  </a:ln>
                </p:spPr>
              </p:cxnSp>
              <p:cxnSp>
                <p:nvCxnSpPr>
                  <p:cNvPr id="1378" name="Google Shape;1378;p62"/>
                  <p:cNvCxnSpPr/>
                  <p:nvPr/>
                </p:nvCxnSpPr>
                <p:spPr>
                  <a:xfrm>
                    <a:off x="4986003" y="1702376"/>
                    <a:ext cx="0" cy="668700"/>
                  </a:xfrm>
                  <a:prstGeom prst="straightConnector1">
                    <a:avLst/>
                  </a:prstGeom>
                  <a:noFill/>
                  <a:ln w="19050" cap="flat" cmpd="sng">
                    <a:solidFill>
                      <a:srgbClr val="38761D"/>
                    </a:solidFill>
                    <a:prstDash val="solid"/>
                    <a:round/>
                    <a:headEnd type="none" w="med" len="med"/>
                    <a:tailEnd type="none" w="med" len="med"/>
                  </a:ln>
                </p:spPr>
              </p:cxnSp>
              <p:cxnSp>
                <p:nvCxnSpPr>
                  <p:cNvPr id="1379" name="Google Shape;1379;p62"/>
                  <p:cNvCxnSpPr/>
                  <p:nvPr/>
                </p:nvCxnSpPr>
                <p:spPr>
                  <a:xfrm>
                    <a:off x="4942625" y="1787050"/>
                    <a:ext cx="0" cy="565500"/>
                  </a:xfrm>
                  <a:prstGeom prst="straightConnector1">
                    <a:avLst/>
                  </a:prstGeom>
                  <a:noFill/>
                  <a:ln w="19050" cap="flat" cmpd="sng">
                    <a:solidFill>
                      <a:srgbClr val="38761D"/>
                    </a:solidFill>
                    <a:prstDash val="solid"/>
                    <a:round/>
                    <a:headEnd type="none" w="med" len="med"/>
                    <a:tailEnd type="none" w="med" len="med"/>
                  </a:ln>
                </p:spPr>
              </p:cxnSp>
              <p:cxnSp>
                <p:nvCxnSpPr>
                  <p:cNvPr id="1380" name="Google Shape;1380;p62"/>
                  <p:cNvCxnSpPr/>
                  <p:nvPr/>
                </p:nvCxnSpPr>
                <p:spPr>
                  <a:xfrm>
                    <a:off x="4899250" y="1787050"/>
                    <a:ext cx="0" cy="240900"/>
                  </a:xfrm>
                  <a:prstGeom prst="straightConnector1">
                    <a:avLst/>
                  </a:prstGeom>
                  <a:noFill/>
                  <a:ln w="19050" cap="flat" cmpd="sng">
                    <a:solidFill>
                      <a:srgbClr val="38761D"/>
                    </a:solidFill>
                    <a:prstDash val="solid"/>
                    <a:round/>
                    <a:headEnd type="none" w="med" len="med"/>
                    <a:tailEnd type="none" w="med" len="med"/>
                  </a:ln>
                </p:spPr>
              </p:cxnSp>
              <p:cxnSp>
                <p:nvCxnSpPr>
                  <p:cNvPr id="1381" name="Google Shape;1381;p62"/>
                  <p:cNvCxnSpPr/>
                  <p:nvPr/>
                </p:nvCxnSpPr>
                <p:spPr>
                  <a:xfrm>
                    <a:off x="4855875" y="1863250"/>
                    <a:ext cx="0" cy="284700"/>
                  </a:xfrm>
                  <a:prstGeom prst="straightConnector1">
                    <a:avLst/>
                  </a:prstGeom>
                  <a:noFill/>
                  <a:ln w="19050" cap="flat" cmpd="sng">
                    <a:solidFill>
                      <a:srgbClr val="38761D"/>
                    </a:solidFill>
                    <a:prstDash val="solid"/>
                    <a:round/>
                    <a:headEnd type="none" w="med" len="med"/>
                    <a:tailEnd type="none" w="med" len="med"/>
                  </a:ln>
                </p:spPr>
              </p:cxnSp>
            </p:grpSp>
            <p:grpSp>
              <p:nvGrpSpPr>
                <p:cNvPr id="1382" name="Google Shape;1382;p62"/>
                <p:cNvGrpSpPr/>
                <p:nvPr/>
              </p:nvGrpSpPr>
              <p:grpSpPr>
                <a:xfrm>
                  <a:off x="4547433" y="1982046"/>
                  <a:ext cx="86753" cy="668700"/>
                  <a:chOff x="4899250" y="1753446"/>
                  <a:chExt cx="86753" cy="668700"/>
                </a:xfrm>
              </p:grpSpPr>
              <p:cxnSp>
                <p:nvCxnSpPr>
                  <p:cNvPr id="1383" name="Google Shape;1383;p62"/>
                  <p:cNvCxnSpPr/>
                  <p:nvPr/>
                </p:nvCxnSpPr>
                <p:spPr>
                  <a:xfrm>
                    <a:off x="4986003" y="1753446"/>
                    <a:ext cx="0" cy="668700"/>
                  </a:xfrm>
                  <a:prstGeom prst="straightConnector1">
                    <a:avLst/>
                  </a:prstGeom>
                  <a:noFill/>
                  <a:ln w="19050" cap="flat" cmpd="sng">
                    <a:solidFill>
                      <a:srgbClr val="38761D"/>
                    </a:solidFill>
                    <a:prstDash val="solid"/>
                    <a:round/>
                    <a:headEnd type="none" w="med" len="med"/>
                    <a:tailEnd type="none" w="med" len="med"/>
                  </a:ln>
                </p:spPr>
              </p:cxnSp>
              <p:cxnSp>
                <p:nvCxnSpPr>
                  <p:cNvPr id="1384" name="Google Shape;1384;p62"/>
                  <p:cNvCxnSpPr/>
                  <p:nvPr/>
                </p:nvCxnSpPr>
                <p:spPr>
                  <a:xfrm>
                    <a:off x="4942625" y="1772459"/>
                    <a:ext cx="0" cy="565500"/>
                  </a:xfrm>
                  <a:prstGeom prst="straightConnector1">
                    <a:avLst/>
                  </a:prstGeom>
                  <a:noFill/>
                  <a:ln w="19050" cap="flat" cmpd="sng">
                    <a:solidFill>
                      <a:srgbClr val="38761D"/>
                    </a:solidFill>
                    <a:prstDash val="solid"/>
                    <a:round/>
                    <a:headEnd type="none" w="med" len="med"/>
                    <a:tailEnd type="none" w="med" len="med"/>
                  </a:ln>
                </p:spPr>
              </p:cxnSp>
              <p:cxnSp>
                <p:nvCxnSpPr>
                  <p:cNvPr id="1385" name="Google Shape;1385;p62"/>
                  <p:cNvCxnSpPr/>
                  <p:nvPr/>
                </p:nvCxnSpPr>
                <p:spPr>
                  <a:xfrm>
                    <a:off x="4899250" y="1787050"/>
                    <a:ext cx="0" cy="240900"/>
                  </a:xfrm>
                  <a:prstGeom prst="straightConnector1">
                    <a:avLst/>
                  </a:prstGeom>
                  <a:noFill/>
                  <a:ln w="19050" cap="flat" cmpd="sng">
                    <a:solidFill>
                      <a:srgbClr val="38761D"/>
                    </a:solidFill>
                    <a:prstDash val="solid"/>
                    <a:round/>
                    <a:headEnd type="none" w="med" len="med"/>
                    <a:tailEnd type="none" w="med" len="med"/>
                  </a:ln>
                </p:spPr>
              </p:cxnSp>
            </p:grpSp>
            <p:cxnSp>
              <p:nvCxnSpPr>
                <p:cNvPr id="1386" name="Google Shape;1386;p62"/>
                <p:cNvCxnSpPr/>
                <p:nvPr/>
              </p:nvCxnSpPr>
              <p:spPr>
                <a:xfrm>
                  <a:off x="4499183" y="2022150"/>
                  <a:ext cx="0" cy="159300"/>
                </a:xfrm>
                <a:prstGeom prst="straightConnector1">
                  <a:avLst/>
                </a:prstGeom>
                <a:noFill/>
                <a:ln w="19050" cap="flat" cmpd="sng">
                  <a:solidFill>
                    <a:srgbClr val="38761D"/>
                  </a:solidFill>
                  <a:prstDash val="solid"/>
                  <a:round/>
                  <a:headEnd type="none" w="med" len="med"/>
                  <a:tailEnd type="none" w="med" len="med"/>
                </a:ln>
              </p:spPr>
            </p:cxnSp>
            <p:grpSp>
              <p:nvGrpSpPr>
                <p:cNvPr id="1387" name="Google Shape;1387;p62"/>
                <p:cNvGrpSpPr/>
                <p:nvPr/>
              </p:nvGrpSpPr>
              <p:grpSpPr>
                <a:xfrm>
                  <a:off x="4364293" y="2039671"/>
                  <a:ext cx="86753" cy="272228"/>
                  <a:chOff x="4899250" y="1753446"/>
                  <a:chExt cx="86753" cy="668700"/>
                </a:xfrm>
              </p:grpSpPr>
              <p:cxnSp>
                <p:nvCxnSpPr>
                  <p:cNvPr id="1388" name="Google Shape;1388;p62"/>
                  <p:cNvCxnSpPr/>
                  <p:nvPr/>
                </p:nvCxnSpPr>
                <p:spPr>
                  <a:xfrm>
                    <a:off x="4986003" y="1753446"/>
                    <a:ext cx="0" cy="668700"/>
                  </a:xfrm>
                  <a:prstGeom prst="straightConnector1">
                    <a:avLst/>
                  </a:prstGeom>
                  <a:noFill/>
                  <a:ln w="19050" cap="flat" cmpd="sng">
                    <a:solidFill>
                      <a:srgbClr val="38761D"/>
                    </a:solidFill>
                    <a:prstDash val="solid"/>
                    <a:round/>
                    <a:headEnd type="none" w="med" len="med"/>
                    <a:tailEnd type="none" w="med" len="med"/>
                  </a:ln>
                </p:spPr>
              </p:cxnSp>
              <p:cxnSp>
                <p:nvCxnSpPr>
                  <p:cNvPr id="1389" name="Google Shape;1389;p62"/>
                  <p:cNvCxnSpPr/>
                  <p:nvPr/>
                </p:nvCxnSpPr>
                <p:spPr>
                  <a:xfrm>
                    <a:off x="4942625" y="1772459"/>
                    <a:ext cx="0" cy="565500"/>
                  </a:xfrm>
                  <a:prstGeom prst="straightConnector1">
                    <a:avLst/>
                  </a:prstGeom>
                  <a:noFill/>
                  <a:ln w="19050" cap="flat" cmpd="sng">
                    <a:solidFill>
                      <a:srgbClr val="38761D"/>
                    </a:solidFill>
                    <a:prstDash val="solid"/>
                    <a:round/>
                    <a:headEnd type="none" w="med" len="med"/>
                    <a:tailEnd type="none" w="med" len="med"/>
                  </a:ln>
                </p:spPr>
              </p:cxnSp>
              <p:cxnSp>
                <p:nvCxnSpPr>
                  <p:cNvPr id="1390" name="Google Shape;1390;p62"/>
                  <p:cNvCxnSpPr/>
                  <p:nvPr/>
                </p:nvCxnSpPr>
                <p:spPr>
                  <a:xfrm>
                    <a:off x="4899250" y="1787050"/>
                    <a:ext cx="0" cy="240900"/>
                  </a:xfrm>
                  <a:prstGeom prst="straightConnector1">
                    <a:avLst/>
                  </a:prstGeom>
                  <a:noFill/>
                  <a:ln w="19050" cap="flat" cmpd="sng">
                    <a:solidFill>
                      <a:srgbClr val="38761D"/>
                    </a:solidFill>
                    <a:prstDash val="solid"/>
                    <a:round/>
                    <a:headEnd type="none" w="med" len="med"/>
                    <a:tailEnd type="none" w="med" len="med"/>
                  </a:ln>
                </p:spPr>
              </p:cxnSp>
            </p:grpSp>
            <p:cxnSp>
              <p:nvCxnSpPr>
                <p:cNvPr id="1391" name="Google Shape;1391;p62"/>
                <p:cNvCxnSpPr/>
                <p:nvPr/>
              </p:nvCxnSpPr>
              <p:spPr>
                <a:xfrm>
                  <a:off x="4315925" y="2055922"/>
                  <a:ext cx="0" cy="64800"/>
                </a:xfrm>
                <a:prstGeom prst="straightConnector1">
                  <a:avLst/>
                </a:prstGeom>
                <a:noFill/>
                <a:ln w="19050" cap="flat" cmpd="sng">
                  <a:solidFill>
                    <a:srgbClr val="38761D"/>
                  </a:solidFill>
                  <a:prstDash val="solid"/>
                  <a:round/>
                  <a:headEnd type="none" w="med" len="med"/>
                  <a:tailEnd type="none" w="med" len="med"/>
                </a:ln>
              </p:spPr>
            </p:cxnSp>
            <p:grpSp>
              <p:nvGrpSpPr>
                <p:cNvPr id="1392" name="Google Shape;1392;p62"/>
                <p:cNvGrpSpPr/>
                <p:nvPr/>
              </p:nvGrpSpPr>
              <p:grpSpPr>
                <a:xfrm flipH="1">
                  <a:off x="4180793" y="2055921"/>
                  <a:ext cx="86753" cy="272228"/>
                  <a:chOff x="4899250" y="1753446"/>
                  <a:chExt cx="86753" cy="668700"/>
                </a:xfrm>
              </p:grpSpPr>
              <p:cxnSp>
                <p:nvCxnSpPr>
                  <p:cNvPr id="1393" name="Google Shape;1393;p62"/>
                  <p:cNvCxnSpPr/>
                  <p:nvPr/>
                </p:nvCxnSpPr>
                <p:spPr>
                  <a:xfrm>
                    <a:off x="4986003" y="1753446"/>
                    <a:ext cx="0" cy="668700"/>
                  </a:xfrm>
                  <a:prstGeom prst="straightConnector1">
                    <a:avLst/>
                  </a:prstGeom>
                  <a:noFill/>
                  <a:ln w="19050" cap="flat" cmpd="sng">
                    <a:solidFill>
                      <a:srgbClr val="38761D"/>
                    </a:solidFill>
                    <a:prstDash val="solid"/>
                    <a:round/>
                    <a:headEnd type="none" w="med" len="med"/>
                    <a:tailEnd type="none" w="med" len="med"/>
                  </a:ln>
                </p:spPr>
              </p:cxnSp>
              <p:cxnSp>
                <p:nvCxnSpPr>
                  <p:cNvPr id="1394" name="Google Shape;1394;p62"/>
                  <p:cNvCxnSpPr/>
                  <p:nvPr/>
                </p:nvCxnSpPr>
                <p:spPr>
                  <a:xfrm>
                    <a:off x="4942625" y="1772459"/>
                    <a:ext cx="0" cy="565500"/>
                  </a:xfrm>
                  <a:prstGeom prst="straightConnector1">
                    <a:avLst/>
                  </a:prstGeom>
                  <a:noFill/>
                  <a:ln w="19050" cap="flat" cmpd="sng">
                    <a:solidFill>
                      <a:srgbClr val="38761D"/>
                    </a:solidFill>
                    <a:prstDash val="solid"/>
                    <a:round/>
                    <a:headEnd type="none" w="med" len="med"/>
                    <a:tailEnd type="none" w="med" len="med"/>
                  </a:ln>
                </p:spPr>
              </p:cxnSp>
              <p:cxnSp>
                <p:nvCxnSpPr>
                  <p:cNvPr id="1395" name="Google Shape;1395;p62"/>
                  <p:cNvCxnSpPr/>
                  <p:nvPr/>
                </p:nvCxnSpPr>
                <p:spPr>
                  <a:xfrm>
                    <a:off x="4899250" y="1787050"/>
                    <a:ext cx="0" cy="240900"/>
                  </a:xfrm>
                  <a:prstGeom prst="straightConnector1">
                    <a:avLst/>
                  </a:prstGeom>
                  <a:noFill/>
                  <a:ln w="19050" cap="flat" cmpd="sng">
                    <a:solidFill>
                      <a:srgbClr val="38761D"/>
                    </a:solidFill>
                    <a:prstDash val="solid"/>
                    <a:round/>
                    <a:headEnd type="none" w="med" len="med"/>
                    <a:tailEnd type="none" w="med" len="med"/>
                  </a:ln>
                </p:spPr>
              </p:cxnSp>
            </p:grpSp>
            <p:sp>
              <p:nvSpPr>
                <p:cNvPr id="1396" name="Google Shape;1396;p62"/>
                <p:cNvSpPr/>
                <p:nvPr/>
              </p:nvSpPr>
              <p:spPr>
                <a:xfrm>
                  <a:off x="3224725" y="1747875"/>
                  <a:ext cx="2972700" cy="9169500"/>
                </a:xfrm>
                <a:prstGeom prst="arc">
                  <a:avLst>
                    <a:gd name="adj1" fmla="val 12475317"/>
                    <a:gd name="adj2" fmla="val 15768637"/>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62"/>
              <p:cNvSpPr/>
              <p:nvPr/>
            </p:nvSpPr>
            <p:spPr>
              <a:xfrm rot="10800000" flipH="1">
                <a:off x="4817629" y="-3437373"/>
                <a:ext cx="2972700" cy="9169500"/>
              </a:xfrm>
              <a:prstGeom prst="arc">
                <a:avLst>
                  <a:gd name="adj1" fmla="val 12475317"/>
                  <a:gd name="adj2" fmla="val 15768637"/>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8" name="Google Shape;1398;p62"/>
          <p:cNvSpPr/>
          <p:nvPr/>
        </p:nvSpPr>
        <p:spPr>
          <a:xfrm>
            <a:off x="0" y="3778450"/>
            <a:ext cx="914400" cy="136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2"/>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p:txBody>
      </p:sp>
      <p:sp>
        <p:nvSpPr>
          <p:cNvPr id="1400" name="Google Shape;1400;p62">
            <a:hlinkClick r:id="rId3"/>
          </p:cNvPr>
          <p:cNvSpPr txBox="1">
            <a:spLocks noGrp="1"/>
          </p:cNvSpPr>
          <p:nvPr>
            <p:ph type="subTitle" idx="1"/>
          </p:nvPr>
        </p:nvSpPr>
        <p:spPr>
          <a:xfrm>
            <a:off x="618825" y="754673"/>
            <a:ext cx="6296100" cy="36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The resistance waterfall</a:t>
            </a:r>
            <a:endParaRPr/>
          </a:p>
        </p:txBody>
      </p:sp>
      <p:sp>
        <p:nvSpPr>
          <p:cNvPr id="1401" name="Google Shape;1401;p62"/>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62"/>
          <p:cNvPicPr preferRelativeResize="0"/>
          <p:nvPr/>
        </p:nvPicPr>
        <p:blipFill rotWithShape="1">
          <a:blip r:embed="rId4">
            <a:alphaModFix/>
          </a:blip>
          <a:srcRect b="43416"/>
          <a:stretch/>
        </p:blipFill>
        <p:spPr>
          <a:xfrm>
            <a:off x="4046800" y="1567196"/>
            <a:ext cx="212200" cy="115575"/>
          </a:xfrm>
          <a:prstGeom prst="rect">
            <a:avLst/>
          </a:prstGeom>
          <a:noFill/>
          <a:ln>
            <a:noFill/>
          </a:ln>
        </p:spPr>
      </p:pic>
      <p:grpSp>
        <p:nvGrpSpPr>
          <p:cNvPr id="1403" name="Google Shape;1403;p62"/>
          <p:cNvGrpSpPr/>
          <p:nvPr/>
        </p:nvGrpSpPr>
        <p:grpSpPr>
          <a:xfrm>
            <a:off x="3806750" y="1535758"/>
            <a:ext cx="1010400" cy="321900"/>
            <a:chOff x="3806750" y="1535758"/>
            <a:chExt cx="1010400" cy="321900"/>
          </a:xfrm>
        </p:grpSpPr>
        <p:sp>
          <p:nvSpPr>
            <p:cNvPr id="1404" name="Google Shape;1404;p62"/>
            <p:cNvSpPr/>
            <p:nvPr/>
          </p:nvSpPr>
          <p:spPr>
            <a:xfrm>
              <a:off x="3806750" y="1535758"/>
              <a:ext cx="1010400" cy="3219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5" name="Google Shape;1405;p62"/>
            <p:cNvGrpSpPr/>
            <p:nvPr/>
          </p:nvGrpSpPr>
          <p:grpSpPr>
            <a:xfrm>
              <a:off x="4074075" y="1587233"/>
              <a:ext cx="425300" cy="196681"/>
              <a:chOff x="4074075" y="1587233"/>
              <a:chExt cx="425300" cy="196681"/>
            </a:xfrm>
          </p:grpSpPr>
          <p:grpSp>
            <p:nvGrpSpPr>
              <p:cNvPr id="1406" name="Google Shape;1406;p62"/>
              <p:cNvGrpSpPr/>
              <p:nvPr/>
            </p:nvGrpSpPr>
            <p:grpSpPr>
              <a:xfrm>
                <a:off x="4074075" y="1587233"/>
                <a:ext cx="310067" cy="106115"/>
                <a:chOff x="4074075" y="1558050"/>
                <a:chExt cx="310067" cy="106115"/>
              </a:xfrm>
            </p:grpSpPr>
            <p:pic>
              <p:nvPicPr>
                <p:cNvPr id="1407" name="Google Shape;1407;p62"/>
                <p:cNvPicPr preferRelativeResize="0"/>
                <p:nvPr/>
              </p:nvPicPr>
              <p:blipFill rotWithShape="1">
                <a:blip r:embed="rId5">
                  <a:alphaModFix/>
                </a:blip>
                <a:srcRect b="31034"/>
                <a:stretch/>
              </p:blipFill>
              <p:spPr>
                <a:xfrm>
                  <a:off x="4179378" y="1558050"/>
                  <a:ext cx="145800" cy="100550"/>
                </a:xfrm>
                <a:prstGeom prst="rect">
                  <a:avLst/>
                </a:prstGeom>
                <a:noFill/>
                <a:ln>
                  <a:noFill/>
                </a:ln>
              </p:spPr>
            </p:pic>
            <p:sp>
              <p:nvSpPr>
                <p:cNvPr id="1408" name="Google Shape;1408;p62"/>
                <p:cNvSpPr/>
                <p:nvPr/>
              </p:nvSpPr>
              <p:spPr>
                <a:xfrm>
                  <a:off x="4074075" y="1643682"/>
                  <a:ext cx="310067" cy="20483"/>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sp>
            <p:nvSpPr>
              <p:cNvPr id="1409" name="Google Shape;1409;p62"/>
              <p:cNvSpPr/>
              <p:nvPr/>
            </p:nvSpPr>
            <p:spPr>
              <a:xfrm flipH="1">
                <a:off x="4220200" y="1763419"/>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sp>
            <p:nvSpPr>
              <p:cNvPr id="1410" name="Google Shape;1410;p62"/>
              <p:cNvSpPr/>
              <p:nvPr/>
            </p:nvSpPr>
            <p:spPr>
              <a:xfrm>
                <a:off x="4353575" y="15960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grpSp>
          <p:nvGrpSpPr>
            <p:cNvPr id="1411" name="Google Shape;1411;p62"/>
            <p:cNvGrpSpPr/>
            <p:nvPr/>
          </p:nvGrpSpPr>
          <p:grpSpPr>
            <a:xfrm>
              <a:off x="4408971" y="1587233"/>
              <a:ext cx="318448" cy="233468"/>
              <a:chOff x="4408971" y="1587233"/>
              <a:chExt cx="318448" cy="233468"/>
            </a:xfrm>
          </p:grpSpPr>
          <p:grpSp>
            <p:nvGrpSpPr>
              <p:cNvPr id="1412" name="Google Shape;1412;p62"/>
              <p:cNvGrpSpPr/>
              <p:nvPr/>
            </p:nvGrpSpPr>
            <p:grpSpPr>
              <a:xfrm>
                <a:off x="4485246" y="1587233"/>
                <a:ext cx="145929" cy="233457"/>
                <a:chOff x="3494646" y="1634250"/>
                <a:chExt cx="145929" cy="233457"/>
              </a:xfrm>
            </p:grpSpPr>
            <p:sp>
              <p:nvSpPr>
                <p:cNvPr id="1413" name="Google Shape;1413;p62"/>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1414" name="Google Shape;1414;p62"/>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1415" name="Google Shape;1415;p62"/>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grpSp>
          <p:grpSp>
            <p:nvGrpSpPr>
              <p:cNvPr id="1416" name="Google Shape;1416;p62"/>
              <p:cNvGrpSpPr/>
              <p:nvPr/>
            </p:nvGrpSpPr>
            <p:grpSpPr>
              <a:xfrm flipH="1">
                <a:off x="4408971" y="1676074"/>
                <a:ext cx="90403" cy="144627"/>
                <a:chOff x="3494646" y="1634250"/>
                <a:chExt cx="145929" cy="233457"/>
              </a:xfrm>
            </p:grpSpPr>
            <p:sp>
              <p:nvSpPr>
                <p:cNvPr id="1417" name="Google Shape;1417;p62"/>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418" name="Google Shape;1418;p62"/>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419" name="Google Shape;1419;p62"/>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nvGrpSpPr>
              <p:cNvPr id="1420" name="Google Shape;1420;p62"/>
              <p:cNvGrpSpPr/>
              <p:nvPr/>
            </p:nvGrpSpPr>
            <p:grpSpPr>
              <a:xfrm flipH="1">
                <a:off x="4668871" y="1641533"/>
                <a:ext cx="58549" cy="124851"/>
                <a:chOff x="3494646" y="1634250"/>
                <a:chExt cx="109458" cy="233454"/>
              </a:xfrm>
            </p:grpSpPr>
            <p:sp>
              <p:nvSpPr>
                <p:cNvPr id="1421" name="Google Shape;1421;p62"/>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422" name="Google Shape;1422;p62"/>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grpSp>
      <p:grpSp>
        <p:nvGrpSpPr>
          <p:cNvPr id="1423" name="Google Shape;1423;p62"/>
          <p:cNvGrpSpPr/>
          <p:nvPr/>
        </p:nvGrpSpPr>
        <p:grpSpPr>
          <a:xfrm rot="1655249">
            <a:off x="2206226" y="1908768"/>
            <a:ext cx="203124" cy="200975"/>
            <a:chOff x="2282452" y="2031993"/>
            <a:chExt cx="203126" cy="200976"/>
          </a:xfrm>
        </p:grpSpPr>
        <p:grpSp>
          <p:nvGrpSpPr>
            <p:cNvPr id="1424" name="Google Shape;1424;p62"/>
            <p:cNvGrpSpPr/>
            <p:nvPr/>
          </p:nvGrpSpPr>
          <p:grpSpPr>
            <a:xfrm rot="1124143">
              <a:off x="2307769" y="2044732"/>
              <a:ext cx="108274" cy="175498"/>
              <a:chOff x="2162517" y="2007250"/>
              <a:chExt cx="108275" cy="175500"/>
            </a:xfrm>
          </p:grpSpPr>
          <p:sp>
            <p:nvSpPr>
              <p:cNvPr id="1425" name="Google Shape;1425;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26" name="Google Shape;1426;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27" name="Google Shape;1427;p62"/>
            <p:cNvGrpSpPr/>
            <p:nvPr/>
          </p:nvGrpSpPr>
          <p:grpSpPr>
            <a:xfrm>
              <a:off x="2423547" y="2082206"/>
              <a:ext cx="62031" cy="100544"/>
              <a:chOff x="2162517" y="2007250"/>
              <a:chExt cx="108275" cy="175500"/>
            </a:xfrm>
          </p:grpSpPr>
          <p:sp>
            <p:nvSpPr>
              <p:cNvPr id="1428" name="Google Shape;1428;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29" name="Google Shape;1429;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1430" name="Google Shape;1430;p62"/>
          <p:cNvGrpSpPr/>
          <p:nvPr/>
        </p:nvGrpSpPr>
        <p:grpSpPr>
          <a:xfrm>
            <a:off x="2165086" y="3664546"/>
            <a:ext cx="395641" cy="597541"/>
            <a:chOff x="2165086" y="3635363"/>
            <a:chExt cx="395641" cy="597541"/>
          </a:xfrm>
        </p:grpSpPr>
        <p:grpSp>
          <p:nvGrpSpPr>
            <p:cNvPr id="1431" name="Google Shape;1431;p62"/>
            <p:cNvGrpSpPr/>
            <p:nvPr/>
          </p:nvGrpSpPr>
          <p:grpSpPr>
            <a:xfrm rot="1782177" flipH="1">
              <a:off x="2230726" y="4042109"/>
              <a:ext cx="108274" cy="175499"/>
              <a:chOff x="2162517" y="2007250"/>
              <a:chExt cx="108275" cy="175500"/>
            </a:xfrm>
          </p:grpSpPr>
          <p:sp>
            <p:nvSpPr>
              <p:cNvPr id="1432" name="Google Shape;1432;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33" name="Google Shape;1433;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34" name="Google Shape;1434;p62"/>
            <p:cNvGrpSpPr/>
            <p:nvPr/>
          </p:nvGrpSpPr>
          <p:grpSpPr>
            <a:xfrm rot="2906323" flipH="1">
              <a:off x="2192264" y="4010228"/>
              <a:ext cx="62035" cy="100551"/>
              <a:chOff x="2162517" y="2007250"/>
              <a:chExt cx="108275" cy="175500"/>
            </a:xfrm>
          </p:grpSpPr>
          <p:sp>
            <p:nvSpPr>
              <p:cNvPr id="1435" name="Google Shape;1435;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36" name="Google Shape;1436;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37" name="Google Shape;1437;p62"/>
            <p:cNvGrpSpPr/>
            <p:nvPr/>
          </p:nvGrpSpPr>
          <p:grpSpPr>
            <a:xfrm rot="2056852" flipH="1">
              <a:off x="2475765" y="3993400"/>
              <a:ext cx="62033" cy="100548"/>
              <a:chOff x="2162517" y="2007250"/>
              <a:chExt cx="108275" cy="175500"/>
            </a:xfrm>
          </p:grpSpPr>
          <p:sp>
            <p:nvSpPr>
              <p:cNvPr id="1438" name="Google Shape;1438;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39" name="Google Shape;1439;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40" name="Google Shape;1440;p62"/>
            <p:cNvGrpSpPr/>
            <p:nvPr/>
          </p:nvGrpSpPr>
          <p:grpSpPr>
            <a:xfrm rot="8743148">
              <a:off x="2239215" y="3644100"/>
              <a:ext cx="62033" cy="100548"/>
              <a:chOff x="2162517" y="2007250"/>
              <a:chExt cx="108275" cy="175500"/>
            </a:xfrm>
          </p:grpSpPr>
          <p:sp>
            <p:nvSpPr>
              <p:cNvPr id="1441" name="Google Shape;1441;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42" name="Google Shape;1442;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1443" name="Google Shape;1443;p62"/>
          <p:cNvGrpSpPr/>
          <p:nvPr/>
        </p:nvGrpSpPr>
        <p:grpSpPr>
          <a:xfrm>
            <a:off x="3462350" y="1295156"/>
            <a:ext cx="650003" cy="452713"/>
            <a:chOff x="3462350" y="1295156"/>
            <a:chExt cx="650003" cy="452713"/>
          </a:xfrm>
        </p:grpSpPr>
        <p:grpSp>
          <p:nvGrpSpPr>
            <p:cNvPr id="1444" name="Google Shape;1444;p62"/>
            <p:cNvGrpSpPr/>
            <p:nvPr/>
          </p:nvGrpSpPr>
          <p:grpSpPr>
            <a:xfrm>
              <a:off x="3462350" y="1371008"/>
              <a:ext cx="611867" cy="305085"/>
              <a:chOff x="3462350" y="1341825"/>
              <a:chExt cx="611867" cy="305085"/>
            </a:xfrm>
          </p:grpSpPr>
          <p:sp>
            <p:nvSpPr>
              <p:cNvPr id="1445" name="Google Shape;1445;p62"/>
              <p:cNvSpPr/>
              <p:nvPr/>
            </p:nvSpPr>
            <p:spPr>
              <a:xfrm>
                <a:off x="3462350" y="1341825"/>
                <a:ext cx="592925" cy="288150"/>
              </a:xfrm>
              <a:custGeom>
                <a:avLst/>
                <a:gdLst/>
                <a:ahLst/>
                <a:cxnLst/>
                <a:rect l="l" t="t" r="r" b="b"/>
                <a:pathLst>
                  <a:path w="23717" h="11526" extrusionOk="0">
                    <a:moveTo>
                      <a:pt x="762" y="0"/>
                    </a:moveTo>
                    <a:lnTo>
                      <a:pt x="4191" y="429"/>
                    </a:lnTo>
                    <a:lnTo>
                      <a:pt x="9144" y="1001"/>
                    </a:lnTo>
                    <a:lnTo>
                      <a:pt x="12858" y="1858"/>
                    </a:lnTo>
                    <a:lnTo>
                      <a:pt x="15573" y="2953"/>
                    </a:lnTo>
                    <a:lnTo>
                      <a:pt x="19002" y="5096"/>
                    </a:lnTo>
                    <a:lnTo>
                      <a:pt x="21764" y="7144"/>
                    </a:lnTo>
                    <a:lnTo>
                      <a:pt x="23193" y="9240"/>
                    </a:lnTo>
                    <a:lnTo>
                      <a:pt x="23717" y="10478"/>
                    </a:lnTo>
                    <a:lnTo>
                      <a:pt x="18954" y="11526"/>
                    </a:lnTo>
                    <a:lnTo>
                      <a:pt x="17192" y="10287"/>
                    </a:lnTo>
                    <a:lnTo>
                      <a:pt x="16954" y="9430"/>
                    </a:lnTo>
                    <a:lnTo>
                      <a:pt x="15859" y="7620"/>
                    </a:lnTo>
                    <a:lnTo>
                      <a:pt x="13858" y="5858"/>
                    </a:lnTo>
                    <a:lnTo>
                      <a:pt x="10858" y="3906"/>
                    </a:lnTo>
                    <a:lnTo>
                      <a:pt x="8382" y="3001"/>
                    </a:lnTo>
                    <a:lnTo>
                      <a:pt x="5143" y="2239"/>
                    </a:lnTo>
                    <a:lnTo>
                      <a:pt x="1381" y="1858"/>
                    </a:lnTo>
                    <a:lnTo>
                      <a:pt x="0" y="1572"/>
                    </a:lnTo>
                    <a:lnTo>
                      <a:pt x="95" y="191"/>
                    </a:lnTo>
                    <a:close/>
                  </a:path>
                </a:pathLst>
              </a:custGeom>
              <a:solidFill>
                <a:schemeClr val="accent2"/>
              </a:solidFill>
              <a:ln>
                <a:noFill/>
              </a:ln>
            </p:spPr>
            <p:txBody>
              <a:bodyPr/>
              <a:lstStyle/>
              <a:p>
                <a:endParaRPr lang="en-US"/>
              </a:p>
            </p:txBody>
          </p:sp>
          <p:sp>
            <p:nvSpPr>
              <p:cNvPr id="1446" name="Google Shape;1446;p62"/>
              <p:cNvSpPr/>
              <p:nvPr/>
            </p:nvSpPr>
            <p:spPr>
              <a:xfrm>
                <a:off x="3479000" y="1386075"/>
                <a:ext cx="432578" cy="260812"/>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sp>
            <p:nvSpPr>
              <p:cNvPr id="1447" name="Google Shape;1447;p62"/>
              <p:cNvSpPr/>
              <p:nvPr/>
            </p:nvSpPr>
            <p:spPr>
              <a:xfrm>
                <a:off x="3479000" y="1343225"/>
                <a:ext cx="595217" cy="303685"/>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sp>
          <p:nvSpPr>
            <p:cNvPr id="1448" name="Google Shape;1448;p62"/>
            <p:cNvSpPr/>
            <p:nvPr/>
          </p:nvSpPr>
          <p:spPr>
            <a:xfrm>
              <a:off x="3843325" y="1607145"/>
              <a:ext cx="269028" cy="140724"/>
            </a:xfrm>
            <a:prstGeom prst="cloud">
              <a:avLst/>
            </a:prstGeom>
            <a:solidFill>
              <a:srgbClr val="F3F3F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9" name="Google Shape;1449;p62"/>
            <p:cNvGrpSpPr/>
            <p:nvPr/>
          </p:nvGrpSpPr>
          <p:grpSpPr>
            <a:xfrm rot="-4467433" flipH="1">
              <a:off x="3528650" y="1288212"/>
              <a:ext cx="62227" cy="100884"/>
              <a:chOff x="2162517" y="2007250"/>
              <a:chExt cx="108275" cy="175500"/>
            </a:xfrm>
          </p:grpSpPr>
          <p:sp>
            <p:nvSpPr>
              <p:cNvPr id="1450" name="Google Shape;1450;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51" name="Google Shape;1451;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52" name="Google Shape;1452;p62"/>
            <p:cNvGrpSpPr/>
            <p:nvPr/>
          </p:nvGrpSpPr>
          <p:grpSpPr>
            <a:xfrm rot="687608" flipH="1">
              <a:off x="3515428" y="1463491"/>
              <a:ext cx="51805" cy="84012"/>
              <a:chOff x="2097938" y="2003732"/>
              <a:chExt cx="157384" cy="255152"/>
            </a:xfrm>
          </p:grpSpPr>
          <p:sp>
            <p:nvSpPr>
              <p:cNvPr id="1453" name="Google Shape;1453;p62"/>
              <p:cNvSpPr/>
              <p:nvPr/>
            </p:nvSpPr>
            <p:spPr>
              <a:xfrm rot="-237">
                <a:off x="2104209" y="2003737"/>
                <a:ext cx="145812" cy="25456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54" name="Google Shape;1454;p62"/>
              <p:cNvSpPr/>
              <p:nvPr/>
            </p:nvSpPr>
            <p:spPr>
              <a:xfrm rot="-237">
                <a:off x="2097947" y="2006390"/>
                <a:ext cx="157367" cy="252489"/>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55" name="Google Shape;1455;p62"/>
            <p:cNvGrpSpPr/>
            <p:nvPr/>
          </p:nvGrpSpPr>
          <p:grpSpPr>
            <a:xfrm rot="-1038064" flipH="1">
              <a:off x="3572906" y="1453815"/>
              <a:ext cx="56192" cy="91109"/>
              <a:chOff x="2105688" y="2024220"/>
              <a:chExt cx="170696" cy="276658"/>
            </a:xfrm>
          </p:grpSpPr>
          <p:sp>
            <p:nvSpPr>
              <p:cNvPr id="1456" name="Google Shape;1456;p62"/>
              <p:cNvSpPr/>
              <p:nvPr/>
            </p:nvSpPr>
            <p:spPr>
              <a:xfrm>
                <a:off x="2112480" y="2024220"/>
                <a:ext cx="158162" cy="276028"/>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57" name="Google Shape;1457;p62"/>
              <p:cNvSpPr/>
              <p:nvPr/>
            </p:nvSpPr>
            <p:spPr>
              <a:xfrm>
                <a:off x="2105688" y="2027097"/>
                <a:ext cx="170696" cy="273781"/>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1458" name="Google Shape;1458;p62"/>
          <p:cNvGrpSpPr/>
          <p:nvPr/>
        </p:nvGrpSpPr>
        <p:grpSpPr>
          <a:xfrm>
            <a:off x="5111438" y="1295106"/>
            <a:ext cx="629461" cy="338073"/>
            <a:chOff x="5111438" y="1295106"/>
            <a:chExt cx="629461" cy="338073"/>
          </a:xfrm>
        </p:grpSpPr>
        <p:grpSp>
          <p:nvGrpSpPr>
            <p:cNvPr id="1459" name="Google Shape;1459;p62"/>
            <p:cNvGrpSpPr/>
            <p:nvPr/>
          </p:nvGrpSpPr>
          <p:grpSpPr>
            <a:xfrm rot="621253">
              <a:off x="5121246" y="1338154"/>
              <a:ext cx="492956" cy="153807"/>
              <a:chOff x="5738183" y="1506005"/>
              <a:chExt cx="431777" cy="134707"/>
            </a:xfrm>
          </p:grpSpPr>
          <p:sp>
            <p:nvSpPr>
              <p:cNvPr id="1460" name="Google Shape;1460;p62"/>
              <p:cNvSpPr/>
              <p:nvPr/>
            </p:nvSpPr>
            <p:spPr>
              <a:xfrm>
                <a:off x="5738183" y="1506012"/>
                <a:ext cx="216000" cy="134700"/>
              </a:xfrm>
              <a:prstGeom prst="arc">
                <a:avLst>
                  <a:gd name="adj1" fmla="val 14216407"/>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flipH="1">
                <a:off x="5953960" y="1506005"/>
                <a:ext cx="216000" cy="134700"/>
              </a:xfrm>
              <a:prstGeom prst="arc">
                <a:avLst>
                  <a:gd name="adj1" fmla="val 146277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2" name="Google Shape;1462;p62"/>
            <p:cNvGrpSpPr/>
            <p:nvPr/>
          </p:nvGrpSpPr>
          <p:grpSpPr>
            <a:xfrm rot="621304">
              <a:off x="5356925" y="1514028"/>
              <a:ext cx="298208" cy="93108"/>
              <a:chOff x="5778225" y="1502925"/>
              <a:chExt cx="369926" cy="115500"/>
            </a:xfrm>
          </p:grpSpPr>
          <p:sp>
            <p:nvSpPr>
              <p:cNvPr id="1463" name="Google Shape;1463;p62"/>
              <p:cNvSpPr/>
              <p:nvPr/>
            </p:nvSpPr>
            <p:spPr>
              <a:xfrm>
                <a:off x="5778225" y="1502925"/>
                <a:ext cx="185100" cy="115500"/>
              </a:xfrm>
              <a:prstGeom prst="arc">
                <a:avLst>
                  <a:gd name="adj1" fmla="val 14111781"/>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flipH="1">
                <a:off x="5963051" y="1502925"/>
                <a:ext cx="185100" cy="115500"/>
              </a:xfrm>
              <a:prstGeom prst="arc">
                <a:avLst>
                  <a:gd name="adj1" fmla="val 13798783"/>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62"/>
            <p:cNvGrpSpPr/>
            <p:nvPr/>
          </p:nvGrpSpPr>
          <p:grpSpPr>
            <a:xfrm rot="621307">
              <a:off x="5502082" y="1343638"/>
              <a:ext cx="234340" cy="71050"/>
              <a:chOff x="5813157" y="1519699"/>
              <a:chExt cx="338061" cy="102497"/>
            </a:xfrm>
          </p:grpSpPr>
          <p:sp>
            <p:nvSpPr>
              <p:cNvPr id="1466" name="Google Shape;1466;p62"/>
              <p:cNvSpPr/>
              <p:nvPr/>
            </p:nvSpPr>
            <p:spPr>
              <a:xfrm rot="-42817">
                <a:off x="5813750" y="1522742"/>
                <a:ext cx="168613" cy="98407"/>
              </a:xfrm>
              <a:prstGeom prst="arc">
                <a:avLst>
                  <a:gd name="adj1" fmla="val 149408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rot="-42817" flipH="1">
                <a:off x="5982011" y="1520745"/>
                <a:ext cx="168613" cy="98407"/>
              </a:xfrm>
              <a:prstGeom prst="arc">
                <a:avLst>
                  <a:gd name="adj1" fmla="val 14711979"/>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8" name="Google Shape;1468;p62"/>
          <p:cNvGrpSpPr/>
          <p:nvPr/>
        </p:nvGrpSpPr>
        <p:grpSpPr>
          <a:xfrm>
            <a:off x="3742436" y="1516758"/>
            <a:ext cx="402983" cy="135190"/>
            <a:chOff x="3742436" y="1516758"/>
            <a:chExt cx="402983" cy="135190"/>
          </a:xfrm>
        </p:grpSpPr>
        <p:grpSp>
          <p:nvGrpSpPr>
            <p:cNvPr id="1469" name="Google Shape;1469;p62"/>
            <p:cNvGrpSpPr/>
            <p:nvPr/>
          </p:nvGrpSpPr>
          <p:grpSpPr>
            <a:xfrm rot="-6524258" flipH="1">
              <a:off x="3998769" y="1555853"/>
              <a:ext cx="62221" cy="100869"/>
              <a:chOff x="2162517" y="2007250"/>
              <a:chExt cx="108275" cy="175500"/>
            </a:xfrm>
          </p:grpSpPr>
          <p:sp>
            <p:nvSpPr>
              <p:cNvPr id="1470" name="Google Shape;1470;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71" name="Google Shape;1471;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72" name="Google Shape;1472;p62"/>
            <p:cNvGrpSpPr/>
            <p:nvPr/>
          </p:nvGrpSpPr>
          <p:grpSpPr>
            <a:xfrm rot="-5400000" flipH="1">
              <a:off x="4098701" y="1569824"/>
              <a:ext cx="35644" cy="57792"/>
              <a:chOff x="2162517" y="2007250"/>
              <a:chExt cx="108275" cy="175500"/>
            </a:xfrm>
          </p:grpSpPr>
          <p:sp>
            <p:nvSpPr>
              <p:cNvPr id="1473" name="Google Shape;1473;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74" name="Google Shape;1474;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75" name="Google Shape;1475;p62"/>
            <p:cNvGrpSpPr/>
            <p:nvPr/>
          </p:nvGrpSpPr>
          <p:grpSpPr>
            <a:xfrm rot="5400000">
              <a:off x="3761762" y="1534981"/>
              <a:ext cx="62226" cy="100877"/>
              <a:chOff x="2162517" y="2007250"/>
              <a:chExt cx="108275" cy="175500"/>
            </a:xfrm>
          </p:grpSpPr>
          <p:sp>
            <p:nvSpPr>
              <p:cNvPr id="1476" name="Google Shape;1476;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77" name="Google Shape;1477;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478" name="Google Shape;1478;p62"/>
            <p:cNvGrpSpPr/>
            <p:nvPr/>
          </p:nvGrpSpPr>
          <p:grpSpPr>
            <a:xfrm rot="-7125628" flipH="1">
              <a:off x="4077322" y="1517390"/>
              <a:ext cx="35645" cy="57801"/>
              <a:chOff x="2162517" y="2007250"/>
              <a:chExt cx="108275" cy="175500"/>
            </a:xfrm>
          </p:grpSpPr>
          <p:sp>
            <p:nvSpPr>
              <p:cNvPr id="1479" name="Google Shape;1479;p62"/>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480" name="Google Shape;1480;p62"/>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1481" name="Google Shape;1481;p62"/>
          <p:cNvGrpSpPr/>
          <p:nvPr/>
        </p:nvGrpSpPr>
        <p:grpSpPr>
          <a:xfrm>
            <a:off x="618822" y="4487416"/>
            <a:ext cx="311102" cy="247109"/>
            <a:chOff x="618822" y="4487416"/>
            <a:chExt cx="311102" cy="247109"/>
          </a:xfrm>
        </p:grpSpPr>
        <p:sp>
          <p:nvSpPr>
            <p:cNvPr id="1482" name="Google Shape;1482;p62"/>
            <p:cNvSpPr/>
            <p:nvPr/>
          </p:nvSpPr>
          <p:spPr>
            <a:xfrm rot="7198174">
              <a:off x="804352" y="4558183"/>
              <a:ext cx="47444" cy="207785"/>
            </a:xfrm>
            <a:prstGeom prst="triangle">
              <a:avLst>
                <a:gd name="adj" fmla="val 50000"/>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rot="-2698469">
              <a:off x="631163" y="4532504"/>
              <a:ext cx="171445" cy="105845"/>
            </a:xfrm>
            <a:prstGeom prst="cloud">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62"/>
          <p:cNvGrpSpPr/>
          <p:nvPr/>
        </p:nvGrpSpPr>
        <p:grpSpPr>
          <a:xfrm>
            <a:off x="520150" y="1253048"/>
            <a:ext cx="2950000" cy="4454102"/>
            <a:chOff x="520150" y="1253048"/>
            <a:chExt cx="2950000" cy="4454102"/>
          </a:xfrm>
        </p:grpSpPr>
        <p:grpSp>
          <p:nvGrpSpPr>
            <p:cNvPr id="1485" name="Google Shape;1485;p62"/>
            <p:cNvGrpSpPr/>
            <p:nvPr/>
          </p:nvGrpSpPr>
          <p:grpSpPr>
            <a:xfrm>
              <a:off x="1630976" y="1253048"/>
              <a:ext cx="1839175" cy="3975860"/>
              <a:chOff x="1630976" y="1253048"/>
              <a:chExt cx="1839175" cy="3975860"/>
            </a:xfrm>
          </p:grpSpPr>
          <p:sp>
            <p:nvSpPr>
              <p:cNvPr id="1486" name="Google Shape;1486;p62"/>
              <p:cNvSpPr/>
              <p:nvPr/>
            </p:nvSpPr>
            <p:spPr>
              <a:xfrm rot="5164202">
                <a:off x="2318954" y="1931180"/>
                <a:ext cx="621562" cy="13230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rot="4839564">
                <a:off x="2351005" y="2949094"/>
                <a:ext cx="789265" cy="13227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rot="5239920">
                <a:off x="1268631" y="4641433"/>
                <a:ext cx="1037625" cy="13215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rot="3585">
                <a:off x="2078350" y="3853283"/>
                <a:ext cx="287700" cy="1320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62"/>
              <p:cNvGrpSpPr/>
              <p:nvPr/>
            </p:nvGrpSpPr>
            <p:grpSpPr>
              <a:xfrm>
                <a:off x="1630976" y="3778508"/>
                <a:ext cx="485928" cy="511399"/>
                <a:chOff x="1630976" y="3749325"/>
                <a:chExt cx="485928" cy="511399"/>
              </a:xfrm>
            </p:grpSpPr>
            <p:sp>
              <p:nvSpPr>
                <p:cNvPr id="1491" name="Google Shape;1491;p62"/>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62"/>
              <p:cNvSpPr/>
              <p:nvPr/>
            </p:nvSpPr>
            <p:spPr>
              <a:xfrm rot="-1370921">
                <a:off x="2343293" y="3804832"/>
                <a:ext cx="277364" cy="132003"/>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62"/>
              <p:cNvGrpSpPr/>
              <p:nvPr/>
            </p:nvGrpSpPr>
            <p:grpSpPr>
              <a:xfrm rot="9809372">
                <a:off x="2531785" y="3387310"/>
                <a:ext cx="485945" cy="511416"/>
                <a:chOff x="1630976" y="3749325"/>
                <a:chExt cx="485928" cy="511399"/>
              </a:xfrm>
            </p:grpSpPr>
            <p:sp>
              <p:nvSpPr>
                <p:cNvPr id="1496" name="Google Shape;1496;p62"/>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62"/>
              <p:cNvGrpSpPr/>
              <p:nvPr/>
            </p:nvGrpSpPr>
            <p:grpSpPr>
              <a:xfrm>
                <a:off x="2246700" y="3807633"/>
                <a:ext cx="230400" cy="388175"/>
                <a:chOff x="2246700" y="3778450"/>
                <a:chExt cx="230400" cy="388175"/>
              </a:xfrm>
            </p:grpSpPr>
            <p:grpSp>
              <p:nvGrpSpPr>
                <p:cNvPr id="1500" name="Google Shape;1500;p62"/>
                <p:cNvGrpSpPr/>
                <p:nvPr/>
              </p:nvGrpSpPr>
              <p:grpSpPr>
                <a:xfrm>
                  <a:off x="2246700" y="3778450"/>
                  <a:ext cx="230400" cy="220850"/>
                  <a:chOff x="2246700" y="3778450"/>
                  <a:chExt cx="230400" cy="220850"/>
                </a:xfrm>
              </p:grpSpPr>
              <p:sp>
                <p:nvSpPr>
                  <p:cNvPr id="1501" name="Google Shape;1501;p62"/>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02" name="Google Shape;1502;p62"/>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03" name="Google Shape;1503;p62"/>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04" name="Google Shape;1504;p62"/>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1505" name="Google Shape;1505;p62"/>
                <p:cNvGrpSpPr/>
                <p:nvPr/>
              </p:nvGrpSpPr>
              <p:grpSpPr>
                <a:xfrm>
                  <a:off x="2354501" y="3964125"/>
                  <a:ext cx="89275" cy="202500"/>
                  <a:chOff x="2354501" y="3964125"/>
                  <a:chExt cx="89275" cy="202500"/>
                </a:xfrm>
              </p:grpSpPr>
              <p:grpSp>
                <p:nvGrpSpPr>
                  <p:cNvPr id="1506" name="Google Shape;1506;p62"/>
                  <p:cNvGrpSpPr/>
                  <p:nvPr/>
                </p:nvGrpSpPr>
                <p:grpSpPr>
                  <a:xfrm>
                    <a:off x="2354501" y="3964125"/>
                    <a:ext cx="70879" cy="64845"/>
                    <a:chOff x="2354501" y="3964125"/>
                    <a:chExt cx="70879" cy="64845"/>
                  </a:xfrm>
                </p:grpSpPr>
                <p:sp>
                  <p:nvSpPr>
                    <p:cNvPr id="1507" name="Google Shape;1507;p62"/>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08" name="Google Shape;1508;p62"/>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1509" name="Google Shape;1509;p62"/>
                  <p:cNvSpPr/>
                  <p:nvPr/>
                </p:nvSpPr>
                <p:spPr>
                  <a:xfrm>
                    <a:off x="2395409" y="4008875"/>
                    <a:ext cx="48367" cy="157750"/>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10" name="Google Shape;1510;p62"/>
                  <p:cNvSpPr/>
                  <p:nvPr/>
                </p:nvSpPr>
                <p:spPr>
                  <a:xfrm>
                    <a:off x="2358825" y="4013025"/>
                    <a:ext cx="61800" cy="135125"/>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1511" name="Google Shape;1511;p62"/>
              <p:cNvGrpSpPr/>
              <p:nvPr/>
            </p:nvGrpSpPr>
            <p:grpSpPr>
              <a:xfrm>
                <a:off x="2513251" y="2220293"/>
                <a:ext cx="303400" cy="552375"/>
                <a:chOff x="2608076" y="2242186"/>
                <a:chExt cx="303400" cy="552375"/>
              </a:xfrm>
            </p:grpSpPr>
            <p:grpSp>
              <p:nvGrpSpPr>
                <p:cNvPr id="1512" name="Google Shape;1512;p62"/>
                <p:cNvGrpSpPr/>
                <p:nvPr/>
              </p:nvGrpSpPr>
              <p:grpSpPr>
                <a:xfrm>
                  <a:off x="2608076" y="2242186"/>
                  <a:ext cx="303400" cy="552375"/>
                  <a:chOff x="2608076" y="2242186"/>
                  <a:chExt cx="303400" cy="552375"/>
                </a:xfrm>
              </p:grpSpPr>
              <p:grpSp>
                <p:nvGrpSpPr>
                  <p:cNvPr id="1513" name="Google Shape;1513;p62"/>
                  <p:cNvGrpSpPr/>
                  <p:nvPr/>
                </p:nvGrpSpPr>
                <p:grpSpPr>
                  <a:xfrm>
                    <a:off x="2633076" y="2325212"/>
                    <a:ext cx="278400" cy="469349"/>
                    <a:chOff x="1720276" y="3805650"/>
                    <a:chExt cx="278400" cy="469349"/>
                  </a:xfrm>
                </p:grpSpPr>
                <p:sp>
                  <p:nvSpPr>
                    <p:cNvPr id="1514" name="Google Shape;1514;p62"/>
                    <p:cNvSpPr/>
                    <p:nvPr/>
                  </p:nvSpPr>
                  <p:spPr>
                    <a:xfrm rot="5240730">
                      <a:off x="1662602" y="3909057"/>
                      <a:ext cx="375703" cy="176586"/>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rot="-176814">
                      <a:off x="1722344" y="4177293"/>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6" name="Google Shape;1516;p62"/>
                  <p:cNvSpPr/>
                  <p:nvPr/>
                </p:nvSpPr>
                <p:spPr>
                  <a:xfrm rot="-176814">
                    <a:off x="2610144" y="2249180"/>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62"/>
                <p:cNvGrpSpPr/>
                <p:nvPr/>
              </p:nvGrpSpPr>
              <p:grpSpPr>
                <a:xfrm>
                  <a:off x="2647011" y="2406895"/>
                  <a:ext cx="230470" cy="230515"/>
                  <a:chOff x="2647011" y="2406895"/>
                  <a:chExt cx="230470" cy="230515"/>
                </a:xfrm>
              </p:grpSpPr>
              <p:cxnSp>
                <p:nvCxnSpPr>
                  <p:cNvPr id="1518" name="Google Shape;1518;p62"/>
                  <p:cNvCxnSpPr>
                    <a:stCxn id="1519" idx="0"/>
                    <a:endCxn id="1520" idx="0"/>
                  </p:cNvCxnSpPr>
                  <p:nvPr/>
                </p:nvCxnSpPr>
                <p:spPr>
                  <a:xfrm rot="10800000">
                    <a:off x="2762131" y="2407010"/>
                    <a:ext cx="0" cy="70200"/>
                  </a:xfrm>
                  <a:prstGeom prst="straightConnector1">
                    <a:avLst/>
                  </a:prstGeom>
                  <a:noFill/>
                  <a:ln w="19050" cap="flat" cmpd="sng">
                    <a:solidFill>
                      <a:srgbClr val="1A1230"/>
                    </a:solidFill>
                    <a:prstDash val="solid"/>
                    <a:round/>
                    <a:headEnd type="none" w="med" len="med"/>
                    <a:tailEnd type="none" w="med" len="med"/>
                  </a:ln>
                </p:spPr>
              </p:cxnSp>
              <p:cxnSp>
                <p:nvCxnSpPr>
                  <p:cNvPr id="1521" name="Google Shape;1521;p62"/>
                  <p:cNvCxnSpPr>
                    <a:stCxn id="1519" idx="7"/>
                    <a:endCxn id="1520" idx="7"/>
                  </p:cNvCxnSpPr>
                  <p:nvPr/>
                </p:nvCxnSpPr>
                <p:spPr>
                  <a:xfrm rot="10800000" flipH="1">
                    <a:off x="2793845" y="2440546"/>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1522" name="Google Shape;1522;p62"/>
                  <p:cNvCxnSpPr>
                    <a:stCxn id="1519" idx="6"/>
                    <a:endCxn id="1520" idx="6"/>
                  </p:cNvCxnSpPr>
                  <p:nvPr/>
                </p:nvCxnSpPr>
                <p:spPr>
                  <a:xfrm>
                    <a:off x="2806981" y="2522060"/>
                    <a:ext cx="70500" cy="0"/>
                  </a:xfrm>
                  <a:prstGeom prst="straightConnector1">
                    <a:avLst/>
                  </a:prstGeom>
                  <a:noFill/>
                  <a:ln w="19050" cap="flat" cmpd="sng">
                    <a:solidFill>
                      <a:srgbClr val="1A1230"/>
                    </a:solidFill>
                    <a:prstDash val="solid"/>
                    <a:round/>
                    <a:headEnd type="none" w="med" len="med"/>
                    <a:tailEnd type="none" w="med" len="med"/>
                  </a:ln>
                </p:spPr>
              </p:cxnSp>
              <p:cxnSp>
                <p:nvCxnSpPr>
                  <p:cNvPr id="1523" name="Google Shape;1523;p62"/>
                  <p:cNvCxnSpPr>
                    <a:stCxn id="1519" idx="5"/>
                    <a:endCxn id="1520" idx="5"/>
                  </p:cNvCxnSpPr>
                  <p:nvPr/>
                </p:nvCxnSpPr>
                <p:spPr>
                  <a:xfrm>
                    <a:off x="2793845"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1524" name="Google Shape;1524;p62"/>
                  <p:cNvCxnSpPr>
                    <a:stCxn id="1519" idx="4"/>
                    <a:endCxn id="1520" idx="4"/>
                  </p:cNvCxnSpPr>
                  <p:nvPr/>
                </p:nvCxnSpPr>
                <p:spPr>
                  <a:xfrm>
                    <a:off x="2762131" y="2566910"/>
                    <a:ext cx="0" cy="70500"/>
                  </a:xfrm>
                  <a:prstGeom prst="straightConnector1">
                    <a:avLst/>
                  </a:prstGeom>
                  <a:noFill/>
                  <a:ln w="19050" cap="flat" cmpd="sng">
                    <a:solidFill>
                      <a:srgbClr val="1A1230"/>
                    </a:solidFill>
                    <a:prstDash val="solid"/>
                    <a:round/>
                    <a:headEnd type="none" w="med" len="med"/>
                    <a:tailEnd type="none" w="med" len="med"/>
                  </a:ln>
                </p:spPr>
              </p:cxnSp>
              <p:cxnSp>
                <p:nvCxnSpPr>
                  <p:cNvPr id="1525" name="Google Shape;1525;p62"/>
                  <p:cNvCxnSpPr>
                    <a:stCxn id="1519" idx="3"/>
                    <a:endCxn id="1520" idx="3"/>
                  </p:cNvCxnSpPr>
                  <p:nvPr/>
                </p:nvCxnSpPr>
                <p:spPr>
                  <a:xfrm flipH="1">
                    <a:off x="2680617"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1526" name="Google Shape;1526;p62"/>
                  <p:cNvCxnSpPr>
                    <a:stCxn id="1519" idx="2"/>
                    <a:endCxn id="1520" idx="2"/>
                  </p:cNvCxnSpPr>
                  <p:nvPr/>
                </p:nvCxnSpPr>
                <p:spPr>
                  <a:xfrm rot="10800000">
                    <a:off x="2647081" y="2522060"/>
                    <a:ext cx="70200" cy="0"/>
                  </a:xfrm>
                  <a:prstGeom prst="straightConnector1">
                    <a:avLst/>
                  </a:prstGeom>
                  <a:noFill/>
                  <a:ln w="19050" cap="flat" cmpd="sng">
                    <a:solidFill>
                      <a:srgbClr val="1A1230"/>
                    </a:solidFill>
                    <a:prstDash val="solid"/>
                    <a:round/>
                    <a:headEnd type="none" w="med" len="med"/>
                    <a:tailEnd type="none" w="med" len="med"/>
                  </a:ln>
                </p:spPr>
              </p:cxnSp>
              <p:cxnSp>
                <p:nvCxnSpPr>
                  <p:cNvPr id="1527" name="Google Shape;1527;p62"/>
                  <p:cNvCxnSpPr>
                    <a:stCxn id="1519" idx="1"/>
                    <a:endCxn id="1520" idx="1"/>
                  </p:cNvCxnSpPr>
                  <p:nvPr/>
                </p:nvCxnSpPr>
                <p:spPr>
                  <a:xfrm rot="10800000">
                    <a:off x="2680617" y="2440546"/>
                    <a:ext cx="49800" cy="49800"/>
                  </a:xfrm>
                  <a:prstGeom prst="straightConnector1">
                    <a:avLst/>
                  </a:prstGeom>
                  <a:noFill/>
                  <a:ln w="19050" cap="flat" cmpd="sng">
                    <a:solidFill>
                      <a:srgbClr val="1A1230"/>
                    </a:solidFill>
                    <a:prstDash val="solid"/>
                    <a:round/>
                    <a:headEnd type="none" w="med" len="med"/>
                    <a:tailEnd type="none" w="med" len="med"/>
                  </a:ln>
                </p:spPr>
              </p:cxnSp>
              <p:sp>
                <p:nvSpPr>
                  <p:cNvPr id="1520" name="Google Shape;1520;p62"/>
                  <p:cNvSpPr/>
                  <p:nvPr/>
                </p:nvSpPr>
                <p:spPr>
                  <a:xfrm>
                    <a:off x="2647011" y="2406895"/>
                    <a:ext cx="230400" cy="230400"/>
                  </a:xfrm>
                  <a:prstGeom prst="donut">
                    <a:avLst>
                      <a:gd name="adj" fmla="val 15657"/>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2717281" y="2477210"/>
                    <a:ext cx="89700" cy="89700"/>
                  </a:xfrm>
                  <a:prstGeom prst="ellipse">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2741939" y="2501846"/>
                    <a:ext cx="40500" cy="40500"/>
                  </a:xfrm>
                  <a:prstGeom prst="ellipse">
                    <a:avLst/>
                  </a:prstGeom>
                  <a:solidFill>
                    <a:schemeClr val="accent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9" name="Google Shape;1529;p62"/>
              <p:cNvGrpSpPr/>
              <p:nvPr/>
            </p:nvGrpSpPr>
            <p:grpSpPr>
              <a:xfrm rot="4555491" flipH="1">
                <a:off x="2427274" y="1815878"/>
                <a:ext cx="233703" cy="360380"/>
                <a:chOff x="2243402" y="3778450"/>
                <a:chExt cx="233698" cy="360372"/>
              </a:xfrm>
            </p:grpSpPr>
            <p:grpSp>
              <p:nvGrpSpPr>
                <p:cNvPr id="1530" name="Google Shape;1530;p62"/>
                <p:cNvGrpSpPr/>
                <p:nvPr/>
              </p:nvGrpSpPr>
              <p:grpSpPr>
                <a:xfrm>
                  <a:off x="2246700" y="3778450"/>
                  <a:ext cx="230400" cy="220850"/>
                  <a:chOff x="2246700" y="3778450"/>
                  <a:chExt cx="230400" cy="220850"/>
                </a:xfrm>
              </p:grpSpPr>
              <p:sp>
                <p:nvSpPr>
                  <p:cNvPr id="1531" name="Google Shape;1531;p62"/>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32" name="Google Shape;1532;p62"/>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33" name="Google Shape;1533;p62"/>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34" name="Google Shape;1534;p62"/>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1535" name="Google Shape;1535;p62"/>
                <p:cNvGrpSpPr/>
                <p:nvPr/>
              </p:nvGrpSpPr>
              <p:grpSpPr>
                <a:xfrm>
                  <a:off x="2243402" y="3964125"/>
                  <a:ext cx="181978" cy="174697"/>
                  <a:chOff x="2243402" y="3964125"/>
                  <a:chExt cx="181978" cy="174697"/>
                </a:xfrm>
              </p:grpSpPr>
              <p:grpSp>
                <p:nvGrpSpPr>
                  <p:cNvPr id="1536" name="Google Shape;1536;p62"/>
                  <p:cNvGrpSpPr/>
                  <p:nvPr/>
                </p:nvGrpSpPr>
                <p:grpSpPr>
                  <a:xfrm>
                    <a:off x="2354501" y="3964125"/>
                    <a:ext cx="70879" cy="64845"/>
                    <a:chOff x="2354501" y="3964125"/>
                    <a:chExt cx="70879" cy="64845"/>
                  </a:xfrm>
                </p:grpSpPr>
                <p:sp>
                  <p:nvSpPr>
                    <p:cNvPr id="1537" name="Google Shape;1537;p62"/>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38" name="Google Shape;1538;p62"/>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1539" name="Google Shape;1539;p62"/>
                  <p:cNvSpPr/>
                  <p:nvPr/>
                </p:nvSpPr>
                <p:spPr>
                  <a:xfrm rot="2885841">
                    <a:off x="2304759" y="3989264"/>
                    <a:ext cx="48366" cy="157756"/>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540" name="Google Shape;1540;p62"/>
                  <p:cNvSpPr/>
                  <p:nvPr/>
                </p:nvSpPr>
                <p:spPr>
                  <a:xfrm rot="2885801">
                    <a:off x="2283426" y="3973565"/>
                    <a:ext cx="61802" cy="135130"/>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1541" name="Google Shape;1541;p62"/>
              <p:cNvGrpSpPr/>
              <p:nvPr/>
            </p:nvGrpSpPr>
            <p:grpSpPr>
              <a:xfrm>
                <a:off x="2874950" y="1324183"/>
                <a:ext cx="595200" cy="140700"/>
                <a:chOff x="2874950" y="1295000"/>
                <a:chExt cx="595200" cy="140700"/>
              </a:xfrm>
            </p:grpSpPr>
            <p:sp>
              <p:nvSpPr>
                <p:cNvPr id="1542" name="Google Shape;1542;p62"/>
                <p:cNvSpPr/>
                <p:nvPr/>
              </p:nvSpPr>
              <p:spPr>
                <a:xfrm rot="-1733">
                  <a:off x="2874950" y="1299153"/>
                  <a:ext cx="595200" cy="1323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3" name="Google Shape;1543;p62"/>
                <p:cNvCxnSpPr/>
                <p:nvPr/>
              </p:nvCxnSpPr>
              <p:spPr>
                <a:xfrm flipH="1">
                  <a:off x="3424700"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544" name="Google Shape;1544;p62"/>
                <p:cNvCxnSpPr/>
                <p:nvPr/>
              </p:nvCxnSpPr>
              <p:spPr>
                <a:xfrm flipH="1">
                  <a:off x="3363011"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545" name="Google Shape;1545;p62"/>
                <p:cNvCxnSpPr/>
                <p:nvPr/>
              </p:nvCxnSpPr>
              <p:spPr>
                <a:xfrm flipH="1">
                  <a:off x="3301323"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546" name="Google Shape;1546;p62"/>
                <p:cNvCxnSpPr/>
                <p:nvPr/>
              </p:nvCxnSpPr>
              <p:spPr>
                <a:xfrm flipH="1">
                  <a:off x="3393856"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547" name="Google Shape;1547;p62"/>
                <p:cNvCxnSpPr/>
                <p:nvPr/>
              </p:nvCxnSpPr>
              <p:spPr>
                <a:xfrm flipH="1">
                  <a:off x="3332167" y="1295000"/>
                  <a:ext cx="34500" cy="140700"/>
                </a:xfrm>
                <a:prstGeom prst="straightConnector1">
                  <a:avLst/>
                </a:prstGeom>
                <a:noFill/>
                <a:ln w="9525" cap="flat" cmpd="sng">
                  <a:solidFill>
                    <a:srgbClr val="1A1230"/>
                  </a:solidFill>
                  <a:prstDash val="solid"/>
                  <a:round/>
                  <a:headEnd type="none" w="med" len="med"/>
                  <a:tailEnd type="none" w="med" len="med"/>
                </a:ln>
              </p:spPr>
            </p:cxnSp>
          </p:grpSp>
          <p:grpSp>
            <p:nvGrpSpPr>
              <p:cNvPr id="1548" name="Google Shape;1548;p62"/>
              <p:cNvGrpSpPr/>
              <p:nvPr/>
            </p:nvGrpSpPr>
            <p:grpSpPr>
              <a:xfrm rot="-140638">
                <a:off x="2455288" y="1262771"/>
                <a:ext cx="485946" cy="511418"/>
                <a:chOff x="1630976" y="3749325"/>
                <a:chExt cx="485928" cy="511399"/>
              </a:xfrm>
            </p:grpSpPr>
            <p:sp>
              <p:nvSpPr>
                <p:cNvPr id="1549" name="Google Shape;1549;p62"/>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2" name="Google Shape;1552;p62"/>
            <p:cNvGrpSpPr/>
            <p:nvPr/>
          </p:nvGrpSpPr>
          <p:grpSpPr>
            <a:xfrm>
              <a:off x="520150" y="4639906"/>
              <a:ext cx="1652700" cy="1067244"/>
              <a:chOff x="520150" y="4639906"/>
              <a:chExt cx="1652700" cy="1067244"/>
            </a:xfrm>
          </p:grpSpPr>
          <p:grpSp>
            <p:nvGrpSpPr>
              <p:cNvPr id="1553" name="Google Shape;1553;p62"/>
              <p:cNvGrpSpPr/>
              <p:nvPr/>
            </p:nvGrpSpPr>
            <p:grpSpPr>
              <a:xfrm>
                <a:off x="520150" y="4789648"/>
                <a:ext cx="1652700" cy="917502"/>
                <a:chOff x="520150" y="4789648"/>
                <a:chExt cx="1652700" cy="917502"/>
              </a:xfrm>
            </p:grpSpPr>
            <p:grpSp>
              <p:nvGrpSpPr>
                <p:cNvPr id="1554" name="Google Shape;1554;p62"/>
                <p:cNvGrpSpPr/>
                <p:nvPr/>
              </p:nvGrpSpPr>
              <p:grpSpPr>
                <a:xfrm>
                  <a:off x="520150" y="4789648"/>
                  <a:ext cx="1652700" cy="917502"/>
                  <a:chOff x="520150" y="4789648"/>
                  <a:chExt cx="1652700" cy="917502"/>
                </a:xfrm>
              </p:grpSpPr>
              <p:sp>
                <p:nvSpPr>
                  <p:cNvPr id="1555" name="Google Shape;1555;p62"/>
                  <p:cNvSpPr/>
                  <p:nvPr/>
                </p:nvSpPr>
                <p:spPr>
                  <a:xfrm rot="-5897">
                    <a:off x="1707450" y="4866171"/>
                    <a:ext cx="174900" cy="1422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62"/>
                  <p:cNvSpPr/>
                  <p:nvPr/>
                </p:nvSpPr>
                <p:spPr>
                  <a:xfrm rot="-7488">
                    <a:off x="520148" y="4990450"/>
                    <a:ext cx="1652704" cy="714900"/>
                  </a:xfrm>
                  <a:prstGeom prst="roundRect">
                    <a:avLst>
                      <a:gd name="adj" fmla="val 41423"/>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62"/>
                  <p:cNvSpPr/>
                  <p:nvPr/>
                </p:nvSpPr>
                <p:spPr>
                  <a:xfrm rot="-7522">
                    <a:off x="1657769" y="4789948"/>
                    <a:ext cx="274201" cy="906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62"/>
                <p:cNvSpPr/>
                <p:nvPr/>
              </p:nvSpPr>
              <p:spPr>
                <a:xfrm>
                  <a:off x="17049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17811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62"/>
                <p:cNvSpPr/>
                <p:nvPr/>
              </p:nvSpPr>
              <p:spPr>
                <a:xfrm>
                  <a:off x="18573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 name="Google Shape;1561;p62"/>
              <p:cNvGrpSpPr/>
              <p:nvPr/>
            </p:nvGrpSpPr>
            <p:grpSpPr>
              <a:xfrm>
                <a:off x="833075" y="4639906"/>
                <a:ext cx="196097" cy="501842"/>
                <a:chOff x="833075" y="4639906"/>
                <a:chExt cx="196097" cy="501842"/>
              </a:xfrm>
            </p:grpSpPr>
            <p:grpSp>
              <p:nvGrpSpPr>
                <p:cNvPr id="1562" name="Google Shape;1562;p62"/>
                <p:cNvGrpSpPr/>
                <p:nvPr/>
              </p:nvGrpSpPr>
              <p:grpSpPr>
                <a:xfrm>
                  <a:off x="863289" y="4639906"/>
                  <a:ext cx="165883" cy="418476"/>
                  <a:chOff x="863289" y="4639906"/>
                  <a:chExt cx="165883" cy="418476"/>
                </a:xfrm>
              </p:grpSpPr>
              <p:grpSp>
                <p:nvGrpSpPr>
                  <p:cNvPr id="1563" name="Google Shape;1563;p62"/>
                  <p:cNvGrpSpPr/>
                  <p:nvPr/>
                </p:nvGrpSpPr>
                <p:grpSpPr>
                  <a:xfrm>
                    <a:off x="884600" y="4906400"/>
                    <a:ext cx="16425" cy="151982"/>
                    <a:chOff x="884600" y="4906400"/>
                    <a:chExt cx="16425" cy="151982"/>
                  </a:xfrm>
                </p:grpSpPr>
                <p:sp>
                  <p:nvSpPr>
                    <p:cNvPr id="1564" name="Google Shape;1564;p62"/>
                    <p:cNvSpPr/>
                    <p:nvPr/>
                  </p:nvSpPr>
                  <p:spPr>
                    <a:xfrm>
                      <a:off x="884600" y="4906400"/>
                      <a:ext cx="16425" cy="151982"/>
                    </a:xfrm>
                    <a:custGeom>
                      <a:avLst/>
                      <a:gdLst/>
                      <a:ahLst/>
                      <a:cxnLst/>
                      <a:rect l="l" t="t" r="r" b="b"/>
                      <a:pathLst>
                        <a:path w="657" h="5617" extrusionOk="0">
                          <a:moveTo>
                            <a:pt x="657" y="0"/>
                          </a:moveTo>
                          <a:cubicBezTo>
                            <a:pt x="287" y="1848"/>
                            <a:pt x="0" y="3732"/>
                            <a:pt x="0" y="5617"/>
                          </a:cubicBezTo>
                        </a:path>
                      </a:pathLst>
                    </a:custGeom>
                    <a:noFill/>
                    <a:ln w="38100" cap="flat" cmpd="sng">
                      <a:solidFill>
                        <a:srgbClr val="1A1230"/>
                      </a:solidFill>
                      <a:prstDash val="solid"/>
                      <a:round/>
                      <a:headEnd type="none" w="med" len="med"/>
                      <a:tailEnd type="none" w="med" len="med"/>
                    </a:ln>
                  </p:spPr>
                  <p:txBody>
                    <a:bodyPr/>
                    <a:lstStyle/>
                    <a:p>
                      <a:endParaRPr lang="en-US"/>
                    </a:p>
                  </p:txBody>
                </p:sp>
                <p:sp>
                  <p:nvSpPr>
                    <p:cNvPr id="1565" name="Google Shape;1565;p62"/>
                    <p:cNvSpPr/>
                    <p:nvPr/>
                  </p:nvSpPr>
                  <p:spPr>
                    <a:xfrm>
                      <a:off x="884600" y="4906400"/>
                      <a:ext cx="16425" cy="140425"/>
                    </a:xfrm>
                    <a:custGeom>
                      <a:avLst/>
                      <a:gdLst/>
                      <a:ahLst/>
                      <a:cxnLst/>
                      <a:rect l="l" t="t" r="r" b="b"/>
                      <a:pathLst>
                        <a:path w="657" h="5617" extrusionOk="0">
                          <a:moveTo>
                            <a:pt x="657" y="0"/>
                          </a:moveTo>
                          <a:cubicBezTo>
                            <a:pt x="287" y="1848"/>
                            <a:pt x="0" y="3732"/>
                            <a:pt x="0" y="5617"/>
                          </a:cubicBezTo>
                        </a:path>
                      </a:pathLst>
                    </a:custGeom>
                    <a:noFill/>
                    <a:ln w="19050" cap="flat" cmpd="sng">
                      <a:solidFill>
                        <a:srgbClr val="999999"/>
                      </a:solidFill>
                      <a:prstDash val="solid"/>
                      <a:round/>
                      <a:headEnd type="none" w="med" len="med"/>
                      <a:tailEnd type="none" w="med" len="med"/>
                    </a:ln>
                  </p:spPr>
                  <p:txBody>
                    <a:bodyPr/>
                    <a:lstStyle/>
                    <a:p>
                      <a:endParaRPr lang="en-US"/>
                    </a:p>
                  </p:txBody>
                </p:sp>
              </p:grpSp>
              <p:grpSp>
                <p:nvGrpSpPr>
                  <p:cNvPr id="1566" name="Google Shape;1566;p62"/>
                  <p:cNvGrpSpPr/>
                  <p:nvPr/>
                </p:nvGrpSpPr>
                <p:grpSpPr>
                  <a:xfrm>
                    <a:off x="863289" y="4639906"/>
                    <a:ext cx="165883" cy="288942"/>
                    <a:chOff x="863289" y="4639906"/>
                    <a:chExt cx="165883" cy="288942"/>
                  </a:xfrm>
                </p:grpSpPr>
                <p:sp>
                  <p:nvSpPr>
                    <p:cNvPr id="1567" name="Google Shape;1567;p62"/>
                    <p:cNvSpPr/>
                    <p:nvPr/>
                  </p:nvSpPr>
                  <p:spPr>
                    <a:xfrm rot="-9899564">
                      <a:off x="886794" y="4731341"/>
                      <a:ext cx="72989" cy="191315"/>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8" name="Google Shape;1568;p62"/>
                    <p:cNvGrpSpPr/>
                    <p:nvPr/>
                  </p:nvGrpSpPr>
                  <p:grpSpPr>
                    <a:xfrm>
                      <a:off x="905272" y="4639906"/>
                      <a:ext cx="123900" cy="109560"/>
                      <a:chOff x="905272" y="4639906"/>
                      <a:chExt cx="123900" cy="109560"/>
                    </a:xfrm>
                  </p:grpSpPr>
                  <p:sp>
                    <p:nvSpPr>
                      <p:cNvPr id="1569" name="Google Shape;1569;p62"/>
                      <p:cNvSpPr/>
                      <p:nvPr/>
                    </p:nvSpPr>
                    <p:spPr>
                      <a:xfrm rot="1919348">
                        <a:off x="911159" y="4669168"/>
                        <a:ext cx="112127" cy="54696"/>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62"/>
                      <p:cNvSpPr/>
                      <p:nvPr/>
                    </p:nvSpPr>
                    <p:spPr>
                      <a:xfrm>
                        <a:off x="974600" y="4639906"/>
                        <a:ext cx="32700" cy="32700"/>
                      </a:xfrm>
                      <a:prstGeom prst="ellipse">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71" name="Google Shape;1571;p62"/>
                <p:cNvGrpSpPr/>
                <p:nvPr/>
              </p:nvGrpSpPr>
              <p:grpSpPr>
                <a:xfrm>
                  <a:off x="833075" y="5048504"/>
                  <a:ext cx="108000" cy="93245"/>
                  <a:chOff x="833075" y="5048504"/>
                  <a:chExt cx="108000" cy="93245"/>
                </a:xfrm>
              </p:grpSpPr>
              <p:sp>
                <p:nvSpPr>
                  <p:cNvPr id="1572" name="Google Shape;1572;p62"/>
                  <p:cNvSpPr/>
                  <p:nvPr/>
                </p:nvSpPr>
                <p:spPr>
                  <a:xfrm rot="-15144">
                    <a:off x="853050" y="5065098"/>
                    <a:ext cx="68101" cy="765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62"/>
                  <p:cNvSpPr/>
                  <p:nvPr/>
                </p:nvSpPr>
                <p:spPr>
                  <a:xfrm rot="-9549">
                    <a:off x="833075" y="5048654"/>
                    <a:ext cx="108000" cy="384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1574" name="Google Shape;1574;p62"/>
          <p:cNvSpPr txBox="1"/>
          <p:nvPr/>
        </p:nvSpPr>
        <p:spPr>
          <a:xfrm>
            <a:off x="5413550" y="1810850"/>
            <a:ext cx="3082800" cy="32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a:solidFill>
                  <a:schemeClr val="accent5"/>
                </a:solidFill>
                <a:latin typeface="Caveat"/>
                <a:ea typeface="Caveat"/>
                <a:cs typeface="Caveat"/>
                <a:sym typeface="Caveat"/>
              </a:rPr>
              <a:t>Resistors </a:t>
            </a:r>
            <a:br>
              <a:rPr lang="en" sz="2700">
                <a:solidFill>
                  <a:schemeClr val="accent5"/>
                </a:solidFill>
                <a:latin typeface="Caveat"/>
                <a:ea typeface="Caveat"/>
                <a:cs typeface="Caveat"/>
                <a:sym typeface="Caveat"/>
              </a:rPr>
            </a:br>
            <a:r>
              <a:rPr lang="en" sz="2700">
                <a:solidFill>
                  <a:schemeClr val="accent5"/>
                </a:solidFill>
                <a:latin typeface="Caveat"/>
                <a:ea typeface="Caveat"/>
                <a:cs typeface="Caveat"/>
                <a:sym typeface="Caveat"/>
              </a:rPr>
              <a:t>restrict Current...</a:t>
            </a:r>
            <a:endParaRPr sz="1700">
              <a:solidFill>
                <a:schemeClr val="accent5"/>
              </a:solidFill>
              <a:latin typeface="Caveat"/>
              <a:ea typeface="Caveat"/>
              <a:cs typeface="Caveat"/>
              <a:sym typeface="Caveat"/>
            </a:endParaRPr>
          </a:p>
          <a:p>
            <a:pPr marL="0" lvl="0" indent="0" algn="ctr" rtl="0">
              <a:spcBef>
                <a:spcPts val="0"/>
              </a:spcBef>
              <a:spcAft>
                <a:spcPts val="0"/>
              </a:spcAft>
              <a:buNone/>
            </a:pPr>
            <a:endParaRPr sz="2700">
              <a:solidFill>
                <a:schemeClr val="accent5"/>
              </a:solidFill>
              <a:latin typeface="Caveat"/>
              <a:ea typeface="Caveat"/>
              <a:cs typeface="Caveat"/>
              <a:sym typeface="Caveat"/>
            </a:endParaRPr>
          </a:p>
        </p:txBody>
      </p:sp>
      <p:sp>
        <p:nvSpPr>
          <p:cNvPr id="1575" name="Google Shape;1575;p62"/>
          <p:cNvSpPr txBox="1"/>
          <p:nvPr/>
        </p:nvSpPr>
        <p:spPr>
          <a:xfrm>
            <a:off x="5794150" y="3496275"/>
            <a:ext cx="3318900" cy="6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a:solidFill>
                  <a:schemeClr val="accent2"/>
                </a:solidFill>
                <a:latin typeface="Caveat"/>
                <a:ea typeface="Caveat"/>
                <a:cs typeface="Caveat"/>
                <a:sym typeface="Caveat"/>
              </a:rPr>
              <a:t>...let’s imagine the case of </a:t>
            </a:r>
            <a:br>
              <a:rPr lang="en" sz="2700">
                <a:solidFill>
                  <a:schemeClr val="accent2"/>
                </a:solidFill>
                <a:latin typeface="Caveat"/>
                <a:ea typeface="Caveat"/>
                <a:cs typeface="Caveat"/>
                <a:sym typeface="Caveat"/>
              </a:rPr>
            </a:br>
            <a:r>
              <a:rPr lang="en" sz="2700">
                <a:solidFill>
                  <a:schemeClr val="accent2"/>
                </a:solidFill>
                <a:latin typeface="Caveat"/>
                <a:ea typeface="Caveat"/>
                <a:cs typeface="Caveat"/>
                <a:sym typeface="Caveat"/>
              </a:rPr>
              <a:t>NO resistance...</a:t>
            </a:r>
            <a:endParaRPr sz="1700">
              <a:solidFill>
                <a:schemeClr val="accent2"/>
              </a:solidFill>
              <a:latin typeface="Caveat"/>
              <a:ea typeface="Caveat"/>
              <a:cs typeface="Caveat"/>
              <a:sym typeface="Caveat"/>
            </a:endParaRPr>
          </a:p>
        </p:txBody>
      </p:sp>
      <p:grpSp>
        <p:nvGrpSpPr>
          <p:cNvPr id="1576" name="Google Shape;1576;p62"/>
          <p:cNvGrpSpPr/>
          <p:nvPr/>
        </p:nvGrpSpPr>
        <p:grpSpPr>
          <a:xfrm>
            <a:off x="4191400" y="1776496"/>
            <a:ext cx="1094375" cy="3410896"/>
            <a:chOff x="4191400" y="1776525"/>
            <a:chExt cx="1094375" cy="2827100"/>
          </a:xfrm>
        </p:grpSpPr>
        <p:sp>
          <p:nvSpPr>
            <p:cNvPr id="1577" name="Google Shape;1577;p62"/>
            <p:cNvSpPr/>
            <p:nvPr/>
          </p:nvSpPr>
          <p:spPr>
            <a:xfrm>
              <a:off x="4191400" y="1776525"/>
              <a:ext cx="1094375" cy="2827100"/>
            </a:xfrm>
            <a:custGeom>
              <a:avLst/>
              <a:gdLst/>
              <a:ahLst/>
              <a:cxnLst/>
              <a:rect l="l" t="t" r="r" b="b"/>
              <a:pathLst>
                <a:path w="43775" h="113084" extrusionOk="0">
                  <a:moveTo>
                    <a:pt x="15175" y="1313"/>
                  </a:moveTo>
                  <a:lnTo>
                    <a:pt x="19407" y="7295"/>
                  </a:lnTo>
                  <a:lnTo>
                    <a:pt x="0" y="113084"/>
                  </a:lnTo>
                  <a:lnTo>
                    <a:pt x="43775" y="112646"/>
                  </a:lnTo>
                  <a:lnTo>
                    <a:pt x="23930" y="6128"/>
                  </a:lnTo>
                  <a:lnTo>
                    <a:pt x="18531" y="0"/>
                  </a:lnTo>
                </a:path>
              </a:pathLst>
            </a:custGeom>
            <a:solidFill>
              <a:schemeClr val="accent2"/>
            </a:solidFill>
            <a:ln w="28575" cap="flat" cmpd="sng">
              <a:solidFill>
                <a:schemeClr val="dk1"/>
              </a:solidFill>
              <a:prstDash val="solid"/>
              <a:round/>
              <a:headEnd type="none" w="med" len="med"/>
              <a:tailEnd type="none" w="med" len="med"/>
            </a:ln>
          </p:spPr>
          <p:txBody>
            <a:bodyPr/>
            <a:lstStyle/>
            <a:p>
              <a:endParaRPr lang="en-US"/>
            </a:p>
          </p:txBody>
        </p:sp>
        <p:cxnSp>
          <p:nvCxnSpPr>
            <p:cNvPr id="1578" name="Google Shape;1578;p62"/>
            <p:cNvCxnSpPr/>
            <p:nvPr/>
          </p:nvCxnSpPr>
          <p:spPr>
            <a:xfrm flipH="1">
              <a:off x="4512300" y="2684825"/>
              <a:ext cx="127800" cy="1068900"/>
            </a:xfrm>
            <a:prstGeom prst="straightConnector1">
              <a:avLst/>
            </a:prstGeom>
            <a:noFill/>
            <a:ln w="19050" cap="flat" cmpd="sng">
              <a:solidFill>
                <a:schemeClr val="dk1"/>
              </a:solidFill>
              <a:prstDash val="solid"/>
              <a:round/>
              <a:headEnd type="none" w="med" len="med"/>
              <a:tailEnd type="none" w="med" len="med"/>
            </a:ln>
          </p:spPr>
        </p:cxnSp>
        <p:cxnSp>
          <p:nvCxnSpPr>
            <p:cNvPr id="1579" name="Google Shape;1579;p62"/>
            <p:cNvCxnSpPr/>
            <p:nvPr/>
          </p:nvCxnSpPr>
          <p:spPr>
            <a:xfrm>
              <a:off x="4804250" y="2776025"/>
              <a:ext cx="200700" cy="1462800"/>
            </a:xfrm>
            <a:prstGeom prst="straightConnector1">
              <a:avLst/>
            </a:prstGeom>
            <a:noFill/>
            <a:ln w="19050" cap="flat" cmpd="sng">
              <a:solidFill>
                <a:schemeClr val="dk1"/>
              </a:solidFill>
              <a:prstDash val="solid"/>
              <a:round/>
              <a:headEnd type="none" w="med" len="med"/>
              <a:tailEnd type="none" w="med" len="med"/>
            </a:ln>
          </p:spPr>
        </p:cxnSp>
        <p:cxnSp>
          <p:nvCxnSpPr>
            <p:cNvPr id="1580" name="Google Shape;1580;p62"/>
            <p:cNvCxnSpPr/>
            <p:nvPr/>
          </p:nvCxnSpPr>
          <p:spPr>
            <a:xfrm flipH="1">
              <a:off x="4716550" y="2932900"/>
              <a:ext cx="11100" cy="1437300"/>
            </a:xfrm>
            <a:prstGeom prst="straightConnector1">
              <a:avLst/>
            </a:prstGeom>
            <a:noFill/>
            <a:ln w="19050" cap="flat" cmpd="sng">
              <a:solidFill>
                <a:schemeClr val="dk1"/>
              </a:solidFill>
              <a:prstDash val="solid"/>
              <a:round/>
              <a:headEnd type="none" w="med" len="med"/>
              <a:tailEnd type="none" w="med" len="med"/>
            </a:ln>
          </p:spPr>
        </p:cxnSp>
      </p:grpSp>
      <p:grpSp>
        <p:nvGrpSpPr>
          <p:cNvPr id="1581" name="Google Shape;1581;p62"/>
          <p:cNvGrpSpPr/>
          <p:nvPr/>
        </p:nvGrpSpPr>
        <p:grpSpPr>
          <a:xfrm>
            <a:off x="3834925" y="4547753"/>
            <a:ext cx="1650958" cy="523962"/>
            <a:chOff x="3606325" y="4355227"/>
            <a:chExt cx="1650958" cy="523962"/>
          </a:xfrm>
        </p:grpSpPr>
        <p:sp>
          <p:nvSpPr>
            <p:cNvPr id="1582" name="Google Shape;1582;p62"/>
            <p:cNvSpPr/>
            <p:nvPr/>
          </p:nvSpPr>
          <p:spPr>
            <a:xfrm>
              <a:off x="3606325" y="4413925"/>
              <a:ext cx="941112" cy="465264"/>
            </a:xfrm>
            <a:prstGeom prst="cloud">
              <a:avLst/>
            </a:prstGeom>
            <a:solidFill>
              <a:srgbClr val="EFEFE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2"/>
            <p:cNvSpPr/>
            <p:nvPr/>
          </p:nvSpPr>
          <p:spPr>
            <a:xfrm rot="10800000">
              <a:off x="4222535" y="4355227"/>
              <a:ext cx="1034748" cy="511488"/>
            </a:xfrm>
            <a:prstGeom prst="cloud">
              <a:avLst/>
            </a:prstGeom>
            <a:solidFill>
              <a:srgbClr val="EFEFE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2"/>
            <p:cNvSpPr/>
            <p:nvPr/>
          </p:nvSpPr>
          <p:spPr>
            <a:xfrm rot="10800000">
              <a:off x="4070680" y="4515610"/>
              <a:ext cx="529848" cy="261900"/>
            </a:xfrm>
            <a:prstGeom prst="cloud">
              <a:avLst/>
            </a:prstGeom>
            <a:solidFill>
              <a:srgbClr val="EFEFE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62"/>
          <p:cNvGrpSpPr/>
          <p:nvPr/>
        </p:nvGrpSpPr>
        <p:grpSpPr>
          <a:xfrm>
            <a:off x="3351233" y="4726002"/>
            <a:ext cx="2376890" cy="640815"/>
            <a:chOff x="3351233" y="4559010"/>
            <a:chExt cx="2376890" cy="640815"/>
          </a:xfrm>
        </p:grpSpPr>
        <p:sp>
          <p:nvSpPr>
            <p:cNvPr id="1586" name="Google Shape;1586;p62"/>
            <p:cNvSpPr/>
            <p:nvPr/>
          </p:nvSpPr>
          <p:spPr>
            <a:xfrm>
              <a:off x="3351233" y="4732871"/>
              <a:ext cx="623775" cy="317350"/>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666666"/>
            </a:solidFill>
            <a:ln w="19050" cap="flat" cmpd="sng">
              <a:solidFill>
                <a:srgbClr val="1A1230"/>
              </a:solidFill>
              <a:prstDash val="solid"/>
              <a:round/>
              <a:headEnd type="none" w="med" len="med"/>
              <a:tailEnd type="none" w="med" len="med"/>
            </a:ln>
          </p:spPr>
          <p:txBody>
            <a:bodyPr/>
            <a:lstStyle/>
            <a:p>
              <a:endParaRPr lang="en-US"/>
            </a:p>
          </p:txBody>
        </p:sp>
        <p:sp>
          <p:nvSpPr>
            <p:cNvPr id="1587" name="Google Shape;1587;p62"/>
            <p:cNvSpPr/>
            <p:nvPr/>
          </p:nvSpPr>
          <p:spPr>
            <a:xfrm rot="3645225">
              <a:off x="3766231" y="4694390"/>
              <a:ext cx="485421" cy="298764"/>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999999"/>
            </a:solidFill>
            <a:ln w="19050" cap="flat" cmpd="sng">
              <a:solidFill>
                <a:srgbClr val="1A1230"/>
              </a:solidFill>
              <a:prstDash val="solid"/>
              <a:round/>
              <a:headEnd type="none" w="med" len="med"/>
              <a:tailEnd type="none" w="med" len="med"/>
            </a:ln>
          </p:spPr>
          <p:txBody>
            <a:bodyPr/>
            <a:lstStyle/>
            <a:p>
              <a:endParaRPr lang="en-US"/>
            </a:p>
          </p:txBody>
        </p:sp>
        <p:sp>
          <p:nvSpPr>
            <p:cNvPr id="1588" name="Google Shape;1588;p62"/>
            <p:cNvSpPr/>
            <p:nvPr/>
          </p:nvSpPr>
          <p:spPr>
            <a:xfrm rot="-10427912">
              <a:off x="3763613" y="4896921"/>
              <a:ext cx="273128" cy="138956"/>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434343"/>
            </a:solidFill>
            <a:ln w="19050" cap="flat" cmpd="sng">
              <a:solidFill>
                <a:srgbClr val="1A1230"/>
              </a:solidFill>
              <a:prstDash val="solid"/>
              <a:round/>
              <a:headEnd type="none" w="med" len="med"/>
              <a:tailEnd type="none" w="med" len="med"/>
            </a:ln>
          </p:spPr>
          <p:txBody>
            <a:bodyPr/>
            <a:lstStyle/>
            <a:p>
              <a:endParaRPr lang="en-US"/>
            </a:p>
          </p:txBody>
        </p:sp>
        <p:sp>
          <p:nvSpPr>
            <p:cNvPr id="1589" name="Google Shape;1589;p62"/>
            <p:cNvSpPr/>
            <p:nvPr/>
          </p:nvSpPr>
          <p:spPr>
            <a:xfrm rot="10800000">
              <a:off x="5104348" y="4708614"/>
              <a:ext cx="623775" cy="317350"/>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666666"/>
            </a:solidFill>
            <a:ln w="19050" cap="flat" cmpd="sng">
              <a:solidFill>
                <a:srgbClr val="1A1230"/>
              </a:solidFill>
              <a:prstDash val="solid"/>
              <a:round/>
              <a:headEnd type="none" w="med" len="med"/>
              <a:tailEnd type="none" w="med" len="med"/>
            </a:ln>
          </p:spPr>
          <p:txBody>
            <a:bodyPr/>
            <a:lstStyle/>
            <a:p>
              <a:endParaRPr lang="en-US"/>
            </a:p>
          </p:txBody>
        </p:sp>
        <p:sp>
          <p:nvSpPr>
            <p:cNvPr id="1590" name="Google Shape;1590;p62"/>
            <p:cNvSpPr/>
            <p:nvPr/>
          </p:nvSpPr>
          <p:spPr>
            <a:xfrm rot="-7154775">
              <a:off x="4827705" y="4765681"/>
              <a:ext cx="485421" cy="298764"/>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999999"/>
            </a:solidFill>
            <a:ln w="19050" cap="flat" cmpd="sng">
              <a:solidFill>
                <a:srgbClr val="1A1230"/>
              </a:solidFill>
              <a:prstDash val="solid"/>
              <a:round/>
              <a:headEnd type="none" w="med" len="med"/>
              <a:tailEnd type="none" w="med" len="med"/>
            </a:ln>
          </p:spPr>
          <p:txBody>
            <a:bodyPr/>
            <a:lstStyle/>
            <a:p>
              <a:endParaRPr lang="en-US"/>
            </a:p>
          </p:txBody>
        </p:sp>
        <p:sp>
          <p:nvSpPr>
            <p:cNvPr id="1591" name="Google Shape;1591;p62"/>
            <p:cNvSpPr/>
            <p:nvPr/>
          </p:nvSpPr>
          <p:spPr>
            <a:xfrm rot="372088">
              <a:off x="5195015" y="4722959"/>
              <a:ext cx="273128" cy="138956"/>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434343"/>
            </a:solidFill>
            <a:ln w="19050" cap="flat" cmpd="sng">
              <a:solidFill>
                <a:srgbClr val="1A1230"/>
              </a:solidFill>
              <a:prstDash val="solid"/>
              <a:round/>
              <a:headEnd type="none" w="med" len="med"/>
              <a:tailEnd type="none" w="med" len="med"/>
            </a:ln>
          </p:spPr>
          <p:txBody>
            <a:bodyPr/>
            <a:lstStyle/>
            <a:p>
              <a:endParaRPr lang="en-US"/>
            </a:p>
          </p:txBody>
        </p:sp>
        <p:sp>
          <p:nvSpPr>
            <p:cNvPr id="1592" name="Google Shape;1592;p62"/>
            <p:cNvSpPr/>
            <p:nvPr/>
          </p:nvSpPr>
          <p:spPr>
            <a:xfrm rot="372134">
              <a:off x="5014425" y="4860972"/>
              <a:ext cx="317551" cy="195425"/>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434343"/>
            </a:solidFill>
            <a:ln w="19050" cap="flat" cmpd="sng">
              <a:solidFill>
                <a:srgbClr val="1A1230"/>
              </a:solidFill>
              <a:prstDash val="solid"/>
              <a:round/>
              <a:headEnd type="none" w="med" len="med"/>
              <a:tailEnd type="none" w="med" len="med"/>
            </a:ln>
          </p:spPr>
          <p:txBody>
            <a:bodyPr/>
            <a:lstStyle/>
            <a:p>
              <a:endParaRPr lang="en-US"/>
            </a:p>
          </p:txBody>
        </p:sp>
        <p:sp>
          <p:nvSpPr>
            <p:cNvPr id="1593" name="Google Shape;1593;p62"/>
            <p:cNvSpPr/>
            <p:nvPr/>
          </p:nvSpPr>
          <p:spPr>
            <a:xfrm>
              <a:off x="3945775" y="4734525"/>
              <a:ext cx="623775" cy="317350"/>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434343"/>
            </a:solidFill>
            <a:ln w="19050" cap="flat" cmpd="sng">
              <a:solidFill>
                <a:srgbClr val="1A1230"/>
              </a:solidFill>
              <a:prstDash val="solid"/>
              <a:round/>
              <a:headEnd type="none" w="med" len="med"/>
              <a:tailEnd type="none" w="med" len="med"/>
            </a:ln>
          </p:spPr>
          <p:txBody>
            <a:bodyPr/>
            <a:lstStyle/>
            <a:p>
              <a:endParaRPr lang="en-US"/>
            </a:p>
          </p:txBody>
        </p:sp>
        <p:sp>
          <p:nvSpPr>
            <p:cNvPr id="1594" name="Google Shape;1594;p62"/>
            <p:cNvSpPr/>
            <p:nvPr/>
          </p:nvSpPr>
          <p:spPr>
            <a:xfrm rot="3645225">
              <a:off x="4513173" y="4696044"/>
              <a:ext cx="485421" cy="298764"/>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666666"/>
            </a:solidFill>
            <a:ln w="19050" cap="flat" cmpd="sng">
              <a:solidFill>
                <a:srgbClr val="1A1230"/>
              </a:solidFill>
              <a:prstDash val="solid"/>
              <a:round/>
              <a:headEnd type="none" w="med" len="med"/>
              <a:tailEnd type="none" w="med" len="med"/>
            </a:ln>
          </p:spPr>
          <p:txBody>
            <a:bodyPr/>
            <a:lstStyle/>
            <a:p>
              <a:endParaRPr lang="en-US"/>
            </a:p>
          </p:txBody>
        </p:sp>
        <p:sp>
          <p:nvSpPr>
            <p:cNvPr id="1595" name="Google Shape;1595;p62"/>
            <p:cNvSpPr/>
            <p:nvPr/>
          </p:nvSpPr>
          <p:spPr>
            <a:xfrm rot="-10427912">
              <a:off x="4358155" y="4898574"/>
              <a:ext cx="273128" cy="138956"/>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666666"/>
            </a:solidFill>
            <a:ln w="19050" cap="flat" cmpd="sng">
              <a:solidFill>
                <a:srgbClr val="1A1230"/>
              </a:solidFill>
              <a:prstDash val="solid"/>
              <a:round/>
              <a:headEnd type="none" w="med" len="med"/>
              <a:tailEnd type="none" w="med" len="med"/>
            </a:ln>
          </p:spPr>
          <p:txBody>
            <a:bodyPr/>
            <a:lstStyle/>
            <a:p>
              <a:endParaRPr lang="en-US"/>
            </a:p>
          </p:txBody>
        </p:sp>
        <p:sp>
          <p:nvSpPr>
            <p:cNvPr id="1596" name="Google Shape;1596;p62"/>
            <p:cNvSpPr/>
            <p:nvPr/>
          </p:nvSpPr>
          <p:spPr>
            <a:xfrm rot="-10427866">
              <a:off x="4494322" y="4704093"/>
              <a:ext cx="317551" cy="195425"/>
            </a:xfrm>
            <a:custGeom>
              <a:avLst/>
              <a:gdLst/>
              <a:ahLst/>
              <a:cxnLst/>
              <a:rect l="l" t="t" r="r" b="b"/>
              <a:pathLst>
                <a:path w="24951" h="12694" extrusionOk="0">
                  <a:moveTo>
                    <a:pt x="9630" y="583"/>
                  </a:moveTo>
                  <a:lnTo>
                    <a:pt x="2626" y="2334"/>
                  </a:lnTo>
                  <a:lnTo>
                    <a:pt x="0" y="9047"/>
                  </a:lnTo>
                  <a:lnTo>
                    <a:pt x="7442" y="12403"/>
                  </a:lnTo>
                  <a:lnTo>
                    <a:pt x="15029" y="12694"/>
                  </a:lnTo>
                  <a:lnTo>
                    <a:pt x="21304" y="7441"/>
                  </a:lnTo>
                  <a:lnTo>
                    <a:pt x="24951" y="6128"/>
                  </a:lnTo>
                  <a:lnTo>
                    <a:pt x="23638" y="1167"/>
                  </a:lnTo>
                  <a:lnTo>
                    <a:pt x="16488" y="875"/>
                  </a:lnTo>
                  <a:lnTo>
                    <a:pt x="11235" y="0"/>
                  </a:lnTo>
                  <a:close/>
                </a:path>
              </a:pathLst>
            </a:custGeom>
            <a:solidFill>
              <a:srgbClr val="999999"/>
            </a:solidFill>
            <a:ln w="19050" cap="flat" cmpd="sng">
              <a:solidFill>
                <a:srgbClr val="1A1230"/>
              </a:solidFill>
              <a:prstDash val="solid"/>
              <a:round/>
              <a:headEnd type="none" w="med" len="med"/>
              <a:tailEnd type="none" w="med" len="med"/>
            </a:ln>
          </p:spPr>
          <p:txBody>
            <a:bodyPr/>
            <a:lstStyle/>
            <a:p>
              <a:endParaRPr lang="en-US"/>
            </a:p>
          </p:txBody>
        </p:sp>
      </p:grpSp>
      <p:sp>
        <p:nvSpPr>
          <p:cNvPr id="1597" name="Google Shape;1597;p62"/>
          <p:cNvSpPr txBox="1"/>
          <p:nvPr/>
        </p:nvSpPr>
        <p:spPr>
          <a:xfrm rot="-180745">
            <a:off x="16159" y="2012285"/>
            <a:ext cx="2443276" cy="68073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accent5"/>
                </a:solidFill>
                <a:latin typeface="Caveat"/>
                <a:ea typeface="Caveat"/>
                <a:cs typeface="Caveat"/>
                <a:sym typeface="Caveat"/>
              </a:rPr>
              <a:t>With nothing to resist the flow, you get a waterfall, with nearly infinite current!</a:t>
            </a:r>
            <a:endParaRPr sz="2000">
              <a:solidFill>
                <a:schemeClr val="accent5"/>
              </a:solidFill>
              <a:latin typeface="Caveat"/>
              <a:ea typeface="Caveat"/>
              <a:cs typeface="Caveat"/>
              <a:sym typeface="Caveat"/>
            </a:endParaRPr>
          </a:p>
          <a:p>
            <a:pPr marL="0" lvl="0" indent="0" algn="ctr" rtl="0">
              <a:spcBef>
                <a:spcPts val="0"/>
              </a:spcBef>
              <a:spcAft>
                <a:spcPts val="0"/>
              </a:spcAft>
              <a:buNone/>
            </a:pPr>
            <a:r>
              <a:rPr lang="en" sz="1700">
                <a:solidFill>
                  <a:schemeClr val="accent2"/>
                </a:solidFill>
                <a:latin typeface="Caveat"/>
                <a:ea typeface="Caveat"/>
                <a:cs typeface="Caveat"/>
                <a:sym typeface="Caveat"/>
              </a:rPr>
              <a:t>(the </a:t>
            </a:r>
            <a:r>
              <a:rPr lang="en" sz="2600" b="1">
                <a:solidFill>
                  <a:schemeClr val="accent2"/>
                </a:solidFill>
                <a:latin typeface="Caveat"/>
                <a:ea typeface="Caveat"/>
                <a:cs typeface="Caveat"/>
                <a:sym typeface="Caveat"/>
              </a:rPr>
              <a:t>short</a:t>
            </a:r>
            <a:r>
              <a:rPr lang="en" sz="1700">
                <a:solidFill>
                  <a:schemeClr val="accent2"/>
                </a:solidFill>
                <a:latin typeface="Caveat"/>
                <a:ea typeface="Caveat"/>
                <a:cs typeface="Caveat"/>
                <a:sym typeface="Caveat"/>
              </a:rPr>
              <a:t>est path down)</a:t>
            </a:r>
            <a:endParaRPr sz="1700">
              <a:solidFill>
                <a:schemeClr val="accent2"/>
              </a:solidFill>
              <a:latin typeface="Caveat"/>
              <a:ea typeface="Caveat"/>
              <a:cs typeface="Caveat"/>
              <a:sym typeface="Caveat"/>
            </a:endParaRPr>
          </a:p>
        </p:txBody>
      </p:sp>
      <p:grpSp>
        <p:nvGrpSpPr>
          <p:cNvPr id="1598" name="Google Shape;1598;p62"/>
          <p:cNvGrpSpPr/>
          <p:nvPr/>
        </p:nvGrpSpPr>
        <p:grpSpPr>
          <a:xfrm rot="1800065">
            <a:off x="8061757" y="1945802"/>
            <a:ext cx="379189" cy="1644495"/>
            <a:chOff x="3961975" y="832873"/>
            <a:chExt cx="990600" cy="4296105"/>
          </a:xfrm>
        </p:grpSpPr>
        <p:grpSp>
          <p:nvGrpSpPr>
            <p:cNvPr id="1599" name="Google Shape;1599;p62"/>
            <p:cNvGrpSpPr/>
            <p:nvPr/>
          </p:nvGrpSpPr>
          <p:grpSpPr>
            <a:xfrm>
              <a:off x="4172450" y="2276650"/>
              <a:ext cx="638525" cy="610825"/>
              <a:chOff x="4172450" y="2276650"/>
              <a:chExt cx="638525" cy="610825"/>
            </a:xfrm>
          </p:grpSpPr>
          <p:sp>
            <p:nvSpPr>
              <p:cNvPr id="1600" name="Google Shape;1600;p62"/>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2"/>
              <p:cNvSpPr/>
              <p:nvPr/>
            </p:nvSpPr>
            <p:spPr>
              <a:xfrm>
                <a:off x="4625775" y="2531625"/>
                <a:ext cx="114300" cy="137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2"/>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1603" name="Google Shape;1603;p62"/>
              <p:cNvSpPr/>
              <p:nvPr/>
            </p:nvSpPr>
            <p:spPr>
              <a:xfrm>
                <a:off x="4598725" y="2356623"/>
                <a:ext cx="212250" cy="35000"/>
              </a:xfrm>
              <a:custGeom>
                <a:avLst/>
                <a:gdLst/>
                <a:ahLst/>
                <a:cxnLst/>
                <a:rect l="l" t="t" r="r" b="b"/>
                <a:pathLst>
                  <a:path w="8490" h="1400" extrusionOk="0">
                    <a:moveTo>
                      <a:pt x="0" y="1400"/>
                    </a:moveTo>
                    <a:cubicBezTo>
                      <a:pt x="2641" y="344"/>
                      <a:pt x="5907" y="-639"/>
                      <a:pt x="8490" y="551"/>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1604" name="Google Shape;1604;p62"/>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2"/>
              <p:cNvSpPr/>
              <p:nvPr/>
            </p:nvSpPr>
            <p:spPr>
              <a:xfrm rot="-5400000">
                <a:off x="4708900" y="268140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6" name="Google Shape;1606;p62"/>
              <p:cNvGrpSpPr/>
              <p:nvPr/>
            </p:nvGrpSpPr>
            <p:grpSpPr>
              <a:xfrm>
                <a:off x="4302466" y="2821425"/>
                <a:ext cx="223734" cy="66050"/>
                <a:chOff x="4302466" y="2821425"/>
                <a:chExt cx="223734" cy="66050"/>
              </a:xfrm>
            </p:grpSpPr>
            <p:sp>
              <p:nvSpPr>
                <p:cNvPr id="1607" name="Google Shape;1607;p62"/>
                <p:cNvSpPr/>
                <p:nvPr/>
              </p:nvSpPr>
              <p:spPr>
                <a:xfrm>
                  <a:off x="4302466" y="2824078"/>
                  <a:ext cx="217546" cy="37475"/>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sp>
              <p:nvSpPr>
                <p:cNvPr id="1608" name="Google Shape;1608;p62"/>
                <p:cNvSpPr/>
                <p:nvPr/>
              </p:nvSpPr>
              <p:spPr>
                <a:xfrm>
                  <a:off x="4303350" y="2821425"/>
                  <a:ext cx="222850" cy="66050"/>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grpSp>
        </p:grpSp>
        <p:grpSp>
          <p:nvGrpSpPr>
            <p:cNvPr id="1609" name="Google Shape;1609;p62"/>
            <p:cNvGrpSpPr/>
            <p:nvPr/>
          </p:nvGrpSpPr>
          <p:grpSpPr>
            <a:xfrm>
              <a:off x="3961975" y="1577725"/>
              <a:ext cx="990600" cy="2811900"/>
              <a:chOff x="3961975" y="1577725"/>
              <a:chExt cx="990600" cy="2811900"/>
            </a:xfrm>
          </p:grpSpPr>
          <p:sp>
            <p:nvSpPr>
              <p:cNvPr id="1610" name="Google Shape;1610;p62"/>
              <p:cNvSpPr/>
              <p:nvPr/>
            </p:nvSpPr>
            <p:spPr>
              <a:xfrm>
                <a:off x="3961975" y="1577725"/>
                <a:ext cx="990600" cy="1026000"/>
              </a:xfrm>
              <a:prstGeom prst="roundRect">
                <a:avLst>
                  <a:gd name="adj" fmla="val 16667"/>
                </a:avLst>
              </a:prstGeom>
              <a:solidFill>
                <a:schemeClr val="lt2"/>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2"/>
              <p:cNvSpPr/>
              <p:nvPr/>
            </p:nvSpPr>
            <p:spPr>
              <a:xfrm>
                <a:off x="3961975" y="3363575"/>
                <a:ext cx="990600" cy="1026000"/>
              </a:xfrm>
              <a:prstGeom prst="roundRect">
                <a:avLst>
                  <a:gd name="adj" fmla="val 16667"/>
                </a:avLst>
              </a:prstGeom>
              <a:solidFill>
                <a:schemeClr val="lt2"/>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2"/>
              <p:cNvSpPr/>
              <p:nvPr/>
            </p:nvSpPr>
            <p:spPr>
              <a:xfrm>
                <a:off x="4082250" y="1577725"/>
                <a:ext cx="750000" cy="2811900"/>
              </a:xfrm>
              <a:prstGeom prst="roundRect">
                <a:avLst>
                  <a:gd name="adj" fmla="val 16667"/>
                </a:avLst>
              </a:prstGeom>
              <a:solidFill>
                <a:schemeClr val="lt2"/>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3" name="Google Shape;1613;p62"/>
            <p:cNvGrpSpPr/>
            <p:nvPr/>
          </p:nvGrpSpPr>
          <p:grpSpPr>
            <a:xfrm>
              <a:off x="3961975" y="1577725"/>
              <a:ext cx="990600" cy="2811900"/>
              <a:chOff x="3961975" y="1577725"/>
              <a:chExt cx="990600" cy="2811900"/>
            </a:xfrm>
          </p:grpSpPr>
          <p:sp>
            <p:nvSpPr>
              <p:cNvPr id="1614" name="Google Shape;1614;p62"/>
              <p:cNvSpPr/>
              <p:nvPr/>
            </p:nvSpPr>
            <p:spPr>
              <a:xfrm>
                <a:off x="3961975" y="157772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2"/>
              <p:cNvSpPr/>
              <p:nvPr/>
            </p:nvSpPr>
            <p:spPr>
              <a:xfrm>
                <a:off x="3961975" y="336357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2"/>
              <p:cNvSpPr/>
              <p:nvPr/>
            </p:nvSpPr>
            <p:spPr>
              <a:xfrm>
                <a:off x="4082250" y="1577725"/>
                <a:ext cx="750000" cy="28119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2"/>
            <p:cNvGrpSpPr/>
            <p:nvPr/>
          </p:nvGrpSpPr>
          <p:grpSpPr>
            <a:xfrm>
              <a:off x="3961975" y="1577725"/>
              <a:ext cx="990600" cy="2811900"/>
              <a:chOff x="3961975" y="1577725"/>
              <a:chExt cx="990600" cy="2811900"/>
            </a:xfrm>
          </p:grpSpPr>
          <p:sp>
            <p:nvSpPr>
              <p:cNvPr id="1618" name="Google Shape;1618;p62"/>
              <p:cNvSpPr/>
              <p:nvPr/>
            </p:nvSpPr>
            <p:spPr>
              <a:xfrm>
                <a:off x="3961975"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2"/>
              <p:cNvSpPr/>
              <p:nvPr/>
            </p:nvSpPr>
            <p:spPr>
              <a:xfrm>
                <a:off x="3961975" y="336357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2"/>
              <p:cNvSpPr/>
              <p:nvPr/>
            </p:nvSpPr>
            <p:spPr>
              <a:xfrm>
                <a:off x="4082250" y="1577725"/>
                <a:ext cx="750000" cy="281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1" name="Google Shape;1621;p62"/>
            <p:cNvSpPr/>
            <p:nvPr/>
          </p:nvSpPr>
          <p:spPr>
            <a:xfrm>
              <a:off x="3961975" y="1922825"/>
              <a:ext cx="990600" cy="10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2"/>
            <p:cNvSpPr/>
            <p:nvPr/>
          </p:nvSpPr>
          <p:spPr>
            <a:xfrm>
              <a:off x="3961975" y="2075225"/>
              <a:ext cx="990600" cy="10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2"/>
            <p:cNvSpPr/>
            <p:nvPr/>
          </p:nvSpPr>
          <p:spPr>
            <a:xfrm>
              <a:off x="3961975" y="1770425"/>
              <a:ext cx="990600" cy="108600"/>
            </a:xfrm>
            <a:prstGeom prst="rect">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2"/>
            <p:cNvSpPr/>
            <p:nvPr/>
          </p:nvSpPr>
          <p:spPr>
            <a:xfrm>
              <a:off x="4165734" y="2437381"/>
              <a:ext cx="198600" cy="1425600"/>
            </a:xfrm>
            <a:prstGeom prst="roundRect">
              <a:avLst>
                <a:gd name="adj" fmla="val 50000"/>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2"/>
            <p:cNvSpPr/>
            <p:nvPr/>
          </p:nvSpPr>
          <p:spPr>
            <a:xfrm>
              <a:off x="4165659" y="4054117"/>
              <a:ext cx="198600" cy="198600"/>
            </a:xfrm>
            <a:prstGeom prst="ellipse">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2"/>
            <p:cNvSpPr/>
            <p:nvPr/>
          </p:nvSpPr>
          <p:spPr>
            <a:xfrm rot="-10181890" flipH="1">
              <a:off x="4221265" y="4545894"/>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accent1"/>
              </a:solidFill>
              <a:prstDash val="solid"/>
              <a:round/>
              <a:headEnd type="none" w="med" len="med"/>
              <a:tailEnd type="none" w="med" len="med"/>
            </a:ln>
          </p:spPr>
          <p:txBody>
            <a:bodyPr/>
            <a:lstStyle/>
            <a:p>
              <a:endParaRPr lang="en-US"/>
            </a:p>
          </p:txBody>
        </p:sp>
        <p:sp>
          <p:nvSpPr>
            <p:cNvPr id="1627" name="Google Shape;1627;p62"/>
            <p:cNvSpPr/>
            <p:nvPr/>
          </p:nvSpPr>
          <p:spPr>
            <a:xfrm rot="-10181678" flipH="1">
              <a:off x="4262529" y="4546043"/>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1628" name="Google Shape;1628;p62"/>
            <p:cNvSpPr/>
            <p:nvPr/>
          </p:nvSpPr>
          <p:spPr>
            <a:xfrm rot="-618110">
              <a:off x="4173365" y="850039"/>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accent1"/>
              </a:solidFill>
              <a:prstDash val="solid"/>
              <a:round/>
              <a:headEnd type="none" w="med" len="med"/>
              <a:tailEnd type="none" w="med" len="med"/>
            </a:ln>
          </p:spPr>
          <p:txBody>
            <a:bodyPr/>
            <a:lstStyle/>
            <a:p>
              <a:endParaRPr lang="en-US"/>
            </a:p>
          </p:txBody>
        </p:sp>
        <p:sp>
          <p:nvSpPr>
            <p:cNvPr id="1629" name="Google Shape;1629;p62"/>
            <p:cNvSpPr/>
            <p:nvPr/>
          </p:nvSpPr>
          <p:spPr>
            <a:xfrm rot="-618322">
              <a:off x="4214629" y="874554"/>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74"/>
                                        </p:tgtEl>
                                        <p:attrNameLst>
                                          <p:attrName>style.visibility</p:attrName>
                                        </p:attrNameLst>
                                      </p:cBhvr>
                                      <p:to>
                                        <p:strVal val="visible"/>
                                      </p:to>
                                    </p:set>
                                    <p:animEffect transition="in" filter="fade">
                                      <p:cBhvr>
                                        <p:cTn id="7" dur="500"/>
                                        <p:tgtEl>
                                          <p:spTgt spid="15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5"/>
                                        </p:tgtEl>
                                        <p:attrNameLst>
                                          <p:attrName>style.visibility</p:attrName>
                                        </p:attrNameLst>
                                      </p:cBhvr>
                                      <p:to>
                                        <p:strVal val="visible"/>
                                      </p:to>
                                    </p:set>
                                    <p:animEffect transition="in" filter="fade">
                                      <p:cBhvr>
                                        <p:cTn id="12" dur="500"/>
                                        <p:tgtEl>
                                          <p:spTgt spid="1575"/>
                                        </p:tgtEl>
                                      </p:cBhvr>
                                    </p:animEffect>
                                  </p:childTnLst>
                                </p:cTn>
                              </p:par>
                            </p:childTnLst>
                          </p:cTn>
                        </p:par>
                        <p:par>
                          <p:cTn id="13" fill="hold">
                            <p:stCondLst>
                              <p:cond delay="500"/>
                            </p:stCondLst>
                            <p:childTnLst>
                              <p:par>
                                <p:cTn id="14" presetID="2" presetClass="exit" presetSubtype="2" fill="hold" nodeType="afterEffect">
                                  <p:stCondLst>
                                    <p:cond delay="0"/>
                                  </p:stCondLst>
                                  <p:childTnLst>
                                    <p:anim calcmode="lin" valueType="num">
                                      <p:cBhvr additive="base">
                                        <p:cTn id="15" dur="1000"/>
                                        <p:tgtEl>
                                          <p:spTgt spid="1598"/>
                                        </p:tgtEl>
                                        <p:attrNameLst>
                                          <p:attrName>ppt_x</p:attrName>
                                        </p:attrNameLst>
                                      </p:cBhvr>
                                      <p:tavLst>
                                        <p:tav tm="0">
                                          <p:val>
                                            <p:strVal val="#ppt_x"/>
                                          </p:val>
                                        </p:tav>
                                        <p:tav tm="100000">
                                          <p:val>
                                            <p:strVal val="#ppt_x+1"/>
                                          </p:val>
                                        </p:tav>
                                      </p:tavLst>
                                    </p:anim>
                                    <p:set>
                                      <p:cBhvr>
                                        <p:cTn id="16" dur="1" fill="hold">
                                          <p:stCondLst>
                                            <p:cond delay="1000"/>
                                          </p:stCondLst>
                                        </p:cTn>
                                        <p:tgtEl>
                                          <p:spTgt spid="159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76"/>
                                        </p:tgtEl>
                                        <p:attrNameLst>
                                          <p:attrName>style.visibility</p:attrName>
                                        </p:attrNameLst>
                                      </p:cBhvr>
                                      <p:to>
                                        <p:strVal val="visible"/>
                                      </p:to>
                                    </p:set>
                                    <p:animEffect transition="in" filter="fade">
                                      <p:cBhvr>
                                        <p:cTn id="21" dur="500"/>
                                        <p:tgtEl>
                                          <p:spTgt spid="1576"/>
                                        </p:tgtEl>
                                      </p:cBhvr>
                                    </p:animEffect>
                                  </p:childTnLst>
                                </p:cTn>
                              </p:par>
                            </p:childTnLst>
                          </p:cTn>
                        </p:par>
                        <p:par>
                          <p:cTn id="22" fill="hold">
                            <p:stCondLst>
                              <p:cond delay="500"/>
                            </p:stCondLst>
                            <p:childTnLst>
                              <p:par>
                                <p:cTn id="23" presetID="23" presetClass="entr" presetSubtype="16" fill="hold" nodeType="afterEffect">
                                  <p:stCondLst>
                                    <p:cond delay="0"/>
                                  </p:stCondLst>
                                  <p:childTnLst>
                                    <p:set>
                                      <p:cBhvr>
                                        <p:cTn id="24" dur="1" fill="hold">
                                          <p:stCondLst>
                                            <p:cond delay="0"/>
                                          </p:stCondLst>
                                        </p:cTn>
                                        <p:tgtEl>
                                          <p:spTgt spid="1581"/>
                                        </p:tgtEl>
                                        <p:attrNameLst>
                                          <p:attrName>style.visibility</p:attrName>
                                        </p:attrNameLst>
                                      </p:cBhvr>
                                      <p:to>
                                        <p:strVal val="visible"/>
                                      </p:to>
                                    </p:set>
                                    <p:anim calcmode="lin" valueType="num">
                                      <p:cBhvr additive="base">
                                        <p:cTn id="25" dur="500"/>
                                        <p:tgtEl>
                                          <p:spTgt spid="1581"/>
                                        </p:tgtEl>
                                        <p:attrNameLst>
                                          <p:attrName>ppt_w</p:attrName>
                                        </p:attrNameLst>
                                      </p:cBhvr>
                                      <p:tavLst>
                                        <p:tav tm="0">
                                          <p:val>
                                            <p:strVal val="0"/>
                                          </p:val>
                                        </p:tav>
                                        <p:tav tm="100000">
                                          <p:val>
                                            <p:strVal val="#ppt_w"/>
                                          </p:val>
                                        </p:tav>
                                      </p:tavLst>
                                    </p:anim>
                                    <p:anim calcmode="lin" valueType="num">
                                      <p:cBhvr additive="base">
                                        <p:cTn id="26" dur="500"/>
                                        <p:tgtEl>
                                          <p:spTgt spid="1581"/>
                                        </p:tgtEl>
                                        <p:attrNameLst>
                                          <p:attrName>ppt_h</p:attrName>
                                        </p:attrNameLst>
                                      </p:cBhvr>
                                      <p:tavLst>
                                        <p:tav tm="0">
                                          <p:val>
                                            <p:str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1597"/>
                                        </p:tgtEl>
                                        <p:attrNameLst>
                                          <p:attrName>style.visibility</p:attrName>
                                        </p:attrNameLst>
                                      </p:cBhvr>
                                      <p:to>
                                        <p:strVal val="visible"/>
                                      </p:to>
                                    </p:set>
                                    <p:animEffect transition="in" filter="fade">
                                      <p:cBhvr>
                                        <p:cTn id="29" dur="500"/>
                                        <p:tgtEl>
                                          <p:spTgt spid="1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grpSp>
        <p:nvGrpSpPr>
          <p:cNvPr id="1634" name="Google Shape;1634;p63"/>
          <p:cNvGrpSpPr/>
          <p:nvPr/>
        </p:nvGrpSpPr>
        <p:grpSpPr>
          <a:xfrm>
            <a:off x="2293653" y="1236100"/>
            <a:ext cx="2892600" cy="3666600"/>
            <a:chOff x="2442000" y="855100"/>
            <a:chExt cx="2892600" cy="3666600"/>
          </a:xfrm>
        </p:grpSpPr>
        <p:sp>
          <p:nvSpPr>
            <p:cNvPr id="1635" name="Google Shape;1635;p63"/>
            <p:cNvSpPr/>
            <p:nvPr/>
          </p:nvSpPr>
          <p:spPr>
            <a:xfrm>
              <a:off x="2442000" y="855100"/>
              <a:ext cx="2892600" cy="3666600"/>
            </a:xfrm>
            <a:prstGeom prst="roundRect">
              <a:avLst>
                <a:gd name="adj" fmla="val 16667"/>
              </a:avLst>
            </a:prstGeom>
            <a:solidFill>
              <a:srgbClr val="FF997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3"/>
            <p:cNvSpPr/>
            <p:nvPr/>
          </p:nvSpPr>
          <p:spPr>
            <a:xfrm>
              <a:off x="2754063" y="1165703"/>
              <a:ext cx="2268600" cy="3045600"/>
            </a:xfrm>
            <a:prstGeom prst="roundRect">
              <a:avLst>
                <a:gd name="adj" fmla="val 16667"/>
              </a:avLst>
            </a:prstGeom>
            <a:solidFill>
              <a:schemeClr val="dk2"/>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7" name="Google Shape;1637;p63"/>
          <p:cNvSpPr/>
          <p:nvPr/>
        </p:nvSpPr>
        <p:spPr>
          <a:xfrm rot="10800000">
            <a:off x="2743275" y="2025400"/>
            <a:ext cx="2086500" cy="1936200"/>
          </a:xfrm>
          <a:prstGeom prst="arc">
            <a:avLst>
              <a:gd name="adj1" fmla="val 12246813"/>
              <a:gd name="adj2" fmla="val 18758962"/>
            </a:avLst>
          </a:prstGeom>
          <a:noFill/>
          <a:ln w="76200" cap="flat" cmpd="sng">
            <a:solidFill>
              <a:srgbClr val="F3698C"/>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3"/>
          <p:cNvSpPr/>
          <p:nvPr/>
        </p:nvSpPr>
        <p:spPr>
          <a:xfrm>
            <a:off x="2978596" y="1980673"/>
            <a:ext cx="1898700" cy="1747500"/>
          </a:xfrm>
          <a:prstGeom prst="arc">
            <a:avLst>
              <a:gd name="adj1" fmla="val 10683119"/>
              <a:gd name="adj2" fmla="val 18647744"/>
            </a:avLst>
          </a:prstGeom>
          <a:noFill/>
          <a:ln w="76200" cap="flat" cmpd="sng">
            <a:solidFill>
              <a:schemeClr val="accent1"/>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3"/>
          <p:cNvSpPr/>
          <p:nvPr/>
        </p:nvSpPr>
        <p:spPr>
          <a:xfrm rot="10800000">
            <a:off x="2978600" y="2205425"/>
            <a:ext cx="1654200" cy="1521900"/>
          </a:xfrm>
          <a:prstGeom prst="arc">
            <a:avLst>
              <a:gd name="adj1" fmla="val 10683119"/>
              <a:gd name="adj2" fmla="val 0"/>
            </a:avLst>
          </a:prstGeom>
          <a:noFill/>
          <a:ln w="38100" cap="flat" cmpd="sng">
            <a:solidFill>
              <a:schemeClr val="lt2"/>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3"/>
          <p:cNvSpPr/>
          <p:nvPr/>
        </p:nvSpPr>
        <p:spPr>
          <a:xfrm>
            <a:off x="3223262" y="2205858"/>
            <a:ext cx="1409400" cy="1297200"/>
          </a:xfrm>
          <a:prstGeom prst="arc">
            <a:avLst>
              <a:gd name="adj1" fmla="val 10683119"/>
              <a:gd name="adj2" fmla="val 0"/>
            </a:avLst>
          </a:prstGeom>
          <a:noFill/>
          <a:ln w="38100" cap="flat" cmpd="sng">
            <a:solidFill>
              <a:schemeClr val="accent3"/>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3"/>
          <p:cNvSpPr/>
          <p:nvPr/>
        </p:nvSpPr>
        <p:spPr>
          <a:xfrm rot="10800000">
            <a:off x="3205449" y="2414100"/>
            <a:ext cx="1200600" cy="1104600"/>
          </a:xfrm>
          <a:prstGeom prst="arc">
            <a:avLst>
              <a:gd name="adj1" fmla="val 10683119"/>
              <a:gd name="adj2" fmla="val 0"/>
            </a:avLst>
          </a:prstGeom>
          <a:noFill/>
          <a:ln w="28575" cap="flat" cmpd="sng">
            <a:solidFill>
              <a:schemeClr val="accent3"/>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3"/>
          <p:cNvSpPr/>
          <p:nvPr/>
        </p:nvSpPr>
        <p:spPr>
          <a:xfrm>
            <a:off x="3382961" y="2414376"/>
            <a:ext cx="1023000" cy="941400"/>
          </a:xfrm>
          <a:prstGeom prst="arc">
            <a:avLst>
              <a:gd name="adj1" fmla="val 10683119"/>
              <a:gd name="adj2" fmla="val 0"/>
            </a:avLst>
          </a:prstGeom>
          <a:noFill/>
          <a:ln w="28575" cap="flat" cmpd="sng">
            <a:solidFill>
              <a:schemeClr val="accent3"/>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3"/>
          <p:cNvSpPr/>
          <p:nvPr/>
        </p:nvSpPr>
        <p:spPr>
          <a:xfrm rot="10800000">
            <a:off x="3374400" y="2569550"/>
            <a:ext cx="862800" cy="793800"/>
          </a:xfrm>
          <a:prstGeom prst="arc">
            <a:avLst>
              <a:gd name="adj1" fmla="val 10683119"/>
              <a:gd name="adj2" fmla="val 0"/>
            </a:avLst>
          </a:prstGeom>
          <a:noFill/>
          <a:ln w="19050" cap="flat" cmpd="sng">
            <a:solidFill>
              <a:schemeClr val="accent3"/>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3"/>
          <p:cNvSpPr/>
          <p:nvPr/>
        </p:nvSpPr>
        <p:spPr>
          <a:xfrm>
            <a:off x="3501900" y="2569675"/>
            <a:ext cx="735300" cy="676500"/>
          </a:xfrm>
          <a:prstGeom prst="arc">
            <a:avLst>
              <a:gd name="adj1" fmla="val 10683119"/>
              <a:gd name="adj2" fmla="val 0"/>
            </a:avLst>
          </a:prstGeom>
          <a:noFill/>
          <a:ln w="19050" cap="flat" cmpd="sng">
            <a:solidFill>
              <a:schemeClr val="accent3"/>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3"/>
          <p:cNvSpPr/>
          <p:nvPr/>
        </p:nvSpPr>
        <p:spPr>
          <a:xfrm rot="10800000">
            <a:off x="3523927" y="2675888"/>
            <a:ext cx="597600" cy="549900"/>
          </a:xfrm>
          <a:prstGeom prst="arc">
            <a:avLst>
              <a:gd name="adj1" fmla="val 10683119"/>
              <a:gd name="adj2" fmla="val 0"/>
            </a:avLst>
          </a:prstGeom>
          <a:noFill/>
          <a:ln w="9525" cap="flat" cmpd="sng">
            <a:solidFill>
              <a:schemeClr val="accent3"/>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3"/>
          <p:cNvSpPr/>
          <p:nvPr/>
        </p:nvSpPr>
        <p:spPr>
          <a:xfrm>
            <a:off x="3609444" y="2675888"/>
            <a:ext cx="512100" cy="471300"/>
          </a:xfrm>
          <a:prstGeom prst="arc">
            <a:avLst>
              <a:gd name="adj1" fmla="val 10683119"/>
              <a:gd name="adj2" fmla="val 0"/>
            </a:avLst>
          </a:prstGeom>
          <a:noFill/>
          <a:ln w="9525" cap="flat" cmpd="sng">
            <a:solidFill>
              <a:schemeClr val="accent3"/>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3"/>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3"/>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p:txBody>
      </p:sp>
      <p:sp>
        <p:nvSpPr>
          <p:cNvPr id="1649" name="Google Shape;1649;p63">
            <a:hlinkClick r:id="rId3"/>
          </p:cNvPr>
          <p:cNvSpPr txBox="1">
            <a:spLocks noGrp="1"/>
          </p:cNvSpPr>
          <p:nvPr>
            <p:ph type="subTitle" idx="1"/>
          </p:nvPr>
        </p:nvSpPr>
        <p:spPr>
          <a:xfrm>
            <a:off x="618825" y="754673"/>
            <a:ext cx="6296100" cy="36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Short circuits</a:t>
            </a:r>
            <a:endParaRPr/>
          </a:p>
        </p:txBody>
      </p:sp>
      <p:sp>
        <p:nvSpPr>
          <p:cNvPr id="1650" name="Google Shape;1650;p63"/>
          <p:cNvSpPr txBox="1"/>
          <p:nvPr/>
        </p:nvSpPr>
        <p:spPr>
          <a:xfrm>
            <a:off x="5740350" y="1059475"/>
            <a:ext cx="2929500" cy="32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5"/>
                </a:solidFill>
                <a:latin typeface="Caveat"/>
                <a:ea typeface="Caveat"/>
                <a:cs typeface="Caveat"/>
                <a:sym typeface="Caveat"/>
              </a:rPr>
              <a:t>In the context of electronics,</a:t>
            </a:r>
            <a:endParaRPr sz="2000">
              <a:solidFill>
                <a:schemeClr val="accent5"/>
              </a:solidFill>
              <a:latin typeface="Caveat"/>
              <a:ea typeface="Caveat"/>
              <a:cs typeface="Caveat"/>
              <a:sym typeface="Caveat"/>
            </a:endParaRPr>
          </a:p>
          <a:p>
            <a:pPr marL="0" lvl="0" indent="0" algn="ctr" rtl="0">
              <a:spcBef>
                <a:spcPts val="0"/>
              </a:spcBef>
              <a:spcAft>
                <a:spcPts val="0"/>
              </a:spcAft>
              <a:buNone/>
            </a:pPr>
            <a:r>
              <a:rPr lang="en" sz="2000">
                <a:solidFill>
                  <a:schemeClr val="accent5"/>
                </a:solidFill>
                <a:latin typeface="Caveat"/>
                <a:ea typeface="Caveat"/>
                <a:cs typeface="Caveat"/>
                <a:sym typeface="Caveat"/>
              </a:rPr>
              <a:t>it’s not so pretty...</a:t>
            </a:r>
            <a:endParaRPr sz="2000">
              <a:solidFill>
                <a:schemeClr val="accent5"/>
              </a:solidFill>
              <a:latin typeface="Caveat"/>
              <a:ea typeface="Caveat"/>
              <a:cs typeface="Caveat"/>
              <a:sym typeface="Caveat"/>
            </a:endParaRPr>
          </a:p>
        </p:txBody>
      </p:sp>
      <p:sp>
        <p:nvSpPr>
          <p:cNvPr id="1651" name="Google Shape;1651;p63"/>
          <p:cNvSpPr txBox="1"/>
          <p:nvPr/>
        </p:nvSpPr>
        <p:spPr>
          <a:xfrm>
            <a:off x="5740350" y="2315150"/>
            <a:ext cx="2929500" cy="32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5"/>
                </a:solidFill>
                <a:latin typeface="Caveat"/>
                <a:ea typeface="Caveat"/>
                <a:cs typeface="Caveat"/>
                <a:sym typeface="Caveat"/>
              </a:rPr>
              <a:t>Without resistance, we have a</a:t>
            </a:r>
            <a:br>
              <a:rPr lang="en" sz="2000">
                <a:solidFill>
                  <a:schemeClr val="accent5"/>
                </a:solidFill>
                <a:latin typeface="Caveat"/>
                <a:ea typeface="Caveat"/>
                <a:cs typeface="Caveat"/>
                <a:sym typeface="Caveat"/>
              </a:rPr>
            </a:br>
            <a:r>
              <a:rPr lang="en" sz="2900" b="1">
                <a:solidFill>
                  <a:schemeClr val="accent2"/>
                </a:solidFill>
                <a:latin typeface="Caveat"/>
                <a:ea typeface="Caveat"/>
                <a:cs typeface="Caveat"/>
                <a:sym typeface="Caveat"/>
              </a:rPr>
              <a:t>SHORTcut</a:t>
            </a:r>
            <a:br>
              <a:rPr lang="en" sz="2000">
                <a:solidFill>
                  <a:schemeClr val="accent2"/>
                </a:solidFill>
                <a:latin typeface="Caveat"/>
                <a:ea typeface="Caveat"/>
                <a:cs typeface="Caveat"/>
                <a:sym typeface="Caveat"/>
              </a:rPr>
            </a:br>
            <a:r>
              <a:rPr lang="en" sz="2000">
                <a:solidFill>
                  <a:schemeClr val="accent5"/>
                </a:solidFill>
                <a:latin typeface="Caveat"/>
                <a:ea typeface="Caveat"/>
                <a:cs typeface="Caveat"/>
                <a:sym typeface="Caveat"/>
              </a:rPr>
              <a:t>from </a:t>
            </a:r>
            <a:r>
              <a:rPr lang="en" sz="3100" b="1">
                <a:solidFill>
                  <a:schemeClr val="accent4"/>
                </a:solidFill>
                <a:latin typeface="Caveat"/>
                <a:ea typeface="Caveat"/>
                <a:cs typeface="Caveat"/>
                <a:sym typeface="Caveat"/>
              </a:rPr>
              <a:t>+</a:t>
            </a:r>
            <a:r>
              <a:rPr lang="en" sz="2000">
                <a:solidFill>
                  <a:schemeClr val="accent5"/>
                </a:solidFill>
                <a:latin typeface="Caveat"/>
                <a:ea typeface="Caveat"/>
                <a:cs typeface="Caveat"/>
                <a:sym typeface="Caveat"/>
              </a:rPr>
              <a:t> to </a:t>
            </a:r>
            <a:r>
              <a:rPr lang="en" sz="3100" b="1">
                <a:solidFill>
                  <a:srgbClr val="999999"/>
                </a:solidFill>
                <a:latin typeface="Caveat"/>
                <a:ea typeface="Caveat"/>
                <a:cs typeface="Caveat"/>
                <a:sym typeface="Caveat"/>
              </a:rPr>
              <a:t>-</a:t>
            </a:r>
            <a:r>
              <a:rPr lang="en" sz="2000">
                <a:solidFill>
                  <a:schemeClr val="accent5"/>
                </a:solidFill>
                <a:latin typeface="Caveat"/>
                <a:ea typeface="Caveat"/>
                <a:cs typeface="Caveat"/>
                <a:sym typeface="Caveat"/>
              </a:rPr>
              <a:t> on the battery...</a:t>
            </a:r>
            <a:endParaRPr sz="2000">
              <a:solidFill>
                <a:schemeClr val="accent5"/>
              </a:solidFill>
              <a:latin typeface="Caveat"/>
              <a:ea typeface="Caveat"/>
              <a:cs typeface="Caveat"/>
              <a:sym typeface="Caveat"/>
            </a:endParaRPr>
          </a:p>
        </p:txBody>
      </p:sp>
      <p:sp>
        <p:nvSpPr>
          <p:cNvPr id="1652" name="Google Shape;1652;p63"/>
          <p:cNvSpPr txBox="1"/>
          <p:nvPr/>
        </p:nvSpPr>
        <p:spPr>
          <a:xfrm>
            <a:off x="5223750" y="3723225"/>
            <a:ext cx="3962700" cy="32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5"/>
                </a:solidFill>
                <a:latin typeface="Caveat"/>
                <a:ea typeface="Caveat"/>
                <a:cs typeface="Caveat"/>
                <a:sym typeface="Caveat"/>
              </a:rPr>
              <a:t>This </a:t>
            </a:r>
            <a:r>
              <a:rPr lang="en" sz="2000">
                <a:solidFill>
                  <a:schemeClr val="accent1"/>
                </a:solidFill>
                <a:latin typeface="Caveat"/>
                <a:ea typeface="Caveat"/>
                <a:cs typeface="Caveat"/>
                <a:sym typeface="Caveat"/>
              </a:rPr>
              <a:t>“</a:t>
            </a:r>
            <a:r>
              <a:rPr lang="en" sz="2000" b="1">
                <a:solidFill>
                  <a:schemeClr val="accent1"/>
                </a:solidFill>
                <a:latin typeface="Caveat"/>
                <a:ea typeface="Caveat"/>
                <a:cs typeface="Caveat"/>
                <a:sym typeface="Caveat"/>
              </a:rPr>
              <a:t>Short Circuit</a:t>
            </a:r>
            <a:r>
              <a:rPr lang="en" sz="2000">
                <a:solidFill>
                  <a:schemeClr val="accent1"/>
                </a:solidFill>
                <a:latin typeface="Caveat"/>
                <a:ea typeface="Caveat"/>
                <a:cs typeface="Caveat"/>
                <a:sym typeface="Caveat"/>
              </a:rPr>
              <a:t>”</a:t>
            </a:r>
            <a:r>
              <a:rPr lang="en" sz="2000">
                <a:solidFill>
                  <a:schemeClr val="accent5"/>
                </a:solidFill>
                <a:latin typeface="Caveat"/>
                <a:ea typeface="Caveat"/>
                <a:cs typeface="Caveat"/>
                <a:sym typeface="Caveat"/>
              </a:rPr>
              <a:t> allows</a:t>
            </a:r>
            <a:br>
              <a:rPr lang="en" sz="2000">
                <a:solidFill>
                  <a:schemeClr val="accent5"/>
                </a:solidFill>
                <a:latin typeface="Caveat"/>
                <a:ea typeface="Caveat"/>
                <a:cs typeface="Caveat"/>
                <a:sym typeface="Caveat"/>
              </a:rPr>
            </a:br>
            <a:r>
              <a:rPr lang="en" sz="2900" b="1">
                <a:solidFill>
                  <a:schemeClr val="accent2"/>
                </a:solidFill>
                <a:latin typeface="Caveat"/>
                <a:ea typeface="Caveat"/>
                <a:cs typeface="Caveat"/>
                <a:sym typeface="Caveat"/>
              </a:rPr>
              <a:t>UNLIMITED CURRENT</a:t>
            </a:r>
            <a:br>
              <a:rPr lang="en" sz="2900">
                <a:solidFill>
                  <a:schemeClr val="accent5"/>
                </a:solidFill>
                <a:latin typeface="Caveat"/>
                <a:ea typeface="Caveat"/>
                <a:cs typeface="Caveat"/>
                <a:sym typeface="Caveat"/>
              </a:rPr>
            </a:br>
            <a:r>
              <a:rPr lang="en" sz="2000">
                <a:solidFill>
                  <a:schemeClr val="accent5"/>
                </a:solidFill>
                <a:latin typeface="Caveat"/>
                <a:ea typeface="Caveat"/>
                <a:cs typeface="Caveat"/>
                <a:sym typeface="Caveat"/>
              </a:rPr>
              <a:t>to flow, which can d</a:t>
            </a:r>
            <a:r>
              <a:rPr lang="en" sz="2000" u="sng">
                <a:solidFill>
                  <a:schemeClr val="accent5"/>
                </a:solidFill>
                <a:latin typeface="Caveat"/>
                <a:ea typeface="Caveat"/>
                <a:cs typeface="Caveat"/>
                <a:sym typeface="Caveat"/>
              </a:rPr>
              <a:t>amage electronic</a:t>
            </a:r>
            <a:r>
              <a:rPr lang="en" sz="2000">
                <a:solidFill>
                  <a:schemeClr val="accent5"/>
                </a:solidFill>
                <a:latin typeface="Caveat"/>
                <a:ea typeface="Caveat"/>
                <a:cs typeface="Caveat"/>
                <a:sym typeface="Caveat"/>
              </a:rPr>
              <a:t>s</a:t>
            </a:r>
            <a:endParaRPr sz="2900">
              <a:solidFill>
                <a:schemeClr val="accent5"/>
              </a:solidFill>
              <a:latin typeface="Caveat"/>
              <a:ea typeface="Caveat"/>
              <a:cs typeface="Caveat"/>
              <a:sym typeface="Caveat"/>
            </a:endParaRPr>
          </a:p>
        </p:txBody>
      </p:sp>
      <p:grpSp>
        <p:nvGrpSpPr>
          <p:cNvPr id="1653" name="Google Shape;1653;p63"/>
          <p:cNvGrpSpPr/>
          <p:nvPr/>
        </p:nvGrpSpPr>
        <p:grpSpPr>
          <a:xfrm>
            <a:off x="4130606" y="1389126"/>
            <a:ext cx="928738" cy="3389687"/>
            <a:chOff x="4130538" y="1389088"/>
            <a:chExt cx="928738" cy="3331388"/>
          </a:xfrm>
        </p:grpSpPr>
        <p:sp>
          <p:nvSpPr>
            <p:cNvPr id="1654" name="Google Shape;1654;p63"/>
            <p:cNvSpPr/>
            <p:nvPr/>
          </p:nvSpPr>
          <p:spPr>
            <a:xfrm>
              <a:off x="4275300" y="3837550"/>
              <a:ext cx="783975" cy="882925"/>
            </a:xfrm>
            <a:custGeom>
              <a:avLst/>
              <a:gdLst/>
              <a:ahLst/>
              <a:cxnLst/>
              <a:rect l="l" t="t" r="r" b="b"/>
              <a:pathLst>
                <a:path w="31359" h="35317" extrusionOk="0">
                  <a:moveTo>
                    <a:pt x="30351" y="0"/>
                  </a:moveTo>
                  <a:cubicBezTo>
                    <a:pt x="30928" y="9265"/>
                    <a:pt x="33293" y="20297"/>
                    <a:pt x="27724" y="27724"/>
                  </a:cubicBezTo>
                  <a:cubicBezTo>
                    <a:pt x="21976" y="35389"/>
                    <a:pt x="9581" y="35312"/>
                    <a:pt x="0" y="35312"/>
                  </a:cubicBezTo>
                </a:path>
              </a:pathLst>
            </a:custGeom>
            <a:noFill/>
            <a:ln w="38100" cap="flat" cmpd="sng">
              <a:solidFill>
                <a:schemeClr val="accent3"/>
              </a:solidFill>
              <a:prstDash val="solid"/>
              <a:round/>
              <a:headEnd type="none" w="med" len="med"/>
              <a:tailEnd type="triangle" w="med" len="med"/>
            </a:ln>
          </p:spPr>
          <p:txBody>
            <a:bodyPr/>
            <a:lstStyle/>
            <a:p>
              <a:endParaRPr lang="en-US"/>
            </a:p>
          </p:txBody>
        </p:sp>
        <p:sp>
          <p:nvSpPr>
            <p:cNvPr id="1655" name="Google Shape;1655;p63"/>
            <p:cNvSpPr/>
            <p:nvPr/>
          </p:nvSpPr>
          <p:spPr>
            <a:xfrm rot="-5400000">
              <a:off x="4180013" y="1339613"/>
              <a:ext cx="783975" cy="882925"/>
            </a:xfrm>
            <a:custGeom>
              <a:avLst/>
              <a:gdLst/>
              <a:ahLst/>
              <a:cxnLst/>
              <a:rect l="l" t="t" r="r" b="b"/>
              <a:pathLst>
                <a:path w="31359" h="35317" extrusionOk="0">
                  <a:moveTo>
                    <a:pt x="30351" y="0"/>
                  </a:moveTo>
                  <a:cubicBezTo>
                    <a:pt x="30928" y="9265"/>
                    <a:pt x="33293" y="20297"/>
                    <a:pt x="27724" y="27724"/>
                  </a:cubicBezTo>
                  <a:cubicBezTo>
                    <a:pt x="21976" y="35389"/>
                    <a:pt x="9581" y="35312"/>
                    <a:pt x="0" y="35312"/>
                  </a:cubicBezTo>
                </a:path>
              </a:pathLst>
            </a:custGeom>
            <a:noFill/>
            <a:ln w="38100" cap="flat" cmpd="sng">
              <a:solidFill>
                <a:schemeClr val="accent3"/>
              </a:solidFill>
              <a:prstDash val="solid"/>
              <a:round/>
              <a:headEnd type="none" w="med" len="med"/>
              <a:tailEnd type="triangle" w="med" len="med"/>
            </a:ln>
          </p:spPr>
          <p:txBody>
            <a:bodyPr/>
            <a:lstStyle/>
            <a:p>
              <a:endParaRPr lang="en-US"/>
            </a:p>
          </p:txBody>
        </p:sp>
      </p:grpSp>
      <p:sp>
        <p:nvSpPr>
          <p:cNvPr id="1656" name="Google Shape;1656;p63"/>
          <p:cNvSpPr/>
          <p:nvPr/>
        </p:nvSpPr>
        <p:spPr>
          <a:xfrm>
            <a:off x="353015" y="1124575"/>
            <a:ext cx="4222200" cy="4222200"/>
          </a:xfrm>
          <a:prstGeom prst="ellipse">
            <a:avLst/>
          </a:prstGeom>
          <a:gradFill>
            <a:gsLst>
              <a:gs pos="0">
                <a:srgbClr val="E06666"/>
              </a:gs>
              <a:gs pos="72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7" name="Google Shape;1657;p63"/>
          <p:cNvGrpSpPr/>
          <p:nvPr/>
        </p:nvGrpSpPr>
        <p:grpSpPr>
          <a:xfrm>
            <a:off x="1927725" y="2123025"/>
            <a:ext cx="320400" cy="2085175"/>
            <a:chOff x="1927725" y="2123025"/>
            <a:chExt cx="320400" cy="2085175"/>
          </a:xfrm>
        </p:grpSpPr>
        <p:sp>
          <p:nvSpPr>
            <p:cNvPr id="1658" name="Google Shape;1658;p63"/>
            <p:cNvSpPr/>
            <p:nvPr/>
          </p:nvSpPr>
          <p:spPr>
            <a:xfrm>
              <a:off x="1927725" y="2123025"/>
              <a:ext cx="320400" cy="320400"/>
            </a:xfrm>
            <a:prstGeom prst="mathPlus">
              <a:avLst>
                <a:gd name="adj1" fmla="val 23520"/>
              </a:avLst>
            </a:prstGeom>
            <a:solidFill>
              <a:schemeClr val="accent2"/>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3"/>
            <p:cNvSpPr/>
            <p:nvPr/>
          </p:nvSpPr>
          <p:spPr>
            <a:xfrm>
              <a:off x="1927725" y="3887800"/>
              <a:ext cx="320400" cy="320400"/>
            </a:xfrm>
            <a:prstGeom prst="mathMinus">
              <a:avLst>
                <a:gd name="adj1" fmla="val 23520"/>
              </a:avLst>
            </a:prstGeom>
            <a:solidFill>
              <a:schemeClr val="accent2"/>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0" name="Google Shape;1660;p63"/>
          <p:cNvGrpSpPr/>
          <p:nvPr/>
        </p:nvGrpSpPr>
        <p:grpSpPr>
          <a:xfrm>
            <a:off x="2988256" y="1252771"/>
            <a:ext cx="2168797" cy="3613214"/>
            <a:chOff x="2988256" y="1252771"/>
            <a:chExt cx="2168797" cy="3613214"/>
          </a:xfrm>
        </p:grpSpPr>
        <p:grpSp>
          <p:nvGrpSpPr>
            <p:cNvPr id="1661" name="Google Shape;1661;p63"/>
            <p:cNvGrpSpPr/>
            <p:nvPr/>
          </p:nvGrpSpPr>
          <p:grpSpPr>
            <a:xfrm>
              <a:off x="4904226" y="2437576"/>
              <a:ext cx="252827" cy="1258868"/>
              <a:chOff x="4904226" y="2437576"/>
              <a:chExt cx="252827" cy="1258868"/>
            </a:xfrm>
          </p:grpSpPr>
          <p:grpSp>
            <p:nvGrpSpPr>
              <p:cNvPr id="1662" name="Google Shape;1662;p63"/>
              <p:cNvGrpSpPr/>
              <p:nvPr/>
            </p:nvGrpSpPr>
            <p:grpSpPr>
              <a:xfrm>
                <a:off x="4935501" y="2765076"/>
                <a:ext cx="221552" cy="217993"/>
                <a:chOff x="3037397" y="1406250"/>
                <a:chExt cx="2728478" cy="2684637"/>
              </a:xfrm>
            </p:grpSpPr>
            <p:grpSp>
              <p:nvGrpSpPr>
                <p:cNvPr id="1663" name="Google Shape;1663;p63"/>
                <p:cNvGrpSpPr/>
                <p:nvPr/>
              </p:nvGrpSpPr>
              <p:grpSpPr>
                <a:xfrm>
                  <a:off x="3037397" y="1406250"/>
                  <a:ext cx="2728478" cy="2684637"/>
                  <a:chOff x="3037397" y="1406250"/>
                  <a:chExt cx="2728478" cy="2684637"/>
                </a:xfrm>
              </p:grpSpPr>
              <p:grpSp>
                <p:nvGrpSpPr>
                  <p:cNvPr id="1664" name="Google Shape;1664;p63"/>
                  <p:cNvGrpSpPr/>
                  <p:nvPr/>
                </p:nvGrpSpPr>
                <p:grpSpPr>
                  <a:xfrm>
                    <a:off x="3037397" y="1406250"/>
                    <a:ext cx="2728478" cy="2684637"/>
                    <a:chOff x="3037397" y="1406250"/>
                    <a:chExt cx="2728478" cy="2684637"/>
                  </a:xfrm>
                </p:grpSpPr>
                <p:sp>
                  <p:nvSpPr>
                    <p:cNvPr id="1665" name="Google Shape;1665;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2" name="Google Shape;1672;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3" name="Google Shape;1673;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4" name="Google Shape;1674;p63"/>
              <p:cNvGrpSpPr/>
              <p:nvPr/>
            </p:nvGrpSpPr>
            <p:grpSpPr>
              <a:xfrm flipH="1">
                <a:off x="4904226" y="2437576"/>
                <a:ext cx="221552" cy="217993"/>
                <a:chOff x="3037397" y="1406250"/>
                <a:chExt cx="2728478" cy="2684637"/>
              </a:xfrm>
            </p:grpSpPr>
            <p:grpSp>
              <p:nvGrpSpPr>
                <p:cNvPr id="1675" name="Google Shape;1675;p63"/>
                <p:cNvGrpSpPr/>
                <p:nvPr/>
              </p:nvGrpSpPr>
              <p:grpSpPr>
                <a:xfrm>
                  <a:off x="3037397" y="1406250"/>
                  <a:ext cx="2728478" cy="2684637"/>
                  <a:chOff x="3037397" y="1406250"/>
                  <a:chExt cx="2728478" cy="2684637"/>
                </a:xfrm>
              </p:grpSpPr>
              <p:grpSp>
                <p:nvGrpSpPr>
                  <p:cNvPr id="1676" name="Google Shape;1676;p63"/>
                  <p:cNvGrpSpPr/>
                  <p:nvPr/>
                </p:nvGrpSpPr>
                <p:grpSpPr>
                  <a:xfrm>
                    <a:off x="3037397" y="1406250"/>
                    <a:ext cx="2728478" cy="2684637"/>
                    <a:chOff x="3037397" y="1406250"/>
                    <a:chExt cx="2728478" cy="2684637"/>
                  </a:xfrm>
                </p:grpSpPr>
                <p:sp>
                  <p:nvSpPr>
                    <p:cNvPr id="1677" name="Google Shape;1677;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5" name="Google Shape;1685;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63"/>
              <p:cNvGrpSpPr/>
              <p:nvPr/>
            </p:nvGrpSpPr>
            <p:grpSpPr>
              <a:xfrm rot="10800000">
                <a:off x="4904226" y="3092576"/>
                <a:ext cx="221552" cy="217993"/>
                <a:chOff x="3037397" y="1406250"/>
                <a:chExt cx="2728478" cy="2684637"/>
              </a:xfrm>
            </p:grpSpPr>
            <p:grpSp>
              <p:nvGrpSpPr>
                <p:cNvPr id="1687" name="Google Shape;1687;p63"/>
                <p:cNvGrpSpPr/>
                <p:nvPr/>
              </p:nvGrpSpPr>
              <p:grpSpPr>
                <a:xfrm>
                  <a:off x="3037397" y="1406250"/>
                  <a:ext cx="2728478" cy="2684637"/>
                  <a:chOff x="3037397" y="1406250"/>
                  <a:chExt cx="2728478" cy="2684637"/>
                </a:xfrm>
              </p:grpSpPr>
              <p:grpSp>
                <p:nvGrpSpPr>
                  <p:cNvPr id="1688" name="Google Shape;1688;p63"/>
                  <p:cNvGrpSpPr/>
                  <p:nvPr/>
                </p:nvGrpSpPr>
                <p:grpSpPr>
                  <a:xfrm>
                    <a:off x="3037397" y="1406250"/>
                    <a:ext cx="2728478" cy="2684637"/>
                    <a:chOff x="3037397" y="1406250"/>
                    <a:chExt cx="2728478" cy="2684637"/>
                  </a:xfrm>
                </p:grpSpPr>
                <p:sp>
                  <p:nvSpPr>
                    <p:cNvPr id="1689" name="Google Shape;1689;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6" name="Google Shape;1696;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8" name="Google Shape;1698;p63"/>
              <p:cNvGrpSpPr/>
              <p:nvPr/>
            </p:nvGrpSpPr>
            <p:grpSpPr>
              <a:xfrm>
                <a:off x="4935501" y="3478451"/>
                <a:ext cx="221552" cy="217993"/>
                <a:chOff x="3037397" y="1406250"/>
                <a:chExt cx="2728478" cy="2684637"/>
              </a:xfrm>
            </p:grpSpPr>
            <p:grpSp>
              <p:nvGrpSpPr>
                <p:cNvPr id="1699" name="Google Shape;1699;p63"/>
                <p:cNvGrpSpPr/>
                <p:nvPr/>
              </p:nvGrpSpPr>
              <p:grpSpPr>
                <a:xfrm>
                  <a:off x="3037397" y="1406250"/>
                  <a:ext cx="2728478" cy="2684637"/>
                  <a:chOff x="3037397" y="1406250"/>
                  <a:chExt cx="2728478" cy="2684637"/>
                </a:xfrm>
              </p:grpSpPr>
              <p:grpSp>
                <p:nvGrpSpPr>
                  <p:cNvPr id="1700" name="Google Shape;1700;p63"/>
                  <p:cNvGrpSpPr/>
                  <p:nvPr/>
                </p:nvGrpSpPr>
                <p:grpSpPr>
                  <a:xfrm>
                    <a:off x="3037397" y="1406250"/>
                    <a:ext cx="2728478" cy="2684637"/>
                    <a:chOff x="3037397" y="1406250"/>
                    <a:chExt cx="2728478" cy="2684637"/>
                  </a:xfrm>
                </p:grpSpPr>
                <p:sp>
                  <p:nvSpPr>
                    <p:cNvPr id="1701" name="Google Shape;1701;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9" name="Google Shape;1709;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0" name="Google Shape;1710;p63"/>
            <p:cNvGrpSpPr/>
            <p:nvPr/>
          </p:nvGrpSpPr>
          <p:grpSpPr>
            <a:xfrm rot="5400000">
              <a:off x="3327529" y="4273888"/>
              <a:ext cx="252827" cy="931368"/>
              <a:chOff x="5056626" y="2917476"/>
              <a:chExt cx="252827" cy="931368"/>
            </a:xfrm>
          </p:grpSpPr>
          <p:grpSp>
            <p:nvGrpSpPr>
              <p:cNvPr id="1711" name="Google Shape;1711;p63"/>
              <p:cNvGrpSpPr/>
              <p:nvPr/>
            </p:nvGrpSpPr>
            <p:grpSpPr>
              <a:xfrm>
                <a:off x="5087901" y="2917476"/>
                <a:ext cx="221552" cy="217993"/>
                <a:chOff x="3037397" y="1406250"/>
                <a:chExt cx="2728478" cy="2684637"/>
              </a:xfrm>
            </p:grpSpPr>
            <p:grpSp>
              <p:nvGrpSpPr>
                <p:cNvPr id="1712" name="Google Shape;1712;p63"/>
                <p:cNvGrpSpPr/>
                <p:nvPr/>
              </p:nvGrpSpPr>
              <p:grpSpPr>
                <a:xfrm>
                  <a:off x="3037397" y="1406250"/>
                  <a:ext cx="2728478" cy="2684637"/>
                  <a:chOff x="3037397" y="1406250"/>
                  <a:chExt cx="2728478" cy="2684637"/>
                </a:xfrm>
              </p:grpSpPr>
              <p:grpSp>
                <p:nvGrpSpPr>
                  <p:cNvPr id="1713" name="Google Shape;1713;p63"/>
                  <p:cNvGrpSpPr/>
                  <p:nvPr/>
                </p:nvGrpSpPr>
                <p:grpSpPr>
                  <a:xfrm>
                    <a:off x="3037397" y="1406250"/>
                    <a:ext cx="2728478" cy="2684637"/>
                    <a:chOff x="3037397" y="1406250"/>
                    <a:chExt cx="2728478" cy="2684637"/>
                  </a:xfrm>
                </p:grpSpPr>
                <p:sp>
                  <p:nvSpPr>
                    <p:cNvPr id="1714" name="Google Shape;1714;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1" name="Google Shape;1721;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2" name="Google Shape;1722;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63"/>
              <p:cNvGrpSpPr/>
              <p:nvPr/>
            </p:nvGrpSpPr>
            <p:grpSpPr>
              <a:xfrm>
                <a:off x="5056626" y="3244976"/>
                <a:ext cx="252827" cy="603868"/>
                <a:chOff x="5056626" y="3244976"/>
                <a:chExt cx="252827" cy="603868"/>
              </a:xfrm>
            </p:grpSpPr>
            <p:grpSp>
              <p:nvGrpSpPr>
                <p:cNvPr id="1724" name="Google Shape;1724;p63"/>
                <p:cNvGrpSpPr/>
                <p:nvPr/>
              </p:nvGrpSpPr>
              <p:grpSpPr>
                <a:xfrm rot="10800000">
                  <a:off x="5056626" y="3244976"/>
                  <a:ext cx="221552" cy="217993"/>
                  <a:chOff x="3037397" y="1406250"/>
                  <a:chExt cx="2728478" cy="2684637"/>
                </a:xfrm>
              </p:grpSpPr>
              <p:grpSp>
                <p:nvGrpSpPr>
                  <p:cNvPr id="1725" name="Google Shape;1725;p63"/>
                  <p:cNvGrpSpPr/>
                  <p:nvPr/>
                </p:nvGrpSpPr>
                <p:grpSpPr>
                  <a:xfrm>
                    <a:off x="3037397" y="1406250"/>
                    <a:ext cx="2728478" cy="2684637"/>
                    <a:chOff x="3037397" y="1406250"/>
                    <a:chExt cx="2728478" cy="2684637"/>
                  </a:xfrm>
                </p:grpSpPr>
                <p:grpSp>
                  <p:nvGrpSpPr>
                    <p:cNvPr id="1726" name="Google Shape;1726;p63"/>
                    <p:cNvGrpSpPr/>
                    <p:nvPr/>
                  </p:nvGrpSpPr>
                  <p:grpSpPr>
                    <a:xfrm>
                      <a:off x="3037397" y="1406250"/>
                      <a:ext cx="2728478" cy="2684637"/>
                      <a:chOff x="3037397" y="1406250"/>
                      <a:chExt cx="2728478" cy="2684637"/>
                    </a:xfrm>
                  </p:grpSpPr>
                  <p:sp>
                    <p:nvSpPr>
                      <p:cNvPr id="1727" name="Google Shape;1727;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4" name="Google Shape;1734;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5" name="Google Shape;1735;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6" name="Google Shape;1736;p63"/>
                <p:cNvGrpSpPr/>
                <p:nvPr/>
              </p:nvGrpSpPr>
              <p:grpSpPr>
                <a:xfrm>
                  <a:off x="5087901" y="3630851"/>
                  <a:ext cx="221552" cy="217993"/>
                  <a:chOff x="3037397" y="1406250"/>
                  <a:chExt cx="2728478" cy="2684637"/>
                </a:xfrm>
              </p:grpSpPr>
              <p:grpSp>
                <p:nvGrpSpPr>
                  <p:cNvPr id="1737" name="Google Shape;1737;p63"/>
                  <p:cNvGrpSpPr/>
                  <p:nvPr/>
                </p:nvGrpSpPr>
                <p:grpSpPr>
                  <a:xfrm>
                    <a:off x="3037397" y="1406250"/>
                    <a:ext cx="2728478" cy="2684637"/>
                    <a:chOff x="3037397" y="1406250"/>
                    <a:chExt cx="2728478" cy="2684637"/>
                  </a:xfrm>
                </p:grpSpPr>
                <p:grpSp>
                  <p:nvGrpSpPr>
                    <p:cNvPr id="1738" name="Google Shape;1738;p63"/>
                    <p:cNvGrpSpPr/>
                    <p:nvPr/>
                  </p:nvGrpSpPr>
                  <p:grpSpPr>
                    <a:xfrm>
                      <a:off x="3037397" y="1406250"/>
                      <a:ext cx="2728478" cy="2684637"/>
                      <a:chOff x="3037397" y="1406250"/>
                      <a:chExt cx="2728478" cy="2684637"/>
                    </a:xfrm>
                  </p:grpSpPr>
                  <p:sp>
                    <p:nvSpPr>
                      <p:cNvPr id="1739" name="Google Shape;1739;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6" name="Google Shape;1746;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7" name="Google Shape;1747;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48" name="Google Shape;1748;p63"/>
            <p:cNvGrpSpPr/>
            <p:nvPr/>
          </p:nvGrpSpPr>
          <p:grpSpPr>
            <a:xfrm rot="-5400000">
              <a:off x="3327526" y="913501"/>
              <a:ext cx="252827" cy="931368"/>
              <a:chOff x="5209026" y="3069876"/>
              <a:chExt cx="252827" cy="931368"/>
            </a:xfrm>
          </p:grpSpPr>
          <p:grpSp>
            <p:nvGrpSpPr>
              <p:cNvPr id="1749" name="Google Shape;1749;p63"/>
              <p:cNvGrpSpPr/>
              <p:nvPr/>
            </p:nvGrpSpPr>
            <p:grpSpPr>
              <a:xfrm>
                <a:off x="5240301" y="3069876"/>
                <a:ext cx="221552" cy="217993"/>
                <a:chOff x="3037397" y="1406250"/>
                <a:chExt cx="2728478" cy="2684637"/>
              </a:xfrm>
            </p:grpSpPr>
            <p:grpSp>
              <p:nvGrpSpPr>
                <p:cNvPr id="1750" name="Google Shape;1750;p63"/>
                <p:cNvGrpSpPr/>
                <p:nvPr/>
              </p:nvGrpSpPr>
              <p:grpSpPr>
                <a:xfrm>
                  <a:off x="3037397" y="1406250"/>
                  <a:ext cx="2728478" cy="2684637"/>
                  <a:chOff x="3037397" y="1406250"/>
                  <a:chExt cx="2728478" cy="2684637"/>
                </a:xfrm>
              </p:grpSpPr>
              <p:grpSp>
                <p:nvGrpSpPr>
                  <p:cNvPr id="1751" name="Google Shape;1751;p63"/>
                  <p:cNvGrpSpPr/>
                  <p:nvPr/>
                </p:nvGrpSpPr>
                <p:grpSpPr>
                  <a:xfrm>
                    <a:off x="3037397" y="1406250"/>
                    <a:ext cx="2728478" cy="2684637"/>
                    <a:chOff x="3037397" y="1406250"/>
                    <a:chExt cx="2728478" cy="2684637"/>
                  </a:xfrm>
                </p:grpSpPr>
                <p:sp>
                  <p:nvSpPr>
                    <p:cNvPr id="1752" name="Google Shape;1752;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9" name="Google Shape;1759;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0" name="Google Shape;1760;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1" name="Google Shape;1761;p63"/>
              <p:cNvGrpSpPr/>
              <p:nvPr/>
            </p:nvGrpSpPr>
            <p:grpSpPr>
              <a:xfrm>
                <a:off x="5209026" y="3397376"/>
                <a:ext cx="252827" cy="603868"/>
                <a:chOff x="5056626" y="3244976"/>
                <a:chExt cx="252827" cy="603868"/>
              </a:xfrm>
            </p:grpSpPr>
            <p:grpSp>
              <p:nvGrpSpPr>
                <p:cNvPr id="1762" name="Google Shape;1762;p63"/>
                <p:cNvGrpSpPr/>
                <p:nvPr/>
              </p:nvGrpSpPr>
              <p:grpSpPr>
                <a:xfrm rot="10800000">
                  <a:off x="5056626" y="3244976"/>
                  <a:ext cx="221552" cy="217993"/>
                  <a:chOff x="3037397" y="1406250"/>
                  <a:chExt cx="2728478" cy="2684637"/>
                </a:xfrm>
              </p:grpSpPr>
              <p:grpSp>
                <p:nvGrpSpPr>
                  <p:cNvPr id="1763" name="Google Shape;1763;p63"/>
                  <p:cNvGrpSpPr/>
                  <p:nvPr/>
                </p:nvGrpSpPr>
                <p:grpSpPr>
                  <a:xfrm>
                    <a:off x="3037397" y="1406250"/>
                    <a:ext cx="2728478" cy="2684637"/>
                    <a:chOff x="3037397" y="1406250"/>
                    <a:chExt cx="2728478" cy="2684637"/>
                  </a:xfrm>
                </p:grpSpPr>
                <p:grpSp>
                  <p:nvGrpSpPr>
                    <p:cNvPr id="1764" name="Google Shape;1764;p63"/>
                    <p:cNvGrpSpPr/>
                    <p:nvPr/>
                  </p:nvGrpSpPr>
                  <p:grpSpPr>
                    <a:xfrm>
                      <a:off x="3037397" y="1406250"/>
                      <a:ext cx="2728478" cy="2684637"/>
                      <a:chOff x="3037397" y="1406250"/>
                      <a:chExt cx="2728478" cy="2684637"/>
                    </a:xfrm>
                  </p:grpSpPr>
                  <p:sp>
                    <p:nvSpPr>
                      <p:cNvPr id="1765" name="Google Shape;1765;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4" name="Google Shape;1774;p63"/>
                <p:cNvGrpSpPr/>
                <p:nvPr/>
              </p:nvGrpSpPr>
              <p:grpSpPr>
                <a:xfrm>
                  <a:off x="5087901" y="3630851"/>
                  <a:ext cx="221552" cy="217993"/>
                  <a:chOff x="3037397" y="1406250"/>
                  <a:chExt cx="2728478" cy="2684637"/>
                </a:xfrm>
              </p:grpSpPr>
              <p:grpSp>
                <p:nvGrpSpPr>
                  <p:cNvPr id="1775" name="Google Shape;1775;p63"/>
                  <p:cNvGrpSpPr/>
                  <p:nvPr/>
                </p:nvGrpSpPr>
                <p:grpSpPr>
                  <a:xfrm>
                    <a:off x="3037397" y="1406250"/>
                    <a:ext cx="2728478" cy="2684637"/>
                    <a:chOff x="3037397" y="1406250"/>
                    <a:chExt cx="2728478" cy="2684637"/>
                  </a:xfrm>
                </p:grpSpPr>
                <p:grpSp>
                  <p:nvGrpSpPr>
                    <p:cNvPr id="1776" name="Google Shape;1776;p63"/>
                    <p:cNvGrpSpPr/>
                    <p:nvPr/>
                  </p:nvGrpSpPr>
                  <p:grpSpPr>
                    <a:xfrm>
                      <a:off x="3037397" y="1406250"/>
                      <a:ext cx="2728478" cy="2684637"/>
                      <a:chOff x="3037397" y="1406250"/>
                      <a:chExt cx="2728478" cy="2684637"/>
                    </a:xfrm>
                  </p:grpSpPr>
                  <p:sp>
                    <p:nvSpPr>
                      <p:cNvPr id="1777" name="Google Shape;1777;p63"/>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3"/>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3"/>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3"/>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3"/>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3"/>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3"/>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4" name="Google Shape;1784;p63"/>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63"/>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1786" name="Google Shape;1786;p63"/>
          <p:cNvGrpSpPr/>
          <p:nvPr/>
        </p:nvGrpSpPr>
        <p:grpSpPr>
          <a:xfrm>
            <a:off x="3380922" y="2139344"/>
            <a:ext cx="931400" cy="1623007"/>
            <a:chOff x="6432649" y="2369256"/>
            <a:chExt cx="680052" cy="1185022"/>
          </a:xfrm>
        </p:grpSpPr>
        <p:grpSp>
          <p:nvGrpSpPr>
            <p:cNvPr id="1787" name="Google Shape;1787;p63"/>
            <p:cNvGrpSpPr/>
            <p:nvPr/>
          </p:nvGrpSpPr>
          <p:grpSpPr>
            <a:xfrm>
              <a:off x="6432649" y="2369256"/>
              <a:ext cx="680052" cy="1185022"/>
              <a:chOff x="6356449" y="2369256"/>
              <a:chExt cx="680052" cy="1185022"/>
            </a:xfrm>
          </p:grpSpPr>
          <p:grpSp>
            <p:nvGrpSpPr>
              <p:cNvPr id="1788" name="Google Shape;1788;p63"/>
              <p:cNvGrpSpPr/>
              <p:nvPr/>
            </p:nvGrpSpPr>
            <p:grpSpPr>
              <a:xfrm>
                <a:off x="6356449" y="2369256"/>
                <a:ext cx="680052" cy="1185022"/>
                <a:chOff x="2561075" y="1953875"/>
                <a:chExt cx="580200" cy="1011025"/>
              </a:xfrm>
            </p:grpSpPr>
            <p:sp>
              <p:nvSpPr>
                <p:cNvPr id="1789" name="Google Shape;1789;p63"/>
                <p:cNvSpPr/>
                <p:nvPr/>
              </p:nvSpPr>
              <p:spPr>
                <a:xfrm>
                  <a:off x="2745075" y="2009300"/>
                  <a:ext cx="212100" cy="8913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3"/>
                <p:cNvSpPr/>
                <p:nvPr/>
              </p:nvSpPr>
              <p:spPr>
                <a:xfrm rot="5400000">
                  <a:off x="2762775" y="1759175"/>
                  <a:ext cx="176700" cy="5661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3"/>
                <p:cNvSpPr/>
                <p:nvPr/>
              </p:nvSpPr>
              <p:spPr>
                <a:xfrm rot="5400000">
                  <a:off x="2762825" y="2586450"/>
                  <a:ext cx="176700" cy="5802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63"/>
              <p:cNvGrpSpPr/>
              <p:nvPr/>
            </p:nvGrpSpPr>
            <p:grpSpPr>
              <a:xfrm>
                <a:off x="6356449" y="2369256"/>
                <a:ext cx="680052" cy="1185022"/>
                <a:chOff x="2561075" y="1953875"/>
                <a:chExt cx="580200" cy="1011025"/>
              </a:xfrm>
            </p:grpSpPr>
            <p:sp>
              <p:nvSpPr>
                <p:cNvPr id="1793" name="Google Shape;1793;p63"/>
                <p:cNvSpPr/>
                <p:nvPr/>
              </p:nvSpPr>
              <p:spPr>
                <a:xfrm>
                  <a:off x="2745075" y="2009300"/>
                  <a:ext cx="212100" cy="891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3"/>
                <p:cNvSpPr/>
                <p:nvPr/>
              </p:nvSpPr>
              <p:spPr>
                <a:xfrm rot="5400000">
                  <a:off x="2762775" y="1759175"/>
                  <a:ext cx="176700" cy="566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3"/>
                <p:cNvSpPr/>
                <p:nvPr/>
              </p:nvSpPr>
              <p:spPr>
                <a:xfrm rot="5400000">
                  <a:off x="2762825" y="2586450"/>
                  <a:ext cx="176700" cy="58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6" name="Google Shape;1796;p63"/>
            <p:cNvSpPr/>
            <p:nvPr/>
          </p:nvSpPr>
          <p:spPr>
            <a:xfrm>
              <a:off x="6683475" y="2588549"/>
              <a:ext cx="54000" cy="54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3"/>
            <p:cNvSpPr/>
            <p:nvPr/>
          </p:nvSpPr>
          <p:spPr>
            <a:xfrm>
              <a:off x="6683475" y="3198150"/>
              <a:ext cx="54000" cy="100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63"/>
          <p:cNvGrpSpPr/>
          <p:nvPr/>
        </p:nvGrpSpPr>
        <p:grpSpPr>
          <a:xfrm>
            <a:off x="2087930" y="2414138"/>
            <a:ext cx="700641" cy="1434526"/>
            <a:chOff x="2087930" y="2414138"/>
            <a:chExt cx="700641" cy="1434526"/>
          </a:xfrm>
        </p:grpSpPr>
        <p:grpSp>
          <p:nvGrpSpPr>
            <p:cNvPr id="1799" name="Google Shape;1799;p63"/>
            <p:cNvGrpSpPr/>
            <p:nvPr/>
          </p:nvGrpSpPr>
          <p:grpSpPr>
            <a:xfrm rot="5400000">
              <a:off x="1720988" y="2781081"/>
              <a:ext cx="1434526" cy="700641"/>
              <a:chOff x="2113011" y="3484109"/>
              <a:chExt cx="1434526" cy="700641"/>
            </a:xfrm>
          </p:grpSpPr>
          <p:sp>
            <p:nvSpPr>
              <p:cNvPr id="1800" name="Google Shape;1800;p63"/>
              <p:cNvSpPr/>
              <p:nvPr/>
            </p:nvSpPr>
            <p:spPr>
              <a:xfrm rot="-5400000" flipH="1">
                <a:off x="2083161" y="3765575"/>
                <a:ext cx="191700" cy="132000"/>
              </a:xfrm>
              <a:prstGeom prst="round2SameRect">
                <a:avLst>
                  <a:gd name="adj1" fmla="val 19831"/>
                  <a:gd name="adj2" fmla="val 0"/>
                </a:avLst>
              </a:prstGeom>
              <a:noFill/>
              <a:ln w="114300" cap="flat" cmpd="sng">
                <a:solidFill>
                  <a:srgbClr val="FF99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3"/>
              <p:cNvSpPr/>
              <p:nvPr/>
            </p:nvSpPr>
            <p:spPr>
              <a:xfrm flipH="1">
                <a:off x="2245237" y="3484250"/>
                <a:ext cx="1302300" cy="700500"/>
              </a:xfrm>
              <a:prstGeom prst="roundRect">
                <a:avLst>
                  <a:gd name="adj" fmla="val 8262"/>
                </a:avLst>
              </a:prstGeom>
              <a:noFill/>
              <a:ln w="114300" cap="flat" cmpd="sng">
                <a:solidFill>
                  <a:srgbClr val="FF99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3"/>
              <p:cNvSpPr/>
              <p:nvPr/>
            </p:nvSpPr>
            <p:spPr>
              <a:xfrm rot="-5400000">
                <a:off x="2156281" y="3570004"/>
                <a:ext cx="694800" cy="528900"/>
              </a:xfrm>
              <a:prstGeom prst="round2Same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3"/>
              <p:cNvSpPr/>
              <p:nvPr/>
            </p:nvSpPr>
            <p:spPr>
              <a:xfrm rot="5400000" flipH="1">
                <a:off x="2810437" y="3441809"/>
                <a:ext cx="694800" cy="779400"/>
              </a:xfrm>
              <a:prstGeom prst="round2SameRect">
                <a:avLst>
                  <a:gd name="adj1" fmla="val 16667"/>
                  <a:gd name="adj2" fmla="val 0"/>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3"/>
              <p:cNvSpPr/>
              <p:nvPr/>
            </p:nvSpPr>
            <p:spPr>
              <a:xfrm flipH="1">
                <a:off x="2202011" y="4027275"/>
                <a:ext cx="12915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3"/>
              <p:cNvSpPr/>
              <p:nvPr/>
            </p:nvSpPr>
            <p:spPr>
              <a:xfrm flipH="1">
                <a:off x="2245237" y="3484250"/>
                <a:ext cx="1302300" cy="700500"/>
              </a:xfrm>
              <a:prstGeom prst="roundRect">
                <a:avLst>
                  <a:gd name="adj" fmla="val 8262"/>
                </a:avLst>
              </a:prstGeom>
              <a:no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3"/>
              <p:cNvSpPr/>
              <p:nvPr/>
            </p:nvSpPr>
            <p:spPr>
              <a:xfrm rot="-5400000" flipH="1">
                <a:off x="2083161" y="3765575"/>
                <a:ext cx="191700" cy="132000"/>
              </a:xfrm>
              <a:prstGeom prst="round2SameRect">
                <a:avLst>
                  <a:gd name="adj1" fmla="val 19831"/>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3"/>
              <p:cNvSpPr/>
              <p:nvPr/>
            </p:nvSpPr>
            <p:spPr>
              <a:xfrm flipH="1">
                <a:off x="2851711" y="3500175"/>
                <a:ext cx="4098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3"/>
              <p:cNvSpPr/>
              <p:nvPr/>
            </p:nvSpPr>
            <p:spPr>
              <a:xfrm flipH="1">
                <a:off x="3374111" y="3500175"/>
                <a:ext cx="119400" cy="119400"/>
              </a:xfrm>
              <a:prstGeom prst="ellipse">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 name="Google Shape;1809;p63"/>
            <p:cNvGrpSpPr/>
            <p:nvPr/>
          </p:nvGrpSpPr>
          <p:grpSpPr>
            <a:xfrm>
              <a:off x="2143620" y="2875353"/>
              <a:ext cx="597597" cy="580518"/>
              <a:chOff x="3234886" y="1696675"/>
              <a:chExt cx="2673813" cy="2597396"/>
            </a:xfrm>
          </p:grpSpPr>
          <p:grpSp>
            <p:nvGrpSpPr>
              <p:cNvPr id="1810" name="Google Shape;1810;p63"/>
              <p:cNvGrpSpPr/>
              <p:nvPr/>
            </p:nvGrpSpPr>
            <p:grpSpPr>
              <a:xfrm>
                <a:off x="3234886" y="1696675"/>
                <a:ext cx="2673813" cy="2597396"/>
                <a:chOff x="3234886" y="1315675"/>
                <a:chExt cx="2673813" cy="2597396"/>
              </a:xfrm>
            </p:grpSpPr>
            <p:grpSp>
              <p:nvGrpSpPr>
                <p:cNvPr id="1811" name="Google Shape;1811;p63"/>
                <p:cNvGrpSpPr/>
                <p:nvPr/>
              </p:nvGrpSpPr>
              <p:grpSpPr>
                <a:xfrm>
                  <a:off x="3234886" y="1315675"/>
                  <a:ext cx="2673813" cy="2597396"/>
                  <a:chOff x="561460" y="3813381"/>
                  <a:chExt cx="1021475" cy="992281"/>
                </a:xfrm>
              </p:grpSpPr>
              <p:sp>
                <p:nvSpPr>
                  <p:cNvPr id="1812" name="Google Shape;1812;p63"/>
                  <p:cNvSpPr/>
                  <p:nvPr/>
                </p:nvSpPr>
                <p:spPr>
                  <a:xfrm rot="3599975">
                    <a:off x="435315"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3"/>
                  <p:cNvSpPr/>
                  <p:nvPr/>
                </p:nvSpPr>
                <p:spPr>
                  <a:xfrm rot="-3599975" flipH="1">
                    <a:off x="824690"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3"/>
                  <p:cNvSpPr/>
                  <p:nvPr/>
                </p:nvSpPr>
                <p:spPr>
                  <a:xfrm rot="10800000">
                    <a:off x="964050" y="4619963"/>
                    <a:ext cx="215700" cy="185700"/>
                  </a:xfrm>
                  <a:prstGeom prst="triangle">
                    <a:avLst>
                      <a:gd name="adj" fmla="val 5000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1815" name="Google Shape;1815;p63"/>
                <p:cNvGrpSpPr/>
                <p:nvPr/>
              </p:nvGrpSpPr>
              <p:grpSpPr>
                <a:xfrm>
                  <a:off x="3234886" y="1315675"/>
                  <a:ext cx="2673813" cy="2597396"/>
                  <a:chOff x="561460" y="3813381"/>
                  <a:chExt cx="1021475" cy="992281"/>
                </a:xfrm>
              </p:grpSpPr>
              <p:sp>
                <p:nvSpPr>
                  <p:cNvPr id="1816" name="Google Shape;1816;p63"/>
                  <p:cNvSpPr/>
                  <p:nvPr/>
                </p:nvSpPr>
                <p:spPr>
                  <a:xfrm rot="3599975">
                    <a:off x="435315"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3"/>
                  <p:cNvSpPr/>
                  <p:nvPr/>
                </p:nvSpPr>
                <p:spPr>
                  <a:xfrm rot="-3599975" flipH="1">
                    <a:off x="824690"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3"/>
                  <p:cNvSpPr/>
                  <p:nvPr/>
                </p:nvSpPr>
                <p:spPr>
                  <a:xfrm rot="10800000">
                    <a:off x="964050" y="4619963"/>
                    <a:ext cx="215700" cy="1857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9" name="Google Shape;1819;p63"/>
              <p:cNvSpPr/>
              <p:nvPr/>
            </p:nvSpPr>
            <p:spPr>
              <a:xfrm rot="3598252">
                <a:off x="3228951" y="3095113"/>
                <a:ext cx="1627567" cy="10255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3"/>
              <p:cNvSpPr/>
              <p:nvPr/>
            </p:nvSpPr>
            <p:spPr>
              <a:xfrm rot="3597031" flipH="1">
                <a:off x="3343889" y="2134200"/>
                <a:ext cx="286971" cy="1028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21" name="Google Shape;1821;p63"/>
          <p:cNvGrpSpPr/>
          <p:nvPr/>
        </p:nvGrpSpPr>
        <p:grpSpPr>
          <a:xfrm>
            <a:off x="1488990" y="2358762"/>
            <a:ext cx="1898519" cy="1753838"/>
            <a:chOff x="2225200" y="408550"/>
            <a:chExt cx="4691175" cy="4333675"/>
          </a:xfrm>
        </p:grpSpPr>
        <p:sp>
          <p:nvSpPr>
            <p:cNvPr id="1822" name="Google Shape;1822;p63"/>
            <p:cNvSpPr/>
            <p:nvPr/>
          </p:nvSpPr>
          <p:spPr>
            <a:xfrm>
              <a:off x="2560800" y="1087075"/>
              <a:ext cx="4005375" cy="3655150"/>
            </a:xfrm>
            <a:custGeom>
              <a:avLst/>
              <a:gdLst/>
              <a:ahLst/>
              <a:cxnLst/>
              <a:rect l="l" t="t" r="r" b="b"/>
              <a:pathLst>
                <a:path w="160215" h="146206" extrusionOk="0">
                  <a:moveTo>
                    <a:pt x="54864" y="39105"/>
                  </a:moveTo>
                  <a:lnTo>
                    <a:pt x="56323" y="0"/>
                  </a:lnTo>
                  <a:lnTo>
                    <a:pt x="80837" y="30642"/>
                  </a:lnTo>
                  <a:lnTo>
                    <a:pt x="105351" y="3210"/>
                  </a:lnTo>
                  <a:lnTo>
                    <a:pt x="105059" y="35019"/>
                  </a:lnTo>
                  <a:lnTo>
                    <a:pt x="123444" y="28891"/>
                  </a:lnTo>
                  <a:lnTo>
                    <a:pt x="117024" y="49611"/>
                  </a:lnTo>
                  <a:lnTo>
                    <a:pt x="160215" y="63619"/>
                  </a:lnTo>
                  <a:lnTo>
                    <a:pt x="120234" y="77918"/>
                  </a:lnTo>
                  <a:lnTo>
                    <a:pt x="139495" y="122568"/>
                  </a:lnTo>
                  <a:lnTo>
                    <a:pt x="94845" y="101265"/>
                  </a:lnTo>
                  <a:lnTo>
                    <a:pt x="70331" y="146206"/>
                  </a:lnTo>
                  <a:lnTo>
                    <a:pt x="62744" y="92218"/>
                  </a:lnTo>
                  <a:lnTo>
                    <a:pt x="35895" y="112354"/>
                  </a:lnTo>
                  <a:lnTo>
                    <a:pt x="45818" y="82879"/>
                  </a:lnTo>
                  <a:lnTo>
                    <a:pt x="0" y="77918"/>
                  </a:lnTo>
                  <a:lnTo>
                    <a:pt x="45526" y="57782"/>
                  </a:lnTo>
                  <a:lnTo>
                    <a:pt x="32685" y="35895"/>
                  </a:lnTo>
                  <a:close/>
                </a:path>
              </a:pathLst>
            </a:custGeom>
            <a:solidFill>
              <a:schemeClr val="accent6"/>
            </a:solidFill>
            <a:ln w="38100" cap="flat" cmpd="sng">
              <a:solidFill>
                <a:srgbClr val="252525"/>
              </a:solidFill>
              <a:prstDash val="solid"/>
              <a:round/>
              <a:headEnd type="none" w="med" len="med"/>
              <a:tailEnd type="none" w="med" len="med"/>
            </a:ln>
          </p:spPr>
          <p:txBody>
            <a:bodyPr/>
            <a:lstStyle/>
            <a:p>
              <a:endParaRPr lang="en-US"/>
            </a:p>
          </p:txBody>
        </p:sp>
        <p:sp>
          <p:nvSpPr>
            <p:cNvPr id="1823" name="Google Shape;1823;p63"/>
            <p:cNvSpPr/>
            <p:nvPr/>
          </p:nvSpPr>
          <p:spPr>
            <a:xfrm>
              <a:off x="3808375" y="1977150"/>
              <a:ext cx="1634250" cy="1743675"/>
            </a:xfrm>
            <a:custGeom>
              <a:avLst/>
              <a:gdLst/>
              <a:ahLst/>
              <a:cxnLst/>
              <a:rect l="l" t="t" r="r" b="b"/>
              <a:pathLst>
                <a:path w="65370" h="69747" extrusionOk="0">
                  <a:moveTo>
                    <a:pt x="20136" y="0"/>
                  </a:moveTo>
                  <a:lnTo>
                    <a:pt x="20428" y="14300"/>
                  </a:lnTo>
                  <a:lnTo>
                    <a:pt x="8171" y="14300"/>
                  </a:lnTo>
                  <a:lnTo>
                    <a:pt x="12841" y="26265"/>
                  </a:lnTo>
                  <a:lnTo>
                    <a:pt x="0" y="33560"/>
                  </a:lnTo>
                  <a:lnTo>
                    <a:pt x="14592" y="36770"/>
                  </a:lnTo>
                  <a:lnTo>
                    <a:pt x="10506" y="45233"/>
                  </a:lnTo>
                  <a:lnTo>
                    <a:pt x="23347" y="42899"/>
                  </a:lnTo>
                  <a:lnTo>
                    <a:pt x="28599" y="69747"/>
                  </a:lnTo>
                  <a:lnTo>
                    <a:pt x="38522" y="45233"/>
                  </a:lnTo>
                  <a:lnTo>
                    <a:pt x="64203" y="58074"/>
                  </a:lnTo>
                  <a:lnTo>
                    <a:pt x="50487" y="35019"/>
                  </a:lnTo>
                  <a:lnTo>
                    <a:pt x="65370" y="26848"/>
                  </a:lnTo>
                  <a:lnTo>
                    <a:pt x="51070" y="23054"/>
                  </a:lnTo>
                  <a:lnTo>
                    <a:pt x="53405" y="12257"/>
                  </a:lnTo>
                  <a:lnTo>
                    <a:pt x="43191" y="14008"/>
                  </a:lnTo>
                  <a:lnTo>
                    <a:pt x="41148" y="2335"/>
                  </a:lnTo>
                  <a:lnTo>
                    <a:pt x="29767" y="12257"/>
                  </a:lnTo>
                  <a:close/>
                </a:path>
              </a:pathLst>
            </a:custGeom>
            <a:solidFill>
              <a:srgbClr val="F1C232"/>
            </a:solidFill>
            <a:ln w="38100" cap="flat" cmpd="sng">
              <a:solidFill>
                <a:srgbClr val="252525"/>
              </a:solidFill>
              <a:prstDash val="solid"/>
              <a:round/>
              <a:headEnd type="none" w="med" len="med"/>
              <a:tailEnd type="none" w="med" len="med"/>
            </a:ln>
          </p:spPr>
          <p:txBody>
            <a:bodyPr/>
            <a:lstStyle/>
            <a:p>
              <a:endParaRPr lang="en-US"/>
            </a:p>
          </p:txBody>
        </p:sp>
        <p:sp>
          <p:nvSpPr>
            <p:cNvPr id="1824" name="Google Shape;1824;p63"/>
            <p:cNvSpPr/>
            <p:nvPr/>
          </p:nvSpPr>
          <p:spPr>
            <a:xfrm>
              <a:off x="4727650" y="408550"/>
              <a:ext cx="342900" cy="459650"/>
            </a:xfrm>
            <a:custGeom>
              <a:avLst/>
              <a:gdLst/>
              <a:ahLst/>
              <a:cxnLst/>
              <a:rect l="l" t="t" r="r" b="b"/>
              <a:pathLst>
                <a:path w="13716" h="18386" extrusionOk="0">
                  <a:moveTo>
                    <a:pt x="0" y="0"/>
                  </a:moveTo>
                  <a:lnTo>
                    <a:pt x="3210" y="18386"/>
                  </a:lnTo>
                  <a:lnTo>
                    <a:pt x="13716" y="1460"/>
                  </a:lnTo>
                  <a:close/>
                </a:path>
              </a:pathLst>
            </a:custGeom>
            <a:solidFill>
              <a:schemeClr val="accent6"/>
            </a:solidFill>
            <a:ln w="38100" cap="flat" cmpd="sng">
              <a:solidFill>
                <a:srgbClr val="252525"/>
              </a:solidFill>
              <a:prstDash val="solid"/>
              <a:round/>
              <a:headEnd type="none" w="med" len="med"/>
              <a:tailEnd type="none" w="med" len="med"/>
            </a:ln>
          </p:spPr>
          <p:txBody>
            <a:bodyPr/>
            <a:lstStyle/>
            <a:p>
              <a:endParaRPr lang="en-US"/>
            </a:p>
          </p:txBody>
        </p:sp>
        <p:sp>
          <p:nvSpPr>
            <p:cNvPr id="1825" name="Google Shape;1825;p63"/>
            <p:cNvSpPr/>
            <p:nvPr/>
          </p:nvSpPr>
          <p:spPr>
            <a:xfrm>
              <a:off x="2225200" y="1904200"/>
              <a:ext cx="525300" cy="415850"/>
            </a:xfrm>
            <a:custGeom>
              <a:avLst/>
              <a:gdLst/>
              <a:ahLst/>
              <a:cxnLst/>
              <a:rect l="l" t="t" r="r" b="b"/>
              <a:pathLst>
                <a:path w="21012" h="16634" extrusionOk="0">
                  <a:moveTo>
                    <a:pt x="0" y="16634"/>
                  </a:moveTo>
                  <a:lnTo>
                    <a:pt x="6129" y="0"/>
                  </a:lnTo>
                  <a:lnTo>
                    <a:pt x="21012" y="13132"/>
                  </a:lnTo>
                  <a:close/>
                </a:path>
              </a:pathLst>
            </a:custGeom>
            <a:solidFill>
              <a:schemeClr val="accent6"/>
            </a:solidFill>
            <a:ln w="38100" cap="flat" cmpd="sng">
              <a:solidFill>
                <a:srgbClr val="252525"/>
              </a:solidFill>
              <a:prstDash val="solid"/>
              <a:round/>
              <a:headEnd type="none" w="med" len="med"/>
              <a:tailEnd type="none" w="med" len="med"/>
            </a:ln>
          </p:spPr>
          <p:txBody>
            <a:bodyPr/>
            <a:lstStyle/>
            <a:p>
              <a:endParaRPr lang="en-US"/>
            </a:p>
          </p:txBody>
        </p:sp>
        <p:sp>
          <p:nvSpPr>
            <p:cNvPr id="1826" name="Google Shape;1826;p63"/>
            <p:cNvSpPr/>
            <p:nvPr/>
          </p:nvSpPr>
          <p:spPr>
            <a:xfrm>
              <a:off x="2239800" y="3976175"/>
              <a:ext cx="466925" cy="342900"/>
            </a:xfrm>
            <a:custGeom>
              <a:avLst/>
              <a:gdLst/>
              <a:ahLst/>
              <a:cxnLst/>
              <a:rect l="l" t="t" r="r" b="b"/>
              <a:pathLst>
                <a:path w="18677" h="13716" extrusionOk="0">
                  <a:moveTo>
                    <a:pt x="0" y="2919"/>
                  </a:moveTo>
                  <a:lnTo>
                    <a:pt x="18677" y="0"/>
                  </a:lnTo>
                  <a:lnTo>
                    <a:pt x="10214" y="13716"/>
                  </a:lnTo>
                  <a:close/>
                </a:path>
              </a:pathLst>
            </a:custGeom>
            <a:solidFill>
              <a:schemeClr val="accent6"/>
            </a:solidFill>
            <a:ln w="38100" cap="flat" cmpd="sng">
              <a:solidFill>
                <a:srgbClr val="252525"/>
              </a:solidFill>
              <a:prstDash val="solid"/>
              <a:round/>
              <a:headEnd type="none" w="med" len="med"/>
              <a:tailEnd type="none" w="med" len="med"/>
            </a:ln>
          </p:spPr>
          <p:txBody>
            <a:bodyPr/>
            <a:lstStyle/>
            <a:p>
              <a:endParaRPr lang="en-US"/>
            </a:p>
          </p:txBody>
        </p:sp>
        <p:sp>
          <p:nvSpPr>
            <p:cNvPr id="1827" name="Google Shape;1827;p63"/>
            <p:cNvSpPr/>
            <p:nvPr/>
          </p:nvSpPr>
          <p:spPr>
            <a:xfrm>
              <a:off x="6493225" y="3217425"/>
              <a:ext cx="423150" cy="393975"/>
            </a:xfrm>
            <a:custGeom>
              <a:avLst/>
              <a:gdLst/>
              <a:ahLst/>
              <a:cxnLst/>
              <a:rect l="l" t="t" r="r" b="b"/>
              <a:pathLst>
                <a:path w="16926" h="15759" extrusionOk="0">
                  <a:moveTo>
                    <a:pt x="0" y="875"/>
                  </a:moveTo>
                  <a:lnTo>
                    <a:pt x="11673" y="15759"/>
                  </a:lnTo>
                  <a:lnTo>
                    <a:pt x="16926" y="0"/>
                  </a:lnTo>
                  <a:close/>
                </a:path>
              </a:pathLst>
            </a:custGeom>
            <a:solidFill>
              <a:schemeClr val="accent6"/>
            </a:solidFill>
            <a:ln w="38100" cap="flat" cmpd="sng">
              <a:solidFill>
                <a:srgbClr val="252525"/>
              </a:solidFill>
              <a:prstDash val="solid"/>
              <a:round/>
              <a:headEnd type="none" w="med" len="med"/>
              <a:tailEnd type="none" w="med" len="med"/>
            </a:ln>
          </p:spPr>
          <p:txBody>
            <a:bodyPr/>
            <a:lstStyle/>
            <a:p>
              <a:endParaRPr lang="en-US"/>
            </a:p>
          </p:txBody>
        </p:sp>
      </p:grpSp>
      <p:pic>
        <p:nvPicPr>
          <p:cNvPr id="1828" name="Google Shape;1828;p63"/>
          <p:cNvPicPr preferRelativeResize="0"/>
          <p:nvPr/>
        </p:nvPicPr>
        <p:blipFill rotWithShape="1">
          <a:blip r:embed="rId4">
            <a:alphaModFix/>
          </a:blip>
          <a:srcRect r="28330"/>
          <a:stretch/>
        </p:blipFill>
        <p:spPr>
          <a:xfrm>
            <a:off x="0" y="2123025"/>
            <a:ext cx="2349300" cy="2616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0"/>
                                        </p:tgtEl>
                                        <p:attrNameLst>
                                          <p:attrName>style.visibility</p:attrName>
                                        </p:attrNameLst>
                                      </p:cBhvr>
                                      <p:to>
                                        <p:strVal val="visible"/>
                                      </p:to>
                                    </p:set>
                                    <p:animEffect transition="in" filter="fade">
                                      <p:cBhvr>
                                        <p:cTn id="7" dur="500"/>
                                        <p:tgtEl>
                                          <p:spTgt spid="166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657"/>
                                        </p:tgtEl>
                                        <p:attrNameLst>
                                          <p:attrName>style.visibility</p:attrName>
                                        </p:attrNameLst>
                                      </p:cBhvr>
                                      <p:to>
                                        <p:strVal val="visible"/>
                                      </p:to>
                                    </p:set>
                                    <p:anim calcmode="lin" valueType="num">
                                      <p:cBhvr additive="base">
                                        <p:cTn id="11" dur="700"/>
                                        <p:tgtEl>
                                          <p:spTgt spid="1657"/>
                                        </p:tgtEl>
                                        <p:attrNameLst>
                                          <p:attrName>ppt_w</p:attrName>
                                        </p:attrNameLst>
                                      </p:cBhvr>
                                      <p:tavLst>
                                        <p:tav tm="0">
                                          <p:val>
                                            <p:strVal val="0"/>
                                          </p:val>
                                        </p:tav>
                                        <p:tav tm="100000">
                                          <p:val>
                                            <p:strVal val="#ppt_w"/>
                                          </p:val>
                                        </p:tav>
                                      </p:tavLst>
                                    </p:anim>
                                    <p:anim calcmode="lin" valueType="num">
                                      <p:cBhvr additive="base">
                                        <p:cTn id="12" dur="700"/>
                                        <p:tgtEl>
                                          <p:spTgt spid="1657"/>
                                        </p:tgtEl>
                                        <p:attrNameLst>
                                          <p:attrName>ppt_h</p:attrName>
                                        </p:attrNameLst>
                                      </p:cBhvr>
                                      <p:tavLst>
                                        <p:tav tm="0">
                                          <p:val>
                                            <p:strVal val="0"/>
                                          </p:val>
                                        </p:tav>
                                        <p:tav tm="100000">
                                          <p:val>
                                            <p:strVal val="#ppt_h"/>
                                          </p:val>
                                        </p:tav>
                                      </p:tavLst>
                                    </p:anim>
                                  </p:childTnLst>
                                </p:cTn>
                              </p:par>
                            </p:childTnLst>
                          </p:cTn>
                        </p:par>
                        <p:par>
                          <p:cTn id="13" fill="hold">
                            <p:stCondLst>
                              <p:cond delay="1200"/>
                            </p:stCondLst>
                            <p:childTnLst>
                              <p:par>
                                <p:cTn id="14" presetID="10" presetClass="entr" presetSubtype="0" fill="hold" nodeType="afterEffect">
                                  <p:stCondLst>
                                    <p:cond delay="0"/>
                                  </p:stCondLst>
                                  <p:childTnLst>
                                    <p:set>
                                      <p:cBhvr>
                                        <p:cTn id="15" dur="1" fill="hold">
                                          <p:stCondLst>
                                            <p:cond delay="0"/>
                                          </p:stCondLst>
                                        </p:cTn>
                                        <p:tgtEl>
                                          <p:spTgt spid="1651"/>
                                        </p:tgtEl>
                                        <p:attrNameLst>
                                          <p:attrName>style.visibility</p:attrName>
                                        </p:attrNameLst>
                                      </p:cBhvr>
                                      <p:to>
                                        <p:strVal val="visible"/>
                                      </p:to>
                                    </p:set>
                                    <p:animEffect transition="in" filter="fade">
                                      <p:cBhvr>
                                        <p:cTn id="16" dur="500"/>
                                        <p:tgtEl>
                                          <p:spTgt spid="1651"/>
                                        </p:tgtEl>
                                      </p:cBhvr>
                                    </p:animEffect>
                                  </p:childTnLst>
                                </p:cTn>
                              </p:par>
                            </p:childTnLst>
                          </p:cTn>
                        </p:par>
                        <p:par>
                          <p:cTn id="17" fill="hold">
                            <p:stCondLst>
                              <p:cond delay="1700"/>
                            </p:stCondLst>
                            <p:childTnLst>
                              <p:par>
                                <p:cTn id="18" presetID="10" presetClass="entr" presetSubtype="0" fill="hold" nodeType="afterEffect">
                                  <p:stCondLst>
                                    <p:cond delay="0"/>
                                  </p:stCondLst>
                                  <p:childTnLst>
                                    <p:set>
                                      <p:cBhvr>
                                        <p:cTn id="19" dur="1" fill="hold">
                                          <p:stCondLst>
                                            <p:cond delay="0"/>
                                          </p:stCondLst>
                                        </p:cTn>
                                        <p:tgtEl>
                                          <p:spTgt spid="1647"/>
                                        </p:tgtEl>
                                        <p:attrNameLst>
                                          <p:attrName>style.visibility</p:attrName>
                                        </p:attrNameLst>
                                      </p:cBhvr>
                                      <p:to>
                                        <p:strVal val="visible"/>
                                      </p:to>
                                    </p:set>
                                    <p:animEffect transition="in" filter="fade">
                                      <p:cBhvr>
                                        <p:cTn id="20" dur="1500"/>
                                        <p:tgtEl>
                                          <p:spTgt spid="1647"/>
                                        </p:tgtEl>
                                      </p:cBhvr>
                                    </p:animEffect>
                                  </p:childTnLst>
                                </p:cTn>
                              </p:par>
                            </p:childTnLst>
                          </p:cTn>
                        </p:par>
                        <p:par>
                          <p:cTn id="21" fill="hold">
                            <p:stCondLst>
                              <p:cond delay="3200"/>
                            </p:stCondLst>
                            <p:childTnLst>
                              <p:par>
                                <p:cTn id="22" presetID="10" presetClass="entr" presetSubtype="0" fill="hold" nodeType="afterEffect">
                                  <p:stCondLst>
                                    <p:cond delay="0"/>
                                  </p:stCondLst>
                                  <p:childTnLst>
                                    <p:set>
                                      <p:cBhvr>
                                        <p:cTn id="23" dur="1" fill="hold">
                                          <p:stCondLst>
                                            <p:cond delay="0"/>
                                          </p:stCondLst>
                                        </p:cTn>
                                        <p:tgtEl>
                                          <p:spTgt spid="1653"/>
                                        </p:tgtEl>
                                        <p:attrNameLst>
                                          <p:attrName>style.visibility</p:attrName>
                                        </p:attrNameLst>
                                      </p:cBhvr>
                                      <p:to>
                                        <p:strVal val="visible"/>
                                      </p:to>
                                    </p:set>
                                    <p:animEffect transition="in" filter="fade">
                                      <p:cBhvr>
                                        <p:cTn id="24" dur="500"/>
                                        <p:tgtEl>
                                          <p:spTgt spid="16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52"/>
                                        </p:tgtEl>
                                        <p:attrNameLst>
                                          <p:attrName>style.visibility</p:attrName>
                                        </p:attrNameLst>
                                      </p:cBhvr>
                                      <p:to>
                                        <p:strVal val="visible"/>
                                      </p:to>
                                    </p:set>
                                    <p:animEffect transition="in" filter="fade">
                                      <p:cBhvr>
                                        <p:cTn id="29" dur="500"/>
                                        <p:tgtEl>
                                          <p:spTgt spid="16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46"/>
                                        </p:tgtEl>
                                        <p:attrNameLst>
                                          <p:attrName>style.visibility</p:attrName>
                                        </p:attrNameLst>
                                      </p:cBhvr>
                                      <p:to>
                                        <p:strVal val="visible"/>
                                      </p:to>
                                    </p:set>
                                    <p:animEffect transition="in" filter="fade">
                                      <p:cBhvr>
                                        <p:cTn id="34" dur="200"/>
                                        <p:tgtEl>
                                          <p:spTgt spid="1646"/>
                                        </p:tgtEl>
                                      </p:cBhvr>
                                    </p:animEffect>
                                  </p:childTnLst>
                                </p:cTn>
                              </p:par>
                            </p:childTnLst>
                          </p:cTn>
                        </p:par>
                        <p:par>
                          <p:cTn id="35" fill="hold">
                            <p:stCondLst>
                              <p:cond delay="200"/>
                            </p:stCondLst>
                            <p:childTnLst>
                              <p:par>
                                <p:cTn id="36" presetID="10" presetClass="entr" presetSubtype="0" fill="hold" nodeType="afterEffect">
                                  <p:stCondLst>
                                    <p:cond delay="0"/>
                                  </p:stCondLst>
                                  <p:childTnLst>
                                    <p:set>
                                      <p:cBhvr>
                                        <p:cTn id="37" dur="1" fill="hold">
                                          <p:stCondLst>
                                            <p:cond delay="0"/>
                                          </p:stCondLst>
                                        </p:cTn>
                                        <p:tgtEl>
                                          <p:spTgt spid="1645"/>
                                        </p:tgtEl>
                                        <p:attrNameLst>
                                          <p:attrName>style.visibility</p:attrName>
                                        </p:attrNameLst>
                                      </p:cBhvr>
                                      <p:to>
                                        <p:strVal val="visible"/>
                                      </p:to>
                                    </p:set>
                                    <p:animEffect transition="in" filter="fade">
                                      <p:cBhvr>
                                        <p:cTn id="38" dur="200"/>
                                        <p:tgtEl>
                                          <p:spTgt spid="1645"/>
                                        </p:tgtEl>
                                      </p:cBhvr>
                                    </p:animEffect>
                                  </p:childTnLst>
                                </p:cTn>
                              </p:par>
                            </p:childTnLst>
                          </p:cTn>
                        </p:par>
                        <p:par>
                          <p:cTn id="39" fill="hold">
                            <p:stCondLst>
                              <p:cond delay="400"/>
                            </p:stCondLst>
                            <p:childTnLst>
                              <p:par>
                                <p:cTn id="40" presetID="10" presetClass="entr" presetSubtype="0" fill="hold" nodeType="afterEffect">
                                  <p:stCondLst>
                                    <p:cond delay="0"/>
                                  </p:stCondLst>
                                  <p:childTnLst>
                                    <p:set>
                                      <p:cBhvr>
                                        <p:cTn id="41" dur="1" fill="hold">
                                          <p:stCondLst>
                                            <p:cond delay="0"/>
                                          </p:stCondLst>
                                        </p:cTn>
                                        <p:tgtEl>
                                          <p:spTgt spid="1644"/>
                                        </p:tgtEl>
                                        <p:attrNameLst>
                                          <p:attrName>style.visibility</p:attrName>
                                        </p:attrNameLst>
                                      </p:cBhvr>
                                      <p:to>
                                        <p:strVal val="visible"/>
                                      </p:to>
                                    </p:set>
                                    <p:animEffect transition="in" filter="fade">
                                      <p:cBhvr>
                                        <p:cTn id="42" dur="200"/>
                                        <p:tgtEl>
                                          <p:spTgt spid="1644"/>
                                        </p:tgtEl>
                                      </p:cBhvr>
                                    </p:animEffect>
                                  </p:childTnLst>
                                </p:cTn>
                              </p:par>
                            </p:childTnLst>
                          </p:cTn>
                        </p:par>
                        <p:par>
                          <p:cTn id="43" fill="hold">
                            <p:stCondLst>
                              <p:cond delay="600"/>
                            </p:stCondLst>
                            <p:childTnLst>
                              <p:par>
                                <p:cTn id="44" presetID="10" presetClass="entr" presetSubtype="0" fill="hold" nodeType="afterEffect">
                                  <p:stCondLst>
                                    <p:cond delay="0"/>
                                  </p:stCondLst>
                                  <p:childTnLst>
                                    <p:set>
                                      <p:cBhvr>
                                        <p:cTn id="45" dur="1" fill="hold">
                                          <p:stCondLst>
                                            <p:cond delay="0"/>
                                          </p:stCondLst>
                                        </p:cTn>
                                        <p:tgtEl>
                                          <p:spTgt spid="1643"/>
                                        </p:tgtEl>
                                        <p:attrNameLst>
                                          <p:attrName>style.visibility</p:attrName>
                                        </p:attrNameLst>
                                      </p:cBhvr>
                                      <p:to>
                                        <p:strVal val="visible"/>
                                      </p:to>
                                    </p:set>
                                    <p:animEffect transition="in" filter="fade">
                                      <p:cBhvr>
                                        <p:cTn id="46" dur="200"/>
                                        <p:tgtEl>
                                          <p:spTgt spid="1643"/>
                                        </p:tgtEl>
                                      </p:cBhvr>
                                    </p:animEffect>
                                  </p:childTnLst>
                                </p:cTn>
                              </p:par>
                            </p:childTnLst>
                          </p:cTn>
                        </p:par>
                        <p:par>
                          <p:cTn id="47" fill="hold">
                            <p:stCondLst>
                              <p:cond delay="800"/>
                            </p:stCondLst>
                            <p:childTnLst>
                              <p:par>
                                <p:cTn id="48" presetID="10" presetClass="entr" presetSubtype="0" fill="hold" nodeType="afterEffect">
                                  <p:stCondLst>
                                    <p:cond delay="0"/>
                                  </p:stCondLst>
                                  <p:childTnLst>
                                    <p:set>
                                      <p:cBhvr>
                                        <p:cTn id="49" dur="1" fill="hold">
                                          <p:stCondLst>
                                            <p:cond delay="0"/>
                                          </p:stCondLst>
                                        </p:cTn>
                                        <p:tgtEl>
                                          <p:spTgt spid="1642"/>
                                        </p:tgtEl>
                                        <p:attrNameLst>
                                          <p:attrName>style.visibility</p:attrName>
                                        </p:attrNameLst>
                                      </p:cBhvr>
                                      <p:to>
                                        <p:strVal val="visible"/>
                                      </p:to>
                                    </p:set>
                                    <p:animEffect transition="in" filter="fade">
                                      <p:cBhvr>
                                        <p:cTn id="50" dur="200"/>
                                        <p:tgtEl>
                                          <p:spTgt spid="1642"/>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641"/>
                                        </p:tgtEl>
                                        <p:attrNameLst>
                                          <p:attrName>style.visibility</p:attrName>
                                        </p:attrNameLst>
                                      </p:cBhvr>
                                      <p:to>
                                        <p:strVal val="visible"/>
                                      </p:to>
                                    </p:set>
                                    <p:animEffect transition="in" filter="fade">
                                      <p:cBhvr>
                                        <p:cTn id="54" dur="200"/>
                                        <p:tgtEl>
                                          <p:spTgt spid="1641"/>
                                        </p:tgtEl>
                                      </p:cBhvr>
                                    </p:animEffect>
                                  </p:childTnLst>
                                </p:cTn>
                              </p:par>
                            </p:childTnLst>
                          </p:cTn>
                        </p:par>
                        <p:par>
                          <p:cTn id="55" fill="hold">
                            <p:stCondLst>
                              <p:cond delay="1200"/>
                            </p:stCondLst>
                            <p:childTnLst>
                              <p:par>
                                <p:cTn id="56" presetID="10" presetClass="entr" presetSubtype="0" fill="hold" nodeType="afterEffect">
                                  <p:stCondLst>
                                    <p:cond delay="0"/>
                                  </p:stCondLst>
                                  <p:childTnLst>
                                    <p:set>
                                      <p:cBhvr>
                                        <p:cTn id="57" dur="1" fill="hold">
                                          <p:stCondLst>
                                            <p:cond delay="0"/>
                                          </p:stCondLst>
                                        </p:cTn>
                                        <p:tgtEl>
                                          <p:spTgt spid="1640"/>
                                        </p:tgtEl>
                                        <p:attrNameLst>
                                          <p:attrName>style.visibility</p:attrName>
                                        </p:attrNameLst>
                                      </p:cBhvr>
                                      <p:to>
                                        <p:strVal val="visible"/>
                                      </p:to>
                                    </p:set>
                                    <p:animEffect transition="in" filter="fade">
                                      <p:cBhvr>
                                        <p:cTn id="58" dur="200"/>
                                        <p:tgtEl>
                                          <p:spTgt spid="1640"/>
                                        </p:tgtEl>
                                      </p:cBhvr>
                                    </p:animEffect>
                                  </p:childTnLst>
                                </p:cTn>
                              </p:par>
                            </p:childTnLst>
                          </p:cTn>
                        </p:par>
                        <p:par>
                          <p:cTn id="59" fill="hold">
                            <p:stCondLst>
                              <p:cond delay="1400"/>
                            </p:stCondLst>
                            <p:childTnLst>
                              <p:par>
                                <p:cTn id="60" presetID="10" presetClass="entr" presetSubtype="0" fill="hold" nodeType="afterEffect">
                                  <p:stCondLst>
                                    <p:cond delay="0"/>
                                  </p:stCondLst>
                                  <p:childTnLst>
                                    <p:set>
                                      <p:cBhvr>
                                        <p:cTn id="61" dur="1" fill="hold">
                                          <p:stCondLst>
                                            <p:cond delay="0"/>
                                          </p:stCondLst>
                                        </p:cTn>
                                        <p:tgtEl>
                                          <p:spTgt spid="1639"/>
                                        </p:tgtEl>
                                        <p:attrNameLst>
                                          <p:attrName>style.visibility</p:attrName>
                                        </p:attrNameLst>
                                      </p:cBhvr>
                                      <p:to>
                                        <p:strVal val="visible"/>
                                      </p:to>
                                    </p:set>
                                    <p:animEffect transition="in" filter="fade">
                                      <p:cBhvr>
                                        <p:cTn id="62" dur="200"/>
                                        <p:tgtEl>
                                          <p:spTgt spid="1639"/>
                                        </p:tgtEl>
                                      </p:cBhvr>
                                    </p:animEffect>
                                  </p:childTnLst>
                                </p:cTn>
                              </p:par>
                            </p:childTnLst>
                          </p:cTn>
                        </p:par>
                        <p:par>
                          <p:cTn id="63" fill="hold">
                            <p:stCondLst>
                              <p:cond delay="1600"/>
                            </p:stCondLst>
                            <p:childTnLst>
                              <p:par>
                                <p:cTn id="64" presetID="10" presetClass="entr" presetSubtype="0" fill="hold" nodeType="afterEffect">
                                  <p:stCondLst>
                                    <p:cond delay="0"/>
                                  </p:stCondLst>
                                  <p:childTnLst>
                                    <p:set>
                                      <p:cBhvr>
                                        <p:cTn id="65" dur="1" fill="hold">
                                          <p:stCondLst>
                                            <p:cond delay="0"/>
                                          </p:stCondLst>
                                        </p:cTn>
                                        <p:tgtEl>
                                          <p:spTgt spid="1638"/>
                                        </p:tgtEl>
                                        <p:attrNameLst>
                                          <p:attrName>style.visibility</p:attrName>
                                        </p:attrNameLst>
                                      </p:cBhvr>
                                      <p:to>
                                        <p:strVal val="visible"/>
                                      </p:to>
                                    </p:set>
                                    <p:animEffect transition="in" filter="fade">
                                      <p:cBhvr>
                                        <p:cTn id="66" dur="200"/>
                                        <p:tgtEl>
                                          <p:spTgt spid="1638"/>
                                        </p:tgtEl>
                                      </p:cBhvr>
                                    </p:animEffect>
                                  </p:childTnLst>
                                </p:cTn>
                              </p:par>
                            </p:childTnLst>
                          </p:cTn>
                        </p:par>
                        <p:par>
                          <p:cTn id="67" fill="hold">
                            <p:stCondLst>
                              <p:cond delay="1800"/>
                            </p:stCondLst>
                            <p:childTnLst>
                              <p:par>
                                <p:cTn id="68" presetID="10" presetClass="entr" presetSubtype="0" fill="hold" nodeType="afterEffect">
                                  <p:stCondLst>
                                    <p:cond delay="0"/>
                                  </p:stCondLst>
                                  <p:childTnLst>
                                    <p:set>
                                      <p:cBhvr>
                                        <p:cTn id="69" dur="1" fill="hold">
                                          <p:stCondLst>
                                            <p:cond delay="0"/>
                                          </p:stCondLst>
                                        </p:cTn>
                                        <p:tgtEl>
                                          <p:spTgt spid="1637"/>
                                        </p:tgtEl>
                                        <p:attrNameLst>
                                          <p:attrName>style.visibility</p:attrName>
                                        </p:attrNameLst>
                                      </p:cBhvr>
                                      <p:to>
                                        <p:strVal val="visible"/>
                                      </p:to>
                                    </p:set>
                                    <p:animEffect transition="in" filter="fade">
                                      <p:cBhvr>
                                        <p:cTn id="70" dur="300"/>
                                        <p:tgtEl>
                                          <p:spTgt spid="1637"/>
                                        </p:tgtEl>
                                      </p:cBhvr>
                                    </p:animEffect>
                                  </p:childTnLst>
                                </p:cTn>
                              </p:par>
                            </p:childTnLst>
                          </p:cTn>
                        </p:par>
                        <p:par>
                          <p:cTn id="71" fill="hold">
                            <p:stCondLst>
                              <p:cond delay="2100"/>
                            </p:stCondLst>
                            <p:childTnLst>
                              <p:par>
                                <p:cTn id="72" presetID="10" presetClass="entr" presetSubtype="0" fill="hold" nodeType="afterEffect">
                                  <p:stCondLst>
                                    <p:cond delay="0"/>
                                  </p:stCondLst>
                                  <p:childTnLst>
                                    <p:set>
                                      <p:cBhvr>
                                        <p:cTn id="73" dur="1" fill="hold">
                                          <p:stCondLst>
                                            <p:cond delay="0"/>
                                          </p:stCondLst>
                                        </p:cTn>
                                        <p:tgtEl>
                                          <p:spTgt spid="1647"/>
                                        </p:tgtEl>
                                        <p:attrNameLst>
                                          <p:attrName>style.visibility</p:attrName>
                                        </p:attrNameLst>
                                      </p:cBhvr>
                                      <p:to>
                                        <p:strVal val="visible"/>
                                      </p:to>
                                    </p:set>
                                    <p:animEffect transition="in" filter="fade">
                                      <p:cBhvr>
                                        <p:cTn id="74" dur="1000"/>
                                        <p:tgtEl>
                                          <p:spTgt spid="1647"/>
                                        </p:tgtEl>
                                      </p:cBhvr>
                                    </p:animEffect>
                                  </p:childTnLst>
                                </p:cTn>
                              </p:par>
                              <p:par>
                                <p:cTn id="75" presetID="23" presetClass="entr" presetSubtype="16" fill="hold" nodeType="withEffect">
                                  <p:stCondLst>
                                    <p:cond delay="0"/>
                                  </p:stCondLst>
                                  <p:childTnLst>
                                    <p:set>
                                      <p:cBhvr>
                                        <p:cTn id="76" dur="1" fill="hold">
                                          <p:stCondLst>
                                            <p:cond delay="0"/>
                                          </p:stCondLst>
                                        </p:cTn>
                                        <p:tgtEl>
                                          <p:spTgt spid="1786"/>
                                        </p:tgtEl>
                                        <p:attrNameLst>
                                          <p:attrName>style.visibility</p:attrName>
                                        </p:attrNameLst>
                                      </p:cBhvr>
                                      <p:to>
                                        <p:strVal val="visible"/>
                                      </p:to>
                                    </p:set>
                                    <p:anim calcmode="lin" valueType="num">
                                      <p:cBhvr additive="base">
                                        <p:cTn id="77" dur="1500"/>
                                        <p:tgtEl>
                                          <p:spTgt spid="1786"/>
                                        </p:tgtEl>
                                        <p:attrNameLst>
                                          <p:attrName>ppt_w</p:attrName>
                                        </p:attrNameLst>
                                      </p:cBhvr>
                                      <p:tavLst>
                                        <p:tav tm="0">
                                          <p:val>
                                            <p:strVal val="0"/>
                                          </p:val>
                                        </p:tav>
                                        <p:tav tm="100000">
                                          <p:val>
                                            <p:strVal val="#ppt_w"/>
                                          </p:val>
                                        </p:tav>
                                      </p:tavLst>
                                    </p:anim>
                                    <p:anim calcmode="lin" valueType="num">
                                      <p:cBhvr additive="base">
                                        <p:cTn id="78" dur="1500"/>
                                        <p:tgtEl>
                                          <p:spTgt spid="1786"/>
                                        </p:tgtEl>
                                        <p:attrNameLst>
                                          <p:attrName>ppt_h</p:attrName>
                                        </p:attrNameLst>
                                      </p:cBhvr>
                                      <p:tavLst>
                                        <p:tav tm="0">
                                          <p:val>
                                            <p:str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1656"/>
                                        </p:tgtEl>
                                        <p:attrNameLst>
                                          <p:attrName>style.visibility</p:attrName>
                                        </p:attrNameLst>
                                      </p:cBhvr>
                                      <p:to>
                                        <p:strVal val="visible"/>
                                      </p:to>
                                    </p:set>
                                    <p:anim calcmode="lin" valueType="num">
                                      <p:cBhvr additive="base">
                                        <p:cTn id="81" dur="3500"/>
                                        <p:tgtEl>
                                          <p:spTgt spid="1656"/>
                                        </p:tgtEl>
                                        <p:attrNameLst>
                                          <p:attrName>ppt_w</p:attrName>
                                        </p:attrNameLst>
                                      </p:cBhvr>
                                      <p:tavLst>
                                        <p:tav tm="0">
                                          <p:val>
                                            <p:strVal val="0"/>
                                          </p:val>
                                        </p:tav>
                                        <p:tav tm="100000">
                                          <p:val>
                                            <p:strVal val="#ppt_w"/>
                                          </p:val>
                                        </p:tav>
                                      </p:tavLst>
                                    </p:anim>
                                    <p:anim calcmode="lin" valueType="num">
                                      <p:cBhvr additive="base">
                                        <p:cTn id="82" dur="3500"/>
                                        <p:tgtEl>
                                          <p:spTgt spid="1656"/>
                                        </p:tgtEl>
                                        <p:attrNameLst>
                                          <p:attrName>ppt_h</p:attrName>
                                        </p:attrNameLst>
                                      </p:cBhvr>
                                      <p:tavLst>
                                        <p:tav tm="0">
                                          <p:val>
                                            <p:strVal val="0"/>
                                          </p:val>
                                        </p:tav>
                                        <p:tav tm="100000">
                                          <p:val>
                                            <p:strVal val="#ppt_h"/>
                                          </p:val>
                                        </p:tav>
                                      </p:tavLst>
                                    </p:anim>
                                  </p:childTnLst>
                                </p:cTn>
                              </p:par>
                            </p:childTnLst>
                          </p:cTn>
                        </p:par>
                        <p:par>
                          <p:cTn id="83" fill="hold">
                            <p:stCondLst>
                              <p:cond delay="5600"/>
                            </p:stCondLst>
                            <p:childTnLst>
                              <p:par>
                                <p:cTn id="84" presetID="23" presetClass="entr" presetSubtype="16" fill="hold" nodeType="afterEffect">
                                  <p:stCondLst>
                                    <p:cond delay="0"/>
                                  </p:stCondLst>
                                  <p:childTnLst>
                                    <p:set>
                                      <p:cBhvr>
                                        <p:cTn id="85" dur="1" fill="hold">
                                          <p:stCondLst>
                                            <p:cond delay="0"/>
                                          </p:stCondLst>
                                        </p:cTn>
                                        <p:tgtEl>
                                          <p:spTgt spid="1821"/>
                                        </p:tgtEl>
                                        <p:attrNameLst>
                                          <p:attrName>style.visibility</p:attrName>
                                        </p:attrNameLst>
                                      </p:cBhvr>
                                      <p:to>
                                        <p:strVal val="visible"/>
                                      </p:to>
                                    </p:set>
                                    <p:anim calcmode="lin" valueType="num">
                                      <p:cBhvr additive="base">
                                        <p:cTn id="86" dur="500"/>
                                        <p:tgtEl>
                                          <p:spTgt spid="1821"/>
                                        </p:tgtEl>
                                        <p:attrNameLst>
                                          <p:attrName>ppt_w</p:attrName>
                                        </p:attrNameLst>
                                      </p:cBhvr>
                                      <p:tavLst>
                                        <p:tav tm="0">
                                          <p:val>
                                            <p:strVal val="0"/>
                                          </p:val>
                                        </p:tav>
                                        <p:tav tm="100000">
                                          <p:val>
                                            <p:strVal val="#ppt_w"/>
                                          </p:val>
                                        </p:tav>
                                      </p:tavLst>
                                    </p:anim>
                                    <p:anim calcmode="lin" valueType="num">
                                      <p:cBhvr additive="base">
                                        <p:cTn id="87" dur="500"/>
                                        <p:tgtEl>
                                          <p:spTgt spid="1821"/>
                                        </p:tgtEl>
                                        <p:attrNameLst>
                                          <p:attrName>ppt_h</p:attrName>
                                        </p:attrNameLst>
                                      </p:cBhvr>
                                      <p:tavLst>
                                        <p:tav tm="0">
                                          <p:val>
                                            <p:str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stCondLst>
                                    <p:cond delay="0"/>
                                  </p:stCondLst>
                                  <p:childTnLst>
                                    <p:set>
                                      <p:cBhvr>
                                        <p:cTn id="91" dur="1" fill="hold">
                                          <p:stCondLst>
                                            <p:cond delay="0"/>
                                          </p:stCondLst>
                                        </p:cTn>
                                        <p:tgtEl>
                                          <p:spTgt spid="1828"/>
                                        </p:tgtEl>
                                        <p:attrNameLst>
                                          <p:attrName>style.visibility</p:attrName>
                                        </p:attrNameLst>
                                      </p:cBhvr>
                                      <p:to>
                                        <p:strVal val="visible"/>
                                      </p:to>
                                    </p:set>
                                    <p:anim calcmode="lin" valueType="num">
                                      <p:cBhvr additive="base">
                                        <p:cTn id="92" dur="1000"/>
                                        <p:tgtEl>
                                          <p:spTgt spid="18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grpSp>
        <p:nvGrpSpPr>
          <p:cNvPr id="1833" name="Google Shape;1833;p64"/>
          <p:cNvGrpSpPr/>
          <p:nvPr/>
        </p:nvGrpSpPr>
        <p:grpSpPr>
          <a:xfrm>
            <a:off x="2340927" y="1253048"/>
            <a:ext cx="1129223" cy="2562379"/>
            <a:chOff x="2340927" y="1253048"/>
            <a:chExt cx="1129223" cy="2562379"/>
          </a:xfrm>
        </p:grpSpPr>
        <p:sp>
          <p:nvSpPr>
            <p:cNvPr id="1834" name="Google Shape;1834;p64"/>
            <p:cNvSpPr/>
            <p:nvPr/>
          </p:nvSpPr>
          <p:spPr>
            <a:xfrm rot="5164202">
              <a:off x="2318954" y="1931180"/>
              <a:ext cx="621562" cy="13230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4"/>
            <p:cNvSpPr/>
            <p:nvPr/>
          </p:nvSpPr>
          <p:spPr>
            <a:xfrm rot="4839564">
              <a:off x="2351005" y="2949094"/>
              <a:ext cx="789265" cy="13227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6" name="Google Shape;1836;p64"/>
            <p:cNvGrpSpPr/>
            <p:nvPr/>
          </p:nvGrpSpPr>
          <p:grpSpPr>
            <a:xfrm rot="9809372">
              <a:off x="2719592" y="3337723"/>
              <a:ext cx="432379" cy="425027"/>
              <a:chOff x="1477011" y="3835711"/>
              <a:chExt cx="432364" cy="425013"/>
            </a:xfrm>
          </p:grpSpPr>
          <p:sp>
            <p:nvSpPr>
              <p:cNvPr id="1837" name="Google Shape;1837;p64"/>
              <p:cNvSpPr/>
              <p:nvPr/>
            </p:nvSpPr>
            <p:spPr>
              <a:xfrm rot="-10709409">
                <a:off x="1481896" y="3840596"/>
                <a:ext cx="375730" cy="375730"/>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4"/>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64"/>
            <p:cNvGrpSpPr/>
            <p:nvPr/>
          </p:nvGrpSpPr>
          <p:grpSpPr>
            <a:xfrm>
              <a:off x="2513251" y="2220293"/>
              <a:ext cx="303400" cy="552375"/>
              <a:chOff x="2608076" y="2242186"/>
              <a:chExt cx="303400" cy="552375"/>
            </a:xfrm>
          </p:grpSpPr>
          <p:grpSp>
            <p:nvGrpSpPr>
              <p:cNvPr id="1840" name="Google Shape;1840;p64"/>
              <p:cNvGrpSpPr/>
              <p:nvPr/>
            </p:nvGrpSpPr>
            <p:grpSpPr>
              <a:xfrm>
                <a:off x="2608076" y="2242186"/>
                <a:ext cx="303400" cy="552375"/>
                <a:chOff x="2608076" y="2242186"/>
                <a:chExt cx="303400" cy="552375"/>
              </a:xfrm>
            </p:grpSpPr>
            <p:grpSp>
              <p:nvGrpSpPr>
                <p:cNvPr id="1841" name="Google Shape;1841;p64"/>
                <p:cNvGrpSpPr/>
                <p:nvPr/>
              </p:nvGrpSpPr>
              <p:grpSpPr>
                <a:xfrm>
                  <a:off x="2633076" y="2325212"/>
                  <a:ext cx="278400" cy="469349"/>
                  <a:chOff x="1720276" y="3805650"/>
                  <a:chExt cx="278400" cy="469349"/>
                </a:xfrm>
              </p:grpSpPr>
              <p:sp>
                <p:nvSpPr>
                  <p:cNvPr id="1842" name="Google Shape;1842;p64"/>
                  <p:cNvSpPr/>
                  <p:nvPr/>
                </p:nvSpPr>
                <p:spPr>
                  <a:xfrm rot="5240730">
                    <a:off x="1662602" y="3909057"/>
                    <a:ext cx="375703" cy="176586"/>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4"/>
                  <p:cNvSpPr/>
                  <p:nvPr/>
                </p:nvSpPr>
                <p:spPr>
                  <a:xfrm rot="-176814">
                    <a:off x="1722344" y="4177293"/>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4" name="Google Shape;1844;p64"/>
                <p:cNvSpPr/>
                <p:nvPr/>
              </p:nvSpPr>
              <p:spPr>
                <a:xfrm rot="-176814">
                  <a:off x="2610144" y="2249180"/>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5" name="Google Shape;1845;p64"/>
              <p:cNvGrpSpPr/>
              <p:nvPr/>
            </p:nvGrpSpPr>
            <p:grpSpPr>
              <a:xfrm>
                <a:off x="2647011" y="2406895"/>
                <a:ext cx="230470" cy="230515"/>
                <a:chOff x="2647011" y="2406895"/>
                <a:chExt cx="230470" cy="230515"/>
              </a:xfrm>
            </p:grpSpPr>
            <p:cxnSp>
              <p:nvCxnSpPr>
                <p:cNvPr id="1846" name="Google Shape;1846;p64"/>
                <p:cNvCxnSpPr>
                  <a:stCxn id="1847" idx="0"/>
                  <a:endCxn id="1848" idx="0"/>
                </p:cNvCxnSpPr>
                <p:nvPr/>
              </p:nvCxnSpPr>
              <p:spPr>
                <a:xfrm rot="10800000">
                  <a:off x="2762131" y="2407010"/>
                  <a:ext cx="0" cy="70200"/>
                </a:xfrm>
                <a:prstGeom prst="straightConnector1">
                  <a:avLst/>
                </a:prstGeom>
                <a:noFill/>
                <a:ln w="19050" cap="flat" cmpd="sng">
                  <a:solidFill>
                    <a:srgbClr val="1A1230"/>
                  </a:solidFill>
                  <a:prstDash val="solid"/>
                  <a:round/>
                  <a:headEnd type="none" w="med" len="med"/>
                  <a:tailEnd type="none" w="med" len="med"/>
                </a:ln>
              </p:spPr>
            </p:cxnSp>
            <p:cxnSp>
              <p:nvCxnSpPr>
                <p:cNvPr id="1849" name="Google Shape;1849;p64"/>
                <p:cNvCxnSpPr>
                  <a:stCxn id="1847" idx="7"/>
                  <a:endCxn id="1848" idx="7"/>
                </p:cNvCxnSpPr>
                <p:nvPr/>
              </p:nvCxnSpPr>
              <p:spPr>
                <a:xfrm rot="10800000" flipH="1">
                  <a:off x="2793845" y="2440546"/>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1850" name="Google Shape;1850;p64"/>
                <p:cNvCxnSpPr>
                  <a:stCxn id="1847" idx="6"/>
                  <a:endCxn id="1848" idx="6"/>
                </p:cNvCxnSpPr>
                <p:nvPr/>
              </p:nvCxnSpPr>
              <p:spPr>
                <a:xfrm>
                  <a:off x="2806981" y="2522060"/>
                  <a:ext cx="70500" cy="0"/>
                </a:xfrm>
                <a:prstGeom prst="straightConnector1">
                  <a:avLst/>
                </a:prstGeom>
                <a:noFill/>
                <a:ln w="19050" cap="flat" cmpd="sng">
                  <a:solidFill>
                    <a:srgbClr val="1A1230"/>
                  </a:solidFill>
                  <a:prstDash val="solid"/>
                  <a:round/>
                  <a:headEnd type="none" w="med" len="med"/>
                  <a:tailEnd type="none" w="med" len="med"/>
                </a:ln>
              </p:spPr>
            </p:cxnSp>
            <p:cxnSp>
              <p:nvCxnSpPr>
                <p:cNvPr id="1851" name="Google Shape;1851;p64"/>
                <p:cNvCxnSpPr>
                  <a:stCxn id="1847" idx="5"/>
                  <a:endCxn id="1848" idx="5"/>
                </p:cNvCxnSpPr>
                <p:nvPr/>
              </p:nvCxnSpPr>
              <p:spPr>
                <a:xfrm>
                  <a:off x="2793845"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1852" name="Google Shape;1852;p64"/>
                <p:cNvCxnSpPr>
                  <a:stCxn id="1847" idx="4"/>
                  <a:endCxn id="1848" idx="4"/>
                </p:cNvCxnSpPr>
                <p:nvPr/>
              </p:nvCxnSpPr>
              <p:spPr>
                <a:xfrm>
                  <a:off x="2762131" y="2566910"/>
                  <a:ext cx="0" cy="70500"/>
                </a:xfrm>
                <a:prstGeom prst="straightConnector1">
                  <a:avLst/>
                </a:prstGeom>
                <a:noFill/>
                <a:ln w="19050" cap="flat" cmpd="sng">
                  <a:solidFill>
                    <a:srgbClr val="1A1230"/>
                  </a:solidFill>
                  <a:prstDash val="solid"/>
                  <a:round/>
                  <a:headEnd type="none" w="med" len="med"/>
                  <a:tailEnd type="none" w="med" len="med"/>
                </a:ln>
              </p:spPr>
            </p:cxnSp>
            <p:cxnSp>
              <p:nvCxnSpPr>
                <p:cNvPr id="1853" name="Google Shape;1853;p64"/>
                <p:cNvCxnSpPr>
                  <a:stCxn id="1847" idx="3"/>
                  <a:endCxn id="1848" idx="3"/>
                </p:cNvCxnSpPr>
                <p:nvPr/>
              </p:nvCxnSpPr>
              <p:spPr>
                <a:xfrm flipH="1">
                  <a:off x="2680617"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1854" name="Google Shape;1854;p64"/>
                <p:cNvCxnSpPr>
                  <a:stCxn id="1847" idx="2"/>
                  <a:endCxn id="1848" idx="2"/>
                </p:cNvCxnSpPr>
                <p:nvPr/>
              </p:nvCxnSpPr>
              <p:spPr>
                <a:xfrm rot="10800000">
                  <a:off x="2647081" y="2522060"/>
                  <a:ext cx="70200" cy="0"/>
                </a:xfrm>
                <a:prstGeom prst="straightConnector1">
                  <a:avLst/>
                </a:prstGeom>
                <a:noFill/>
                <a:ln w="19050" cap="flat" cmpd="sng">
                  <a:solidFill>
                    <a:srgbClr val="1A1230"/>
                  </a:solidFill>
                  <a:prstDash val="solid"/>
                  <a:round/>
                  <a:headEnd type="none" w="med" len="med"/>
                  <a:tailEnd type="none" w="med" len="med"/>
                </a:ln>
              </p:spPr>
            </p:cxnSp>
            <p:cxnSp>
              <p:nvCxnSpPr>
                <p:cNvPr id="1855" name="Google Shape;1855;p64"/>
                <p:cNvCxnSpPr>
                  <a:stCxn id="1847" idx="1"/>
                  <a:endCxn id="1848" idx="1"/>
                </p:cNvCxnSpPr>
                <p:nvPr/>
              </p:nvCxnSpPr>
              <p:spPr>
                <a:xfrm rot="10800000">
                  <a:off x="2680617" y="2440546"/>
                  <a:ext cx="49800" cy="49800"/>
                </a:xfrm>
                <a:prstGeom prst="straightConnector1">
                  <a:avLst/>
                </a:prstGeom>
                <a:noFill/>
                <a:ln w="19050" cap="flat" cmpd="sng">
                  <a:solidFill>
                    <a:srgbClr val="1A1230"/>
                  </a:solidFill>
                  <a:prstDash val="solid"/>
                  <a:round/>
                  <a:headEnd type="none" w="med" len="med"/>
                  <a:tailEnd type="none" w="med" len="med"/>
                </a:ln>
              </p:spPr>
            </p:cxnSp>
            <p:sp>
              <p:nvSpPr>
                <p:cNvPr id="1848" name="Google Shape;1848;p64"/>
                <p:cNvSpPr/>
                <p:nvPr/>
              </p:nvSpPr>
              <p:spPr>
                <a:xfrm>
                  <a:off x="2647011" y="2406895"/>
                  <a:ext cx="230400" cy="230400"/>
                </a:xfrm>
                <a:prstGeom prst="donut">
                  <a:avLst>
                    <a:gd name="adj" fmla="val 15657"/>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4"/>
                <p:cNvSpPr/>
                <p:nvPr/>
              </p:nvSpPr>
              <p:spPr>
                <a:xfrm>
                  <a:off x="2717281" y="2477210"/>
                  <a:ext cx="89700" cy="89700"/>
                </a:xfrm>
                <a:prstGeom prst="ellipse">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4"/>
                <p:cNvSpPr/>
                <p:nvPr/>
              </p:nvSpPr>
              <p:spPr>
                <a:xfrm>
                  <a:off x="2741939" y="2501846"/>
                  <a:ext cx="40500" cy="40500"/>
                </a:xfrm>
                <a:prstGeom prst="ellipse">
                  <a:avLst/>
                </a:prstGeom>
                <a:solidFill>
                  <a:schemeClr val="accent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7" name="Google Shape;1857;p64"/>
            <p:cNvGrpSpPr/>
            <p:nvPr/>
          </p:nvGrpSpPr>
          <p:grpSpPr>
            <a:xfrm rot="4555491" flipH="1">
              <a:off x="2427274" y="1815878"/>
              <a:ext cx="233703" cy="360380"/>
              <a:chOff x="2243402" y="3778450"/>
              <a:chExt cx="233698" cy="360372"/>
            </a:xfrm>
          </p:grpSpPr>
          <p:grpSp>
            <p:nvGrpSpPr>
              <p:cNvPr id="1858" name="Google Shape;1858;p64"/>
              <p:cNvGrpSpPr/>
              <p:nvPr/>
            </p:nvGrpSpPr>
            <p:grpSpPr>
              <a:xfrm>
                <a:off x="2246700" y="3778450"/>
                <a:ext cx="230400" cy="220850"/>
                <a:chOff x="2246700" y="3778450"/>
                <a:chExt cx="230400" cy="220850"/>
              </a:xfrm>
            </p:grpSpPr>
            <p:sp>
              <p:nvSpPr>
                <p:cNvPr id="1859" name="Google Shape;1859;p64"/>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860" name="Google Shape;1860;p64"/>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861" name="Google Shape;1861;p64"/>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862" name="Google Shape;1862;p64"/>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1863" name="Google Shape;1863;p64"/>
              <p:cNvGrpSpPr/>
              <p:nvPr/>
            </p:nvGrpSpPr>
            <p:grpSpPr>
              <a:xfrm>
                <a:off x="2243402" y="3964125"/>
                <a:ext cx="181978" cy="174697"/>
                <a:chOff x="2243402" y="3964125"/>
                <a:chExt cx="181978" cy="174697"/>
              </a:xfrm>
            </p:grpSpPr>
            <p:grpSp>
              <p:nvGrpSpPr>
                <p:cNvPr id="1864" name="Google Shape;1864;p64"/>
                <p:cNvGrpSpPr/>
                <p:nvPr/>
              </p:nvGrpSpPr>
              <p:grpSpPr>
                <a:xfrm>
                  <a:off x="2354501" y="3964125"/>
                  <a:ext cx="70879" cy="64845"/>
                  <a:chOff x="2354501" y="3964125"/>
                  <a:chExt cx="70879" cy="64845"/>
                </a:xfrm>
              </p:grpSpPr>
              <p:sp>
                <p:nvSpPr>
                  <p:cNvPr id="1865" name="Google Shape;1865;p64"/>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866" name="Google Shape;1866;p64"/>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1867" name="Google Shape;1867;p64"/>
                <p:cNvSpPr/>
                <p:nvPr/>
              </p:nvSpPr>
              <p:spPr>
                <a:xfrm rot="2885841">
                  <a:off x="2304759" y="3989264"/>
                  <a:ext cx="48366" cy="157756"/>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868" name="Google Shape;1868;p64"/>
                <p:cNvSpPr/>
                <p:nvPr/>
              </p:nvSpPr>
              <p:spPr>
                <a:xfrm rot="2885801">
                  <a:off x="2283426" y="3973565"/>
                  <a:ext cx="61802" cy="135130"/>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1869" name="Google Shape;1869;p64"/>
            <p:cNvGrpSpPr/>
            <p:nvPr/>
          </p:nvGrpSpPr>
          <p:grpSpPr>
            <a:xfrm>
              <a:off x="2874950" y="1324183"/>
              <a:ext cx="595200" cy="140700"/>
              <a:chOff x="2874950" y="1295000"/>
              <a:chExt cx="595200" cy="140700"/>
            </a:xfrm>
          </p:grpSpPr>
          <p:sp>
            <p:nvSpPr>
              <p:cNvPr id="1870" name="Google Shape;1870;p64"/>
              <p:cNvSpPr/>
              <p:nvPr/>
            </p:nvSpPr>
            <p:spPr>
              <a:xfrm rot="-1733">
                <a:off x="2874950" y="1299153"/>
                <a:ext cx="595200" cy="1323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71" name="Google Shape;1871;p64"/>
              <p:cNvCxnSpPr/>
              <p:nvPr/>
            </p:nvCxnSpPr>
            <p:spPr>
              <a:xfrm flipH="1">
                <a:off x="3424700"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872" name="Google Shape;1872;p64"/>
              <p:cNvCxnSpPr/>
              <p:nvPr/>
            </p:nvCxnSpPr>
            <p:spPr>
              <a:xfrm flipH="1">
                <a:off x="3363011"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873" name="Google Shape;1873;p64"/>
              <p:cNvCxnSpPr/>
              <p:nvPr/>
            </p:nvCxnSpPr>
            <p:spPr>
              <a:xfrm flipH="1">
                <a:off x="3301323"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874" name="Google Shape;1874;p64"/>
              <p:cNvCxnSpPr/>
              <p:nvPr/>
            </p:nvCxnSpPr>
            <p:spPr>
              <a:xfrm flipH="1">
                <a:off x="3393856"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1875" name="Google Shape;1875;p64"/>
              <p:cNvCxnSpPr/>
              <p:nvPr/>
            </p:nvCxnSpPr>
            <p:spPr>
              <a:xfrm flipH="1">
                <a:off x="3332167" y="1295000"/>
                <a:ext cx="34500" cy="140700"/>
              </a:xfrm>
              <a:prstGeom prst="straightConnector1">
                <a:avLst/>
              </a:prstGeom>
              <a:noFill/>
              <a:ln w="9525" cap="flat" cmpd="sng">
                <a:solidFill>
                  <a:srgbClr val="1A1230"/>
                </a:solidFill>
                <a:prstDash val="solid"/>
                <a:round/>
                <a:headEnd type="none" w="med" len="med"/>
                <a:tailEnd type="none" w="med" len="med"/>
              </a:ln>
            </p:spPr>
          </p:cxnSp>
        </p:grpSp>
        <p:grpSp>
          <p:nvGrpSpPr>
            <p:cNvPr id="1876" name="Google Shape;1876;p64"/>
            <p:cNvGrpSpPr/>
            <p:nvPr/>
          </p:nvGrpSpPr>
          <p:grpSpPr>
            <a:xfrm rot="-140638">
              <a:off x="2455288" y="1262771"/>
              <a:ext cx="485946" cy="511418"/>
              <a:chOff x="1630976" y="3749325"/>
              <a:chExt cx="485928" cy="511399"/>
            </a:xfrm>
          </p:grpSpPr>
          <p:sp>
            <p:nvSpPr>
              <p:cNvPr id="1877" name="Google Shape;1877;p64"/>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4"/>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4"/>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0" name="Google Shape;1880;p64"/>
          <p:cNvSpPr/>
          <p:nvPr/>
        </p:nvSpPr>
        <p:spPr>
          <a:xfrm>
            <a:off x="2510100" y="1342425"/>
            <a:ext cx="3770700" cy="9575100"/>
          </a:xfrm>
          <a:prstGeom prst="arc">
            <a:avLst>
              <a:gd name="adj1" fmla="val 12475317"/>
              <a:gd name="adj2" fmla="val 19934186"/>
            </a:avLst>
          </a:prstGeom>
          <a:solidFill>
            <a:srgbClr val="93C47D"/>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1" name="Google Shape;1881;p64"/>
          <p:cNvGrpSpPr/>
          <p:nvPr/>
        </p:nvGrpSpPr>
        <p:grpSpPr>
          <a:xfrm>
            <a:off x="4616159" y="2071317"/>
            <a:ext cx="409663" cy="571149"/>
            <a:chOff x="3572453" y="3466340"/>
            <a:chExt cx="409663" cy="571149"/>
          </a:xfrm>
        </p:grpSpPr>
        <p:grpSp>
          <p:nvGrpSpPr>
            <p:cNvPr id="1882" name="Google Shape;1882;p64"/>
            <p:cNvGrpSpPr/>
            <p:nvPr/>
          </p:nvGrpSpPr>
          <p:grpSpPr>
            <a:xfrm>
              <a:off x="3572453" y="3466340"/>
              <a:ext cx="35159" cy="91499"/>
              <a:chOff x="5684716" y="2132040"/>
              <a:chExt cx="35159" cy="91499"/>
            </a:xfrm>
          </p:grpSpPr>
          <p:sp>
            <p:nvSpPr>
              <p:cNvPr id="1883" name="Google Shape;1883;p64"/>
              <p:cNvSpPr/>
              <p:nvPr/>
            </p:nvSpPr>
            <p:spPr>
              <a:xfrm>
                <a:off x="5708925" y="2159550"/>
                <a:ext cx="10950" cy="43775"/>
              </a:xfrm>
              <a:custGeom>
                <a:avLst/>
                <a:gdLst/>
                <a:ahLst/>
                <a:cxnLst/>
                <a:rect l="l" t="t" r="r" b="b"/>
                <a:pathLst>
                  <a:path w="438" h="1751" extrusionOk="0">
                    <a:moveTo>
                      <a:pt x="438" y="0"/>
                    </a:moveTo>
                    <a:cubicBezTo>
                      <a:pt x="169" y="538"/>
                      <a:pt x="0" y="1149"/>
                      <a:pt x="0" y="1751"/>
                    </a:cubicBezTo>
                  </a:path>
                </a:pathLst>
              </a:custGeom>
              <a:noFill/>
              <a:ln w="9525" cap="flat" cmpd="sng">
                <a:solidFill>
                  <a:srgbClr val="666666"/>
                </a:solidFill>
                <a:prstDash val="solid"/>
                <a:round/>
                <a:headEnd type="none" w="med" len="med"/>
                <a:tailEnd type="none" w="med" len="med"/>
              </a:ln>
            </p:spPr>
            <p:txBody>
              <a:bodyPr/>
              <a:lstStyle/>
              <a:p>
                <a:endParaRPr lang="en-US"/>
              </a:p>
            </p:txBody>
          </p:sp>
          <p:sp>
            <p:nvSpPr>
              <p:cNvPr id="1884" name="Google Shape;1884;p64"/>
              <p:cNvSpPr/>
              <p:nvPr/>
            </p:nvSpPr>
            <p:spPr>
              <a:xfrm>
                <a:off x="5684716" y="2132040"/>
                <a:ext cx="22888" cy="91499"/>
              </a:xfrm>
              <a:custGeom>
                <a:avLst/>
                <a:gdLst/>
                <a:ahLst/>
                <a:cxnLst/>
                <a:rect l="l" t="t" r="r" b="b"/>
                <a:pathLst>
                  <a:path w="438" h="1751" extrusionOk="0">
                    <a:moveTo>
                      <a:pt x="438" y="0"/>
                    </a:moveTo>
                    <a:cubicBezTo>
                      <a:pt x="169" y="538"/>
                      <a:pt x="0" y="1149"/>
                      <a:pt x="0" y="1751"/>
                    </a:cubicBezTo>
                  </a:path>
                </a:pathLst>
              </a:custGeom>
              <a:noFill/>
              <a:ln w="9525" cap="flat" cmpd="sng">
                <a:solidFill>
                  <a:srgbClr val="666666"/>
                </a:solidFill>
                <a:prstDash val="solid"/>
                <a:round/>
                <a:headEnd type="none" w="med" len="med"/>
                <a:tailEnd type="none" w="med" len="med"/>
              </a:ln>
            </p:spPr>
            <p:txBody>
              <a:bodyPr/>
              <a:lstStyle/>
              <a:p>
                <a:endParaRPr lang="en-US"/>
              </a:p>
            </p:txBody>
          </p:sp>
        </p:grpSp>
        <p:grpSp>
          <p:nvGrpSpPr>
            <p:cNvPr id="1885" name="Google Shape;1885;p64"/>
            <p:cNvGrpSpPr/>
            <p:nvPr/>
          </p:nvGrpSpPr>
          <p:grpSpPr>
            <a:xfrm rot="9900040">
              <a:off x="3935718" y="3650939"/>
              <a:ext cx="35158" cy="91496"/>
              <a:chOff x="5684716" y="2132040"/>
              <a:chExt cx="35159" cy="91499"/>
            </a:xfrm>
          </p:grpSpPr>
          <p:sp>
            <p:nvSpPr>
              <p:cNvPr id="1886" name="Google Shape;1886;p64"/>
              <p:cNvSpPr/>
              <p:nvPr/>
            </p:nvSpPr>
            <p:spPr>
              <a:xfrm>
                <a:off x="5708925" y="2159550"/>
                <a:ext cx="10950" cy="43775"/>
              </a:xfrm>
              <a:custGeom>
                <a:avLst/>
                <a:gdLst/>
                <a:ahLst/>
                <a:cxnLst/>
                <a:rect l="l" t="t" r="r" b="b"/>
                <a:pathLst>
                  <a:path w="438" h="1751" extrusionOk="0">
                    <a:moveTo>
                      <a:pt x="438" y="0"/>
                    </a:moveTo>
                    <a:cubicBezTo>
                      <a:pt x="169" y="538"/>
                      <a:pt x="0" y="1149"/>
                      <a:pt x="0" y="1751"/>
                    </a:cubicBezTo>
                  </a:path>
                </a:pathLst>
              </a:custGeom>
              <a:noFill/>
              <a:ln w="9525" cap="flat" cmpd="sng">
                <a:solidFill>
                  <a:srgbClr val="666666"/>
                </a:solidFill>
                <a:prstDash val="solid"/>
                <a:round/>
                <a:headEnd type="none" w="med" len="med"/>
                <a:tailEnd type="none" w="med" len="med"/>
              </a:ln>
            </p:spPr>
            <p:txBody>
              <a:bodyPr/>
              <a:lstStyle/>
              <a:p>
                <a:endParaRPr lang="en-US"/>
              </a:p>
            </p:txBody>
          </p:sp>
          <p:sp>
            <p:nvSpPr>
              <p:cNvPr id="1887" name="Google Shape;1887;p64"/>
              <p:cNvSpPr/>
              <p:nvPr/>
            </p:nvSpPr>
            <p:spPr>
              <a:xfrm>
                <a:off x="5684716" y="2132040"/>
                <a:ext cx="22888" cy="91499"/>
              </a:xfrm>
              <a:custGeom>
                <a:avLst/>
                <a:gdLst/>
                <a:ahLst/>
                <a:cxnLst/>
                <a:rect l="l" t="t" r="r" b="b"/>
                <a:pathLst>
                  <a:path w="438" h="1751" extrusionOk="0">
                    <a:moveTo>
                      <a:pt x="438" y="0"/>
                    </a:moveTo>
                    <a:cubicBezTo>
                      <a:pt x="169" y="538"/>
                      <a:pt x="0" y="1149"/>
                      <a:pt x="0" y="1751"/>
                    </a:cubicBezTo>
                  </a:path>
                </a:pathLst>
              </a:custGeom>
              <a:noFill/>
              <a:ln w="9525" cap="flat" cmpd="sng">
                <a:solidFill>
                  <a:srgbClr val="666666"/>
                </a:solidFill>
                <a:prstDash val="solid"/>
                <a:round/>
                <a:headEnd type="none" w="med" len="med"/>
                <a:tailEnd type="none" w="med" len="med"/>
              </a:ln>
            </p:spPr>
            <p:txBody>
              <a:bodyPr/>
              <a:lstStyle/>
              <a:p>
                <a:endParaRPr lang="en-US"/>
              </a:p>
            </p:txBody>
          </p:sp>
        </p:grpSp>
        <p:grpSp>
          <p:nvGrpSpPr>
            <p:cNvPr id="1888" name="Google Shape;1888;p64"/>
            <p:cNvGrpSpPr/>
            <p:nvPr/>
          </p:nvGrpSpPr>
          <p:grpSpPr>
            <a:xfrm rot="10800000" flipH="1">
              <a:off x="3589053" y="3945990"/>
              <a:ext cx="35159" cy="91499"/>
              <a:chOff x="5684716" y="2132040"/>
              <a:chExt cx="35159" cy="91499"/>
            </a:xfrm>
          </p:grpSpPr>
          <p:sp>
            <p:nvSpPr>
              <p:cNvPr id="1889" name="Google Shape;1889;p64"/>
              <p:cNvSpPr/>
              <p:nvPr/>
            </p:nvSpPr>
            <p:spPr>
              <a:xfrm>
                <a:off x="5708925" y="2159550"/>
                <a:ext cx="10950" cy="43775"/>
              </a:xfrm>
              <a:custGeom>
                <a:avLst/>
                <a:gdLst/>
                <a:ahLst/>
                <a:cxnLst/>
                <a:rect l="l" t="t" r="r" b="b"/>
                <a:pathLst>
                  <a:path w="438" h="1751" extrusionOk="0">
                    <a:moveTo>
                      <a:pt x="438" y="0"/>
                    </a:moveTo>
                    <a:cubicBezTo>
                      <a:pt x="169" y="538"/>
                      <a:pt x="0" y="1149"/>
                      <a:pt x="0" y="1751"/>
                    </a:cubicBezTo>
                  </a:path>
                </a:pathLst>
              </a:custGeom>
              <a:noFill/>
              <a:ln w="9525" cap="flat" cmpd="sng">
                <a:solidFill>
                  <a:srgbClr val="666666"/>
                </a:solidFill>
                <a:prstDash val="solid"/>
                <a:round/>
                <a:headEnd type="none" w="med" len="med"/>
                <a:tailEnd type="none" w="med" len="med"/>
              </a:ln>
            </p:spPr>
            <p:txBody>
              <a:bodyPr/>
              <a:lstStyle/>
              <a:p>
                <a:endParaRPr lang="en-US"/>
              </a:p>
            </p:txBody>
          </p:sp>
          <p:sp>
            <p:nvSpPr>
              <p:cNvPr id="1890" name="Google Shape;1890;p64"/>
              <p:cNvSpPr/>
              <p:nvPr/>
            </p:nvSpPr>
            <p:spPr>
              <a:xfrm>
                <a:off x="5684716" y="2132040"/>
                <a:ext cx="22888" cy="91499"/>
              </a:xfrm>
              <a:custGeom>
                <a:avLst/>
                <a:gdLst/>
                <a:ahLst/>
                <a:cxnLst/>
                <a:rect l="l" t="t" r="r" b="b"/>
                <a:pathLst>
                  <a:path w="438" h="1751" extrusionOk="0">
                    <a:moveTo>
                      <a:pt x="438" y="0"/>
                    </a:moveTo>
                    <a:cubicBezTo>
                      <a:pt x="169" y="538"/>
                      <a:pt x="0" y="1149"/>
                      <a:pt x="0" y="1751"/>
                    </a:cubicBezTo>
                  </a:path>
                </a:pathLst>
              </a:custGeom>
              <a:noFill/>
              <a:ln w="9525" cap="flat" cmpd="sng">
                <a:solidFill>
                  <a:srgbClr val="666666"/>
                </a:solidFill>
                <a:prstDash val="solid"/>
                <a:round/>
                <a:headEnd type="none" w="med" len="med"/>
                <a:tailEnd type="none" w="med" len="med"/>
              </a:ln>
            </p:spPr>
            <p:txBody>
              <a:bodyPr/>
              <a:lstStyle/>
              <a:p>
                <a:endParaRPr lang="en-US"/>
              </a:p>
            </p:txBody>
          </p:sp>
        </p:grpSp>
      </p:grpSp>
      <p:grpSp>
        <p:nvGrpSpPr>
          <p:cNvPr id="1891" name="Google Shape;1891;p64"/>
          <p:cNvGrpSpPr/>
          <p:nvPr/>
        </p:nvGrpSpPr>
        <p:grpSpPr>
          <a:xfrm>
            <a:off x="4195050" y="3082450"/>
            <a:ext cx="1174625" cy="2272625"/>
            <a:chOff x="4195050" y="3082450"/>
            <a:chExt cx="1174625" cy="2272625"/>
          </a:xfrm>
        </p:grpSpPr>
        <p:grpSp>
          <p:nvGrpSpPr>
            <p:cNvPr id="1892" name="Google Shape;1892;p64"/>
            <p:cNvGrpSpPr/>
            <p:nvPr/>
          </p:nvGrpSpPr>
          <p:grpSpPr>
            <a:xfrm>
              <a:off x="4195050" y="3082450"/>
              <a:ext cx="1174625" cy="2272625"/>
              <a:chOff x="4195050" y="3082450"/>
              <a:chExt cx="1174625" cy="2272625"/>
            </a:xfrm>
          </p:grpSpPr>
          <p:sp>
            <p:nvSpPr>
              <p:cNvPr id="1893" name="Google Shape;1893;p64"/>
              <p:cNvSpPr/>
              <p:nvPr/>
            </p:nvSpPr>
            <p:spPr>
              <a:xfrm>
                <a:off x="4195050" y="3082450"/>
                <a:ext cx="1174625" cy="2272625"/>
              </a:xfrm>
              <a:custGeom>
                <a:avLst/>
                <a:gdLst/>
                <a:ahLst/>
                <a:cxnLst/>
                <a:rect l="l" t="t" r="r" b="b"/>
                <a:pathLst>
                  <a:path w="46985" h="90905" extrusionOk="0">
                    <a:moveTo>
                      <a:pt x="28308" y="0"/>
                    </a:moveTo>
                    <a:lnTo>
                      <a:pt x="18385" y="3210"/>
                    </a:lnTo>
                    <a:lnTo>
                      <a:pt x="20428" y="7588"/>
                    </a:lnTo>
                    <a:lnTo>
                      <a:pt x="19407" y="11819"/>
                    </a:lnTo>
                    <a:lnTo>
                      <a:pt x="15175" y="14883"/>
                    </a:lnTo>
                    <a:lnTo>
                      <a:pt x="8317" y="17948"/>
                    </a:lnTo>
                    <a:lnTo>
                      <a:pt x="5253" y="21158"/>
                    </a:lnTo>
                    <a:lnTo>
                      <a:pt x="2918" y="25243"/>
                    </a:lnTo>
                    <a:lnTo>
                      <a:pt x="1313" y="30934"/>
                    </a:lnTo>
                    <a:lnTo>
                      <a:pt x="146" y="39397"/>
                    </a:lnTo>
                    <a:lnTo>
                      <a:pt x="0" y="54135"/>
                    </a:lnTo>
                    <a:lnTo>
                      <a:pt x="730" y="89738"/>
                    </a:lnTo>
                    <a:lnTo>
                      <a:pt x="46985" y="90905"/>
                    </a:lnTo>
                    <a:lnTo>
                      <a:pt x="44358" y="84193"/>
                    </a:lnTo>
                    <a:lnTo>
                      <a:pt x="39397" y="70185"/>
                    </a:lnTo>
                    <a:lnTo>
                      <a:pt x="35020" y="58366"/>
                    </a:lnTo>
                    <a:lnTo>
                      <a:pt x="31372" y="48298"/>
                    </a:lnTo>
                    <a:lnTo>
                      <a:pt x="28891" y="38813"/>
                    </a:lnTo>
                    <a:lnTo>
                      <a:pt x="28599" y="32539"/>
                    </a:lnTo>
                    <a:lnTo>
                      <a:pt x="30350" y="27286"/>
                    </a:lnTo>
                    <a:lnTo>
                      <a:pt x="33269" y="24222"/>
                    </a:lnTo>
                    <a:lnTo>
                      <a:pt x="39543" y="20866"/>
                    </a:lnTo>
                    <a:lnTo>
                      <a:pt x="43629" y="17802"/>
                    </a:lnTo>
                    <a:lnTo>
                      <a:pt x="45234" y="13424"/>
                    </a:lnTo>
                    <a:lnTo>
                      <a:pt x="45817" y="8025"/>
                    </a:lnTo>
                    <a:lnTo>
                      <a:pt x="44358" y="2772"/>
                    </a:lnTo>
                    <a:close/>
                  </a:path>
                </a:pathLst>
              </a:custGeom>
              <a:solidFill>
                <a:schemeClr val="accent2"/>
              </a:solidFill>
              <a:ln>
                <a:noFill/>
              </a:ln>
            </p:spPr>
            <p:txBody>
              <a:bodyPr/>
              <a:lstStyle/>
              <a:p>
                <a:endParaRPr lang="en-US"/>
              </a:p>
            </p:txBody>
          </p:sp>
          <p:grpSp>
            <p:nvGrpSpPr>
              <p:cNvPr id="1894" name="Google Shape;1894;p64"/>
              <p:cNvGrpSpPr/>
              <p:nvPr/>
            </p:nvGrpSpPr>
            <p:grpSpPr>
              <a:xfrm flipH="1">
                <a:off x="4201841" y="3129875"/>
                <a:ext cx="1131359" cy="2155908"/>
                <a:chOff x="6402830" y="3601533"/>
                <a:chExt cx="2974912" cy="1611653"/>
              </a:xfrm>
            </p:grpSpPr>
            <p:sp>
              <p:nvSpPr>
                <p:cNvPr id="1895" name="Google Shape;1895;p64"/>
                <p:cNvSpPr/>
                <p:nvPr/>
              </p:nvSpPr>
              <p:spPr>
                <a:xfrm>
                  <a:off x="6402830" y="3601533"/>
                  <a:ext cx="1122400" cy="1600725"/>
                </a:xfrm>
                <a:custGeom>
                  <a:avLst/>
                  <a:gdLst/>
                  <a:ahLst/>
                  <a:cxnLst/>
                  <a:rect l="l" t="t" r="r" b="b"/>
                  <a:pathLst>
                    <a:path w="44896" h="64029" extrusionOk="0">
                      <a:moveTo>
                        <a:pt x="3455" y="0"/>
                      </a:moveTo>
                      <a:cubicBezTo>
                        <a:pt x="3391" y="1818"/>
                        <a:pt x="-3835" y="6836"/>
                        <a:pt x="3071" y="10908"/>
                      </a:cubicBezTo>
                      <a:cubicBezTo>
                        <a:pt x="9977" y="14980"/>
                        <a:pt x="45403" y="15581"/>
                        <a:pt x="44891" y="24434"/>
                      </a:cubicBezTo>
                      <a:cubicBezTo>
                        <a:pt x="44379" y="33288"/>
                        <a:pt x="7482" y="57430"/>
                        <a:pt x="0" y="64029"/>
                      </a:cubicBezTo>
                    </a:path>
                  </a:pathLst>
                </a:custGeom>
                <a:noFill/>
                <a:ln w="28575" cap="flat" cmpd="sng">
                  <a:solidFill>
                    <a:schemeClr val="dk1"/>
                  </a:solidFill>
                  <a:prstDash val="solid"/>
                  <a:round/>
                  <a:headEnd type="none" w="med" len="med"/>
                  <a:tailEnd type="none" w="med" len="med"/>
                </a:ln>
              </p:spPr>
              <p:txBody>
                <a:bodyPr/>
                <a:lstStyle/>
                <a:p>
                  <a:endParaRPr lang="en-US"/>
                </a:p>
              </p:txBody>
            </p:sp>
            <p:sp>
              <p:nvSpPr>
                <p:cNvPr id="1896" name="Google Shape;1896;p64"/>
                <p:cNvSpPr/>
                <p:nvPr/>
              </p:nvSpPr>
              <p:spPr>
                <a:xfrm>
                  <a:off x="8063242" y="3617886"/>
                  <a:ext cx="1314500" cy="1595300"/>
                </a:xfrm>
                <a:custGeom>
                  <a:avLst/>
                  <a:gdLst/>
                  <a:ahLst/>
                  <a:cxnLst/>
                  <a:rect l="l" t="t" r="r" b="b"/>
                  <a:pathLst>
                    <a:path w="52580" h="63812" extrusionOk="0">
                      <a:moveTo>
                        <a:pt x="4183" y="0"/>
                      </a:moveTo>
                      <a:cubicBezTo>
                        <a:pt x="3991" y="1145"/>
                        <a:pt x="-4323" y="3727"/>
                        <a:pt x="3031" y="6872"/>
                      </a:cubicBezTo>
                      <a:cubicBezTo>
                        <a:pt x="10385" y="10017"/>
                        <a:pt x="40313" y="9381"/>
                        <a:pt x="48306" y="18871"/>
                      </a:cubicBezTo>
                      <a:cubicBezTo>
                        <a:pt x="56299" y="28361"/>
                        <a:pt x="50544" y="56322"/>
                        <a:pt x="50991" y="63812"/>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sp>
          <p:nvSpPr>
            <p:cNvPr id="1897" name="Google Shape;1897;p64"/>
            <p:cNvSpPr/>
            <p:nvPr/>
          </p:nvSpPr>
          <p:spPr>
            <a:xfrm>
              <a:off x="4384133" y="3392525"/>
              <a:ext cx="394600" cy="1247575"/>
            </a:xfrm>
            <a:custGeom>
              <a:avLst/>
              <a:gdLst/>
              <a:ahLst/>
              <a:cxnLst/>
              <a:rect l="l" t="t" r="r" b="b"/>
              <a:pathLst>
                <a:path w="15784" h="49903" extrusionOk="0">
                  <a:moveTo>
                    <a:pt x="15784" y="0"/>
                  </a:moveTo>
                  <a:cubicBezTo>
                    <a:pt x="12079" y="7403"/>
                    <a:pt x="3225" y="12003"/>
                    <a:pt x="1046" y="19990"/>
                  </a:cubicBezTo>
                  <a:cubicBezTo>
                    <a:pt x="-1590" y="29651"/>
                    <a:pt x="1397" y="40186"/>
                    <a:pt x="3818" y="49903"/>
                  </a:cubicBezTo>
                </a:path>
              </a:pathLst>
            </a:custGeom>
            <a:noFill/>
            <a:ln w="19050" cap="flat" cmpd="sng">
              <a:solidFill>
                <a:schemeClr val="dk1"/>
              </a:solidFill>
              <a:prstDash val="solid"/>
              <a:round/>
              <a:headEnd type="none" w="med" len="med"/>
              <a:tailEnd type="none" w="med" len="med"/>
            </a:ln>
          </p:spPr>
          <p:txBody>
            <a:bodyPr/>
            <a:lstStyle/>
            <a:p>
              <a:endParaRPr lang="en-US"/>
            </a:p>
          </p:txBody>
        </p:sp>
        <p:sp>
          <p:nvSpPr>
            <p:cNvPr id="1898" name="Google Shape;1898;p64"/>
            <p:cNvSpPr/>
            <p:nvPr/>
          </p:nvSpPr>
          <p:spPr>
            <a:xfrm>
              <a:off x="4601638" y="3250250"/>
              <a:ext cx="349475" cy="1955275"/>
            </a:xfrm>
            <a:custGeom>
              <a:avLst/>
              <a:gdLst/>
              <a:ahLst/>
              <a:cxnLst/>
              <a:rect l="l" t="t" r="r" b="b"/>
              <a:pathLst>
                <a:path w="13979" h="78211" extrusionOk="0">
                  <a:moveTo>
                    <a:pt x="13941" y="0"/>
                  </a:moveTo>
                  <a:cubicBezTo>
                    <a:pt x="14543" y="10912"/>
                    <a:pt x="4619" y="19864"/>
                    <a:pt x="1538" y="30350"/>
                  </a:cubicBezTo>
                  <a:cubicBezTo>
                    <a:pt x="-1177" y="39590"/>
                    <a:pt x="284" y="49714"/>
                    <a:pt x="1684" y="59242"/>
                  </a:cubicBezTo>
                  <a:cubicBezTo>
                    <a:pt x="2636" y="65721"/>
                    <a:pt x="3159" y="72763"/>
                    <a:pt x="6791" y="78211"/>
                  </a:cubicBezTo>
                </a:path>
              </a:pathLst>
            </a:custGeom>
            <a:noFill/>
            <a:ln w="19050" cap="flat" cmpd="sng">
              <a:solidFill>
                <a:schemeClr val="dk1"/>
              </a:solidFill>
              <a:prstDash val="solid"/>
              <a:round/>
              <a:headEnd type="none" w="med" len="med"/>
              <a:tailEnd type="none" w="med" len="med"/>
            </a:ln>
          </p:spPr>
          <p:txBody>
            <a:bodyPr/>
            <a:lstStyle/>
            <a:p>
              <a:endParaRPr lang="en-US"/>
            </a:p>
          </p:txBody>
        </p:sp>
        <p:sp>
          <p:nvSpPr>
            <p:cNvPr id="1899" name="Google Shape;1899;p64"/>
            <p:cNvSpPr/>
            <p:nvPr/>
          </p:nvSpPr>
          <p:spPr>
            <a:xfrm>
              <a:off x="4778725" y="4300850"/>
              <a:ext cx="273575" cy="751450"/>
            </a:xfrm>
            <a:custGeom>
              <a:avLst/>
              <a:gdLst/>
              <a:ahLst/>
              <a:cxnLst/>
              <a:rect l="l" t="t" r="r" b="b"/>
              <a:pathLst>
                <a:path w="10943" h="30058" extrusionOk="0">
                  <a:moveTo>
                    <a:pt x="0" y="0"/>
                  </a:moveTo>
                  <a:cubicBezTo>
                    <a:pt x="2361" y="10398"/>
                    <a:pt x="6978" y="20160"/>
                    <a:pt x="10943" y="30058"/>
                  </a:cubicBezTo>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1900" name="Google Shape;1900;p64"/>
          <p:cNvGrpSpPr/>
          <p:nvPr/>
        </p:nvGrpSpPr>
        <p:grpSpPr>
          <a:xfrm>
            <a:off x="4597111" y="1737476"/>
            <a:ext cx="395877" cy="369912"/>
            <a:chOff x="5663911" y="1813676"/>
            <a:chExt cx="395877" cy="369912"/>
          </a:xfrm>
        </p:grpSpPr>
        <p:grpSp>
          <p:nvGrpSpPr>
            <p:cNvPr id="1901" name="Google Shape;1901;p64"/>
            <p:cNvGrpSpPr/>
            <p:nvPr/>
          </p:nvGrpSpPr>
          <p:grpSpPr>
            <a:xfrm>
              <a:off x="5763475" y="1813676"/>
              <a:ext cx="189076" cy="369912"/>
              <a:chOff x="5730875" y="2560672"/>
              <a:chExt cx="556925" cy="633195"/>
            </a:xfrm>
          </p:grpSpPr>
          <p:sp>
            <p:nvSpPr>
              <p:cNvPr id="1902" name="Google Shape;1902;p64"/>
              <p:cNvSpPr/>
              <p:nvPr/>
            </p:nvSpPr>
            <p:spPr>
              <a:xfrm>
                <a:off x="5730875" y="2560672"/>
                <a:ext cx="556925" cy="633195"/>
              </a:xfrm>
              <a:custGeom>
                <a:avLst/>
                <a:gdLst/>
                <a:ahLst/>
                <a:cxnLst/>
                <a:rect l="l" t="t" r="r" b="b"/>
                <a:pathLst>
                  <a:path w="22277" h="34615" extrusionOk="0">
                    <a:moveTo>
                      <a:pt x="1308" y="0"/>
                    </a:moveTo>
                    <a:lnTo>
                      <a:pt x="7756" y="1498"/>
                    </a:lnTo>
                    <a:lnTo>
                      <a:pt x="11623" y="3995"/>
                    </a:lnTo>
                    <a:lnTo>
                      <a:pt x="22277" y="34615"/>
                    </a:lnTo>
                    <a:lnTo>
                      <a:pt x="0" y="34615"/>
                    </a:lnTo>
                    <a:lnTo>
                      <a:pt x="3888" y="2997"/>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cxnSp>
            <p:nvCxnSpPr>
              <p:cNvPr id="1903" name="Google Shape;1903;p64"/>
              <p:cNvCxnSpPr/>
              <p:nvPr/>
            </p:nvCxnSpPr>
            <p:spPr>
              <a:xfrm flipH="1">
                <a:off x="5885744" y="2697363"/>
                <a:ext cx="42600" cy="364200"/>
              </a:xfrm>
              <a:prstGeom prst="straightConnector1">
                <a:avLst/>
              </a:prstGeom>
              <a:noFill/>
              <a:ln w="9525" cap="flat" cmpd="sng">
                <a:solidFill>
                  <a:schemeClr val="dk1"/>
                </a:solidFill>
                <a:prstDash val="solid"/>
                <a:round/>
                <a:headEnd type="none" w="med" len="med"/>
                <a:tailEnd type="none" w="med" len="med"/>
              </a:ln>
            </p:spPr>
          </p:cxnSp>
          <p:cxnSp>
            <p:nvCxnSpPr>
              <p:cNvPr id="1904" name="Google Shape;1904;p64"/>
              <p:cNvCxnSpPr/>
              <p:nvPr/>
            </p:nvCxnSpPr>
            <p:spPr>
              <a:xfrm>
                <a:off x="5969553" y="2666669"/>
                <a:ext cx="129600" cy="456300"/>
              </a:xfrm>
              <a:prstGeom prst="straightConnector1">
                <a:avLst/>
              </a:prstGeom>
              <a:noFill/>
              <a:ln w="9525" cap="flat" cmpd="sng">
                <a:solidFill>
                  <a:schemeClr val="dk1"/>
                </a:solidFill>
                <a:prstDash val="solid"/>
                <a:round/>
                <a:headEnd type="none" w="med" len="med"/>
                <a:tailEnd type="none" w="med" len="med"/>
              </a:ln>
            </p:spPr>
          </p:cxnSp>
          <p:cxnSp>
            <p:nvCxnSpPr>
              <p:cNvPr id="1905" name="Google Shape;1905;p64"/>
              <p:cNvCxnSpPr/>
              <p:nvPr/>
            </p:nvCxnSpPr>
            <p:spPr>
              <a:xfrm flipH="1">
                <a:off x="5972299" y="2886867"/>
                <a:ext cx="1500" cy="233700"/>
              </a:xfrm>
              <a:prstGeom prst="straightConnector1">
                <a:avLst/>
              </a:prstGeom>
              <a:noFill/>
              <a:ln w="9525" cap="flat" cmpd="sng">
                <a:solidFill>
                  <a:schemeClr val="dk1"/>
                </a:solidFill>
                <a:prstDash val="solid"/>
                <a:round/>
                <a:headEnd type="none" w="med" len="med"/>
                <a:tailEnd type="none" w="med" len="med"/>
              </a:ln>
            </p:spPr>
          </p:cxnSp>
        </p:grpSp>
        <p:grpSp>
          <p:nvGrpSpPr>
            <p:cNvPr id="1906" name="Google Shape;1906;p64"/>
            <p:cNvGrpSpPr/>
            <p:nvPr/>
          </p:nvGrpSpPr>
          <p:grpSpPr>
            <a:xfrm rot="5400000">
              <a:off x="5683237" y="2009156"/>
              <a:ext cx="62226" cy="100877"/>
              <a:chOff x="2162517" y="2007250"/>
              <a:chExt cx="108275" cy="175500"/>
            </a:xfrm>
          </p:grpSpPr>
          <p:sp>
            <p:nvSpPr>
              <p:cNvPr id="1907" name="Google Shape;1907;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908" name="Google Shape;1908;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909" name="Google Shape;1909;p64"/>
            <p:cNvGrpSpPr/>
            <p:nvPr/>
          </p:nvGrpSpPr>
          <p:grpSpPr>
            <a:xfrm rot="-5400000" flipH="1">
              <a:off x="5978237" y="2009156"/>
              <a:ext cx="62226" cy="100877"/>
              <a:chOff x="2162517" y="2007250"/>
              <a:chExt cx="108275" cy="175500"/>
            </a:xfrm>
          </p:grpSpPr>
          <p:sp>
            <p:nvSpPr>
              <p:cNvPr id="1910" name="Google Shape;1910;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911" name="Google Shape;1911;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912" name="Google Shape;1912;p64"/>
            <p:cNvGrpSpPr/>
            <p:nvPr/>
          </p:nvGrpSpPr>
          <p:grpSpPr>
            <a:xfrm rot="-3555601" flipH="1">
              <a:off x="5986433" y="2073541"/>
              <a:ext cx="48022" cy="77855"/>
              <a:chOff x="2162517" y="2007250"/>
              <a:chExt cx="108275" cy="175500"/>
            </a:xfrm>
          </p:grpSpPr>
          <p:sp>
            <p:nvSpPr>
              <p:cNvPr id="1913" name="Google Shape;1913;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914" name="Google Shape;1914;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1915" name="Google Shape;1915;p64"/>
          <p:cNvGrpSpPr/>
          <p:nvPr/>
        </p:nvGrpSpPr>
        <p:grpSpPr>
          <a:xfrm>
            <a:off x="4597106" y="2044968"/>
            <a:ext cx="347990" cy="597563"/>
            <a:chOff x="4430452" y="1682775"/>
            <a:chExt cx="680998" cy="1169400"/>
          </a:xfrm>
        </p:grpSpPr>
        <p:grpSp>
          <p:nvGrpSpPr>
            <p:cNvPr id="1916" name="Google Shape;1916;p64"/>
            <p:cNvGrpSpPr/>
            <p:nvPr/>
          </p:nvGrpSpPr>
          <p:grpSpPr>
            <a:xfrm>
              <a:off x="4564250" y="1682775"/>
              <a:ext cx="547200" cy="1169400"/>
              <a:chOff x="4564250" y="1682775"/>
              <a:chExt cx="547200" cy="1169400"/>
            </a:xfrm>
          </p:grpSpPr>
          <p:grpSp>
            <p:nvGrpSpPr>
              <p:cNvPr id="1917" name="Google Shape;1917;p64"/>
              <p:cNvGrpSpPr/>
              <p:nvPr/>
            </p:nvGrpSpPr>
            <p:grpSpPr>
              <a:xfrm>
                <a:off x="4564250" y="1682775"/>
                <a:ext cx="547200" cy="1169400"/>
                <a:chOff x="4618250" y="1481350"/>
                <a:chExt cx="547200" cy="1169400"/>
              </a:xfrm>
            </p:grpSpPr>
            <p:sp>
              <p:nvSpPr>
                <p:cNvPr id="1918" name="Google Shape;1918;p64"/>
                <p:cNvSpPr/>
                <p:nvPr/>
              </p:nvSpPr>
              <p:spPr>
                <a:xfrm rot="-5400000">
                  <a:off x="4307150" y="1792450"/>
                  <a:ext cx="1169400" cy="547200"/>
                </a:xfrm>
                <a:prstGeom prst="can">
                  <a:avLst>
                    <a:gd name="adj" fmla="val 50000"/>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4"/>
                <p:cNvSpPr/>
                <p:nvPr/>
              </p:nvSpPr>
              <p:spPr>
                <a:xfrm>
                  <a:off x="4629200" y="1535750"/>
                  <a:ext cx="224400" cy="1060500"/>
                </a:xfrm>
                <a:prstGeom prst="ellipse">
                  <a:avLst/>
                </a:prstGeom>
                <a:solidFill>
                  <a:srgbClr val="BE8B98"/>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4"/>
                <p:cNvSpPr/>
                <p:nvPr/>
              </p:nvSpPr>
              <p:spPr>
                <a:xfrm rot="10800000" flipH="1">
                  <a:off x="4705823" y="20650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921" name="Google Shape;1921;p64"/>
                <p:cNvSpPr/>
                <p:nvPr/>
              </p:nvSpPr>
              <p:spPr>
                <a:xfrm>
                  <a:off x="4698450" y="17156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922" name="Google Shape;1922;p64"/>
                <p:cNvSpPr/>
                <p:nvPr/>
              </p:nvSpPr>
              <p:spPr>
                <a:xfrm>
                  <a:off x="4765950" y="1567200"/>
                  <a:ext cx="36475" cy="1009600"/>
                </a:xfrm>
                <a:custGeom>
                  <a:avLst/>
                  <a:gdLst/>
                  <a:ahLst/>
                  <a:cxnLst/>
                  <a:rect l="l" t="t" r="r" b="b"/>
                  <a:pathLst>
                    <a:path w="1459" h="40384" extrusionOk="0">
                      <a:moveTo>
                        <a:pt x="0" y="16126"/>
                      </a:moveTo>
                      <a:lnTo>
                        <a:pt x="365" y="0"/>
                      </a:lnTo>
                      <a:lnTo>
                        <a:pt x="1459" y="2025"/>
                      </a:lnTo>
                      <a:lnTo>
                        <a:pt x="1459" y="38001"/>
                      </a:lnTo>
                      <a:lnTo>
                        <a:pt x="219" y="4038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923" name="Google Shape;1923;p64"/>
                <p:cNvSpPr/>
                <p:nvPr/>
              </p:nvSpPr>
              <p:spPr>
                <a:xfrm rot="-5400000">
                  <a:off x="4657873" y="1977550"/>
                  <a:ext cx="189000" cy="177000"/>
                </a:xfrm>
                <a:prstGeom prst="can">
                  <a:avLst>
                    <a:gd name="adj" fmla="val 39131"/>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4"/>
                <p:cNvSpPr/>
                <p:nvPr/>
              </p:nvSpPr>
              <p:spPr>
                <a:xfrm>
                  <a:off x="4786000" y="1831225"/>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1925" name="Google Shape;1925;p64"/>
                <p:cNvSpPr/>
                <p:nvPr/>
              </p:nvSpPr>
              <p:spPr>
                <a:xfrm rot="10800000" flipH="1">
                  <a:off x="4786000" y="2080800"/>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1926" name="Google Shape;1926;p64"/>
              <p:cNvGrpSpPr/>
              <p:nvPr/>
            </p:nvGrpSpPr>
            <p:grpSpPr>
              <a:xfrm>
                <a:off x="4820735" y="1729750"/>
                <a:ext cx="212199" cy="169750"/>
                <a:chOff x="4820735" y="1729750"/>
                <a:chExt cx="212199" cy="169750"/>
              </a:xfrm>
            </p:grpSpPr>
            <p:sp>
              <p:nvSpPr>
                <p:cNvPr id="1927" name="Google Shape;1927;p64"/>
                <p:cNvSpPr/>
                <p:nvPr/>
              </p:nvSpPr>
              <p:spPr>
                <a:xfrm>
                  <a:off x="4820735" y="1731700"/>
                  <a:ext cx="212199"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1928" name="Google Shape;1928;p64"/>
                <p:cNvCxnSpPr/>
                <p:nvPr/>
              </p:nvCxnSpPr>
              <p:spPr>
                <a:xfrm rot="10800000" flipH="1">
                  <a:off x="4931000" y="1729750"/>
                  <a:ext cx="47400" cy="96000"/>
                </a:xfrm>
                <a:prstGeom prst="straightConnector1">
                  <a:avLst/>
                </a:prstGeom>
                <a:noFill/>
                <a:ln w="9525" cap="flat" cmpd="sng">
                  <a:solidFill>
                    <a:srgbClr val="1A1230"/>
                  </a:solidFill>
                  <a:prstDash val="solid"/>
                  <a:round/>
                  <a:headEnd type="none" w="med" len="med"/>
                  <a:tailEnd type="none" w="med" len="med"/>
                </a:ln>
              </p:spPr>
            </p:cxnSp>
            <p:sp>
              <p:nvSpPr>
                <p:cNvPr id="1929" name="Google Shape;1929;p64"/>
                <p:cNvSpPr/>
                <p:nvPr/>
              </p:nvSpPr>
              <p:spPr>
                <a:xfrm>
                  <a:off x="4858975" y="1822100"/>
                  <a:ext cx="161400" cy="68400"/>
                </a:xfrm>
                <a:custGeom>
                  <a:avLst/>
                  <a:gdLst/>
                  <a:ahLst/>
                  <a:cxnLst/>
                  <a:rect l="l" t="t" r="r" b="b"/>
                  <a:pathLst>
                    <a:path w="6456" h="2736" extrusionOk="0">
                      <a:moveTo>
                        <a:pt x="0" y="0"/>
                      </a:moveTo>
                      <a:lnTo>
                        <a:pt x="2881" y="0"/>
                      </a:lnTo>
                      <a:lnTo>
                        <a:pt x="6456" y="2736"/>
                      </a:lnTo>
                      <a:lnTo>
                        <a:pt x="510" y="2736"/>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grpSp>
          <p:grpSp>
            <p:nvGrpSpPr>
              <p:cNvPr id="1930" name="Google Shape;1930;p64"/>
              <p:cNvGrpSpPr/>
              <p:nvPr/>
            </p:nvGrpSpPr>
            <p:grpSpPr>
              <a:xfrm>
                <a:off x="4883400" y="2003479"/>
                <a:ext cx="184225" cy="235276"/>
                <a:chOff x="4937400" y="1802050"/>
                <a:chExt cx="184225" cy="259000"/>
              </a:xfrm>
            </p:grpSpPr>
            <p:sp>
              <p:nvSpPr>
                <p:cNvPr id="1931" name="Google Shape;1931;p6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sp>
              <p:nvSpPr>
                <p:cNvPr id="1932" name="Google Shape;1932;p6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cxnSp>
              <p:nvCxnSpPr>
                <p:cNvPr id="1933" name="Google Shape;1933;p6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1934" name="Google Shape;1934;p64"/>
              <p:cNvGrpSpPr/>
              <p:nvPr/>
            </p:nvGrpSpPr>
            <p:grpSpPr>
              <a:xfrm rot="10800000" flipH="1">
                <a:off x="4876104" y="2352251"/>
                <a:ext cx="184225" cy="235276"/>
                <a:chOff x="4937400" y="1802050"/>
                <a:chExt cx="184225" cy="259000"/>
              </a:xfrm>
            </p:grpSpPr>
            <p:sp>
              <p:nvSpPr>
                <p:cNvPr id="1935" name="Google Shape;1935;p6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1936" name="Google Shape;1936;p6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1937" name="Google Shape;1937;p6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1938" name="Google Shape;1938;p64"/>
              <p:cNvGrpSpPr/>
              <p:nvPr/>
            </p:nvGrpSpPr>
            <p:grpSpPr>
              <a:xfrm rot="10800000" flipH="1">
                <a:off x="4813325" y="2669434"/>
                <a:ext cx="212090" cy="161117"/>
                <a:chOff x="4868075" y="1528425"/>
                <a:chExt cx="218875" cy="169650"/>
              </a:xfrm>
            </p:grpSpPr>
            <p:sp>
              <p:nvSpPr>
                <p:cNvPr id="1939" name="Google Shape;1939;p64"/>
                <p:cNvSpPr/>
                <p:nvPr/>
              </p:nvSpPr>
              <p:spPr>
                <a:xfrm>
                  <a:off x="4868075" y="1530275"/>
                  <a:ext cx="218875"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1940" name="Google Shape;1940;p64"/>
                <p:cNvSpPr/>
                <p:nvPr/>
              </p:nvSpPr>
              <p:spPr>
                <a:xfrm>
                  <a:off x="4897275" y="1614175"/>
                  <a:ext cx="120375" cy="83900"/>
                </a:xfrm>
                <a:custGeom>
                  <a:avLst/>
                  <a:gdLst/>
                  <a:ahLst/>
                  <a:cxnLst/>
                  <a:rect l="l" t="t" r="r" b="b"/>
                  <a:pathLst>
                    <a:path w="4815" h="3356" extrusionOk="0">
                      <a:moveTo>
                        <a:pt x="4815" y="3356"/>
                      </a:moveTo>
                      <a:lnTo>
                        <a:pt x="3648" y="0"/>
                      </a:lnTo>
                      <a:lnTo>
                        <a:pt x="0" y="0"/>
                      </a:lnTo>
                    </a:path>
                  </a:pathLst>
                </a:custGeom>
                <a:noFill/>
                <a:ln w="9525" cap="flat" cmpd="sng">
                  <a:solidFill>
                    <a:srgbClr val="1A1230"/>
                  </a:solidFill>
                  <a:prstDash val="solid"/>
                  <a:round/>
                  <a:headEnd type="none" w="med" len="med"/>
                  <a:tailEnd type="none" w="med" len="med"/>
                </a:ln>
              </p:spPr>
              <p:txBody>
                <a:bodyPr/>
                <a:lstStyle/>
                <a:p>
                  <a:endParaRPr lang="en-US"/>
                </a:p>
              </p:txBody>
            </p:sp>
            <p:cxnSp>
              <p:nvCxnSpPr>
                <p:cNvPr id="1941" name="Google Shape;1941;p64"/>
                <p:cNvCxnSpPr/>
                <p:nvPr/>
              </p:nvCxnSpPr>
              <p:spPr>
                <a:xfrm rot="10800000" flipH="1">
                  <a:off x="4988475" y="1528425"/>
                  <a:ext cx="42000" cy="89400"/>
                </a:xfrm>
                <a:prstGeom prst="straightConnector1">
                  <a:avLst/>
                </a:prstGeom>
                <a:noFill/>
                <a:ln w="9525" cap="flat" cmpd="sng">
                  <a:solidFill>
                    <a:schemeClr val="dk2"/>
                  </a:solidFill>
                  <a:prstDash val="solid"/>
                  <a:round/>
                  <a:headEnd type="none" w="med" len="med"/>
                  <a:tailEnd type="none" w="med" len="med"/>
                </a:ln>
              </p:spPr>
            </p:cxnSp>
          </p:grpSp>
        </p:grpSp>
        <p:grpSp>
          <p:nvGrpSpPr>
            <p:cNvPr id="1942" name="Google Shape;1942;p64"/>
            <p:cNvGrpSpPr/>
            <p:nvPr/>
          </p:nvGrpSpPr>
          <p:grpSpPr>
            <a:xfrm>
              <a:off x="4430452" y="2145423"/>
              <a:ext cx="226152" cy="451889"/>
              <a:chOff x="4430452" y="2145423"/>
              <a:chExt cx="226152" cy="451889"/>
            </a:xfrm>
          </p:grpSpPr>
          <p:grpSp>
            <p:nvGrpSpPr>
              <p:cNvPr id="1943" name="Google Shape;1943;p64"/>
              <p:cNvGrpSpPr/>
              <p:nvPr/>
            </p:nvGrpSpPr>
            <p:grpSpPr>
              <a:xfrm>
                <a:off x="4430452" y="2145423"/>
                <a:ext cx="226152" cy="451889"/>
                <a:chOff x="4430350" y="2168655"/>
                <a:chExt cx="209750" cy="428575"/>
              </a:xfrm>
            </p:grpSpPr>
            <p:sp>
              <p:nvSpPr>
                <p:cNvPr id="1944" name="Google Shape;1944;p64"/>
                <p:cNvSpPr/>
                <p:nvPr/>
              </p:nvSpPr>
              <p:spPr>
                <a:xfrm>
                  <a:off x="4432175" y="2168655"/>
                  <a:ext cx="202450" cy="426800"/>
                </a:xfrm>
                <a:custGeom>
                  <a:avLst/>
                  <a:gdLst/>
                  <a:ahLst/>
                  <a:cxnLst/>
                  <a:rect l="l" t="t" r="r" b="b"/>
                  <a:pathLst>
                    <a:path w="8098" h="17072" extrusionOk="0">
                      <a:moveTo>
                        <a:pt x="8098" y="7150"/>
                      </a:moveTo>
                      <a:lnTo>
                        <a:pt x="3866" y="16853"/>
                      </a:lnTo>
                      <a:lnTo>
                        <a:pt x="0" y="17072"/>
                      </a:lnTo>
                      <a:lnTo>
                        <a:pt x="729" y="2846"/>
                      </a:lnTo>
                      <a:lnTo>
                        <a:pt x="5617" y="292"/>
                      </a:lnTo>
                      <a:lnTo>
                        <a:pt x="7806" y="0"/>
                      </a:lnTo>
                      <a:close/>
                    </a:path>
                  </a:pathLst>
                </a:custGeom>
                <a:solidFill>
                  <a:srgbClr val="74523E"/>
                </a:solidFill>
                <a:ln w="9525" cap="flat" cmpd="sng">
                  <a:solidFill>
                    <a:srgbClr val="1A1230"/>
                  </a:solidFill>
                  <a:prstDash val="solid"/>
                  <a:round/>
                  <a:headEnd type="none" w="med" len="med"/>
                  <a:tailEnd type="none" w="med" len="med"/>
                </a:ln>
              </p:spPr>
              <p:txBody>
                <a:bodyPr/>
                <a:lstStyle/>
                <a:p>
                  <a:endParaRPr lang="en-US"/>
                </a:p>
              </p:txBody>
            </p:sp>
            <p:sp>
              <p:nvSpPr>
                <p:cNvPr id="1945" name="Google Shape;1945;p64"/>
                <p:cNvSpPr/>
                <p:nvPr/>
              </p:nvSpPr>
              <p:spPr>
                <a:xfrm>
                  <a:off x="4568950" y="2170480"/>
                  <a:ext cx="71150" cy="175100"/>
                </a:xfrm>
                <a:custGeom>
                  <a:avLst/>
                  <a:gdLst/>
                  <a:ahLst/>
                  <a:cxnLst/>
                  <a:rect l="l" t="t" r="r" b="b"/>
                  <a:pathLst>
                    <a:path w="2846" h="7004" extrusionOk="0">
                      <a:moveTo>
                        <a:pt x="0" y="146"/>
                      </a:moveTo>
                      <a:lnTo>
                        <a:pt x="2262" y="0"/>
                      </a:lnTo>
                      <a:lnTo>
                        <a:pt x="2846" y="7004"/>
                      </a:lnTo>
                      <a:lnTo>
                        <a:pt x="0" y="6858"/>
                      </a:lnTo>
                      <a:close/>
                    </a:path>
                  </a:pathLst>
                </a:custGeom>
                <a:solidFill>
                  <a:srgbClr val="C48F72"/>
                </a:solidFill>
                <a:ln w="9525" cap="flat" cmpd="sng">
                  <a:solidFill>
                    <a:srgbClr val="1A1230"/>
                  </a:solidFill>
                  <a:prstDash val="solid"/>
                  <a:round/>
                  <a:headEnd type="none" w="med" len="med"/>
                  <a:tailEnd type="none" w="med" len="med"/>
                </a:ln>
              </p:spPr>
              <p:txBody>
                <a:bodyPr/>
                <a:lstStyle/>
                <a:p>
                  <a:endParaRPr lang="en-US"/>
                </a:p>
              </p:txBody>
            </p:sp>
            <p:cxnSp>
              <p:nvCxnSpPr>
                <p:cNvPr id="1946" name="Google Shape;1946;p64"/>
                <p:cNvCxnSpPr/>
                <p:nvPr/>
              </p:nvCxnSpPr>
              <p:spPr>
                <a:xfrm flipH="1">
                  <a:off x="4430350" y="2341930"/>
                  <a:ext cx="138600" cy="255300"/>
                </a:xfrm>
                <a:prstGeom prst="straightConnector1">
                  <a:avLst/>
                </a:prstGeom>
                <a:noFill/>
                <a:ln w="9525" cap="flat" cmpd="sng">
                  <a:solidFill>
                    <a:srgbClr val="1A1230"/>
                  </a:solidFill>
                  <a:prstDash val="solid"/>
                  <a:round/>
                  <a:headEnd type="none" w="med" len="med"/>
                  <a:tailEnd type="none" w="med" len="med"/>
                </a:ln>
              </p:spPr>
            </p:cxnSp>
          </p:grpSp>
          <p:sp>
            <p:nvSpPr>
              <p:cNvPr id="1947" name="Google Shape;1947;p64"/>
              <p:cNvSpPr/>
              <p:nvPr/>
            </p:nvSpPr>
            <p:spPr>
              <a:xfrm rot="-5400000">
                <a:off x="4517724" y="2230600"/>
                <a:ext cx="51600" cy="48300"/>
              </a:xfrm>
              <a:prstGeom prst="can">
                <a:avLst>
                  <a:gd name="adj" fmla="val 39131"/>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8" name="Google Shape;1948;p64"/>
          <p:cNvGrpSpPr/>
          <p:nvPr/>
        </p:nvGrpSpPr>
        <p:grpSpPr>
          <a:xfrm>
            <a:off x="4461925" y="2273025"/>
            <a:ext cx="961250" cy="941261"/>
            <a:chOff x="5528725" y="2349225"/>
            <a:chExt cx="961250" cy="941261"/>
          </a:xfrm>
        </p:grpSpPr>
        <p:grpSp>
          <p:nvGrpSpPr>
            <p:cNvPr id="1949" name="Google Shape;1949;p64"/>
            <p:cNvGrpSpPr/>
            <p:nvPr/>
          </p:nvGrpSpPr>
          <p:grpSpPr>
            <a:xfrm>
              <a:off x="5730875" y="2349225"/>
              <a:ext cx="556946" cy="844600"/>
              <a:chOff x="5730875" y="2349225"/>
              <a:chExt cx="556946" cy="844600"/>
            </a:xfrm>
          </p:grpSpPr>
          <p:sp>
            <p:nvSpPr>
              <p:cNvPr id="1950" name="Google Shape;1950;p64"/>
              <p:cNvSpPr/>
              <p:nvPr/>
            </p:nvSpPr>
            <p:spPr>
              <a:xfrm>
                <a:off x="5730875" y="2349225"/>
                <a:ext cx="556946" cy="844600"/>
              </a:xfrm>
              <a:custGeom>
                <a:avLst/>
                <a:gdLst/>
                <a:ahLst/>
                <a:cxnLst/>
                <a:rect l="l" t="t" r="r" b="b"/>
                <a:pathLst>
                  <a:path w="14299" h="33784" extrusionOk="0">
                    <a:moveTo>
                      <a:pt x="4639" y="0"/>
                    </a:moveTo>
                    <a:lnTo>
                      <a:pt x="6044" y="292"/>
                    </a:lnTo>
                    <a:lnTo>
                      <a:pt x="6606" y="1751"/>
                    </a:lnTo>
                    <a:lnTo>
                      <a:pt x="14299" y="33784"/>
                    </a:lnTo>
                    <a:lnTo>
                      <a:pt x="0" y="33784"/>
                    </a:lnTo>
                    <a:lnTo>
                      <a:pt x="4546" y="1751"/>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cxnSp>
            <p:nvCxnSpPr>
              <p:cNvPr id="1951" name="Google Shape;1951;p64"/>
              <p:cNvCxnSpPr/>
              <p:nvPr/>
            </p:nvCxnSpPr>
            <p:spPr>
              <a:xfrm flipH="1">
                <a:off x="5885745" y="2515292"/>
                <a:ext cx="42600" cy="497700"/>
              </a:xfrm>
              <a:prstGeom prst="straightConnector1">
                <a:avLst/>
              </a:prstGeom>
              <a:noFill/>
              <a:ln w="9525" cap="flat" cmpd="sng">
                <a:solidFill>
                  <a:schemeClr val="dk1"/>
                </a:solidFill>
                <a:prstDash val="solid"/>
                <a:round/>
                <a:headEnd type="none" w="med" len="med"/>
                <a:tailEnd type="none" w="med" len="med"/>
              </a:ln>
            </p:spPr>
          </p:cxnSp>
          <p:cxnSp>
            <p:nvCxnSpPr>
              <p:cNvPr id="1952" name="Google Shape;1952;p64"/>
              <p:cNvCxnSpPr/>
              <p:nvPr/>
            </p:nvCxnSpPr>
            <p:spPr>
              <a:xfrm>
                <a:off x="5969554" y="2473342"/>
                <a:ext cx="129600" cy="623700"/>
              </a:xfrm>
              <a:prstGeom prst="straightConnector1">
                <a:avLst/>
              </a:prstGeom>
              <a:noFill/>
              <a:ln w="9525" cap="flat" cmpd="sng">
                <a:solidFill>
                  <a:schemeClr val="dk1"/>
                </a:solidFill>
                <a:prstDash val="solid"/>
                <a:round/>
                <a:headEnd type="none" w="med" len="med"/>
                <a:tailEnd type="none" w="med" len="med"/>
              </a:ln>
            </p:spPr>
          </p:cxnSp>
          <p:cxnSp>
            <p:nvCxnSpPr>
              <p:cNvPr id="1953" name="Google Shape;1953;p64"/>
              <p:cNvCxnSpPr/>
              <p:nvPr/>
            </p:nvCxnSpPr>
            <p:spPr>
              <a:xfrm flipH="1">
                <a:off x="5972300" y="2774292"/>
                <a:ext cx="1500" cy="319200"/>
              </a:xfrm>
              <a:prstGeom prst="straightConnector1">
                <a:avLst/>
              </a:prstGeom>
              <a:noFill/>
              <a:ln w="9525" cap="flat" cmpd="sng">
                <a:solidFill>
                  <a:schemeClr val="dk1"/>
                </a:solidFill>
                <a:prstDash val="solid"/>
                <a:round/>
                <a:headEnd type="none" w="med" len="med"/>
                <a:tailEnd type="none" w="med" len="med"/>
              </a:ln>
            </p:spPr>
          </p:cxnSp>
        </p:grpSp>
        <p:sp>
          <p:nvSpPr>
            <p:cNvPr id="1954" name="Google Shape;1954;p64"/>
            <p:cNvSpPr/>
            <p:nvPr/>
          </p:nvSpPr>
          <p:spPr>
            <a:xfrm rot="10800000">
              <a:off x="5887551" y="3043332"/>
              <a:ext cx="602424" cy="241272"/>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4"/>
            <p:cNvSpPr/>
            <p:nvPr/>
          </p:nvSpPr>
          <p:spPr>
            <a:xfrm>
              <a:off x="5528725" y="3071030"/>
              <a:ext cx="547992" cy="219456"/>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4"/>
            <p:cNvSpPr/>
            <p:nvPr/>
          </p:nvSpPr>
          <p:spPr>
            <a:xfrm rot="10800000">
              <a:off x="5799031" y="3118975"/>
              <a:ext cx="308556" cy="123552"/>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64"/>
          <p:cNvGrpSpPr/>
          <p:nvPr/>
        </p:nvGrpSpPr>
        <p:grpSpPr>
          <a:xfrm rot="928164">
            <a:off x="3540594" y="1942050"/>
            <a:ext cx="990127" cy="598548"/>
            <a:chOff x="3721599" y="2099002"/>
            <a:chExt cx="682051" cy="448776"/>
          </a:xfrm>
        </p:grpSpPr>
        <p:sp>
          <p:nvSpPr>
            <p:cNvPr id="1958" name="Google Shape;1958;p64"/>
            <p:cNvSpPr/>
            <p:nvPr/>
          </p:nvSpPr>
          <p:spPr>
            <a:xfrm rot="-1282042">
              <a:off x="3712882" y="2316414"/>
              <a:ext cx="620798" cy="102423"/>
            </a:xfrm>
            <a:custGeom>
              <a:avLst/>
              <a:gdLst/>
              <a:ahLst/>
              <a:cxnLst/>
              <a:rect l="l" t="t" r="r" b="b"/>
              <a:pathLst>
                <a:path w="49903" h="9763" extrusionOk="0">
                  <a:moveTo>
                    <a:pt x="49903" y="6446"/>
                  </a:moveTo>
                  <a:cubicBezTo>
                    <a:pt x="44916" y="6446"/>
                    <a:pt x="39822" y="-1880"/>
                    <a:pt x="35895" y="1193"/>
                  </a:cubicBezTo>
                  <a:cubicBezTo>
                    <a:pt x="33343" y="3190"/>
                    <a:pt x="33595" y="11249"/>
                    <a:pt x="30861" y="9510"/>
                  </a:cubicBezTo>
                  <a:cubicBezTo>
                    <a:pt x="28175" y="7801"/>
                    <a:pt x="28551" y="2404"/>
                    <a:pt x="25462" y="1631"/>
                  </a:cubicBezTo>
                  <a:cubicBezTo>
                    <a:pt x="22126" y="796"/>
                    <a:pt x="20470" y="8949"/>
                    <a:pt x="17218" y="7832"/>
                  </a:cubicBezTo>
                  <a:cubicBezTo>
                    <a:pt x="14173" y="6786"/>
                    <a:pt x="14722" y="426"/>
                    <a:pt x="11527" y="26"/>
                  </a:cubicBezTo>
                  <a:cubicBezTo>
                    <a:pt x="8158" y="-395"/>
                    <a:pt x="7151" y="7599"/>
                    <a:pt x="3867" y="6738"/>
                  </a:cubicBezTo>
                  <a:cubicBezTo>
                    <a:pt x="2001" y="6249"/>
                    <a:pt x="1433" y="3724"/>
                    <a:pt x="0" y="2433"/>
                  </a:cubicBezTo>
                </a:path>
              </a:pathLst>
            </a:custGeom>
            <a:noFill/>
            <a:ln w="19050" cap="flat" cmpd="sng">
              <a:solidFill>
                <a:schemeClr val="accent4"/>
              </a:solidFill>
              <a:prstDash val="solid"/>
              <a:round/>
              <a:headEnd type="none" w="med" len="med"/>
              <a:tailEnd type="triangle" w="med" len="med"/>
            </a:ln>
          </p:spPr>
          <p:txBody>
            <a:bodyPr/>
            <a:lstStyle/>
            <a:p>
              <a:endParaRPr lang="en-US"/>
            </a:p>
          </p:txBody>
        </p:sp>
        <p:sp>
          <p:nvSpPr>
            <p:cNvPr id="1959" name="Google Shape;1959;p64"/>
            <p:cNvSpPr/>
            <p:nvPr/>
          </p:nvSpPr>
          <p:spPr>
            <a:xfrm rot="-9899429" flipH="1">
              <a:off x="3885572" y="2161567"/>
              <a:ext cx="495216" cy="91573"/>
            </a:xfrm>
            <a:custGeom>
              <a:avLst/>
              <a:gdLst/>
              <a:ahLst/>
              <a:cxnLst/>
              <a:rect l="l" t="t" r="r" b="b"/>
              <a:pathLst>
                <a:path w="49903" h="9763" extrusionOk="0">
                  <a:moveTo>
                    <a:pt x="49903" y="6446"/>
                  </a:moveTo>
                  <a:cubicBezTo>
                    <a:pt x="44916" y="6446"/>
                    <a:pt x="39822" y="-1880"/>
                    <a:pt x="35895" y="1193"/>
                  </a:cubicBezTo>
                  <a:cubicBezTo>
                    <a:pt x="33343" y="3190"/>
                    <a:pt x="33595" y="11249"/>
                    <a:pt x="30861" y="9510"/>
                  </a:cubicBezTo>
                  <a:cubicBezTo>
                    <a:pt x="28175" y="7801"/>
                    <a:pt x="28551" y="2404"/>
                    <a:pt x="25462" y="1631"/>
                  </a:cubicBezTo>
                  <a:cubicBezTo>
                    <a:pt x="22126" y="796"/>
                    <a:pt x="20470" y="8949"/>
                    <a:pt x="17218" y="7832"/>
                  </a:cubicBezTo>
                  <a:cubicBezTo>
                    <a:pt x="14173" y="6786"/>
                    <a:pt x="14722" y="426"/>
                    <a:pt x="11527" y="26"/>
                  </a:cubicBezTo>
                  <a:cubicBezTo>
                    <a:pt x="8158" y="-395"/>
                    <a:pt x="7151" y="7599"/>
                    <a:pt x="3867" y="6738"/>
                  </a:cubicBezTo>
                  <a:cubicBezTo>
                    <a:pt x="2001" y="6249"/>
                    <a:pt x="1433" y="3724"/>
                    <a:pt x="0" y="2433"/>
                  </a:cubicBezTo>
                </a:path>
              </a:pathLst>
            </a:custGeom>
            <a:noFill/>
            <a:ln w="19050" cap="flat" cmpd="sng">
              <a:solidFill>
                <a:schemeClr val="accent4"/>
              </a:solidFill>
              <a:prstDash val="solid"/>
              <a:round/>
              <a:headEnd type="none" w="med" len="med"/>
              <a:tailEnd type="triangle" w="med" len="med"/>
            </a:ln>
          </p:spPr>
          <p:txBody>
            <a:bodyPr/>
            <a:lstStyle/>
            <a:p>
              <a:endParaRPr lang="en-US"/>
            </a:p>
          </p:txBody>
        </p:sp>
        <p:sp>
          <p:nvSpPr>
            <p:cNvPr id="1960" name="Google Shape;1960;p64"/>
            <p:cNvSpPr/>
            <p:nvPr/>
          </p:nvSpPr>
          <p:spPr>
            <a:xfrm rot="-1799730">
              <a:off x="3940181" y="2373184"/>
              <a:ext cx="481130" cy="58229"/>
            </a:xfrm>
            <a:custGeom>
              <a:avLst/>
              <a:gdLst/>
              <a:ahLst/>
              <a:cxnLst/>
              <a:rect l="l" t="t" r="r" b="b"/>
              <a:pathLst>
                <a:path w="49903" h="9763" extrusionOk="0">
                  <a:moveTo>
                    <a:pt x="49903" y="6446"/>
                  </a:moveTo>
                  <a:cubicBezTo>
                    <a:pt x="44916" y="6446"/>
                    <a:pt x="39822" y="-1880"/>
                    <a:pt x="35895" y="1193"/>
                  </a:cubicBezTo>
                  <a:cubicBezTo>
                    <a:pt x="33343" y="3190"/>
                    <a:pt x="33595" y="11249"/>
                    <a:pt x="30861" y="9510"/>
                  </a:cubicBezTo>
                  <a:cubicBezTo>
                    <a:pt x="28175" y="7801"/>
                    <a:pt x="28551" y="2404"/>
                    <a:pt x="25462" y="1631"/>
                  </a:cubicBezTo>
                  <a:cubicBezTo>
                    <a:pt x="22126" y="796"/>
                    <a:pt x="20470" y="8949"/>
                    <a:pt x="17218" y="7832"/>
                  </a:cubicBezTo>
                  <a:cubicBezTo>
                    <a:pt x="14173" y="6786"/>
                    <a:pt x="14722" y="426"/>
                    <a:pt x="11527" y="26"/>
                  </a:cubicBezTo>
                  <a:cubicBezTo>
                    <a:pt x="8158" y="-395"/>
                    <a:pt x="7151" y="7599"/>
                    <a:pt x="3867" y="6738"/>
                  </a:cubicBezTo>
                  <a:cubicBezTo>
                    <a:pt x="2001" y="6249"/>
                    <a:pt x="1433" y="3724"/>
                    <a:pt x="0" y="2433"/>
                  </a:cubicBezTo>
                </a:path>
              </a:pathLst>
            </a:custGeom>
            <a:noFill/>
            <a:ln w="19050" cap="flat" cmpd="sng">
              <a:solidFill>
                <a:schemeClr val="accent4"/>
              </a:solidFill>
              <a:prstDash val="solid"/>
              <a:round/>
              <a:headEnd type="none" w="med" len="med"/>
              <a:tailEnd type="triangle" w="med" len="med"/>
            </a:ln>
          </p:spPr>
          <p:txBody>
            <a:bodyPr/>
            <a:lstStyle/>
            <a:p>
              <a:endParaRPr lang="en-US"/>
            </a:p>
          </p:txBody>
        </p:sp>
      </p:grpSp>
      <p:sp>
        <p:nvSpPr>
          <p:cNvPr id="1961" name="Google Shape;1961;p64"/>
          <p:cNvSpPr/>
          <p:nvPr/>
        </p:nvSpPr>
        <p:spPr>
          <a:xfrm>
            <a:off x="2510100" y="1342425"/>
            <a:ext cx="3770700" cy="9575100"/>
          </a:xfrm>
          <a:prstGeom prst="arc">
            <a:avLst>
              <a:gd name="adj1" fmla="val 12475317"/>
              <a:gd name="adj2" fmla="val 19934186"/>
            </a:avLst>
          </a:prstGeom>
          <a:solidFill>
            <a:srgbClr val="93C47D"/>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4"/>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p:txBody>
      </p:sp>
      <p:sp>
        <p:nvSpPr>
          <p:cNvPr id="1963" name="Google Shape;1963;p64"/>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4" name="Google Shape;1964;p64"/>
          <p:cNvPicPr preferRelativeResize="0"/>
          <p:nvPr/>
        </p:nvPicPr>
        <p:blipFill rotWithShape="1">
          <a:blip r:embed="rId3">
            <a:alphaModFix/>
          </a:blip>
          <a:srcRect b="43416"/>
          <a:stretch/>
        </p:blipFill>
        <p:spPr>
          <a:xfrm>
            <a:off x="4046800" y="1567196"/>
            <a:ext cx="212200" cy="115575"/>
          </a:xfrm>
          <a:prstGeom prst="rect">
            <a:avLst/>
          </a:prstGeom>
          <a:noFill/>
          <a:ln>
            <a:noFill/>
          </a:ln>
        </p:spPr>
      </p:pic>
      <p:grpSp>
        <p:nvGrpSpPr>
          <p:cNvPr id="1965" name="Google Shape;1965;p64"/>
          <p:cNvGrpSpPr/>
          <p:nvPr/>
        </p:nvGrpSpPr>
        <p:grpSpPr>
          <a:xfrm>
            <a:off x="3806750" y="1535758"/>
            <a:ext cx="1010400" cy="321900"/>
            <a:chOff x="3806750" y="1535758"/>
            <a:chExt cx="1010400" cy="321900"/>
          </a:xfrm>
        </p:grpSpPr>
        <p:sp>
          <p:nvSpPr>
            <p:cNvPr id="1966" name="Google Shape;1966;p64"/>
            <p:cNvSpPr/>
            <p:nvPr/>
          </p:nvSpPr>
          <p:spPr>
            <a:xfrm>
              <a:off x="3806750" y="1535758"/>
              <a:ext cx="1010400" cy="3219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7" name="Google Shape;1967;p64"/>
            <p:cNvGrpSpPr/>
            <p:nvPr/>
          </p:nvGrpSpPr>
          <p:grpSpPr>
            <a:xfrm>
              <a:off x="4074075" y="1587233"/>
              <a:ext cx="425300" cy="196681"/>
              <a:chOff x="4074075" y="1587233"/>
              <a:chExt cx="425300" cy="196681"/>
            </a:xfrm>
          </p:grpSpPr>
          <p:grpSp>
            <p:nvGrpSpPr>
              <p:cNvPr id="1968" name="Google Shape;1968;p64"/>
              <p:cNvGrpSpPr/>
              <p:nvPr/>
            </p:nvGrpSpPr>
            <p:grpSpPr>
              <a:xfrm>
                <a:off x="4074075" y="1587233"/>
                <a:ext cx="310067" cy="106115"/>
                <a:chOff x="4074075" y="1558050"/>
                <a:chExt cx="310067" cy="106115"/>
              </a:xfrm>
            </p:grpSpPr>
            <p:pic>
              <p:nvPicPr>
                <p:cNvPr id="1969" name="Google Shape;1969;p64"/>
                <p:cNvPicPr preferRelativeResize="0"/>
                <p:nvPr/>
              </p:nvPicPr>
              <p:blipFill rotWithShape="1">
                <a:blip r:embed="rId4">
                  <a:alphaModFix/>
                </a:blip>
                <a:srcRect b="31034"/>
                <a:stretch/>
              </p:blipFill>
              <p:spPr>
                <a:xfrm>
                  <a:off x="4179378" y="1558050"/>
                  <a:ext cx="145800" cy="100550"/>
                </a:xfrm>
                <a:prstGeom prst="rect">
                  <a:avLst/>
                </a:prstGeom>
                <a:noFill/>
                <a:ln>
                  <a:noFill/>
                </a:ln>
              </p:spPr>
            </p:pic>
            <p:sp>
              <p:nvSpPr>
                <p:cNvPr id="1970" name="Google Shape;1970;p64"/>
                <p:cNvSpPr/>
                <p:nvPr/>
              </p:nvSpPr>
              <p:spPr>
                <a:xfrm>
                  <a:off x="4074075" y="1643682"/>
                  <a:ext cx="310067" cy="20483"/>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sp>
            <p:nvSpPr>
              <p:cNvPr id="1971" name="Google Shape;1971;p64"/>
              <p:cNvSpPr/>
              <p:nvPr/>
            </p:nvSpPr>
            <p:spPr>
              <a:xfrm flipH="1">
                <a:off x="4220200" y="1763419"/>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sp>
            <p:nvSpPr>
              <p:cNvPr id="1972" name="Google Shape;1972;p64"/>
              <p:cNvSpPr/>
              <p:nvPr/>
            </p:nvSpPr>
            <p:spPr>
              <a:xfrm>
                <a:off x="4353575" y="15960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grpSp>
          <p:nvGrpSpPr>
            <p:cNvPr id="1973" name="Google Shape;1973;p64"/>
            <p:cNvGrpSpPr/>
            <p:nvPr/>
          </p:nvGrpSpPr>
          <p:grpSpPr>
            <a:xfrm>
              <a:off x="4408971" y="1587233"/>
              <a:ext cx="318448" cy="233468"/>
              <a:chOff x="4408971" y="1587233"/>
              <a:chExt cx="318448" cy="233468"/>
            </a:xfrm>
          </p:grpSpPr>
          <p:grpSp>
            <p:nvGrpSpPr>
              <p:cNvPr id="1974" name="Google Shape;1974;p64"/>
              <p:cNvGrpSpPr/>
              <p:nvPr/>
            </p:nvGrpSpPr>
            <p:grpSpPr>
              <a:xfrm>
                <a:off x="4485246" y="1587233"/>
                <a:ext cx="145929" cy="233457"/>
                <a:chOff x="3494646" y="1634250"/>
                <a:chExt cx="145929" cy="233457"/>
              </a:xfrm>
            </p:grpSpPr>
            <p:sp>
              <p:nvSpPr>
                <p:cNvPr id="1975" name="Google Shape;1975;p64"/>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1976" name="Google Shape;1976;p64"/>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1977" name="Google Shape;1977;p64"/>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grpSp>
          <p:grpSp>
            <p:nvGrpSpPr>
              <p:cNvPr id="1978" name="Google Shape;1978;p64"/>
              <p:cNvGrpSpPr/>
              <p:nvPr/>
            </p:nvGrpSpPr>
            <p:grpSpPr>
              <a:xfrm flipH="1">
                <a:off x="4408971" y="1676074"/>
                <a:ext cx="90403" cy="144627"/>
                <a:chOff x="3494646" y="1634250"/>
                <a:chExt cx="145929" cy="233457"/>
              </a:xfrm>
            </p:grpSpPr>
            <p:sp>
              <p:nvSpPr>
                <p:cNvPr id="1979" name="Google Shape;1979;p64"/>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980" name="Google Shape;1980;p64"/>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981" name="Google Shape;1981;p64"/>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nvGrpSpPr>
              <p:cNvPr id="1982" name="Google Shape;1982;p64"/>
              <p:cNvGrpSpPr/>
              <p:nvPr/>
            </p:nvGrpSpPr>
            <p:grpSpPr>
              <a:xfrm flipH="1">
                <a:off x="4668871" y="1641533"/>
                <a:ext cx="58549" cy="124851"/>
                <a:chOff x="3494646" y="1634250"/>
                <a:chExt cx="109458" cy="233454"/>
              </a:xfrm>
            </p:grpSpPr>
            <p:sp>
              <p:nvSpPr>
                <p:cNvPr id="1983" name="Google Shape;1983;p64"/>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984" name="Google Shape;1984;p64"/>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grpSp>
      <p:grpSp>
        <p:nvGrpSpPr>
          <p:cNvPr id="1985" name="Google Shape;1985;p64"/>
          <p:cNvGrpSpPr/>
          <p:nvPr/>
        </p:nvGrpSpPr>
        <p:grpSpPr>
          <a:xfrm rot="1655249">
            <a:off x="2206226" y="1908768"/>
            <a:ext cx="203124" cy="200975"/>
            <a:chOff x="2282452" y="2031993"/>
            <a:chExt cx="203126" cy="200976"/>
          </a:xfrm>
        </p:grpSpPr>
        <p:grpSp>
          <p:nvGrpSpPr>
            <p:cNvPr id="1986" name="Google Shape;1986;p64"/>
            <p:cNvGrpSpPr/>
            <p:nvPr/>
          </p:nvGrpSpPr>
          <p:grpSpPr>
            <a:xfrm rot="1124143">
              <a:off x="2307769" y="2044732"/>
              <a:ext cx="108274" cy="175498"/>
              <a:chOff x="2162517" y="2007250"/>
              <a:chExt cx="108275" cy="175500"/>
            </a:xfrm>
          </p:grpSpPr>
          <p:sp>
            <p:nvSpPr>
              <p:cNvPr id="1987" name="Google Shape;1987;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988" name="Google Shape;1988;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1989" name="Google Shape;1989;p64"/>
            <p:cNvGrpSpPr/>
            <p:nvPr/>
          </p:nvGrpSpPr>
          <p:grpSpPr>
            <a:xfrm>
              <a:off x="2423547" y="2082206"/>
              <a:ext cx="62031" cy="100544"/>
              <a:chOff x="2162517" y="2007250"/>
              <a:chExt cx="108275" cy="175500"/>
            </a:xfrm>
          </p:grpSpPr>
          <p:sp>
            <p:nvSpPr>
              <p:cNvPr id="1990" name="Google Shape;1990;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1991" name="Google Shape;1991;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1992" name="Google Shape;1992;p64"/>
          <p:cNvGrpSpPr/>
          <p:nvPr/>
        </p:nvGrpSpPr>
        <p:grpSpPr>
          <a:xfrm>
            <a:off x="3482969" y="1295117"/>
            <a:ext cx="629463" cy="452713"/>
            <a:chOff x="3462350" y="1295156"/>
            <a:chExt cx="650003" cy="452713"/>
          </a:xfrm>
        </p:grpSpPr>
        <p:grpSp>
          <p:nvGrpSpPr>
            <p:cNvPr id="1993" name="Google Shape;1993;p64"/>
            <p:cNvGrpSpPr/>
            <p:nvPr/>
          </p:nvGrpSpPr>
          <p:grpSpPr>
            <a:xfrm>
              <a:off x="3462350" y="1371008"/>
              <a:ext cx="611867" cy="305085"/>
              <a:chOff x="3462350" y="1341825"/>
              <a:chExt cx="611867" cy="305085"/>
            </a:xfrm>
          </p:grpSpPr>
          <p:sp>
            <p:nvSpPr>
              <p:cNvPr id="1994" name="Google Shape;1994;p64"/>
              <p:cNvSpPr/>
              <p:nvPr/>
            </p:nvSpPr>
            <p:spPr>
              <a:xfrm>
                <a:off x="3462350" y="1341825"/>
                <a:ext cx="592925" cy="288150"/>
              </a:xfrm>
              <a:custGeom>
                <a:avLst/>
                <a:gdLst/>
                <a:ahLst/>
                <a:cxnLst/>
                <a:rect l="l" t="t" r="r" b="b"/>
                <a:pathLst>
                  <a:path w="23717" h="11526" extrusionOk="0">
                    <a:moveTo>
                      <a:pt x="762" y="0"/>
                    </a:moveTo>
                    <a:lnTo>
                      <a:pt x="4191" y="429"/>
                    </a:lnTo>
                    <a:lnTo>
                      <a:pt x="9144" y="1001"/>
                    </a:lnTo>
                    <a:lnTo>
                      <a:pt x="12858" y="1858"/>
                    </a:lnTo>
                    <a:lnTo>
                      <a:pt x="15573" y="2953"/>
                    </a:lnTo>
                    <a:lnTo>
                      <a:pt x="19002" y="5096"/>
                    </a:lnTo>
                    <a:lnTo>
                      <a:pt x="21764" y="7144"/>
                    </a:lnTo>
                    <a:lnTo>
                      <a:pt x="23193" y="9240"/>
                    </a:lnTo>
                    <a:lnTo>
                      <a:pt x="23717" y="10478"/>
                    </a:lnTo>
                    <a:lnTo>
                      <a:pt x="18954" y="11526"/>
                    </a:lnTo>
                    <a:lnTo>
                      <a:pt x="17192" y="10287"/>
                    </a:lnTo>
                    <a:lnTo>
                      <a:pt x="16954" y="9430"/>
                    </a:lnTo>
                    <a:lnTo>
                      <a:pt x="15859" y="7620"/>
                    </a:lnTo>
                    <a:lnTo>
                      <a:pt x="13858" y="5858"/>
                    </a:lnTo>
                    <a:lnTo>
                      <a:pt x="10858" y="3906"/>
                    </a:lnTo>
                    <a:lnTo>
                      <a:pt x="8382" y="3001"/>
                    </a:lnTo>
                    <a:lnTo>
                      <a:pt x="5143" y="2239"/>
                    </a:lnTo>
                    <a:lnTo>
                      <a:pt x="1381" y="1858"/>
                    </a:lnTo>
                    <a:lnTo>
                      <a:pt x="0" y="1572"/>
                    </a:lnTo>
                    <a:lnTo>
                      <a:pt x="95" y="191"/>
                    </a:lnTo>
                    <a:close/>
                  </a:path>
                </a:pathLst>
              </a:custGeom>
              <a:solidFill>
                <a:schemeClr val="accent2"/>
              </a:solidFill>
              <a:ln>
                <a:noFill/>
              </a:ln>
            </p:spPr>
            <p:txBody>
              <a:bodyPr/>
              <a:lstStyle/>
              <a:p>
                <a:endParaRPr lang="en-US"/>
              </a:p>
            </p:txBody>
          </p:sp>
          <p:sp>
            <p:nvSpPr>
              <p:cNvPr id="1995" name="Google Shape;1995;p64"/>
              <p:cNvSpPr/>
              <p:nvPr/>
            </p:nvSpPr>
            <p:spPr>
              <a:xfrm>
                <a:off x="3479000" y="1386075"/>
                <a:ext cx="432578" cy="260812"/>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sp>
            <p:nvSpPr>
              <p:cNvPr id="1996" name="Google Shape;1996;p64"/>
              <p:cNvSpPr/>
              <p:nvPr/>
            </p:nvSpPr>
            <p:spPr>
              <a:xfrm>
                <a:off x="3479000" y="1343225"/>
                <a:ext cx="595217" cy="303685"/>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sp>
          <p:nvSpPr>
            <p:cNvPr id="1997" name="Google Shape;1997;p64"/>
            <p:cNvSpPr/>
            <p:nvPr/>
          </p:nvSpPr>
          <p:spPr>
            <a:xfrm>
              <a:off x="3843325" y="1607145"/>
              <a:ext cx="269028" cy="140724"/>
            </a:xfrm>
            <a:prstGeom prst="cloud">
              <a:avLst/>
            </a:prstGeom>
            <a:solidFill>
              <a:srgbClr val="F3F3F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8" name="Google Shape;1998;p64"/>
            <p:cNvGrpSpPr/>
            <p:nvPr/>
          </p:nvGrpSpPr>
          <p:grpSpPr>
            <a:xfrm rot="-4467433" flipH="1">
              <a:off x="3528650" y="1288212"/>
              <a:ext cx="62227" cy="100884"/>
              <a:chOff x="2162517" y="2007250"/>
              <a:chExt cx="108275" cy="175500"/>
            </a:xfrm>
          </p:grpSpPr>
          <p:sp>
            <p:nvSpPr>
              <p:cNvPr id="1999" name="Google Shape;1999;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000" name="Google Shape;2000;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001" name="Google Shape;2001;p64"/>
            <p:cNvGrpSpPr/>
            <p:nvPr/>
          </p:nvGrpSpPr>
          <p:grpSpPr>
            <a:xfrm rot="687608" flipH="1">
              <a:off x="3515428" y="1463491"/>
              <a:ext cx="51805" cy="84012"/>
              <a:chOff x="2097938" y="2003732"/>
              <a:chExt cx="157384" cy="255152"/>
            </a:xfrm>
          </p:grpSpPr>
          <p:sp>
            <p:nvSpPr>
              <p:cNvPr id="2002" name="Google Shape;2002;p64"/>
              <p:cNvSpPr/>
              <p:nvPr/>
            </p:nvSpPr>
            <p:spPr>
              <a:xfrm rot="-237">
                <a:off x="2104209" y="2003737"/>
                <a:ext cx="145812" cy="25456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003" name="Google Shape;2003;p64"/>
              <p:cNvSpPr/>
              <p:nvPr/>
            </p:nvSpPr>
            <p:spPr>
              <a:xfrm rot="-237">
                <a:off x="2097947" y="2006390"/>
                <a:ext cx="157367" cy="252489"/>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004" name="Google Shape;2004;p64"/>
            <p:cNvGrpSpPr/>
            <p:nvPr/>
          </p:nvGrpSpPr>
          <p:grpSpPr>
            <a:xfrm rot="-1038064" flipH="1">
              <a:off x="3572906" y="1453815"/>
              <a:ext cx="56192" cy="91109"/>
              <a:chOff x="2105688" y="2024220"/>
              <a:chExt cx="170696" cy="276658"/>
            </a:xfrm>
          </p:grpSpPr>
          <p:sp>
            <p:nvSpPr>
              <p:cNvPr id="2005" name="Google Shape;2005;p64"/>
              <p:cNvSpPr/>
              <p:nvPr/>
            </p:nvSpPr>
            <p:spPr>
              <a:xfrm>
                <a:off x="2112480" y="2024220"/>
                <a:ext cx="158162" cy="276028"/>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006" name="Google Shape;2006;p64"/>
              <p:cNvSpPr/>
              <p:nvPr/>
            </p:nvSpPr>
            <p:spPr>
              <a:xfrm>
                <a:off x="2105688" y="2027097"/>
                <a:ext cx="170696" cy="273781"/>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2007" name="Google Shape;2007;p64"/>
          <p:cNvGrpSpPr/>
          <p:nvPr/>
        </p:nvGrpSpPr>
        <p:grpSpPr>
          <a:xfrm>
            <a:off x="5111438" y="1295106"/>
            <a:ext cx="629461" cy="338073"/>
            <a:chOff x="5111438" y="1295106"/>
            <a:chExt cx="629461" cy="338073"/>
          </a:xfrm>
        </p:grpSpPr>
        <p:grpSp>
          <p:nvGrpSpPr>
            <p:cNvPr id="2008" name="Google Shape;2008;p64"/>
            <p:cNvGrpSpPr/>
            <p:nvPr/>
          </p:nvGrpSpPr>
          <p:grpSpPr>
            <a:xfrm rot="621253">
              <a:off x="5121246" y="1338154"/>
              <a:ext cx="492956" cy="153807"/>
              <a:chOff x="5738183" y="1506005"/>
              <a:chExt cx="431777" cy="134707"/>
            </a:xfrm>
          </p:grpSpPr>
          <p:sp>
            <p:nvSpPr>
              <p:cNvPr id="2009" name="Google Shape;2009;p64"/>
              <p:cNvSpPr/>
              <p:nvPr/>
            </p:nvSpPr>
            <p:spPr>
              <a:xfrm>
                <a:off x="5738183" y="1506012"/>
                <a:ext cx="216000" cy="134700"/>
              </a:xfrm>
              <a:prstGeom prst="arc">
                <a:avLst>
                  <a:gd name="adj1" fmla="val 14216407"/>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4"/>
              <p:cNvSpPr/>
              <p:nvPr/>
            </p:nvSpPr>
            <p:spPr>
              <a:xfrm flipH="1">
                <a:off x="5953960" y="1506005"/>
                <a:ext cx="216000" cy="134700"/>
              </a:xfrm>
              <a:prstGeom prst="arc">
                <a:avLst>
                  <a:gd name="adj1" fmla="val 146277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64"/>
            <p:cNvGrpSpPr/>
            <p:nvPr/>
          </p:nvGrpSpPr>
          <p:grpSpPr>
            <a:xfrm rot="621304">
              <a:off x="5356925" y="1514028"/>
              <a:ext cx="298208" cy="93108"/>
              <a:chOff x="5778225" y="1502925"/>
              <a:chExt cx="369926" cy="115500"/>
            </a:xfrm>
          </p:grpSpPr>
          <p:sp>
            <p:nvSpPr>
              <p:cNvPr id="2012" name="Google Shape;2012;p64"/>
              <p:cNvSpPr/>
              <p:nvPr/>
            </p:nvSpPr>
            <p:spPr>
              <a:xfrm>
                <a:off x="5778225" y="1502925"/>
                <a:ext cx="185100" cy="115500"/>
              </a:xfrm>
              <a:prstGeom prst="arc">
                <a:avLst>
                  <a:gd name="adj1" fmla="val 14111781"/>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4"/>
              <p:cNvSpPr/>
              <p:nvPr/>
            </p:nvSpPr>
            <p:spPr>
              <a:xfrm flipH="1">
                <a:off x="5963051" y="1502925"/>
                <a:ext cx="185100" cy="115500"/>
              </a:xfrm>
              <a:prstGeom prst="arc">
                <a:avLst>
                  <a:gd name="adj1" fmla="val 13798783"/>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4" name="Google Shape;2014;p64"/>
            <p:cNvGrpSpPr/>
            <p:nvPr/>
          </p:nvGrpSpPr>
          <p:grpSpPr>
            <a:xfrm rot="621307">
              <a:off x="5502082" y="1343638"/>
              <a:ext cx="234340" cy="71050"/>
              <a:chOff x="5813157" y="1519699"/>
              <a:chExt cx="338061" cy="102497"/>
            </a:xfrm>
          </p:grpSpPr>
          <p:sp>
            <p:nvSpPr>
              <p:cNvPr id="2015" name="Google Shape;2015;p64"/>
              <p:cNvSpPr/>
              <p:nvPr/>
            </p:nvSpPr>
            <p:spPr>
              <a:xfrm rot="-42817">
                <a:off x="5813750" y="1522742"/>
                <a:ext cx="168613" cy="98407"/>
              </a:xfrm>
              <a:prstGeom prst="arc">
                <a:avLst>
                  <a:gd name="adj1" fmla="val 149408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4"/>
              <p:cNvSpPr/>
              <p:nvPr/>
            </p:nvSpPr>
            <p:spPr>
              <a:xfrm rot="-42817" flipH="1">
                <a:off x="5982011" y="1520745"/>
                <a:ext cx="168613" cy="98407"/>
              </a:xfrm>
              <a:prstGeom prst="arc">
                <a:avLst>
                  <a:gd name="adj1" fmla="val 14711979"/>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7" name="Google Shape;2017;p64"/>
          <p:cNvGrpSpPr/>
          <p:nvPr/>
        </p:nvGrpSpPr>
        <p:grpSpPr>
          <a:xfrm>
            <a:off x="3742436" y="1516758"/>
            <a:ext cx="402983" cy="135190"/>
            <a:chOff x="3742436" y="1516758"/>
            <a:chExt cx="402983" cy="135190"/>
          </a:xfrm>
        </p:grpSpPr>
        <p:grpSp>
          <p:nvGrpSpPr>
            <p:cNvPr id="2018" name="Google Shape;2018;p64"/>
            <p:cNvGrpSpPr/>
            <p:nvPr/>
          </p:nvGrpSpPr>
          <p:grpSpPr>
            <a:xfrm rot="-6524258" flipH="1">
              <a:off x="3998769" y="1555853"/>
              <a:ext cx="62221" cy="100869"/>
              <a:chOff x="2162517" y="2007250"/>
              <a:chExt cx="108275" cy="175500"/>
            </a:xfrm>
          </p:grpSpPr>
          <p:sp>
            <p:nvSpPr>
              <p:cNvPr id="2019" name="Google Shape;2019;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020" name="Google Shape;2020;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021" name="Google Shape;2021;p64"/>
            <p:cNvGrpSpPr/>
            <p:nvPr/>
          </p:nvGrpSpPr>
          <p:grpSpPr>
            <a:xfrm rot="-5400000" flipH="1">
              <a:off x="4098701" y="1569824"/>
              <a:ext cx="35644" cy="57792"/>
              <a:chOff x="2162517" y="2007250"/>
              <a:chExt cx="108275" cy="175500"/>
            </a:xfrm>
          </p:grpSpPr>
          <p:sp>
            <p:nvSpPr>
              <p:cNvPr id="2022" name="Google Shape;2022;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023" name="Google Shape;2023;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024" name="Google Shape;2024;p64"/>
            <p:cNvGrpSpPr/>
            <p:nvPr/>
          </p:nvGrpSpPr>
          <p:grpSpPr>
            <a:xfrm rot="5400000">
              <a:off x="3761762" y="1534981"/>
              <a:ext cx="62226" cy="100877"/>
              <a:chOff x="2162517" y="2007250"/>
              <a:chExt cx="108275" cy="175500"/>
            </a:xfrm>
          </p:grpSpPr>
          <p:sp>
            <p:nvSpPr>
              <p:cNvPr id="2025" name="Google Shape;2025;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026" name="Google Shape;2026;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027" name="Google Shape;2027;p64"/>
            <p:cNvGrpSpPr/>
            <p:nvPr/>
          </p:nvGrpSpPr>
          <p:grpSpPr>
            <a:xfrm rot="-7125628" flipH="1">
              <a:off x="4077322" y="1517390"/>
              <a:ext cx="35645" cy="57801"/>
              <a:chOff x="2162517" y="2007250"/>
              <a:chExt cx="108275" cy="175500"/>
            </a:xfrm>
          </p:grpSpPr>
          <p:sp>
            <p:nvSpPr>
              <p:cNvPr id="2028" name="Google Shape;2028;p6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029" name="Google Shape;2029;p6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sp>
        <p:nvSpPr>
          <p:cNvPr id="2030" name="Google Shape;2030;p64"/>
          <p:cNvSpPr txBox="1"/>
          <p:nvPr/>
        </p:nvSpPr>
        <p:spPr>
          <a:xfrm>
            <a:off x="5111438" y="566950"/>
            <a:ext cx="3337500" cy="32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chemeClr val="accent5"/>
                </a:solidFill>
                <a:latin typeface="Caveat"/>
                <a:ea typeface="Caveat"/>
                <a:cs typeface="Caveat"/>
                <a:sym typeface="Caveat"/>
              </a:rPr>
              <a:t>When we DO introduce resistance,</a:t>
            </a:r>
            <a:br>
              <a:rPr lang="en" sz="2100">
                <a:solidFill>
                  <a:schemeClr val="accent5"/>
                </a:solidFill>
                <a:latin typeface="Caveat"/>
                <a:ea typeface="Caveat"/>
                <a:cs typeface="Caveat"/>
                <a:sym typeface="Caveat"/>
              </a:rPr>
            </a:br>
            <a:r>
              <a:rPr lang="en" sz="2100">
                <a:solidFill>
                  <a:schemeClr val="accent5"/>
                </a:solidFill>
                <a:latin typeface="Caveat"/>
                <a:ea typeface="Caveat"/>
                <a:cs typeface="Caveat"/>
                <a:sym typeface="Caveat"/>
              </a:rPr>
              <a:t>think of it as a water wheel!</a:t>
            </a:r>
            <a:endParaRPr sz="1100">
              <a:solidFill>
                <a:schemeClr val="accent5"/>
              </a:solidFill>
              <a:latin typeface="Caveat"/>
              <a:ea typeface="Caveat"/>
              <a:cs typeface="Caveat"/>
              <a:sym typeface="Caveat"/>
            </a:endParaRPr>
          </a:p>
          <a:p>
            <a:pPr marL="0" lvl="0" indent="0" algn="ctr" rtl="0">
              <a:spcBef>
                <a:spcPts val="0"/>
              </a:spcBef>
              <a:spcAft>
                <a:spcPts val="0"/>
              </a:spcAft>
              <a:buNone/>
            </a:pPr>
            <a:endParaRPr sz="2100">
              <a:solidFill>
                <a:schemeClr val="accent5"/>
              </a:solidFill>
              <a:latin typeface="Caveat"/>
              <a:ea typeface="Caveat"/>
              <a:cs typeface="Caveat"/>
              <a:sym typeface="Caveat"/>
            </a:endParaRPr>
          </a:p>
        </p:txBody>
      </p:sp>
      <p:sp>
        <p:nvSpPr>
          <p:cNvPr id="2031" name="Google Shape;2031;p64"/>
          <p:cNvSpPr txBox="1"/>
          <p:nvPr/>
        </p:nvSpPr>
        <p:spPr>
          <a:xfrm>
            <a:off x="5736475" y="2749200"/>
            <a:ext cx="3630600" cy="6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accent5"/>
                </a:solidFill>
                <a:latin typeface="Caveat"/>
                <a:ea typeface="Caveat"/>
                <a:cs typeface="Caveat"/>
                <a:sym typeface="Caveat"/>
              </a:rPr>
              <a:t>Less Resistance  = More Flow</a:t>
            </a:r>
            <a:endParaRPr sz="1000">
              <a:solidFill>
                <a:schemeClr val="accent5"/>
              </a:solidFill>
              <a:latin typeface="Caveat"/>
              <a:ea typeface="Caveat"/>
              <a:cs typeface="Caveat"/>
              <a:sym typeface="Caveat"/>
            </a:endParaRPr>
          </a:p>
        </p:txBody>
      </p:sp>
      <p:grpSp>
        <p:nvGrpSpPr>
          <p:cNvPr id="2032" name="Google Shape;2032;p64"/>
          <p:cNvGrpSpPr/>
          <p:nvPr/>
        </p:nvGrpSpPr>
        <p:grpSpPr>
          <a:xfrm>
            <a:off x="7913461" y="3228358"/>
            <a:ext cx="533637" cy="929887"/>
            <a:chOff x="6432649" y="2369256"/>
            <a:chExt cx="680052" cy="1185022"/>
          </a:xfrm>
        </p:grpSpPr>
        <p:grpSp>
          <p:nvGrpSpPr>
            <p:cNvPr id="2033" name="Google Shape;2033;p64"/>
            <p:cNvGrpSpPr/>
            <p:nvPr/>
          </p:nvGrpSpPr>
          <p:grpSpPr>
            <a:xfrm>
              <a:off x="6432649" y="2369256"/>
              <a:ext cx="680052" cy="1185022"/>
              <a:chOff x="6356449" y="2369256"/>
              <a:chExt cx="680052" cy="1185022"/>
            </a:xfrm>
          </p:grpSpPr>
          <p:grpSp>
            <p:nvGrpSpPr>
              <p:cNvPr id="2034" name="Google Shape;2034;p64"/>
              <p:cNvGrpSpPr/>
              <p:nvPr/>
            </p:nvGrpSpPr>
            <p:grpSpPr>
              <a:xfrm>
                <a:off x="6356449" y="2369256"/>
                <a:ext cx="680052" cy="1185022"/>
                <a:chOff x="2561075" y="1953875"/>
                <a:chExt cx="580200" cy="1011025"/>
              </a:xfrm>
            </p:grpSpPr>
            <p:sp>
              <p:nvSpPr>
                <p:cNvPr id="2035" name="Google Shape;2035;p64"/>
                <p:cNvSpPr/>
                <p:nvPr/>
              </p:nvSpPr>
              <p:spPr>
                <a:xfrm>
                  <a:off x="2745075" y="2009300"/>
                  <a:ext cx="212100" cy="8913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4"/>
                <p:cNvSpPr/>
                <p:nvPr/>
              </p:nvSpPr>
              <p:spPr>
                <a:xfrm rot="5400000">
                  <a:off x="2762775" y="1759175"/>
                  <a:ext cx="176700" cy="5661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4"/>
                <p:cNvSpPr/>
                <p:nvPr/>
              </p:nvSpPr>
              <p:spPr>
                <a:xfrm rot="5400000">
                  <a:off x="2762825" y="2586450"/>
                  <a:ext cx="176700" cy="5802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64"/>
              <p:cNvGrpSpPr/>
              <p:nvPr/>
            </p:nvGrpSpPr>
            <p:grpSpPr>
              <a:xfrm>
                <a:off x="6356449" y="2369256"/>
                <a:ext cx="680052" cy="1185022"/>
                <a:chOff x="2561075" y="1953875"/>
                <a:chExt cx="580200" cy="1011025"/>
              </a:xfrm>
            </p:grpSpPr>
            <p:sp>
              <p:nvSpPr>
                <p:cNvPr id="2039" name="Google Shape;2039;p64"/>
                <p:cNvSpPr/>
                <p:nvPr/>
              </p:nvSpPr>
              <p:spPr>
                <a:xfrm>
                  <a:off x="2745075" y="2009300"/>
                  <a:ext cx="212100" cy="891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4"/>
                <p:cNvSpPr/>
                <p:nvPr/>
              </p:nvSpPr>
              <p:spPr>
                <a:xfrm rot="5400000">
                  <a:off x="2762775" y="1759175"/>
                  <a:ext cx="176700" cy="566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4"/>
                <p:cNvSpPr/>
                <p:nvPr/>
              </p:nvSpPr>
              <p:spPr>
                <a:xfrm rot="5400000">
                  <a:off x="2762825" y="2586450"/>
                  <a:ext cx="176700" cy="58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2" name="Google Shape;2042;p64"/>
            <p:cNvSpPr/>
            <p:nvPr/>
          </p:nvSpPr>
          <p:spPr>
            <a:xfrm>
              <a:off x="6683475" y="2588549"/>
              <a:ext cx="54000" cy="54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4"/>
            <p:cNvSpPr/>
            <p:nvPr/>
          </p:nvSpPr>
          <p:spPr>
            <a:xfrm>
              <a:off x="6683475" y="3198150"/>
              <a:ext cx="54000" cy="100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64"/>
          <p:cNvGrpSpPr/>
          <p:nvPr/>
        </p:nvGrpSpPr>
        <p:grpSpPr>
          <a:xfrm>
            <a:off x="6755829" y="3465724"/>
            <a:ext cx="311087" cy="455277"/>
            <a:chOff x="7607750" y="2369275"/>
            <a:chExt cx="809700" cy="1185000"/>
          </a:xfrm>
        </p:grpSpPr>
        <p:grpSp>
          <p:nvGrpSpPr>
            <p:cNvPr id="2045" name="Google Shape;2045;p64"/>
            <p:cNvGrpSpPr/>
            <p:nvPr/>
          </p:nvGrpSpPr>
          <p:grpSpPr>
            <a:xfrm>
              <a:off x="7607750" y="2369275"/>
              <a:ext cx="809700" cy="1185000"/>
              <a:chOff x="1952950" y="2246250"/>
              <a:chExt cx="809700" cy="1185000"/>
            </a:xfrm>
          </p:grpSpPr>
          <p:sp>
            <p:nvSpPr>
              <p:cNvPr id="2046" name="Google Shape;2046;p64"/>
              <p:cNvSpPr/>
              <p:nvPr/>
            </p:nvSpPr>
            <p:spPr>
              <a:xfrm rot="5400000">
                <a:off x="1965400" y="2233800"/>
                <a:ext cx="784800" cy="809700"/>
              </a:xfrm>
              <a:prstGeom prst="round2SameRect">
                <a:avLst>
                  <a:gd name="adj1" fmla="val 50000"/>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4"/>
              <p:cNvSpPr/>
              <p:nvPr/>
            </p:nvSpPr>
            <p:spPr>
              <a:xfrm rot="5400000">
                <a:off x="2147668" y="2421598"/>
                <a:ext cx="420300" cy="433800"/>
              </a:xfrm>
              <a:prstGeom prst="round2SameRect">
                <a:avLst>
                  <a:gd name="adj1" fmla="val 50000"/>
                  <a:gd name="adj2" fmla="val 0"/>
                </a:avLst>
              </a:prstGeom>
              <a:solidFill>
                <a:schemeClr val="dk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4"/>
              <p:cNvSpPr/>
              <p:nvPr/>
            </p:nvSpPr>
            <p:spPr>
              <a:xfrm>
                <a:off x="1952953" y="2246250"/>
                <a:ext cx="188100" cy="11850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4"/>
              <p:cNvSpPr/>
              <p:nvPr/>
            </p:nvSpPr>
            <p:spPr>
              <a:xfrm rot="-1794884">
                <a:off x="2439618" y="2857921"/>
                <a:ext cx="188286" cy="56247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4"/>
              <p:cNvSpPr/>
              <p:nvPr/>
            </p:nvSpPr>
            <p:spPr>
              <a:xfrm rot="5400000">
                <a:off x="1965400" y="2233800"/>
                <a:ext cx="784800" cy="8097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4"/>
              <p:cNvSpPr/>
              <p:nvPr/>
            </p:nvSpPr>
            <p:spPr>
              <a:xfrm rot="5400000">
                <a:off x="2147668" y="2421598"/>
                <a:ext cx="420300" cy="433800"/>
              </a:xfrm>
              <a:prstGeom prst="round2SameRect">
                <a:avLst>
                  <a:gd name="adj1" fmla="val 50000"/>
                  <a:gd name="adj2" fmla="val 0"/>
                </a:avLst>
              </a:prstGeom>
              <a:solidFill>
                <a:schemeClr val="dk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4"/>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4"/>
              <p:cNvSpPr/>
              <p:nvPr/>
            </p:nvSpPr>
            <p:spPr>
              <a:xfrm rot="-1794884">
                <a:off x="2460474" y="2935798"/>
                <a:ext cx="188286" cy="47901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4" name="Google Shape;2054;p64"/>
            <p:cNvSpPr/>
            <p:nvPr/>
          </p:nvSpPr>
          <p:spPr>
            <a:xfrm>
              <a:off x="7635575" y="2436150"/>
              <a:ext cx="54000" cy="783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4"/>
            <p:cNvSpPr/>
            <p:nvPr/>
          </p:nvSpPr>
          <p:spPr>
            <a:xfrm>
              <a:off x="7635575" y="3305054"/>
              <a:ext cx="54000" cy="142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6" name="Google Shape;2056;p64"/>
          <p:cNvSpPr/>
          <p:nvPr/>
        </p:nvSpPr>
        <p:spPr>
          <a:xfrm>
            <a:off x="7164971" y="3322950"/>
            <a:ext cx="212100" cy="741000"/>
          </a:xfrm>
          <a:prstGeom prst="downArrow">
            <a:avLst>
              <a:gd name="adj1" fmla="val 41533"/>
              <a:gd name="adj2" fmla="val 686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7" name="Google Shape;2057;p64"/>
          <p:cNvGrpSpPr/>
          <p:nvPr/>
        </p:nvGrpSpPr>
        <p:grpSpPr>
          <a:xfrm flipH="1">
            <a:off x="4339204" y="3166350"/>
            <a:ext cx="804296" cy="2206001"/>
            <a:chOff x="6500911" y="3628800"/>
            <a:chExt cx="2114900" cy="1649100"/>
          </a:xfrm>
        </p:grpSpPr>
        <p:sp>
          <p:nvSpPr>
            <p:cNvPr id="2058" name="Google Shape;2058;p64"/>
            <p:cNvSpPr/>
            <p:nvPr/>
          </p:nvSpPr>
          <p:spPr>
            <a:xfrm>
              <a:off x="6500911" y="3628800"/>
              <a:ext cx="2114900" cy="1649100"/>
            </a:xfrm>
            <a:custGeom>
              <a:avLst/>
              <a:gdLst/>
              <a:ahLst/>
              <a:cxnLst/>
              <a:rect l="l" t="t" r="r" b="b"/>
              <a:pathLst>
                <a:path w="84596" h="65964" extrusionOk="0">
                  <a:moveTo>
                    <a:pt x="6524" y="0"/>
                  </a:moveTo>
                  <a:lnTo>
                    <a:pt x="14197" y="219"/>
                  </a:lnTo>
                  <a:lnTo>
                    <a:pt x="23405" y="1309"/>
                  </a:lnTo>
                  <a:lnTo>
                    <a:pt x="20718" y="3490"/>
                  </a:lnTo>
                  <a:lnTo>
                    <a:pt x="23405" y="7745"/>
                  </a:lnTo>
                  <a:lnTo>
                    <a:pt x="36164" y="9648"/>
                  </a:lnTo>
                  <a:lnTo>
                    <a:pt x="51315" y="11063"/>
                  </a:lnTo>
                  <a:lnTo>
                    <a:pt x="63487" y="11913"/>
                  </a:lnTo>
                  <a:lnTo>
                    <a:pt x="75012" y="14457"/>
                  </a:lnTo>
                  <a:lnTo>
                    <a:pt x="82264" y="17856"/>
                  </a:lnTo>
                  <a:lnTo>
                    <a:pt x="84596" y="22526"/>
                  </a:lnTo>
                  <a:lnTo>
                    <a:pt x="83821" y="29033"/>
                  </a:lnTo>
                  <a:lnTo>
                    <a:pt x="77476" y="44175"/>
                  </a:lnTo>
                  <a:lnTo>
                    <a:pt x="64654" y="65964"/>
                  </a:lnTo>
                  <a:lnTo>
                    <a:pt x="34147" y="65775"/>
                  </a:lnTo>
                  <a:lnTo>
                    <a:pt x="37602" y="62175"/>
                  </a:lnTo>
                  <a:lnTo>
                    <a:pt x="47576" y="52576"/>
                  </a:lnTo>
                  <a:lnTo>
                    <a:pt x="58238" y="41692"/>
                  </a:lnTo>
                  <a:lnTo>
                    <a:pt x="66666" y="33632"/>
                  </a:lnTo>
                  <a:lnTo>
                    <a:pt x="68964" y="28623"/>
                  </a:lnTo>
                  <a:lnTo>
                    <a:pt x="69732" y="24048"/>
                  </a:lnTo>
                  <a:lnTo>
                    <a:pt x="61302" y="17729"/>
                  </a:lnTo>
                  <a:lnTo>
                    <a:pt x="46742" y="15117"/>
                  </a:lnTo>
                  <a:lnTo>
                    <a:pt x="30652" y="12501"/>
                  </a:lnTo>
                  <a:lnTo>
                    <a:pt x="20689" y="11195"/>
                  </a:lnTo>
                  <a:lnTo>
                    <a:pt x="11299" y="9224"/>
                  </a:lnTo>
                  <a:lnTo>
                    <a:pt x="2301" y="4254"/>
                  </a:lnTo>
                  <a:lnTo>
                    <a:pt x="0" y="655"/>
                  </a:lnTo>
                  <a:lnTo>
                    <a:pt x="0" y="0"/>
                  </a:lnTo>
                  <a:close/>
                </a:path>
              </a:pathLst>
            </a:custGeom>
            <a:solidFill>
              <a:schemeClr val="accent2"/>
            </a:solidFill>
            <a:ln>
              <a:noFill/>
            </a:ln>
          </p:spPr>
          <p:txBody>
            <a:bodyPr/>
            <a:lstStyle/>
            <a:p>
              <a:endParaRPr lang="en-US"/>
            </a:p>
          </p:txBody>
        </p:sp>
        <p:sp>
          <p:nvSpPr>
            <p:cNvPr id="2059" name="Google Shape;2059;p64"/>
            <p:cNvSpPr/>
            <p:nvPr/>
          </p:nvSpPr>
          <p:spPr>
            <a:xfrm>
              <a:off x="6520106" y="3642443"/>
              <a:ext cx="1704750" cy="1605975"/>
            </a:xfrm>
            <a:custGeom>
              <a:avLst/>
              <a:gdLst/>
              <a:ahLst/>
              <a:cxnLst/>
              <a:rect l="l" t="t" r="r" b="b"/>
              <a:pathLst>
                <a:path w="68190" h="64239" extrusionOk="0">
                  <a:moveTo>
                    <a:pt x="0" y="0"/>
                  </a:moveTo>
                  <a:cubicBezTo>
                    <a:pt x="2190" y="1470"/>
                    <a:pt x="1826" y="5053"/>
                    <a:pt x="13140" y="8820"/>
                  </a:cubicBezTo>
                  <a:cubicBezTo>
                    <a:pt x="24454" y="12587"/>
                    <a:pt x="64201" y="13368"/>
                    <a:pt x="67886" y="22604"/>
                  </a:cubicBezTo>
                  <a:cubicBezTo>
                    <a:pt x="71571" y="31841"/>
                    <a:pt x="40688" y="57300"/>
                    <a:pt x="35248" y="64239"/>
                  </a:cubicBezTo>
                </a:path>
              </a:pathLst>
            </a:custGeom>
            <a:noFill/>
            <a:ln w="19050" cap="flat" cmpd="sng">
              <a:solidFill>
                <a:schemeClr val="dk1"/>
              </a:solidFill>
              <a:prstDash val="solid"/>
              <a:round/>
              <a:headEnd type="none" w="med" len="med"/>
              <a:tailEnd type="none" w="med" len="med"/>
            </a:ln>
          </p:spPr>
          <p:txBody>
            <a:bodyPr/>
            <a:lstStyle/>
            <a:p>
              <a:endParaRPr lang="en-US"/>
            </a:p>
          </p:txBody>
        </p:sp>
        <p:sp>
          <p:nvSpPr>
            <p:cNvPr id="2060" name="Google Shape;2060;p64"/>
            <p:cNvSpPr/>
            <p:nvPr/>
          </p:nvSpPr>
          <p:spPr>
            <a:xfrm>
              <a:off x="7021238" y="3631529"/>
              <a:ext cx="1590900" cy="1582700"/>
            </a:xfrm>
            <a:custGeom>
              <a:avLst/>
              <a:gdLst/>
              <a:ahLst/>
              <a:cxnLst/>
              <a:rect l="l" t="t" r="r" b="b"/>
              <a:pathLst>
                <a:path w="63636" h="63308" extrusionOk="0">
                  <a:moveTo>
                    <a:pt x="3744" y="0"/>
                  </a:moveTo>
                  <a:cubicBezTo>
                    <a:pt x="3872" y="1327"/>
                    <a:pt x="-5238" y="4864"/>
                    <a:pt x="4509" y="7963"/>
                  </a:cubicBezTo>
                  <a:cubicBezTo>
                    <a:pt x="14256" y="11062"/>
                    <a:pt x="55324" y="9371"/>
                    <a:pt x="62224" y="18595"/>
                  </a:cubicBezTo>
                  <a:cubicBezTo>
                    <a:pt x="69124" y="27819"/>
                    <a:pt x="48630" y="55856"/>
                    <a:pt x="45911" y="63308"/>
                  </a:cubicBezTo>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2061" name="Google Shape;2061;p64"/>
          <p:cNvSpPr/>
          <p:nvPr/>
        </p:nvSpPr>
        <p:spPr>
          <a:xfrm rot="10800000">
            <a:off x="8500438" y="3322950"/>
            <a:ext cx="212100" cy="741000"/>
          </a:xfrm>
          <a:prstGeom prst="downArrow">
            <a:avLst>
              <a:gd name="adj1" fmla="val 34594"/>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2" name="Google Shape;2062;p64"/>
          <p:cNvGrpSpPr/>
          <p:nvPr/>
        </p:nvGrpSpPr>
        <p:grpSpPr>
          <a:xfrm>
            <a:off x="4430452" y="1682775"/>
            <a:ext cx="680998" cy="1169400"/>
            <a:chOff x="4430452" y="1682775"/>
            <a:chExt cx="680998" cy="1169400"/>
          </a:xfrm>
        </p:grpSpPr>
        <p:grpSp>
          <p:nvGrpSpPr>
            <p:cNvPr id="2063" name="Google Shape;2063;p64"/>
            <p:cNvGrpSpPr/>
            <p:nvPr/>
          </p:nvGrpSpPr>
          <p:grpSpPr>
            <a:xfrm>
              <a:off x="4564250" y="1682775"/>
              <a:ext cx="547200" cy="1169400"/>
              <a:chOff x="4564250" y="1682775"/>
              <a:chExt cx="547200" cy="1169400"/>
            </a:xfrm>
          </p:grpSpPr>
          <p:grpSp>
            <p:nvGrpSpPr>
              <p:cNvPr id="2064" name="Google Shape;2064;p64"/>
              <p:cNvGrpSpPr/>
              <p:nvPr/>
            </p:nvGrpSpPr>
            <p:grpSpPr>
              <a:xfrm>
                <a:off x="4564250" y="1682775"/>
                <a:ext cx="547200" cy="1169400"/>
                <a:chOff x="4618250" y="1481350"/>
                <a:chExt cx="547200" cy="1169400"/>
              </a:xfrm>
            </p:grpSpPr>
            <p:sp>
              <p:nvSpPr>
                <p:cNvPr id="2065" name="Google Shape;2065;p64"/>
                <p:cNvSpPr/>
                <p:nvPr/>
              </p:nvSpPr>
              <p:spPr>
                <a:xfrm rot="-5400000">
                  <a:off x="4307150" y="1792450"/>
                  <a:ext cx="1169400" cy="547200"/>
                </a:xfrm>
                <a:prstGeom prst="can">
                  <a:avLst>
                    <a:gd name="adj"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4"/>
                <p:cNvSpPr/>
                <p:nvPr/>
              </p:nvSpPr>
              <p:spPr>
                <a:xfrm>
                  <a:off x="4629200" y="1535750"/>
                  <a:ext cx="224400" cy="1060500"/>
                </a:xfrm>
                <a:prstGeom prst="ellipse">
                  <a:avLst/>
                </a:prstGeom>
                <a:solidFill>
                  <a:srgbClr val="BE8B98"/>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4"/>
                <p:cNvSpPr/>
                <p:nvPr/>
              </p:nvSpPr>
              <p:spPr>
                <a:xfrm rot="10800000" flipH="1">
                  <a:off x="4705823" y="20650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068" name="Google Shape;2068;p64"/>
                <p:cNvSpPr/>
                <p:nvPr/>
              </p:nvSpPr>
              <p:spPr>
                <a:xfrm>
                  <a:off x="4698450" y="17156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069" name="Google Shape;2069;p64"/>
                <p:cNvSpPr/>
                <p:nvPr/>
              </p:nvSpPr>
              <p:spPr>
                <a:xfrm>
                  <a:off x="4765950" y="1567200"/>
                  <a:ext cx="36475" cy="1009600"/>
                </a:xfrm>
                <a:custGeom>
                  <a:avLst/>
                  <a:gdLst/>
                  <a:ahLst/>
                  <a:cxnLst/>
                  <a:rect l="l" t="t" r="r" b="b"/>
                  <a:pathLst>
                    <a:path w="1459" h="40384" extrusionOk="0">
                      <a:moveTo>
                        <a:pt x="0" y="16126"/>
                      </a:moveTo>
                      <a:lnTo>
                        <a:pt x="365" y="0"/>
                      </a:lnTo>
                      <a:lnTo>
                        <a:pt x="1459" y="2025"/>
                      </a:lnTo>
                      <a:lnTo>
                        <a:pt x="1459" y="38001"/>
                      </a:lnTo>
                      <a:lnTo>
                        <a:pt x="219" y="4038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070" name="Google Shape;2070;p64"/>
                <p:cNvSpPr/>
                <p:nvPr/>
              </p:nvSpPr>
              <p:spPr>
                <a:xfrm rot="-5400000">
                  <a:off x="4657873" y="1977550"/>
                  <a:ext cx="189000" cy="177000"/>
                </a:xfrm>
                <a:prstGeom prst="can">
                  <a:avLst>
                    <a:gd name="adj" fmla="val 39131"/>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4"/>
                <p:cNvSpPr/>
                <p:nvPr/>
              </p:nvSpPr>
              <p:spPr>
                <a:xfrm>
                  <a:off x="4786000" y="1831225"/>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072" name="Google Shape;2072;p64"/>
                <p:cNvSpPr/>
                <p:nvPr/>
              </p:nvSpPr>
              <p:spPr>
                <a:xfrm rot="10800000" flipH="1">
                  <a:off x="4786000" y="2080800"/>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2073" name="Google Shape;2073;p64"/>
              <p:cNvGrpSpPr/>
              <p:nvPr/>
            </p:nvGrpSpPr>
            <p:grpSpPr>
              <a:xfrm>
                <a:off x="4820735" y="1729750"/>
                <a:ext cx="212199" cy="169750"/>
                <a:chOff x="4820735" y="1729750"/>
                <a:chExt cx="212199" cy="169750"/>
              </a:xfrm>
            </p:grpSpPr>
            <p:sp>
              <p:nvSpPr>
                <p:cNvPr id="2074" name="Google Shape;2074;p64"/>
                <p:cNvSpPr/>
                <p:nvPr/>
              </p:nvSpPr>
              <p:spPr>
                <a:xfrm>
                  <a:off x="4820735" y="1731700"/>
                  <a:ext cx="212199"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2075" name="Google Shape;2075;p64"/>
                <p:cNvCxnSpPr/>
                <p:nvPr/>
              </p:nvCxnSpPr>
              <p:spPr>
                <a:xfrm rot="10800000" flipH="1">
                  <a:off x="4931000" y="1729750"/>
                  <a:ext cx="47400" cy="96000"/>
                </a:xfrm>
                <a:prstGeom prst="straightConnector1">
                  <a:avLst/>
                </a:prstGeom>
                <a:noFill/>
                <a:ln w="9525" cap="flat" cmpd="sng">
                  <a:solidFill>
                    <a:srgbClr val="1A1230"/>
                  </a:solidFill>
                  <a:prstDash val="solid"/>
                  <a:round/>
                  <a:headEnd type="none" w="med" len="med"/>
                  <a:tailEnd type="none" w="med" len="med"/>
                </a:ln>
              </p:spPr>
            </p:cxnSp>
            <p:sp>
              <p:nvSpPr>
                <p:cNvPr id="2076" name="Google Shape;2076;p64"/>
                <p:cNvSpPr/>
                <p:nvPr/>
              </p:nvSpPr>
              <p:spPr>
                <a:xfrm>
                  <a:off x="4858975" y="1822100"/>
                  <a:ext cx="161400" cy="68400"/>
                </a:xfrm>
                <a:custGeom>
                  <a:avLst/>
                  <a:gdLst/>
                  <a:ahLst/>
                  <a:cxnLst/>
                  <a:rect l="l" t="t" r="r" b="b"/>
                  <a:pathLst>
                    <a:path w="6456" h="2736" extrusionOk="0">
                      <a:moveTo>
                        <a:pt x="0" y="0"/>
                      </a:moveTo>
                      <a:lnTo>
                        <a:pt x="2881" y="0"/>
                      </a:lnTo>
                      <a:lnTo>
                        <a:pt x="6456" y="2736"/>
                      </a:lnTo>
                      <a:lnTo>
                        <a:pt x="510" y="2736"/>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grpSp>
          <p:grpSp>
            <p:nvGrpSpPr>
              <p:cNvPr id="2077" name="Google Shape;2077;p64"/>
              <p:cNvGrpSpPr/>
              <p:nvPr/>
            </p:nvGrpSpPr>
            <p:grpSpPr>
              <a:xfrm>
                <a:off x="4883400" y="2003479"/>
                <a:ext cx="184225" cy="235276"/>
                <a:chOff x="4937400" y="1802050"/>
                <a:chExt cx="184225" cy="259000"/>
              </a:xfrm>
            </p:grpSpPr>
            <p:sp>
              <p:nvSpPr>
                <p:cNvPr id="2078" name="Google Shape;2078;p6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sp>
              <p:nvSpPr>
                <p:cNvPr id="2079" name="Google Shape;2079;p6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cxnSp>
              <p:nvCxnSpPr>
                <p:cNvPr id="2080" name="Google Shape;2080;p6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2081" name="Google Shape;2081;p64"/>
              <p:cNvGrpSpPr/>
              <p:nvPr/>
            </p:nvGrpSpPr>
            <p:grpSpPr>
              <a:xfrm rot="10800000" flipH="1">
                <a:off x="4876104" y="2352251"/>
                <a:ext cx="184225" cy="235276"/>
                <a:chOff x="4937400" y="1802050"/>
                <a:chExt cx="184225" cy="259000"/>
              </a:xfrm>
            </p:grpSpPr>
            <p:sp>
              <p:nvSpPr>
                <p:cNvPr id="2082" name="Google Shape;2082;p6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2083" name="Google Shape;2083;p6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2084" name="Google Shape;2084;p6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2085" name="Google Shape;2085;p64"/>
              <p:cNvGrpSpPr/>
              <p:nvPr/>
            </p:nvGrpSpPr>
            <p:grpSpPr>
              <a:xfrm rot="10800000" flipH="1">
                <a:off x="4813325" y="2669434"/>
                <a:ext cx="212090" cy="161117"/>
                <a:chOff x="4868075" y="1528425"/>
                <a:chExt cx="218875" cy="169650"/>
              </a:xfrm>
            </p:grpSpPr>
            <p:sp>
              <p:nvSpPr>
                <p:cNvPr id="2086" name="Google Shape;2086;p64"/>
                <p:cNvSpPr/>
                <p:nvPr/>
              </p:nvSpPr>
              <p:spPr>
                <a:xfrm>
                  <a:off x="4868075" y="1530275"/>
                  <a:ext cx="218875"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2087" name="Google Shape;2087;p64"/>
                <p:cNvSpPr/>
                <p:nvPr/>
              </p:nvSpPr>
              <p:spPr>
                <a:xfrm>
                  <a:off x="4897275" y="1614175"/>
                  <a:ext cx="120375" cy="83900"/>
                </a:xfrm>
                <a:custGeom>
                  <a:avLst/>
                  <a:gdLst/>
                  <a:ahLst/>
                  <a:cxnLst/>
                  <a:rect l="l" t="t" r="r" b="b"/>
                  <a:pathLst>
                    <a:path w="4815" h="3356" extrusionOk="0">
                      <a:moveTo>
                        <a:pt x="4815" y="3356"/>
                      </a:moveTo>
                      <a:lnTo>
                        <a:pt x="3648" y="0"/>
                      </a:lnTo>
                      <a:lnTo>
                        <a:pt x="0" y="0"/>
                      </a:lnTo>
                    </a:path>
                  </a:pathLst>
                </a:custGeom>
                <a:noFill/>
                <a:ln w="9525" cap="flat" cmpd="sng">
                  <a:solidFill>
                    <a:srgbClr val="1A1230"/>
                  </a:solidFill>
                  <a:prstDash val="solid"/>
                  <a:round/>
                  <a:headEnd type="none" w="med" len="med"/>
                  <a:tailEnd type="none" w="med" len="med"/>
                </a:ln>
              </p:spPr>
              <p:txBody>
                <a:bodyPr/>
                <a:lstStyle/>
                <a:p>
                  <a:endParaRPr lang="en-US"/>
                </a:p>
              </p:txBody>
            </p:sp>
            <p:cxnSp>
              <p:nvCxnSpPr>
                <p:cNvPr id="2088" name="Google Shape;2088;p64"/>
                <p:cNvCxnSpPr/>
                <p:nvPr/>
              </p:nvCxnSpPr>
              <p:spPr>
                <a:xfrm rot="10800000" flipH="1">
                  <a:off x="4988475" y="1528425"/>
                  <a:ext cx="42000" cy="89400"/>
                </a:xfrm>
                <a:prstGeom prst="straightConnector1">
                  <a:avLst/>
                </a:prstGeom>
                <a:noFill/>
                <a:ln w="9525" cap="flat" cmpd="sng">
                  <a:solidFill>
                    <a:schemeClr val="dk2"/>
                  </a:solidFill>
                  <a:prstDash val="solid"/>
                  <a:round/>
                  <a:headEnd type="none" w="med" len="med"/>
                  <a:tailEnd type="none" w="med" len="med"/>
                </a:ln>
              </p:spPr>
            </p:cxnSp>
          </p:grpSp>
        </p:grpSp>
        <p:grpSp>
          <p:nvGrpSpPr>
            <p:cNvPr id="2089" name="Google Shape;2089;p64"/>
            <p:cNvGrpSpPr/>
            <p:nvPr/>
          </p:nvGrpSpPr>
          <p:grpSpPr>
            <a:xfrm>
              <a:off x="4430452" y="2145423"/>
              <a:ext cx="226152" cy="451889"/>
              <a:chOff x="4430452" y="2145423"/>
              <a:chExt cx="226152" cy="451889"/>
            </a:xfrm>
          </p:grpSpPr>
          <p:grpSp>
            <p:nvGrpSpPr>
              <p:cNvPr id="2090" name="Google Shape;2090;p64"/>
              <p:cNvGrpSpPr/>
              <p:nvPr/>
            </p:nvGrpSpPr>
            <p:grpSpPr>
              <a:xfrm>
                <a:off x="4430452" y="2145423"/>
                <a:ext cx="226152" cy="451889"/>
                <a:chOff x="4430350" y="2168655"/>
                <a:chExt cx="209750" cy="428575"/>
              </a:xfrm>
            </p:grpSpPr>
            <p:sp>
              <p:nvSpPr>
                <p:cNvPr id="2091" name="Google Shape;2091;p64"/>
                <p:cNvSpPr/>
                <p:nvPr/>
              </p:nvSpPr>
              <p:spPr>
                <a:xfrm>
                  <a:off x="4432175" y="2168655"/>
                  <a:ext cx="202450" cy="426800"/>
                </a:xfrm>
                <a:custGeom>
                  <a:avLst/>
                  <a:gdLst/>
                  <a:ahLst/>
                  <a:cxnLst/>
                  <a:rect l="l" t="t" r="r" b="b"/>
                  <a:pathLst>
                    <a:path w="8098" h="17072" extrusionOk="0">
                      <a:moveTo>
                        <a:pt x="8098" y="7150"/>
                      </a:moveTo>
                      <a:lnTo>
                        <a:pt x="3866" y="16853"/>
                      </a:lnTo>
                      <a:lnTo>
                        <a:pt x="0" y="17072"/>
                      </a:lnTo>
                      <a:lnTo>
                        <a:pt x="729" y="2846"/>
                      </a:lnTo>
                      <a:lnTo>
                        <a:pt x="5617" y="292"/>
                      </a:lnTo>
                      <a:lnTo>
                        <a:pt x="7806" y="0"/>
                      </a:lnTo>
                      <a:close/>
                    </a:path>
                  </a:pathLst>
                </a:custGeom>
                <a:solidFill>
                  <a:srgbClr val="74523E"/>
                </a:solidFill>
                <a:ln w="9525" cap="flat" cmpd="sng">
                  <a:solidFill>
                    <a:srgbClr val="1A1230"/>
                  </a:solidFill>
                  <a:prstDash val="solid"/>
                  <a:round/>
                  <a:headEnd type="none" w="med" len="med"/>
                  <a:tailEnd type="none" w="med" len="med"/>
                </a:ln>
              </p:spPr>
              <p:txBody>
                <a:bodyPr/>
                <a:lstStyle/>
                <a:p>
                  <a:endParaRPr lang="en-US"/>
                </a:p>
              </p:txBody>
            </p:sp>
            <p:sp>
              <p:nvSpPr>
                <p:cNvPr id="2092" name="Google Shape;2092;p64"/>
                <p:cNvSpPr/>
                <p:nvPr/>
              </p:nvSpPr>
              <p:spPr>
                <a:xfrm>
                  <a:off x="4568950" y="2170480"/>
                  <a:ext cx="71150" cy="175100"/>
                </a:xfrm>
                <a:custGeom>
                  <a:avLst/>
                  <a:gdLst/>
                  <a:ahLst/>
                  <a:cxnLst/>
                  <a:rect l="l" t="t" r="r" b="b"/>
                  <a:pathLst>
                    <a:path w="2846" h="7004" extrusionOk="0">
                      <a:moveTo>
                        <a:pt x="0" y="146"/>
                      </a:moveTo>
                      <a:lnTo>
                        <a:pt x="2262" y="0"/>
                      </a:lnTo>
                      <a:lnTo>
                        <a:pt x="2846" y="7004"/>
                      </a:lnTo>
                      <a:lnTo>
                        <a:pt x="0" y="6858"/>
                      </a:lnTo>
                      <a:close/>
                    </a:path>
                  </a:pathLst>
                </a:custGeom>
                <a:solidFill>
                  <a:srgbClr val="C48F72"/>
                </a:solidFill>
                <a:ln w="9525" cap="flat" cmpd="sng">
                  <a:solidFill>
                    <a:srgbClr val="1A1230"/>
                  </a:solidFill>
                  <a:prstDash val="solid"/>
                  <a:round/>
                  <a:headEnd type="none" w="med" len="med"/>
                  <a:tailEnd type="none" w="med" len="med"/>
                </a:ln>
              </p:spPr>
              <p:txBody>
                <a:bodyPr/>
                <a:lstStyle/>
                <a:p>
                  <a:endParaRPr lang="en-US"/>
                </a:p>
              </p:txBody>
            </p:sp>
            <p:cxnSp>
              <p:nvCxnSpPr>
                <p:cNvPr id="2093" name="Google Shape;2093;p64"/>
                <p:cNvCxnSpPr/>
                <p:nvPr/>
              </p:nvCxnSpPr>
              <p:spPr>
                <a:xfrm flipH="1">
                  <a:off x="4430350" y="2341930"/>
                  <a:ext cx="138600" cy="255300"/>
                </a:xfrm>
                <a:prstGeom prst="straightConnector1">
                  <a:avLst/>
                </a:prstGeom>
                <a:noFill/>
                <a:ln w="9525" cap="flat" cmpd="sng">
                  <a:solidFill>
                    <a:srgbClr val="1A1230"/>
                  </a:solidFill>
                  <a:prstDash val="solid"/>
                  <a:round/>
                  <a:headEnd type="none" w="med" len="med"/>
                  <a:tailEnd type="none" w="med" len="med"/>
                </a:ln>
              </p:spPr>
            </p:cxnSp>
          </p:grpSp>
          <p:sp>
            <p:nvSpPr>
              <p:cNvPr id="2094" name="Google Shape;2094;p64"/>
              <p:cNvSpPr/>
              <p:nvPr/>
            </p:nvSpPr>
            <p:spPr>
              <a:xfrm rot="-5400000">
                <a:off x="4517724" y="2230600"/>
                <a:ext cx="51600" cy="48300"/>
              </a:xfrm>
              <a:prstGeom prst="can">
                <a:avLst>
                  <a:gd name="adj" fmla="val 39131"/>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95" name="Google Shape;2095;p64"/>
          <p:cNvGrpSpPr/>
          <p:nvPr/>
        </p:nvGrpSpPr>
        <p:grpSpPr>
          <a:xfrm>
            <a:off x="4817149" y="2196825"/>
            <a:ext cx="388375" cy="1022061"/>
            <a:chOff x="4817149" y="2196923"/>
            <a:chExt cx="388375" cy="941124"/>
          </a:xfrm>
        </p:grpSpPr>
        <p:grpSp>
          <p:nvGrpSpPr>
            <p:cNvPr id="2096" name="Google Shape;2096;p64"/>
            <p:cNvGrpSpPr/>
            <p:nvPr/>
          </p:nvGrpSpPr>
          <p:grpSpPr>
            <a:xfrm>
              <a:off x="4881977" y="2196923"/>
              <a:ext cx="244692" cy="844500"/>
              <a:chOff x="4881977" y="2196923"/>
              <a:chExt cx="244692" cy="844500"/>
            </a:xfrm>
          </p:grpSpPr>
          <p:sp>
            <p:nvSpPr>
              <p:cNvPr id="2097" name="Google Shape;2097;p64"/>
              <p:cNvSpPr/>
              <p:nvPr/>
            </p:nvSpPr>
            <p:spPr>
              <a:xfrm>
                <a:off x="4881977" y="2196923"/>
                <a:ext cx="244692" cy="844500"/>
              </a:xfrm>
              <a:custGeom>
                <a:avLst/>
                <a:gdLst/>
                <a:ahLst/>
                <a:cxnLst/>
                <a:rect l="l" t="t" r="r" b="b"/>
                <a:pathLst>
                  <a:path w="14299" h="33780" extrusionOk="0">
                    <a:moveTo>
                      <a:pt x="2699" y="0"/>
                    </a:moveTo>
                    <a:lnTo>
                      <a:pt x="6821" y="73"/>
                    </a:lnTo>
                    <a:lnTo>
                      <a:pt x="9265" y="1678"/>
                    </a:lnTo>
                    <a:lnTo>
                      <a:pt x="14299" y="33780"/>
                    </a:lnTo>
                    <a:lnTo>
                      <a:pt x="0" y="33780"/>
                    </a:lnTo>
                    <a:lnTo>
                      <a:pt x="2699" y="1496"/>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grpSp>
            <p:nvGrpSpPr>
              <p:cNvPr id="2098" name="Google Shape;2098;p64"/>
              <p:cNvGrpSpPr/>
              <p:nvPr/>
            </p:nvGrpSpPr>
            <p:grpSpPr>
              <a:xfrm>
                <a:off x="4939275" y="2320950"/>
                <a:ext cx="136850" cy="623700"/>
                <a:chOff x="4939275" y="2320950"/>
                <a:chExt cx="136850" cy="623700"/>
              </a:xfrm>
            </p:grpSpPr>
            <p:cxnSp>
              <p:nvCxnSpPr>
                <p:cNvPr id="2099" name="Google Shape;2099;p64"/>
                <p:cNvCxnSpPr/>
                <p:nvPr/>
              </p:nvCxnSpPr>
              <p:spPr>
                <a:xfrm flipH="1">
                  <a:off x="4939275" y="2362900"/>
                  <a:ext cx="27300" cy="497700"/>
                </a:xfrm>
                <a:prstGeom prst="straightConnector1">
                  <a:avLst/>
                </a:prstGeom>
                <a:noFill/>
                <a:ln w="9525" cap="flat" cmpd="sng">
                  <a:solidFill>
                    <a:schemeClr val="dk1"/>
                  </a:solidFill>
                  <a:prstDash val="solid"/>
                  <a:round/>
                  <a:headEnd type="none" w="med" len="med"/>
                  <a:tailEnd type="none" w="med" len="med"/>
                </a:ln>
              </p:spPr>
            </p:cxnSp>
            <p:cxnSp>
              <p:nvCxnSpPr>
                <p:cNvPr id="2100" name="Google Shape;2100;p64"/>
                <p:cNvCxnSpPr/>
                <p:nvPr/>
              </p:nvCxnSpPr>
              <p:spPr>
                <a:xfrm>
                  <a:off x="4993025" y="2320950"/>
                  <a:ext cx="83100" cy="623700"/>
                </a:xfrm>
                <a:prstGeom prst="straightConnector1">
                  <a:avLst/>
                </a:prstGeom>
                <a:noFill/>
                <a:ln w="9525" cap="flat" cmpd="sng">
                  <a:solidFill>
                    <a:schemeClr val="dk1"/>
                  </a:solidFill>
                  <a:prstDash val="solid"/>
                  <a:round/>
                  <a:headEnd type="none" w="med" len="med"/>
                  <a:tailEnd type="none" w="med" len="med"/>
                </a:ln>
              </p:spPr>
            </p:cxnSp>
            <p:cxnSp>
              <p:nvCxnSpPr>
                <p:cNvPr id="2101" name="Google Shape;2101;p64"/>
                <p:cNvCxnSpPr/>
                <p:nvPr/>
              </p:nvCxnSpPr>
              <p:spPr>
                <a:xfrm flipH="1">
                  <a:off x="4994850" y="2621900"/>
                  <a:ext cx="900" cy="319200"/>
                </a:xfrm>
                <a:prstGeom prst="straightConnector1">
                  <a:avLst/>
                </a:prstGeom>
                <a:noFill/>
                <a:ln w="9525" cap="flat" cmpd="sng">
                  <a:solidFill>
                    <a:schemeClr val="dk1"/>
                  </a:solidFill>
                  <a:prstDash val="solid"/>
                  <a:round/>
                  <a:headEnd type="none" w="med" len="med"/>
                  <a:tailEnd type="none" w="med" len="med"/>
                </a:ln>
              </p:spPr>
            </p:cxnSp>
          </p:grpSp>
        </p:grpSp>
        <p:grpSp>
          <p:nvGrpSpPr>
            <p:cNvPr id="2102" name="Google Shape;2102;p64"/>
            <p:cNvGrpSpPr/>
            <p:nvPr/>
          </p:nvGrpSpPr>
          <p:grpSpPr>
            <a:xfrm>
              <a:off x="4817149" y="2964188"/>
              <a:ext cx="388375" cy="173859"/>
              <a:chOff x="3791576" y="4375738"/>
              <a:chExt cx="1234503" cy="552636"/>
            </a:xfrm>
          </p:grpSpPr>
          <p:sp>
            <p:nvSpPr>
              <p:cNvPr id="2103" name="Google Shape;2103;p64"/>
              <p:cNvSpPr/>
              <p:nvPr/>
            </p:nvSpPr>
            <p:spPr>
              <a:xfrm>
                <a:off x="3791576" y="4375738"/>
                <a:ext cx="777708" cy="552636"/>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4"/>
              <p:cNvSpPr/>
              <p:nvPr/>
            </p:nvSpPr>
            <p:spPr>
              <a:xfrm rot="10800000">
                <a:off x="4183139" y="4432925"/>
                <a:ext cx="842940" cy="480708"/>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4"/>
              <p:cNvSpPr/>
              <p:nvPr/>
            </p:nvSpPr>
            <p:spPr>
              <a:xfrm rot="10800000">
                <a:off x="4014835" y="4573523"/>
                <a:ext cx="466236" cy="253800"/>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6" name="Google Shape;2106;p64"/>
          <p:cNvGrpSpPr/>
          <p:nvPr/>
        </p:nvGrpSpPr>
        <p:grpSpPr>
          <a:xfrm>
            <a:off x="5346525" y="1320525"/>
            <a:ext cx="2540200" cy="604809"/>
            <a:chOff x="5346525" y="1320525"/>
            <a:chExt cx="2540200" cy="604809"/>
          </a:xfrm>
        </p:grpSpPr>
        <p:cxnSp>
          <p:nvCxnSpPr>
            <p:cNvPr id="2107" name="Google Shape;2107;p64"/>
            <p:cNvCxnSpPr/>
            <p:nvPr/>
          </p:nvCxnSpPr>
          <p:spPr>
            <a:xfrm>
              <a:off x="6996625" y="1320525"/>
              <a:ext cx="890100" cy="0"/>
            </a:xfrm>
            <a:prstGeom prst="straightConnector1">
              <a:avLst/>
            </a:prstGeom>
            <a:noFill/>
            <a:ln w="19050" cap="flat" cmpd="sng">
              <a:solidFill>
                <a:schemeClr val="accent1"/>
              </a:solidFill>
              <a:prstDash val="solid"/>
              <a:round/>
              <a:headEnd type="none" w="med" len="med"/>
              <a:tailEnd type="none" w="med" len="med"/>
            </a:ln>
          </p:spPr>
        </p:cxnSp>
        <p:sp>
          <p:nvSpPr>
            <p:cNvPr id="2108" name="Google Shape;2108;p64"/>
            <p:cNvSpPr/>
            <p:nvPr/>
          </p:nvSpPr>
          <p:spPr>
            <a:xfrm>
              <a:off x="5346525" y="1327825"/>
              <a:ext cx="1892639" cy="597509"/>
            </a:xfrm>
            <a:custGeom>
              <a:avLst/>
              <a:gdLst/>
              <a:ahLst/>
              <a:cxnLst/>
              <a:rect l="l" t="t" r="r" b="b"/>
              <a:pathLst>
                <a:path w="80615" h="25973" extrusionOk="0">
                  <a:moveTo>
                    <a:pt x="80545" y="0"/>
                  </a:moveTo>
                  <a:cubicBezTo>
                    <a:pt x="81106" y="7290"/>
                    <a:pt x="75599" y="16338"/>
                    <a:pt x="68580" y="18385"/>
                  </a:cubicBezTo>
                  <a:cubicBezTo>
                    <a:pt x="46501" y="24825"/>
                    <a:pt x="19137" y="13215"/>
                    <a:pt x="0" y="25973"/>
                  </a:cubicBezTo>
                </a:path>
              </a:pathLst>
            </a:custGeom>
            <a:noFill/>
            <a:ln w="19050" cap="flat" cmpd="sng">
              <a:solidFill>
                <a:schemeClr val="accent1"/>
              </a:solidFill>
              <a:prstDash val="solid"/>
              <a:round/>
              <a:headEnd type="none" w="med" len="med"/>
              <a:tailEnd type="triangle" w="med" len="med"/>
            </a:ln>
          </p:spPr>
          <p:txBody>
            <a:bodyPr/>
            <a:lstStyle/>
            <a:p>
              <a:endParaRPr lang="en-US"/>
            </a:p>
          </p:txBody>
        </p:sp>
      </p:grpSp>
      <p:grpSp>
        <p:nvGrpSpPr>
          <p:cNvPr id="2109" name="Google Shape;2109;p64"/>
          <p:cNvGrpSpPr/>
          <p:nvPr/>
        </p:nvGrpSpPr>
        <p:grpSpPr>
          <a:xfrm>
            <a:off x="5736475" y="1778653"/>
            <a:ext cx="3630600" cy="736847"/>
            <a:chOff x="5736475" y="1702453"/>
            <a:chExt cx="3630600" cy="736847"/>
          </a:xfrm>
        </p:grpSpPr>
        <p:sp>
          <p:nvSpPr>
            <p:cNvPr id="2110" name="Google Shape;2110;p64"/>
            <p:cNvSpPr txBox="1"/>
            <p:nvPr/>
          </p:nvSpPr>
          <p:spPr>
            <a:xfrm>
              <a:off x="5736475" y="1702453"/>
              <a:ext cx="3630600" cy="6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accent5"/>
                  </a:solidFill>
                  <a:latin typeface="Caveat"/>
                  <a:ea typeface="Caveat"/>
                  <a:cs typeface="Caveat"/>
                  <a:sym typeface="Caveat"/>
                </a:rPr>
                <a:t>A smaller </a:t>
              </a:r>
              <a:r>
                <a:rPr lang="en" sz="1700">
                  <a:solidFill>
                    <a:schemeClr val="accent5"/>
                  </a:solidFill>
                  <a:latin typeface="Caveat"/>
                  <a:ea typeface="Caveat"/>
                  <a:cs typeface="Caveat"/>
                  <a:sym typeface="Caveat"/>
                </a:rPr>
                <a:t>(faster) </a:t>
              </a:r>
              <a:r>
                <a:rPr lang="en" sz="2200">
                  <a:solidFill>
                    <a:schemeClr val="accent5"/>
                  </a:solidFill>
                  <a:latin typeface="Caveat"/>
                  <a:ea typeface="Caveat"/>
                  <a:cs typeface="Caveat"/>
                  <a:sym typeface="Caveat"/>
                </a:rPr>
                <a:t>wheel,</a:t>
              </a:r>
              <a:endParaRPr sz="2200">
                <a:solidFill>
                  <a:schemeClr val="accent5"/>
                </a:solidFill>
                <a:latin typeface="Caveat"/>
                <a:ea typeface="Caveat"/>
                <a:cs typeface="Caveat"/>
                <a:sym typeface="Caveat"/>
              </a:endParaRPr>
            </a:p>
            <a:p>
              <a:pPr marL="0" lvl="0" indent="0" algn="ctr" rtl="0">
                <a:spcBef>
                  <a:spcPts val="0"/>
                </a:spcBef>
                <a:spcAft>
                  <a:spcPts val="0"/>
                </a:spcAft>
                <a:buNone/>
              </a:pPr>
              <a:r>
                <a:rPr lang="en" sz="2200">
                  <a:solidFill>
                    <a:schemeClr val="accent5"/>
                  </a:solidFill>
                  <a:latin typeface="Caveat"/>
                  <a:ea typeface="Caveat"/>
                  <a:cs typeface="Caveat"/>
                  <a:sym typeface="Caveat"/>
                </a:rPr>
                <a:t>passes more water...</a:t>
              </a:r>
              <a:endParaRPr sz="2200">
                <a:solidFill>
                  <a:schemeClr val="accent5"/>
                </a:solidFill>
                <a:latin typeface="Caveat"/>
                <a:ea typeface="Caveat"/>
                <a:cs typeface="Caveat"/>
                <a:sym typeface="Caveat"/>
              </a:endParaRPr>
            </a:p>
          </p:txBody>
        </p:sp>
        <p:cxnSp>
          <p:nvCxnSpPr>
            <p:cNvPr id="2111" name="Google Shape;2111;p64"/>
            <p:cNvCxnSpPr/>
            <p:nvPr/>
          </p:nvCxnSpPr>
          <p:spPr>
            <a:xfrm>
              <a:off x="6911511" y="2134625"/>
              <a:ext cx="1003200" cy="0"/>
            </a:xfrm>
            <a:prstGeom prst="straightConnector1">
              <a:avLst/>
            </a:prstGeom>
            <a:noFill/>
            <a:ln w="9525" cap="flat" cmpd="sng">
              <a:solidFill>
                <a:schemeClr val="accent2"/>
              </a:solidFill>
              <a:prstDash val="solid"/>
              <a:round/>
              <a:headEnd type="none" w="med" len="med"/>
              <a:tailEnd type="none" w="med" len="med"/>
            </a:ln>
          </p:spPr>
        </p:cxnSp>
        <p:cxnSp>
          <p:nvCxnSpPr>
            <p:cNvPr id="2112" name="Google Shape;2112;p64"/>
            <p:cNvCxnSpPr/>
            <p:nvPr/>
          </p:nvCxnSpPr>
          <p:spPr>
            <a:xfrm>
              <a:off x="7489375" y="2439300"/>
              <a:ext cx="672000" cy="0"/>
            </a:xfrm>
            <a:prstGeom prst="straightConnector1">
              <a:avLst/>
            </a:prstGeom>
            <a:noFill/>
            <a:ln w="9525" cap="flat" cmpd="sng">
              <a:solidFill>
                <a:schemeClr val="accent2"/>
              </a:solidFill>
              <a:prstDash val="solid"/>
              <a:round/>
              <a:headEnd type="none" w="med" len="med"/>
              <a:tailEnd type="none" w="med" len="med"/>
            </a:ln>
          </p:spPr>
        </p:cxnSp>
      </p:grpSp>
      <p:grpSp>
        <p:nvGrpSpPr>
          <p:cNvPr id="2113" name="Google Shape;2113;p64"/>
          <p:cNvGrpSpPr/>
          <p:nvPr/>
        </p:nvGrpSpPr>
        <p:grpSpPr>
          <a:xfrm>
            <a:off x="6241401" y="4382700"/>
            <a:ext cx="2750824" cy="680700"/>
            <a:chOff x="5479401" y="4382700"/>
            <a:chExt cx="2750824" cy="680700"/>
          </a:xfrm>
        </p:grpSpPr>
        <p:sp>
          <p:nvSpPr>
            <p:cNvPr id="2114" name="Google Shape;2114;p64"/>
            <p:cNvSpPr txBox="1"/>
            <p:nvPr/>
          </p:nvSpPr>
          <p:spPr>
            <a:xfrm>
              <a:off x="5479401" y="4382700"/>
              <a:ext cx="2066400" cy="680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700">
                  <a:solidFill>
                    <a:schemeClr val="accent2"/>
                  </a:solidFill>
                  <a:latin typeface="Caveat"/>
                  <a:ea typeface="Caveat"/>
                  <a:cs typeface="Caveat"/>
                  <a:sym typeface="Caveat"/>
                </a:rPr>
                <a:t>Notice...</a:t>
              </a:r>
              <a:endParaRPr sz="1700">
                <a:solidFill>
                  <a:schemeClr val="accent2"/>
                </a:solidFill>
                <a:latin typeface="Caveat"/>
                <a:ea typeface="Caveat"/>
                <a:cs typeface="Caveat"/>
                <a:sym typeface="Caveat"/>
              </a:endParaRPr>
            </a:p>
            <a:p>
              <a:pPr marL="0" lvl="0" indent="0" algn="l" rtl="0">
                <a:spcBef>
                  <a:spcPts val="0"/>
                </a:spcBef>
                <a:spcAft>
                  <a:spcPts val="0"/>
                </a:spcAft>
                <a:buNone/>
              </a:pPr>
              <a:r>
                <a:rPr lang="en" sz="1700">
                  <a:solidFill>
                    <a:schemeClr val="accent2"/>
                  </a:solidFill>
                  <a:latin typeface="Caveat"/>
                  <a:ea typeface="Caveat"/>
                  <a:cs typeface="Caveat"/>
                  <a:sym typeface="Caveat"/>
                </a:rPr>
                <a:t> Voltage (hill height) isn’t</a:t>
              </a:r>
              <a:br>
                <a:rPr lang="en" sz="1700">
                  <a:solidFill>
                    <a:schemeClr val="accent2"/>
                  </a:solidFill>
                  <a:latin typeface="Caveat"/>
                  <a:ea typeface="Caveat"/>
                  <a:cs typeface="Caveat"/>
                  <a:sym typeface="Caveat"/>
                </a:rPr>
              </a:br>
              <a:r>
                <a:rPr lang="en" sz="1700">
                  <a:solidFill>
                    <a:schemeClr val="accent2"/>
                  </a:solidFill>
                  <a:latin typeface="Caveat"/>
                  <a:ea typeface="Caveat"/>
                  <a:cs typeface="Caveat"/>
                  <a:sym typeface="Caveat"/>
                </a:rPr>
                <a:t>  necessarily affected...</a:t>
              </a:r>
              <a:endParaRPr sz="700">
                <a:solidFill>
                  <a:schemeClr val="accent2"/>
                </a:solidFill>
                <a:latin typeface="Caveat"/>
                <a:ea typeface="Caveat"/>
                <a:cs typeface="Caveat"/>
                <a:sym typeface="Caveat"/>
              </a:endParaRPr>
            </a:p>
          </p:txBody>
        </p:sp>
        <p:grpSp>
          <p:nvGrpSpPr>
            <p:cNvPr id="2115" name="Google Shape;2115;p64"/>
            <p:cNvGrpSpPr/>
            <p:nvPr/>
          </p:nvGrpSpPr>
          <p:grpSpPr>
            <a:xfrm>
              <a:off x="7538517" y="4541369"/>
              <a:ext cx="418719" cy="406233"/>
              <a:chOff x="3234886" y="1696675"/>
              <a:chExt cx="2673813" cy="2597396"/>
            </a:xfrm>
          </p:grpSpPr>
          <p:grpSp>
            <p:nvGrpSpPr>
              <p:cNvPr id="2116" name="Google Shape;2116;p64"/>
              <p:cNvGrpSpPr/>
              <p:nvPr/>
            </p:nvGrpSpPr>
            <p:grpSpPr>
              <a:xfrm>
                <a:off x="3234886" y="1696675"/>
                <a:ext cx="2673813" cy="2597396"/>
                <a:chOff x="3234886" y="1315675"/>
                <a:chExt cx="2673813" cy="2597396"/>
              </a:xfrm>
            </p:grpSpPr>
            <p:grpSp>
              <p:nvGrpSpPr>
                <p:cNvPr id="2117" name="Google Shape;2117;p64"/>
                <p:cNvGrpSpPr/>
                <p:nvPr/>
              </p:nvGrpSpPr>
              <p:grpSpPr>
                <a:xfrm>
                  <a:off x="3234886" y="1315675"/>
                  <a:ext cx="2673813" cy="2597396"/>
                  <a:chOff x="561460" y="3813381"/>
                  <a:chExt cx="1021475" cy="992281"/>
                </a:xfrm>
              </p:grpSpPr>
              <p:sp>
                <p:nvSpPr>
                  <p:cNvPr id="2118" name="Google Shape;2118;p64"/>
                  <p:cNvSpPr/>
                  <p:nvPr/>
                </p:nvSpPr>
                <p:spPr>
                  <a:xfrm rot="3599975">
                    <a:off x="435315"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4"/>
                  <p:cNvSpPr/>
                  <p:nvPr/>
                </p:nvSpPr>
                <p:spPr>
                  <a:xfrm rot="-3599975" flipH="1">
                    <a:off x="824690"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4"/>
                  <p:cNvSpPr/>
                  <p:nvPr/>
                </p:nvSpPr>
                <p:spPr>
                  <a:xfrm rot="10800000">
                    <a:off x="964050" y="4619963"/>
                    <a:ext cx="215700" cy="185700"/>
                  </a:xfrm>
                  <a:prstGeom prst="triangle">
                    <a:avLst>
                      <a:gd name="adj" fmla="val 5000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2121" name="Google Shape;2121;p64"/>
                <p:cNvGrpSpPr/>
                <p:nvPr/>
              </p:nvGrpSpPr>
              <p:grpSpPr>
                <a:xfrm>
                  <a:off x="3234886" y="1315675"/>
                  <a:ext cx="2673813" cy="2597396"/>
                  <a:chOff x="561460" y="3813381"/>
                  <a:chExt cx="1021475" cy="992281"/>
                </a:xfrm>
              </p:grpSpPr>
              <p:sp>
                <p:nvSpPr>
                  <p:cNvPr id="2122" name="Google Shape;2122;p64"/>
                  <p:cNvSpPr/>
                  <p:nvPr/>
                </p:nvSpPr>
                <p:spPr>
                  <a:xfrm rot="3599975">
                    <a:off x="435315"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4"/>
                  <p:cNvSpPr/>
                  <p:nvPr/>
                </p:nvSpPr>
                <p:spPr>
                  <a:xfrm rot="-3599975" flipH="1">
                    <a:off x="824690"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4"/>
                  <p:cNvSpPr/>
                  <p:nvPr/>
                </p:nvSpPr>
                <p:spPr>
                  <a:xfrm rot="10800000">
                    <a:off x="964050" y="4619963"/>
                    <a:ext cx="215700" cy="1857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5" name="Google Shape;2125;p64"/>
              <p:cNvSpPr/>
              <p:nvPr/>
            </p:nvSpPr>
            <p:spPr>
              <a:xfrm rot="3598252">
                <a:off x="3228951" y="3095113"/>
                <a:ext cx="1627567" cy="10255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4"/>
              <p:cNvSpPr/>
              <p:nvPr/>
            </p:nvSpPr>
            <p:spPr>
              <a:xfrm rot="3597031" flipH="1">
                <a:off x="3343889" y="2134200"/>
                <a:ext cx="286971" cy="1028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7" name="Google Shape;2127;p64"/>
            <p:cNvSpPr/>
            <p:nvPr/>
          </p:nvSpPr>
          <p:spPr>
            <a:xfrm>
              <a:off x="7957225" y="4734525"/>
              <a:ext cx="273000" cy="115500"/>
            </a:xfrm>
            <a:prstGeom prst="rect">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8" name="Google Shape;2128;p64"/>
          <p:cNvSpPr txBox="1"/>
          <p:nvPr/>
        </p:nvSpPr>
        <p:spPr>
          <a:xfrm>
            <a:off x="-76200" y="1364100"/>
            <a:ext cx="2499300" cy="6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accent5"/>
                </a:solidFill>
                <a:latin typeface="Caveat"/>
                <a:ea typeface="Caveat"/>
                <a:cs typeface="Caveat"/>
                <a:sym typeface="Caveat"/>
              </a:rPr>
              <a:t>Resistance is measured in</a:t>
            </a:r>
            <a:r>
              <a:rPr lang="en" sz="2000">
                <a:solidFill>
                  <a:schemeClr val="accent5"/>
                </a:solidFill>
                <a:latin typeface="Caveat"/>
                <a:ea typeface="Caveat"/>
                <a:cs typeface="Caveat"/>
                <a:sym typeface="Caveat"/>
              </a:rPr>
              <a:t> </a:t>
            </a:r>
            <a:r>
              <a:rPr lang="en" sz="2600" b="1">
                <a:solidFill>
                  <a:schemeClr val="accent3"/>
                </a:solidFill>
                <a:latin typeface="Caveat"/>
                <a:ea typeface="Caveat"/>
                <a:cs typeface="Caveat"/>
                <a:sym typeface="Caveat"/>
              </a:rPr>
              <a:t>Ohms</a:t>
            </a:r>
            <a:r>
              <a:rPr lang="en" sz="2600" b="1">
                <a:solidFill>
                  <a:schemeClr val="accent5"/>
                </a:solidFill>
                <a:latin typeface="Caveat"/>
                <a:ea typeface="Caveat"/>
                <a:cs typeface="Caveat"/>
                <a:sym typeface="Caveat"/>
              </a:rPr>
              <a:t> </a:t>
            </a:r>
            <a:r>
              <a:rPr lang="en" sz="2600">
                <a:solidFill>
                  <a:schemeClr val="accent5"/>
                </a:solidFill>
                <a:latin typeface="Caveat"/>
                <a:ea typeface="Caveat"/>
                <a:cs typeface="Caveat"/>
                <a:sym typeface="Caveat"/>
              </a:rPr>
              <a:t>( </a:t>
            </a:r>
            <a:r>
              <a:rPr lang="en" sz="2600" i="1">
                <a:solidFill>
                  <a:schemeClr val="accent4"/>
                </a:solidFill>
                <a:latin typeface="Helvetica Neue"/>
                <a:ea typeface="Helvetica Neue"/>
                <a:cs typeface="Helvetica Neue"/>
                <a:sym typeface="Helvetica Neue"/>
              </a:rPr>
              <a:t>Ω</a:t>
            </a:r>
            <a:r>
              <a:rPr lang="en" sz="2600">
                <a:solidFill>
                  <a:schemeClr val="accent5"/>
                </a:solidFill>
                <a:latin typeface="Caveat"/>
                <a:ea typeface="Caveat"/>
                <a:cs typeface="Caveat"/>
                <a:sym typeface="Caveat"/>
              </a:rPr>
              <a:t>)</a:t>
            </a:r>
            <a:endParaRPr sz="2600">
              <a:solidFill>
                <a:schemeClr val="accent5"/>
              </a:solidFill>
              <a:latin typeface="Caveat"/>
              <a:ea typeface="Caveat"/>
              <a:cs typeface="Caveat"/>
              <a:sym typeface="Caveat"/>
            </a:endParaRPr>
          </a:p>
        </p:txBody>
      </p:sp>
      <p:grpSp>
        <p:nvGrpSpPr>
          <p:cNvPr id="2129" name="Google Shape;2129;p64"/>
          <p:cNvGrpSpPr/>
          <p:nvPr/>
        </p:nvGrpSpPr>
        <p:grpSpPr>
          <a:xfrm>
            <a:off x="0" y="2179525"/>
            <a:ext cx="2444400" cy="1063083"/>
            <a:chOff x="0" y="2331925"/>
            <a:chExt cx="2444400" cy="1063083"/>
          </a:xfrm>
        </p:grpSpPr>
        <p:sp>
          <p:nvSpPr>
            <p:cNvPr id="2130" name="Google Shape;2130;p64"/>
            <p:cNvSpPr/>
            <p:nvPr/>
          </p:nvSpPr>
          <p:spPr>
            <a:xfrm>
              <a:off x="772250" y="3056925"/>
              <a:ext cx="1019950" cy="338082"/>
            </a:xfrm>
            <a:custGeom>
              <a:avLst/>
              <a:gdLst/>
              <a:ahLst/>
              <a:cxnLst/>
              <a:rect l="l" t="t" r="r" b="b"/>
              <a:pathLst>
                <a:path w="40798" h="8451" extrusionOk="0">
                  <a:moveTo>
                    <a:pt x="40798" y="0"/>
                  </a:moveTo>
                  <a:cubicBezTo>
                    <a:pt x="40798" y="4850"/>
                    <a:pt x="33353" y="8606"/>
                    <a:pt x="28559" y="7868"/>
                  </a:cubicBezTo>
                  <a:cubicBezTo>
                    <a:pt x="23655" y="7113"/>
                    <a:pt x="19633" y="3402"/>
                    <a:pt x="14862" y="2039"/>
                  </a:cubicBezTo>
                  <a:cubicBezTo>
                    <a:pt x="9674" y="556"/>
                    <a:pt x="1708" y="3333"/>
                    <a:pt x="0" y="8451"/>
                  </a:cubicBezTo>
                </a:path>
              </a:pathLst>
            </a:custGeom>
            <a:noFill/>
            <a:ln w="19050" cap="flat" cmpd="sng">
              <a:solidFill>
                <a:schemeClr val="accent2"/>
              </a:solidFill>
              <a:prstDash val="dash"/>
              <a:round/>
              <a:headEnd type="none" w="med" len="med"/>
              <a:tailEnd type="triangle" w="med" len="med"/>
            </a:ln>
          </p:spPr>
          <p:txBody>
            <a:bodyPr/>
            <a:lstStyle/>
            <a:p>
              <a:endParaRPr lang="en-US"/>
            </a:p>
          </p:txBody>
        </p:sp>
        <p:sp>
          <p:nvSpPr>
            <p:cNvPr id="2131" name="Google Shape;2131;p64"/>
            <p:cNvSpPr txBox="1"/>
            <p:nvPr/>
          </p:nvSpPr>
          <p:spPr>
            <a:xfrm>
              <a:off x="0" y="2331925"/>
              <a:ext cx="2444400" cy="6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accent5"/>
                  </a:solidFill>
                  <a:latin typeface="Caveat"/>
                  <a:ea typeface="Caveat"/>
                  <a:cs typeface="Caveat"/>
                  <a:sym typeface="Caveat"/>
                </a:rPr>
                <a:t>The size of a resistor is </a:t>
              </a:r>
              <a:br>
                <a:rPr lang="en" sz="2000">
                  <a:solidFill>
                    <a:schemeClr val="accent5"/>
                  </a:solidFill>
                  <a:latin typeface="Caveat"/>
                  <a:ea typeface="Caveat"/>
                  <a:cs typeface="Caveat"/>
                  <a:sym typeface="Caveat"/>
                </a:rPr>
              </a:br>
              <a:r>
                <a:rPr lang="en" sz="2000">
                  <a:solidFill>
                    <a:schemeClr val="accent5"/>
                  </a:solidFill>
                  <a:latin typeface="Caveat"/>
                  <a:ea typeface="Caveat"/>
                  <a:cs typeface="Caveat"/>
                  <a:sym typeface="Caveat"/>
                </a:rPr>
                <a:t>designated by its bands</a:t>
              </a:r>
              <a:endParaRPr sz="2000">
                <a:solidFill>
                  <a:schemeClr val="accent5"/>
                </a:solidFill>
                <a:latin typeface="Caveat"/>
                <a:ea typeface="Caveat"/>
                <a:cs typeface="Caveat"/>
                <a:sym typeface="Caveat"/>
              </a:endParaRPr>
            </a:p>
          </p:txBody>
        </p:sp>
      </p:grpSp>
      <p:pic>
        <p:nvPicPr>
          <p:cNvPr id="2132" name="Google Shape;2132;p64">
            <a:hlinkClick r:id="rId5"/>
          </p:cNvPr>
          <p:cNvPicPr preferRelativeResize="0"/>
          <p:nvPr/>
        </p:nvPicPr>
        <p:blipFill>
          <a:blip r:embed="rId6">
            <a:alphaModFix/>
          </a:blip>
          <a:stretch>
            <a:fillRect/>
          </a:stretch>
        </p:blipFill>
        <p:spPr>
          <a:xfrm>
            <a:off x="2230053" y="2912130"/>
            <a:ext cx="212100" cy="215988"/>
          </a:xfrm>
          <a:prstGeom prst="rect">
            <a:avLst/>
          </a:prstGeom>
          <a:noFill/>
          <a:ln>
            <a:noFill/>
          </a:ln>
        </p:spPr>
      </p:pic>
      <p:grpSp>
        <p:nvGrpSpPr>
          <p:cNvPr id="2133" name="Google Shape;2133;p64"/>
          <p:cNvGrpSpPr/>
          <p:nvPr/>
        </p:nvGrpSpPr>
        <p:grpSpPr>
          <a:xfrm>
            <a:off x="2404288" y="3074855"/>
            <a:ext cx="91463" cy="91494"/>
            <a:chOff x="2789150" y="2470825"/>
            <a:chExt cx="1782900" cy="1783500"/>
          </a:xfrm>
        </p:grpSpPr>
        <p:sp>
          <p:nvSpPr>
            <p:cNvPr id="2134" name="Google Shape;2134;p64"/>
            <p:cNvSpPr/>
            <p:nvPr/>
          </p:nvSpPr>
          <p:spPr>
            <a:xfrm>
              <a:off x="2789150" y="2470825"/>
              <a:ext cx="1782900" cy="1783500"/>
            </a:xfrm>
            <a:prstGeom prst="roundRect">
              <a:avLst>
                <a:gd name="adj" fmla="val 6158"/>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5" name="Google Shape;2135;p64"/>
            <p:cNvPicPr preferRelativeResize="0"/>
            <p:nvPr/>
          </p:nvPicPr>
          <p:blipFill>
            <a:blip r:embed="rId7">
              <a:alphaModFix/>
            </a:blip>
            <a:stretch>
              <a:fillRect/>
            </a:stretch>
          </p:blipFill>
          <p:spPr>
            <a:xfrm>
              <a:off x="2859925" y="2541900"/>
              <a:ext cx="1639846" cy="1639846"/>
            </a:xfrm>
            <a:prstGeom prst="rect">
              <a:avLst/>
            </a:prstGeom>
            <a:noFill/>
            <a:ln>
              <a:noFill/>
            </a:ln>
          </p:spPr>
        </p:pic>
      </p:grpSp>
      <p:grpSp>
        <p:nvGrpSpPr>
          <p:cNvPr id="2136" name="Google Shape;2136;p64"/>
          <p:cNvGrpSpPr/>
          <p:nvPr/>
        </p:nvGrpSpPr>
        <p:grpSpPr>
          <a:xfrm rot="1800021">
            <a:off x="8360719" y="746087"/>
            <a:ext cx="212184" cy="920216"/>
            <a:chOff x="3961975" y="832873"/>
            <a:chExt cx="990600" cy="4296105"/>
          </a:xfrm>
        </p:grpSpPr>
        <p:grpSp>
          <p:nvGrpSpPr>
            <p:cNvPr id="2137" name="Google Shape;2137;p64"/>
            <p:cNvGrpSpPr/>
            <p:nvPr/>
          </p:nvGrpSpPr>
          <p:grpSpPr>
            <a:xfrm>
              <a:off x="4172450" y="2276650"/>
              <a:ext cx="638525" cy="610825"/>
              <a:chOff x="4172450" y="2276650"/>
              <a:chExt cx="638525" cy="610825"/>
            </a:xfrm>
          </p:grpSpPr>
          <p:sp>
            <p:nvSpPr>
              <p:cNvPr id="2138" name="Google Shape;2138;p64"/>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4"/>
              <p:cNvSpPr/>
              <p:nvPr/>
            </p:nvSpPr>
            <p:spPr>
              <a:xfrm>
                <a:off x="4625775" y="2531625"/>
                <a:ext cx="114300" cy="137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4"/>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141" name="Google Shape;2141;p64"/>
              <p:cNvSpPr/>
              <p:nvPr/>
            </p:nvSpPr>
            <p:spPr>
              <a:xfrm>
                <a:off x="4598725" y="2356623"/>
                <a:ext cx="212250" cy="35000"/>
              </a:xfrm>
              <a:custGeom>
                <a:avLst/>
                <a:gdLst/>
                <a:ahLst/>
                <a:cxnLst/>
                <a:rect l="l" t="t" r="r" b="b"/>
                <a:pathLst>
                  <a:path w="8490" h="1400" extrusionOk="0">
                    <a:moveTo>
                      <a:pt x="0" y="1400"/>
                    </a:moveTo>
                    <a:cubicBezTo>
                      <a:pt x="2641" y="344"/>
                      <a:pt x="5907" y="-639"/>
                      <a:pt x="8490" y="551"/>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142" name="Google Shape;2142;p64"/>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4"/>
              <p:cNvSpPr/>
              <p:nvPr/>
            </p:nvSpPr>
            <p:spPr>
              <a:xfrm rot="-5400000">
                <a:off x="4708900" y="268140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4" name="Google Shape;2144;p64"/>
              <p:cNvGrpSpPr/>
              <p:nvPr/>
            </p:nvGrpSpPr>
            <p:grpSpPr>
              <a:xfrm>
                <a:off x="4302466" y="2821425"/>
                <a:ext cx="223734" cy="66050"/>
                <a:chOff x="4302466" y="2821425"/>
                <a:chExt cx="223734" cy="66050"/>
              </a:xfrm>
            </p:grpSpPr>
            <p:sp>
              <p:nvSpPr>
                <p:cNvPr id="2145" name="Google Shape;2145;p64"/>
                <p:cNvSpPr/>
                <p:nvPr/>
              </p:nvSpPr>
              <p:spPr>
                <a:xfrm>
                  <a:off x="4302466" y="2824078"/>
                  <a:ext cx="217546" cy="37475"/>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sp>
              <p:nvSpPr>
                <p:cNvPr id="2146" name="Google Shape;2146;p64"/>
                <p:cNvSpPr/>
                <p:nvPr/>
              </p:nvSpPr>
              <p:spPr>
                <a:xfrm>
                  <a:off x="4303350" y="2821425"/>
                  <a:ext cx="222850" cy="66050"/>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grpSp>
        </p:grpSp>
        <p:grpSp>
          <p:nvGrpSpPr>
            <p:cNvPr id="2147" name="Google Shape;2147;p64"/>
            <p:cNvGrpSpPr/>
            <p:nvPr/>
          </p:nvGrpSpPr>
          <p:grpSpPr>
            <a:xfrm>
              <a:off x="3961975" y="1577725"/>
              <a:ext cx="990600" cy="2811900"/>
              <a:chOff x="3961975" y="1577725"/>
              <a:chExt cx="990600" cy="2811900"/>
            </a:xfrm>
          </p:grpSpPr>
          <p:sp>
            <p:nvSpPr>
              <p:cNvPr id="2148" name="Google Shape;2148;p64"/>
              <p:cNvSpPr/>
              <p:nvPr/>
            </p:nvSpPr>
            <p:spPr>
              <a:xfrm>
                <a:off x="3961975" y="1577725"/>
                <a:ext cx="990600" cy="1026000"/>
              </a:xfrm>
              <a:prstGeom prst="roundRect">
                <a:avLst>
                  <a:gd name="adj" fmla="val 16667"/>
                </a:avLst>
              </a:prstGeom>
              <a:solidFill>
                <a:schemeClr val="lt2"/>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4"/>
              <p:cNvSpPr/>
              <p:nvPr/>
            </p:nvSpPr>
            <p:spPr>
              <a:xfrm>
                <a:off x="3961975" y="3363575"/>
                <a:ext cx="990600" cy="1026000"/>
              </a:xfrm>
              <a:prstGeom prst="roundRect">
                <a:avLst>
                  <a:gd name="adj" fmla="val 16667"/>
                </a:avLst>
              </a:prstGeom>
              <a:solidFill>
                <a:schemeClr val="lt2"/>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4"/>
              <p:cNvSpPr/>
              <p:nvPr/>
            </p:nvSpPr>
            <p:spPr>
              <a:xfrm>
                <a:off x="4082250" y="1577725"/>
                <a:ext cx="750000" cy="2811900"/>
              </a:xfrm>
              <a:prstGeom prst="roundRect">
                <a:avLst>
                  <a:gd name="adj" fmla="val 16667"/>
                </a:avLst>
              </a:prstGeom>
              <a:solidFill>
                <a:schemeClr val="lt2"/>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64"/>
            <p:cNvGrpSpPr/>
            <p:nvPr/>
          </p:nvGrpSpPr>
          <p:grpSpPr>
            <a:xfrm>
              <a:off x="3961975" y="1577725"/>
              <a:ext cx="990600" cy="2811900"/>
              <a:chOff x="3961975" y="1577725"/>
              <a:chExt cx="990600" cy="2811900"/>
            </a:xfrm>
          </p:grpSpPr>
          <p:sp>
            <p:nvSpPr>
              <p:cNvPr id="2152" name="Google Shape;2152;p64"/>
              <p:cNvSpPr/>
              <p:nvPr/>
            </p:nvSpPr>
            <p:spPr>
              <a:xfrm>
                <a:off x="3961975" y="157772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4"/>
              <p:cNvSpPr/>
              <p:nvPr/>
            </p:nvSpPr>
            <p:spPr>
              <a:xfrm>
                <a:off x="3961975" y="336357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4"/>
              <p:cNvSpPr/>
              <p:nvPr/>
            </p:nvSpPr>
            <p:spPr>
              <a:xfrm>
                <a:off x="4082250" y="1577725"/>
                <a:ext cx="750000" cy="28119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5" name="Google Shape;2155;p64"/>
            <p:cNvGrpSpPr/>
            <p:nvPr/>
          </p:nvGrpSpPr>
          <p:grpSpPr>
            <a:xfrm>
              <a:off x="3961975" y="1577725"/>
              <a:ext cx="990600" cy="2811900"/>
              <a:chOff x="3961975" y="1577725"/>
              <a:chExt cx="990600" cy="2811900"/>
            </a:xfrm>
          </p:grpSpPr>
          <p:sp>
            <p:nvSpPr>
              <p:cNvPr id="2156" name="Google Shape;2156;p64"/>
              <p:cNvSpPr/>
              <p:nvPr/>
            </p:nvSpPr>
            <p:spPr>
              <a:xfrm>
                <a:off x="3961975"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4"/>
              <p:cNvSpPr/>
              <p:nvPr/>
            </p:nvSpPr>
            <p:spPr>
              <a:xfrm>
                <a:off x="3961975" y="336357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4"/>
              <p:cNvSpPr/>
              <p:nvPr/>
            </p:nvSpPr>
            <p:spPr>
              <a:xfrm>
                <a:off x="4082250" y="1577725"/>
                <a:ext cx="750000" cy="281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9" name="Google Shape;2159;p64"/>
            <p:cNvSpPr/>
            <p:nvPr/>
          </p:nvSpPr>
          <p:spPr>
            <a:xfrm>
              <a:off x="3961975" y="1922825"/>
              <a:ext cx="990600" cy="10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4"/>
            <p:cNvSpPr/>
            <p:nvPr/>
          </p:nvSpPr>
          <p:spPr>
            <a:xfrm>
              <a:off x="3961975" y="2075225"/>
              <a:ext cx="990600" cy="10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4"/>
            <p:cNvSpPr/>
            <p:nvPr/>
          </p:nvSpPr>
          <p:spPr>
            <a:xfrm>
              <a:off x="3961975" y="1770425"/>
              <a:ext cx="990600" cy="108600"/>
            </a:xfrm>
            <a:prstGeom prst="rect">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4"/>
            <p:cNvSpPr/>
            <p:nvPr/>
          </p:nvSpPr>
          <p:spPr>
            <a:xfrm>
              <a:off x="4165734" y="2437381"/>
              <a:ext cx="198600" cy="1425600"/>
            </a:xfrm>
            <a:prstGeom prst="roundRect">
              <a:avLst>
                <a:gd name="adj" fmla="val 50000"/>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4"/>
            <p:cNvSpPr/>
            <p:nvPr/>
          </p:nvSpPr>
          <p:spPr>
            <a:xfrm>
              <a:off x="4165659" y="4054117"/>
              <a:ext cx="198600" cy="198600"/>
            </a:xfrm>
            <a:prstGeom prst="ellipse">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4"/>
            <p:cNvSpPr/>
            <p:nvPr/>
          </p:nvSpPr>
          <p:spPr>
            <a:xfrm rot="-10181890" flipH="1">
              <a:off x="4221265" y="4545894"/>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accent1"/>
              </a:solidFill>
              <a:prstDash val="solid"/>
              <a:round/>
              <a:headEnd type="none" w="med" len="med"/>
              <a:tailEnd type="none" w="med" len="med"/>
            </a:ln>
          </p:spPr>
          <p:txBody>
            <a:bodyPr/>
            <a:lstStyle/>
            <a:p>
              <a:endParaRPr lang="en-US"/>
            </a:p>
          </p:txBody>
        </p:sp>
        <p:sp>
          <p:nvSpPr>
            <p:cNvPr id="2165" name="Google Shape;2165;p64"/>
            <p:cNvSpPr/>
            <p:nvPr/>
          </p:nvSpPr>
          <p:spPr>
            <a:xfrm rot="-10181678" flipH="1">
              <a:off x="4262529" y="4546043"/>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166" name="Google Shape;2166;p64"/>
            <p:cNvSpPr/>
            <p:nvPr/>
          </p:nvSpPr>
          <p:spPr>
            <a:xfrm rot="-618110">
              <a:off x="4173365" y="850039"/>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accent1"/>
              </a:solidFill>
              <a:prstDash val="solid"/>
              <a:round/>
              <a:headEnd type="none" w="med" len="med"/>
              <a:tailEnd type="none" w="med" len="med"/>
            </a:ln>
          </p:spPr>
          <p:txBody>
            <a:bodyPr/>
            <a:lstStyle/>
            <a:p>
              <a:endParaRPr lang="en-US"/>
            </a:p>
          </p:txBody>
        </p:sp>
        <p:sp>
          <p:nvSpPr>
            <p:cNvPr id="2167" name="Google Shape;2167;p64"/>
            <p:cNvSpPr/>
            <p:nvPr/>
          </p:nvSpPr>
          <p:spPr>
            <a:xfrm rot="-618322">
              <a:off x="4214629" y="874554"/>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grpSp>
      <p:grpSp>
        <p:nvGrpSpPr>
          <p:cNvPr id="2168" name="Google Shape;2168;p64"/>
          <p:cNvGrpSpPr/>
          <p:nvPr/>
        </p:nvGrpSpPr>
        <p:grpSpPr>
          <a:xfrm>
            <a:off x="3777718" y="1933635"/>
            <a:ext cx="637002" cy="614143"/>
            <a:chOff x="3777718" y="1933635"/>
            <a:chExt cx="637002" cy="614143"/>
          </a:xfrm>
        </p:grpSpPr>
        <p:sp>
          <p:nvSpPr>
            <p:cNvPr id="2169" name="Google Shape;2169;p64"/>
            <p:cNvSpPr/>
            <p:nvPr/>
          </p:nvSpPr>
          <p:spPr>
            <a:xfrm rot="1869540">
              <a:off x="3963414" y="2044967"/>
              <a:ext cx="458363" cy="100536"/>
            </a:xfrm>
            <a:custGeom>
              <a:avLst/>
              <a:gdLst/>
              <a:ahLst/>
              <a:cxnLst/>
              <a:rect l="l" t="t" r="r" b="b"/>
              <a:pathLst>
                <a:path w="49903" h="9763" extrusionOk="0">
                  <a:moveTo>
                    <a:pt x="49903" y="6446"/>
                  </a:moveTo>
                  <a:cubicBezTo>
                    <a:pt x="44916" y="6446"/>
                    <a:pt x="39822" y="-1880"/>
                    <a:pt x="35895" y="1193"/>
                  </a:cubicBezTo>
                  <a:cubicBezTo>
                    <a:pt x="33343" y="3190"/>
                    <a:pt x="33595" y="11249"/>
                    <a:pt x="30861" y="9510"/>
                  </a:cubicBezTo>
                  <a:cubicBezTo>
                    <a:pt x="28175" y="7801"/>
                    <a:pt x="28551" y="2404"/>
                    <a:pt x="25462" y="1631"/>
                  </a:cubicBezTo>
                  <a:cubicBezTo>
                    <a:pt x="22126" y="796"/>
                    <a:pt x="20470" y="8949"/>
                    <a:pt x="17218" y="7832"/>
                  </a:cubicBezTo>
                  <a:cubicBezTo>
                    <a:pt x="14173" y="6786"/>
                    <a:pt x="14722" y="426"/>
                    <a:pt x="11527" y="26"/>
                  </a:cubicBezTo>
                  <a:cubicBezTo>
                    <a:pt x="8158" y="-395"/>
                    <a:pt x="7151" y="7599"/>
                    <a:pt x="3867" y="6738"/>
                  </a:cubicBezTo>
                  <a:cubicBezTo>
                    <a:pt x="2001" y="6249"/>
                    <a:pt x="1433" y="3724"/>
                    <a:pt x="0" y="2433"/>
                  </a:cubicBezTo>
                </a:path>
              </a:pathLst>
            </a:custGeom>
            <a:noFill/>
            <a:ln w="19050" cap="flat" cmpd="sng">
              <a:solidFill>
                <a:schemeClr val="accent3"/>
              </a:solidFill>
              <a:prstDash val="solid"/>
              <a:round/>
              <a:headEnd type="none" w="med" len="med"/>
              <a:tailEnd type="triangle" w="med" len="med"/>
            </a:ln>
          </p:spPr>
          <p:txBody>
            <a:bodyPr/>
            <a:lstStyle/>
            <a:p>
              <a:endParaRPr lang="en-US"/>
            </a:p>
          </p:txBody>
        </p:sp>
        <p:sp>
          <p:nvSpPr>
            <p:cNvPr id="2170" name="Google Shape;2170;p64"/>
            <p:cNvSpPr/>
            <p:nvPr/>
          </p:nvSpPr>
          <p:spPr>
            <a:xfrm rot="-9899719" flipH="1">
              <a:off x="3779283" y="2147536"/>
              <a:ext cx="603312" cy="91573"/>
            </a:xfrm>
            <a:custGeom>
              <a:avLst/>
              <a:gdLst/>
              <a:ahLst/>
              <a:cxnLst/>
              <a:rect l="l" t="t" r="r" b="b"/>
              <a:pathLst>
                <a:path w="49903" h="9763" extrusionOk="0">
                  <a:moveTo>
                    <a:pt x="49903" y="6446"/>
                  </a:moveTo>
                  <a:cubicBezTo>
                    <a:pt x="44916" y="6446"/>
                    <a:pt x="39822" y="-1880"/>
                    <a:pt x="35895" y="1193"/>
                  </a:cubicBezTo>
                  <a:cubicBezTo>
                    <a:pt x="33343" y="3190"/>
                    <a:pt x="33595" y="11249"/>
                    <a:pt x="30861" y="9510"/>
                  </a:cubicBezTo>
                  <a:cubicBezTo>
                    <a:pt x="28175" y="7801"/>
                    <a:pt x="28551" y="2404"/>
                    <a:pt x="25462" y="1631"/>
                  </a:cubicBezTo>
                  <a:cubicBezTo>
                    <a:pt x="22126" y="796"/>
                    <a:pt x="20470" y="8949"/>
                    <a:pt x="17218" y="7832"/>
                  </a:cubicBezTo>
                  <a:cubicBezTo>
                    <a:pt x="14173" y="6786"/>
                    <a:pt x="14722" y="426"/>
                    <a:pt x="11527" y="26"/>
                  </a:cubicBezTo>
                  <a:cubicBezTo>
                    <a:pt x="8158" y="-395"/>
                    <a:pt x="7151" y="7599"/>
                    <a:pt x="3867" y="6738"/>
                  </a:cubicBezTo>
                  <a:cubicBezTo>
                    <a:pt x="2001" y="6249"/>
                    <a:pt x="1433" y="3724"/>
                    <a:pt x="0" y="2433"/>
                  </a:cubicBezTo>
                </a:path>
              </a:pathLst>
            </a:custGeom>
            <a:noFill/>
            <a:ln w="19050" cap="flat" cmpd="sng">
              <a:solidFill>
                <a:schemeClr val="accent3"/>
              </a:solidFill>
              <a:prstDash val="solid"/>
              <a:round/>
              <a:headEnd type="none" w="med" len="med"/>
              <a:tailEnd type="triangle" w="med" len="med"/>
            </a:ln>
          </p:spPr>
          <p:txBody>
            <a:bodyPr/>
            <a:lstStyle/>
            <a:p>
              <a:endParaRPr lang="en-US"/>
            </a:p>
          </p:txBody>
        </p:sp>
        <p:sp>
          <p:nvSpPr>
            <p:cNvPr id="2171" name="Google Shape;2171;p64"/>
            <p:cNvSpPr/>
            <p:nvPr/>
          </p:nvSpPr>
          <p:spPr>
            <a:xfrm rot="-1799730">
              <a:off x="3940181" y="2373184"/>
              <a:ext cx="481130" cy="58229"/>
            </a:xfrm>
            <a:custGeom>
              <a:avLst/>
              <a:gdLst/>
              <a:ahLst/>
              <a:cxnLst/>
              <a:rect l="l" t="t" r="r" b="b"/>
              <a:pathLst>
                <a:path w="49903" h="9763" extrusionOk="0">
                  <a:moveTo>
                    <a:pt x="49903" y="6446"/>
                  </a:moveTo>
                  <a:cubicBezTo>
                    <a:pt x="44916" y="6446"/>
                    <a:pt x="39822" y="-1880"/>
                    <a:pt x="35895" y="1193"/>
                  </a:cubicBezTo>
                  <a:cubicBezTo>
                    <a:pt x="33343" y="3190"/>
                    <a:pt x="33595" y="11249"/>
                    <a:pt x="30861" y="9510"/>
                  </a:cubicBezTo>
                  <a:cubicBezTo>
                    <a:pt x="28175" y="7801"/>
                    <a:pt x="28551" y="2404"/>
                    <a:pt x="25462" y="1631"/>
                  </a:cubicBezTo>
                  <a:cubicBezTo>
                    <a:pt x="22126" y="796"/>
                    <a:pt x="20470" y="8949"/>
                    <a:pt x="17218" y="7832"/>
                  </a:cubicBezTo>
                  <a:cubicBezTo>
                    <a:pt x="14173" y="6786"/>
                    <a:pt x="14722" y="426"/>
                    <a:pt x="11527" y="26"/>
                  </a:cubicBezTo>
                  <a:cubicBezTo>
                    <a:pt x="8158" y="-395"/>
                    <a:pt x="7151" y="7599"/>
                    <a:pt x="3867" y="6738"/>
                  </a:cubicBezTo>
                  <a:cubicBezTo>
                    <a:pt x="2001" y="6249"/>
                    <a:pt x="1433" y="3724"/>
                    <a:pt x="0" y="2433"/>
                  </a:cubicBezTo>
                </a:path>
              </a:pathLst>
            </a:custGeom>
            <a:noFill/>
            <a:ln w="19050" cap="flat" cmpd="sng">
              <a:solidFill>
                <a:schemeClr val="accent3"/>
              </a:solidFill>
              <a:prstDash val="solid"/>
              <a:round/>
              <a:headEnd type="none" w="med" len="med"/>
              <a:tailEnd type="triangle" w="med" len="med"/>
            </a:ln>
          </p:spPr>
          <p:txBody>
            <a:bodyPr/>
            <a:lstStyle/>
            <a:p>
              <a:endParaRPr lang="en-US"/>
            </a:p>
          </p:txBody>
        </p:sp>
      </p:grpSp>
      <p:sp>
        <p:nvSpPr>
          <p:cNvPr id="2172" name="Google Shape;2172;p64"/>
          <p:cNvSpPr txBox="1"/>
          <p:nvPr/>
        </p:nvSpPr>
        <p:spPr>
          <a:xfrm rot="-543049">
            <a:off x="3026261" y="2811693"/>
            <a:ext cx="1600022" cy="12271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Caveat"/>
                <a:ea typeface="Caveat"/>
                <a:cs typeface="Caveat"/>
                <a:sym typeface="Caveat"/>
              </a:rPr>
              <a:t>Flow converted</a:t>
            </a:r>
            <a:br>
              <a:rPr lang="en" sz="1600" b="1">
                <a:solidFill>
                  <a:schemeClr val="dk1"/>
                </a:solidFill>
                <a:latin typeface="Caveat"/>
                <a:ea typeface="Caveat"/>
                <a:cs typeface="Caveat"/>
                <a:sym typeface="Caveat"/>
              </a:rPr>
            </a:br>
            <a:r>
              <a:rPr lang="en" sz="1600" b="1">
                <a:solidFill>
                  <a:schemeClr val="dk1"/>
                </a:solidFill>
                <a:latin typeface="Caveat"/>
                <a:ea typeface="Caveat"/>
                <a:cs typeface="Caveat"/>
                <a:sym typeface="Caveat"/>
              </a:rPr>
              <a:t>and discarded</a:t>
            </a:r>
            <a:br>
              <a:rPr lang="en" sz="1600" b="1">
                <a:solidFill>
                  <a:schemeClr val="dk1"/>
                </a:solidFill>
                <a:latin typeface="Caveat"/>
                <a:ea typeface="Caveat"/>
                <a:cs typeface="Caveat"/>
                <a:sym typeface="Caveat"/>
              </a:rPr>
            </a:br>
            <a:r>
              <a:rPr lang="en" sz="1600" b="1">
                <a:solidFill>
                  <a:schemeClr val="dk1"/>
                </a:solidFill>
                <a:latin typeface="Caveat"/>
                <a:ea typeface="Caveat"/>
                <a:cs typeface="Caveat"/>
                <a:sym typeface="Caveat"/>
              </a:rPr>
              <a:t>as heat (work)</a:t>
            </a:r>
            <a:endParaRPr sz="1600" b="1">
              <a:solidFill>
                <a:schemeClr val="dk1"/>
              </a:solidFill>
              <a:latin typeface="Caveat"/>
              <a:ea typeface="Caveat"/>
              <a:cs typeface="Caveat"/>
              <a:sym typeface="Caveat"/>
            </a:endParaRPr>
          </a:p>
        </p:txBody>
      </p:sp>
      <p:sp>
        <p:nvSpPr>
          <p:cNvPr id="2173" name="Google Shape;2173;p64"/>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4" name="Google Shape;2174;p64"/>
          <p:cNvGrpSpPr/>
          <p:nvPr/>
        </p:nvGrpSpPr>
        <p:grpSpPr>
          <a:xfrm>
            <a:off x="1011961" y="4055550"/>
            <a:ext cx="2382001" cy="293955"/>
            <a:chOff x="6503745" y="940600"/>
            <a:chExt cx="1795163" cy="175800"/>
          </a:xfrm>
        </p:grpSpPr>
        <p:sp>
          <p:nvSpPr>
            <p:cNvPr id="2175" name="Google Shape;2175;p64"/>
            <p:cNvSpPr/>
            <p:nvPr/>
          </p:nvSpPr>
          <p:spPr>
            <a:xfrm>
              <a:off x="6503745" y="940600"/>
              <a:ext cx="181200" cy="175800"/>
            </a:xfrm>
            <a:prstGeom prst="rect">
              <a:avLst/>
            </a:prstGeom>
            <a:solidFill>
              <a:srgbClr val="262626"/>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CCCCCC"/>
                  </a:solidFill>
                  <a:latin typeface="Didact Gothic"/>
                  <a:ea typeface="Didact Gothic"/>
                  <a:cs typeface="Didact Gothic"/>
                  <a:sym typeface="Didact Gothic"/>
                </a:rPr>
                <a:t>0</a:t>
              </a:r>
              <a:endParaRPr sz="1700" b="1">
                <a:solidFill>
                  <a:srgbClr val="CCCCCC"/>
                </a:solidFill>
                <a:latin typeface="Didact Gothic"/>
                <a:ea typeface="Didact Gothic"/>
                <a:cs typeface="Didact Gothic"/>
                <a:sym typeface="Didact Gothic"/>
              </a:endParaRPr>
            </a:p>
          </p:txBody>
        </p:sp>
        <p:sp>
          <p:nvSpPr>
            <p:cNvPr id="2176" name="Google Shape;2176;p64"/>
            <p:cNvSpPr/>
            <p:nvPr/>
          </p:nvSpPr>
          <p:spPr>
            <a:xfrm>
              <a:off x="6683074" y="940600"/>
              <a:ext cx="181200" cy="175800"/>
            </a:xfrm>
            <a:prstGeom prst="rect">
              <a:avLst/>
            </a:prstGeom>
            <a:solidFill>
              <a:srgbClr val="74523E"/>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F3F3F3"/>
                  </a:solidFill>
                  <a:latin typeface="Didact Gothic"/>
                  <a:ea typeface="Didact Gothic"/>
                  <a:cs typeface="Didact Gothic"/>
                  <a:sym typeface="Didact Gothic"/>
                </a:rPr>
                <a:t>1</a:t>
              </a:r>
              <a:endParaRPr sz="1700" b="1">
                <a:solidFill>
                  <a:srgbClr val="F3F3F3"/>
                </a:solidFill>
                <a:latin typeface="Didact Gothic"/>
                <a:ea typeface="Didact Gothic"/>
                <a:cs typeface="Didact Gothic"/>
                <a:sym typeface="Didact Gothic"/>
              </a:endParaRPr>
            </a:p>
          </p:txBody>
        </p:sp>
        <p:sp>
          <p:nvSpPr>
            <p:cNvPr id="2177" name="Google Shape;2177;p64"/>
            <p:cNvSpPr/>
            <p:nvPr/>
          </p:nvSpPr>
          <p:spPr>
            <a:xfrm>
              <a:off x="6862403" y="940600"/>
              <a:ext cx="181200" cy="175800"/>
            </a:xfrm>
            <a:prstGeom prst="rect">
              <a:avLst/>
            </a:prstGeom>
            <a:solidFill>
              <a:srgbClr val="DB4437"/>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2</a:t>
              </a:r>
              <a:endParaRPr sz="1700" b="1">
                <a:solidFill>
                  <a:srgbClr val="1A1230"/>
                </a:solidFill>
                <a:latin typeface="Didact Gothic"/>
                <a:ea typeface="Didact Gothic"/>
                <a:cs typeface="Didact Gothic"/>
                <a:sym typeface="Didact Gothic"/>
              </a:endParaRPr>
            </a:p>
          </p:txBody>
        </p:sp>
        <p:sp>
          <p:nvSpPr>
            <p:cNvPr id="2178" name="Google Shape;2178;p64"/>
            <p:cNvSpPr/>
            <p:nvPr/>
          </p:nvSpPr>
          <p:spPr>
            <a:xfrm>
              <a:off x="7041732" y="940600"/>
              <a:ext cx="181200" cy="175800"/>
            </a:xfrm>
            <a:prstGeom prst="rect">
              <a:avLst/>
            </a:prstGeom>
            <a:solidFill>
              <a:srgbClr val="E69138"/>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3</a:t>
              </a:r>
              <a:endParaRPr sz="1700" b="1">
                <a:solidFill>
                  <a:srgbClr val="1A1230"/>
                </a:solidFill>
                <a:latin typeface="Didact Gothic"/>
                <a:ea typeface="Didact Gothic"/>
                <a:cs typeface="Didact Gothic"/>
                <a:sym typeface="Didact Gothic"/>
              </a:endParaRPr>
            </a:p>
          </p:txBody>
        </p:sp>
        <p:sp>
          <p:nvSpPr>
            <p:cNvPr id="2179" name="Google Shape;2179;p64"/>
            <p:cNvSpPr/>
            <p:nvPr/>
          </p:nvSpPr>
          <p:spPr>
            <a:xfrm>
              <a:off x="7221061" y="940600"/>
              <a:ext cx="181200" cy="175800"/>
            </a:xfrm>
            <a:prstGeom prst="rect">
              <a:avLst/>
            </a:prstGeom>
            <a:solidFill>
              <a:srgbClr val="F1C232"/>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4</a:t>
              </a:r>
              <a:endParaRPr sz="1700" b="1">
                <a:solidFill>
                  <a:srgbClr val="1A1230"/>
                </a:solidFill>
                <a:latin typeface="Didact Gothic"/>
                <a:ea typeface="Didact Gothic"/>
                <a:cs typeface="Didact Gothic"/>
                <a:sym typeface="Didact Gothic"/>
              </a:endParaRPr>
            </a:p>
          </p:txBody>
        </p:sp>
        <p:sp>
          <p:nvSpPr>
            <p:cNvPr id="2180" name="Google Shape;2180;p64"/>
            <p:cNvSpPr/>
            <p:nvPr/>
          </p:nvSpPr>
          <p:spPr>
            <a:xfrm>
              <a:off x="7400391" y="940600"/>
              <a:ext cx="181200" cy="175800"/>
            </a:xfrm>
            <a:prstGeom prst="rect">
              <a:avLst/>
            </a:prstGeom>
            <a:solidFill>
              <a:srgbClr val="6AA84F"/>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5</a:t>
              </a:r>
              <a:endParaRPr sz="1700" b="1">
                <a:solidFill>
                  <a:srgbClr val="1A1230"/>
                </a:solidFill>
                <a:latin typeface="Didact Gothic"/>
                <a:ea typeface="Didact Gothic"/>
                <a:cs typeface="Didact Gothic"/>
                <a:sym typeface="Didact Gothic"/>
              </a:endParaRPr>
            </a:p>
          </p:txBody>
        </p:sp>
        <p:sp>
          <p:nvSpPr>
            <p:cNvPr id="2181" name="Google Shape;2181;p64"/>
            <p:cNvSpPr/>
            <p:nvPr/>
          </p:nvSpPr>
          <p:spPr>
            <a:xfrm>
              <a:off x="7579720" y="940600"/>
              <a:ext cx="181200" cy="175800"/>
            </a:xfrm>
            <a:prstGeom prst="rect">
              <a:avLst/>
            </a:prstGeom>
            <a:solidFill>
              <a:srgbClr val="4285F4"/>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6</a:t>
              </a:r>
              <a:endParaRPr sz="1700" b="1">
                <a:solidFill>
                  <a:srgbClr val="1A1230"/>
                </a:solidFill>
                <a:latin typeface="Didact Gothic"/>
                <a:ea typeface="Didact Gothic"/>
                <a:cs typeface="Didact Gothic"/>
                <a:sym typeface="Didact Gothic"/>
              </a:endParaRPr>
            </a:p>
          </p:txBody>
        </p:sp>
        <p:sp>
          <p:nvSpPr>
            <p:cNvPr id="2182" name="Google Shape;2182;p64"/>
            <p:cNvSpPr/>
            <p:nvPr/>
          </p:nvSpPr>
          <p:spPr>
            <a:xfrm>
              <a:off x="7759049" y="940600"/>
              <a:ext cx="181200" cy="175800"/>
            </a:xfrm>
            <a:prstGeom prst="rect">
              <a:avLst/>
            </a:prstGeom>
            <a:solidFill>
              <a:srgbClr val="8E7CC3"/>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7</a:t>
              </a:r>
              <a:endParaRPr sz="1700" b="1">
                <a:solidFill>
                  <a:srgbClr val="1A1230"/>
                </a:solidFill>
                <a:latin typeface="Didact Gothic"/>
                <a:ea typeface="Didact Gothic"/>
                <a:cs typeface="Didact Gothic"/>
                <a:sym typeface="Didact Gothic"/>
              </a:endParaRPr>
            </a:p>
          </p:txBody>
        </p:sp>
        <p:sp>
          <p:nvSpPr>
            <p:cNvPr id="2183" name="Google Shape;2183;p64"/>
            <p:cNvSpPr/>
            <p:nvPr/>
          </p:nvSpPr>
          <p:spPr>
            <a:xfrm>
              <a:off x="7938378" y="940600"/>
              <a:ext cx="181200" cy="175800"/>
            </a:xfrm>
            <a:prstGeom prst="rect">
              <a:avLst/>
            </a:prstGeom>
            <a:solidFill>
              <a:srgbClr val="999999"/>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8</a:t>
              </a:r>
              <a:endParaRPr sz="1700" b="1">
                <a:solidFill>
                  <a:srgbClr val="1A1230"/>
                </a:solidFill>
                <a:latin typeface="Didact Gothic"/>
                <a:ea typeface="Didact Gothic"/>
                <a:cs typeface="Didact Gothic"/>
                <a:sym typeface="Didact Gothic"/>
              </a:endParaRPr>
            </a:p>
          </p:txBody>
        </p:sp>
        <p:sp>
          <p:nvSpPr>
            <p:cNvPr id="2184" name="Google Shape;2184;p64"/>
            <p:cNvSpPr/>
            <p:nvPr/>
          </p:nvSpPr>
          <p:spPr>
            <a:xfrm>
              <a:off x="8117707" y="940600"/>
              <a:ext cx="181200" cy="175800"/>
            </a:xfrm>
            <a:prstGeom prst="rect">
              <a:avLst/>
            </a:prstGeom>
            <a:solidFill>
              <a:srgbClr val="F3F3F3"/>
            </a:solidFill>
            <a:ln w="19050" cap="flat" cmpd="sng">
              <a:solidFill>
                <a:srgbClr val="1A1230"/>
              </a:solidFill>
              <a:prstDash val="solid"/>
              <a:round/>
              <a:headEnd type="none" w="sm" len="sm"/>
              <a:tailEnd type="none" w="sm" len="sm"/>
            </a:ln>
          </p:spPr>
          <p:txBody>
            <a:bodyPr spcFirstLastPara="1" wrap="square" lIns="0" tIns="91425" rIns="0" bIns="91425" anchor="ctr" anchorCtr="0">
              <a:noAutofit/>
            </a:bodyPr>
            <a:lstStyle/>
            <a:p>
              <a:pPr marL="0" marR="0" lvl="0" indent="0" algn="ctr" rtl="0">
                <a:spcBef>
                  <a:spcPts val="0"/>
                </a:spcBef>
                <a:spcAft>
                  <a:spcPts val="0"/>
                </a:spcAft>
                <a:buNone/>
              </a:pPr>
              <a:r>
                <a:rPr lang="en" sz="1700" b="1">
                  <a:solidFill>
                    <a:srgbClr val="1A1230"/>
                  </a:solidFill>
                  <a:latin typeface="Didact Gothic"/>
                  <a:ea typeface="Didact Gothic"/>
                  <a:cs typeface="Didact Gothic"/>
                  <a:sym typeface="Didact Gothic"/>
                </a:rPr>
                <a:t>9</a:t>
              </a:r>
              <a:endParaRPr sz="1700" b="1">
                <a:solidFill>
                  <a:srgbClr val="1A1230"/>
                </a:solidFill>
                <a:latin typeface="Didact Gothic"/>
                <a:ea typeface="Didact Gothic"/>
                <a:cs typeface="Didact Gothic"/>
                <a:sym typeface="Didact Gothic"/>
              </a:endParaRPr>
            </a:p>
          </p:txBody>
        </p:sp>
      </p:grpSp>
      <p:grpSp>
        <p:nvGrpSpPr>
          <p:cNvPr id="2185" name="Google Shape;2185;p64"/>
          <p:cNvGrpSpPr/>
          <p:nvPr/>
        </p:nvGrpSpPr>
        <p:grpSpPr>
          <a:xfrm>
            <a:off x="-455112" y="3064236"/>
            <a:ext cx="1751831" cy="1575213"/>
            <a:chOff x="-455112" y="3064236"/>
            <a:chExt cx="1751831" cy="1575213"/>
          </a:xfrm>
        </p:grpSpPr>
        <p:grpSp>
          <p:nvGrpSpPr>
            <p:cNvPr id="2186" name="Google Shape;2186;p64"/>
            <p:cNvGrpSpPr/>
            <p:nvPr/>
          </p:nvGrpSpPr>
          <p:grpSpPr>
            <a:xfrm rot="-2306811">
              <a:off x="-444786" y="3533408"/>
              <a:ext cx="1731178" cy="636869"/>
              <a:chOff x="-314432" y="3558072"/>
              <a:chExt cx="1731146" cy="636857"/>
            </a:xfrm>
          </p:grpSpPr>
          <p:grpSp>
            <p:nvGrpSpPr>
              <p:cNvPr id="2187" name="Google Shape;2187;p64"/>
              <p:cNvGrpSpPr/>
              <p:nvPr/>
            </p:nvGrpSpPr>
            <p:grpSpPr>
              <a:xfrm rot="5400000">
                <a:off x="31384" y="3212256"/>
                <a:ext cx="636857" cy="1328489"/>
                <a:chOff x="3961975" y="1577713"/>
                <a:chExt cx="990600" cy="2066400"/>
              </a:xfrm>
            </p:grpSpPr>
            <p:sp>
              <p:nvSpPr>
                <p:cNvPr id="2188" name="Google Shape;2188;p64"/>
                <p:cNvSpPr/>
                <p:nvPr/>
              </p:nvSpPr>
              <p:spPr>
                <a:xfrm>
                  <a:off x="3961975" y="1577725"/>
                  <a:ext cx="990600" cy="10260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4"/>
                <p:cNvSpPr/>
                <p:nvPr/>
              </p:nvSpPr>
              <p:spPr>
                <a:xfrm>
                  <a:off x="4082247" y="1577713"/>
                  <a:ext cx="750000" cy="20664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64"/>
              <p:cNvGrpSpPr/>
              <p:nvPr/>
            </p:nvGrpSpPr>
            <p:grpSpPr>
              <a:xfrm rot="5400000">
                <a:off x="43149" y="3224021"/>
                <a:ext cx="636857" cy="1304958"/>
                <a:chOff x="3961975" y="1577714"/>
                <a:chExt cx="990600" cy="2029800"/>
              </a:xfrm>
            </p:grpSpPr>
            <p:sp>
              <p:nvSpPr>
                <p:cNvPr id="2191" name="Google Shape;2191;p64"/>
                <p:cNvSpPr/>
                <p:nvPr/>
              </p:nvSpPr>
              <p:spPr>
                <a:xfrm>
                  <a:off x="3961975" y="157772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4"/>
                <p:cNvSpPr/>
                <p:nvPr/>
              </p:nvSpPr>
              <p:spPr>
                <a:xfrm>
                  <a:off x="4082246" y="1577714"/>
                  <a:ext cx="750000" cy="20298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3" name="Google Shape;2193;p64"/>
              <p:cNvGrpSpPr/>
              <p:nvPr/>
            </p:nvGrpSpPr>
            <p:grpSpPr>
              <a:xfrm rot="5400000">
                <a:off x="163107" y="3702291"/>
                <a:ext cx="410508" cy="392699"/>
                <a:chOff x="4172450" y="2276650"/>
                <a:chExt cx="638525" cy="610825"/>
              </a:xfrm>
            </p:grpSpPr>
            <p:sp>
              <p:nvSpPr>
                <p:cNvPr id="2194" name="Google Shape;2194;p64"/>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4"/>
                <p:cNvSpPr/>
                <p:nvPr/>
              </p:nvSpPr>
              <p:spPr>
                <a:xfrm>
                  <a:off x="4625775" y="2531625"/>
                  <a:ext cx="114300" cy="137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4"/>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197" name="Google Shape;2197;p64"/>
                <p:cNvSpPr/>
                <p:nvPr/>
              </p:nvSpPr>
              <p:spPr>
                <a:xfrm>
                  <a:off x="4598725" y="2356623"/>
                  <a:ext cx="212250" cy="35000"/>
                </a:xfrm>
                <a:custGeom>
                  <a:avLst/>
                  <a:gdLst/>
                  <a:ahLst/>
                  <a:cxnLst/>
                  <a:rect l="l" t="t" r="r" b="b"/>
                  <a:pathLst>
                    <a:path w="8490" h="1400" extrusionOk="0">
                      <a:moveTo>
                        <a:pt x="0" y="1400"/>
                      </a:moveTo>
                      <a:cubicBezTo>
                        <a:pt x="2641" y="344"/>
                        <a:pt x="5907" y="-639"/>
                        <a:pt x="8490" y="551"/>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198" name="Google Shape;2198;p64"/>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4"/>
                <p:cNvSpPr/>
                <p:nvPr/>
              </p:nvSpPr>
              <p:spPr>
                <a:xfrm rot="-5400000">
                  <a:off x="4708900" y="268140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0" name="Google Shape;2200;p64"/>
                <p:cNvGrpSpPr/>
                <p:nvPr/>
              </p:nvGrpSpPr>
              <p:grpSpPr>
                <a:xfrm>
                  <a:off x="4302466" y="2821425"/>
                  <a:ext cx="223734" cy="66050"/>
                  <a:chOff x="4302466" y="2821425"/>
                  <a:chExt cx="223734" cy="66050"/>
                </a:xfrm>
              </p:grpSpPr>
              <p:sp>
                <p:nvSpPr>
                  <p:cNvPr id="2201" name="Google Shape;2201;p64"/>
                  <p:cNvSpPr/>
                  <p:nvPr/>
                </p:nvSpPr>
                <p:spPr>
                  <a:xfrm>
                    <a:off x="4302466" y="2824078"/>
                    <a:ext cx="217546" cy="37475"/>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sp>
                <p:nvSpPr>
                  <p:cNvPr id="2202" name="Google Shape;2202;p64"/>
                  <p:cNvSpPr/>
                  <p:nvPr/>
                </p:nvSpPr>
                <p:spPr>
                  <a:xfrm>
                    <a:off x="4303350" y="2821425"/>
                    <a:ext cx="222850" cy="66050"/>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grpSp>
          </p:grpSp>
          <p:grpSp>
            <p:nvGrpSpPr>
              <p:cNvPr id="2203" name="Google Shape;2203;p64"/>
              <p:cNvGrpSpPr/>
              <p:nvPr/>
            </p:nvGrpSpPr>
            <p:grpSpPr>
              <a:xfrm rot="5400000">
                <a:off x="38904" y="3219778"/>
                <a:ext cx="636857" cy="1313445"/>
                <a:chOff x="3961975" y="1577716"/>
                <a:chExt cx="990600" cy="2043000"/>
              </a:xfrm>
            </p:grpSpPr>
            <p:sp>
              <p:nvSpPr>
                <p:cNvPr id="2204" name="Google Shape;2204;p64"/>
                <p:cNvSpPr/>
                <p:nvPr/>
              </p:nvSpPr>
              <p:spPr>
                <a:xfrm>
                  <a:off x="3961975"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4"/>
                <p:cNvSpPr/>
                <p:nvPr/>
              </p:nvSpPr>
              <p:spPr>
                <a:xfrm>
                  <a:off x="4082244" y="1577716"/>
                  <a:ext cx="750000" cy="2043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6" name="Google Shape;2206;p64"/>
              <p:cNvSpPr/>
              <p:nvPr/>
            </p:nvSpPr>
            <p:spPr>
              <a:xfrm rot="5400000">
                <a:off x="5076" y="3589175"/>
                <a:ext cx="127800" cy="327600"/>
              </a:xfrm>
              <a:prstGeom prst="roundRect">
                <a:avLst>
                  <a:gd name="adj" fmla="val 50000"/>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4"/>
              <p:cNvSpPr/>
              <p:nvPr/>
            </p:nvSpPr>
            <p:spPr>
              <a:xfrm rot="5400000">
                <a:off x="308651" y="3692521"/>
                <a:ext cx="127800" cy="127800"/>
              </a:xfrm>
              <a:prstGeom prst="ellipse">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4"/>
              <p:cNvSpPr/>
              <p:nvPr/>
            </p:nvSpPr>
            <p:spPr>
              <a:xfrm rot="4781870">
                <a:off x="1145652" y="3590194"/>
                <a:ext cx="156236" cy="363821"/>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14300" cap="flat" cmpd="sng">
                <a:solidFill>
                  <a:schemeClr val="accent1"/>
                </a:solidFill>
                <a:prstDash val="solid"/>
                <a:round/>
                <a:headEnd type="none" w="med" len="med"/>
                <a:tailEnd type="none" w="med" len="med"/>
              </a:ln>
            </p:spPr>
            <p:txBody>
              <a:bodyPr/>
              <a:lstStyle/>
              <a:p>
                <a:endParaRPr lang="en-US"/>
              </a:p>
            </p:txBody>
          </p:sp>
          <p:sp>
            <p:nvSpPr>
              <p:cNvPr id="2209" name="Google Shape;2209;p64"/>
              <p:cNvSpPr/>
              <p:nvPr/>
            </p:nvSpPr>
            <p:spPr>
              <a:xfrm rot="4781709">
                <a:off x="1151524" y="3613221"/>
                <a:ext cx="131113" cy="345671"/>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rgbClr val="211839"/>
                </a:solidFill>
                <a:prstDash val="solid"/>
                <a:round/>
                <a:headEnd type="none" w="med" len="med"/>
                <a:tailEnd type="none" w="med" len="med"/>
              </a:ln>
            </p:spPr>
            <p:txBody>
              <a:bodyPr/>
              <a:lstStyle/>
              <a:p>
                <a:endParaRPr lang="en-US"/>
              </a:p>
            </p:txBody>
          </p:sp>
        </p:grpSp>
        <p:grpSp>
          <p:nvGrpSpPr>
            <p:cNvPr id="2210" name="Google Shape;2210;p64"/>
            <p:cNvGrpSpPr/>
            <p:nvPr/>
          </p:nvGrpSpPr>
          <p:grpSpPr>
            <a:xfrm rot="-2306811">
              <a:off x="285866" y="3431145"/>
              <a:ext cx="516092" cy="639250"/>
              <a:chOff x="463182" y="3558297"/>
              <a:chExt cx="516082" cy="639238"/>
            </a:xfrm>
          </p:grpSpPr>
          <p:sp>
            <p:nvSpPr>
              <p:cNvPr id="2211" name="Google Shape;2211;p64"/>
              <p:cNvSpPr/>
              <p:nvPr/>
            </p:nvSpPr>
            <p:spPr>
              <a:xfrm rot="5400000">
                <a:off x="404475" y="3791603"/>
                <a:ext cx="636900" cy="171000"/>
              </a:xfrm>
              <a:prstGeom prst="rect">
                <a:avLst/>
              </a:prstGeom>
              <a:solidFill>
                <a:srgbClr val="2525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solidFill>
                    <a:srgbClr val="FFFFFF"/>
                  </a:solidFill>
                </a:endParaRPr>
              </a:p>
            </p:txBody>
          </p:sp>
          <p:sp>
            <p:nvSpPr>
              <p:cNvPr id="2212" name="Google Shape;2212;p64"/>
              <p:cNvSpPr/>
              <p:nvPr/>
            </p:nvSpPr>
            <p:spPr>
              <a:xfrm rot="5400000">
                <a:off x="224682" y="3796797"/>
                <a:ext cx="636900" cy="159900"/>
              </a:xfrm>
              <a:prstGeom prst="rect">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baseline="30000">
                  <a:solidFill>
                    <a:srgbClr val="FFFFFF"/>
                  </a:solidFill>
                </a:endParaRPr>
              </a:p>
            </p:txBody>
          </p:sp>
          <p:sp>
            <p:nvSpPr>
              <p:cNvPr id="2213" name="Google Shape;2213;p64"/>
              <p:cNvSpPr/>
              <p:nvPr/>
            </p:nvSpPr>
            <p:spPr>
              <a:xfrm rot="5400000">
                <a:off x="582364" y="3800635"/>
                <a:ext cx="636900" cy="156900"/>
              </a:xfrm>
              <a:prstGeom prst="round2SameRect">
                <a:avLst>
                  <a:gd name="adj1" fmla="val 32018"/>
                  <a:gd name="adj2" fmla="val 0"/>
                </a:avLst>
              </a:prstGeom>
              <a:solidFill>
                <a:srgbClr val="74523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solidFill>
                    <a:srgbClr val="FFFFFF"/>
                  </a:solidFill>
                </a:endParaRPr>
              </a:p>
            </p:txBody>
          </p:sp>
        </p:grpSp>
      </p:grpSp>
      <p:sp>
        <p:nvSpPr>
          <p:cNvPr id="2214" name="Google Shape;2214;p64"/>
          <p:cNvSpPr/>
          <p:nvPr/>
        </p:nvSpPr>
        <p:spPr>
          <a:xfrm rot="3093561">
            <a:off x="226311" y="3663638"/>
            <a:ext cx="636959" cy="170824"/>
          </a:xfrm>
          <a:prstGeom prst="rect">
            <a:avLst/>
          </a:prstGeom>
          <a:solidFill>
            <a:srgbClr val="25252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Courier New"/>
                <a:ea typeface="Courier New"/>
                <a:cs typeface="Courier New"/>
                <a:sym typeface="Courier New"/>
              </a:rPr>
              <a:t>0</a:t>
            </a:r>
            <a:endParaRPr b="1">
              <a:solidFill>
                <a:srgbClr val="FFFFFF"/>
              </a:solidFill>
              <a:latin typeface="Courier New"/>
              <a:ea typeface="Courier New"/>
              <a:cs typeface="Courier New"/>
              <a:sym typeface="Courier New"/>
            </a:endParaRPr>
          </a:p>
        </p:txBody>
      </p:sp>
      <p:sp>
        <p:nvSpPr>
          <p:cNvPr id="2215" name="Google Shape;2215;p64"/>
          <p:cNvSpPr/>
          <p:nvPr/>
        </p:nvSpPr>
        <p:spPr>
          <a:xfrm rot="3093561">
            <a:off x="85279" y="3780708"/>
            <a:ext cx="636959" cy="159720"/>
          </a:xfrm>
          <a:prstGeom prst="rect">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Courier New"/>
                <a:ea typeface="Courier New"/>
                <a:cs typeface="Courier New"/>
                <a:sym typeface="Courier New"/>
              </a:rPr>
              <a:t>x</a:t>
            </a:r>
            <a:r>
              <a:rPr lang="en" b="1">
                <a:solidFill>
                  <a:srgbClr val="FFFFFF"/>
                </a:solidFill>
                <a:latin typeface="Courier New"/>
                <a:ea typeface="Courier New"/>
                <a:cs typeface="Courier New"/>
                <a:sym typeface="Courier New"/>
              </a:rPr>
              <a:t>10</a:t>
            </a:r>
            <a:r>
              <a:rPr lang="en" b="1" baseline="30000">
                <a:solidFill>
                  <a:srgbClr val="FFFFFF"/>
                </a:solidFill>
                <a:latin typeface="Courier New"/>
                <a:ea typeface="Courier New"/>
                <a:cs typeface="Courier New"/>
                <a:sym typeface="Courier New"/>
              </a:rPr>
              <a:t>3</a:t>
            </a:r>
            <a:endParaRPr b="1" baseline="30000">
              <a:solidFill>
                <a:srgbClr val="FFFFFF"/>
              </a:solidFill>
              <a:latin typeface="Courier New"/>
              <a:ea typeface="Courier New"/>
              <a:cs typeface="Courier New"/>
              <a:sym typeface="Courier New"/>
            </a:endParaRPr>
          </a:p>
        </p:txBody>
      </p:sp>
      <p:sp>
        <p:nvSpPr>
          <p:cNvPr id="2216" name="Google Shape;2216;p64"/>
          <p:cNvSpPr/>
          <p:nvPr/>
        </p:nvSpPr>
        <p:spPr>
          <a:xfrm rot="3093561">
            <a:off x="366745" y="3561547"/>
            <a:ext cx="636959" cy="156956"/>
          </a:xfrm>
          <a:prstGeom prst="round2SameRect">
            <a:avLst>
              <a:gd name="adj1" fmla="val 32018"/>
              <a:gd name="adj2" fmla="val 0"/>
            </a:avLst>
          </a:prstGeom>
          <a:solidFill>
            <a:srgbClr val="74523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Courier New"/>
                <a:ea typeface="Courier New"/>
                <a:cs typeface="Courier New"/>
                <a:sym typeface="Courier New"/>
              </a:rPr>
              <a:t>1</a:t>
            </a:r>
            <a:endParaRPr b="1">
              <a:solidFill>
                <a:srgbClr val="FFFFFF"/>
              </a:solidFill>
              <a:latin typeface="Courier New"/>
              <a:ea typeface="Courier New"/>
              <a:cs typeface="Courier New"/>
              <a:sym typeface="Courier New"/>
            </a:endParaRPr>
          </a:p>
        </p:txBody>
      </p:sp>
      <p:sp>
        <p:nvSpPr>
          <p:cNvPr id="2217" name="Google Shape;2217;p64"/>
          <p:cNvSpPr txBox="1"/>
          <p:nvPr/>
        </p:nvSpPr>
        <p:spPr>
          <a:xfrm>
            <a:off x="792350" y="4346700"/>
            <a:ext cx="1444500" cy="819600"/>
          </a:xfrm>
          <a:prstGeom prst="rect">
            <a:avLst/>
          </a:prstGeom>
          <a:noFill/>
          <a:ln>
            <a:noFill/>
          </a:ln>
        </p:spPr>
        <p:txBody>
          <a:bodyPr spcFirstLastPara="1" wrap="square" lIns="91425" tIns="91425" rIns="91425" bIns="91425" anchor="ctr" anchorCtr="0">
            <a:noAutofit/>
          </a:bodyPr>
          <a:lstStyle/>
          <a:p>
            <a:pPr marL="0" lvl="0" indent="0" algn="ctr" rtl="0">
              <a:lnSpc>
                <a:spcPct val="75000"/>
              </a:lnSpc>
              <a:spcBef>
                <a:spcPts val="0"/>
              </a:spcBef>
              <a:spcAft>
                <a:spcPts val="0"/>
              </a:spcAft>
              <a:buNone/>
            </a:pPr>
            <a:r>
              <a:rPr lang="en" sz="4600" b="1">
                <a:solidFill>
                  <a:srgbClr val="74523E"/>
                </a:solidFill>
                <a:latin typeface="Caveat"/>
                <a:ea typeface="Caveat"/>
                <a:cs typeface="Caveat"/>
                <a:sym typeface="Caveat"/>
              </a:rPr>
              <a:t>1</a:t>
            </a:r>
            <a:r>
              <a:rPr lang="en" sz="4600" b="1">
                <a:solidFill>
                  <a:srgbClr val="666666"/>
                </a:solidFill>
                <a:latin typeface="Caveat"/>
                <a:ea typeface="Caveat"/>
                <a:cs typeface="Caveat"/>
                <a:sym typeface="Caveat"/>
              </a:rPr>
              <a:t>0</a:t>
            </a:r>
            <a:r>
              <a:rPr lang="en" sz="4600" b="1">
                <a:solidFill>
                  <a:schemeClr val="accent6"/>
                </a:solidFill>
                <a:latin typeface="Caveat"/>
                <a:ea typeface="Caveat"/>
                <a:cs typeface="Caveat"/>
                <a:sym typeface="Caveat"/>
              </a:rPr>
              <a:t>k</a:t>
            </a:r>
            <a:br>
              <a:rPr lang="en" sz="4600" b="1">
                <a:solidFill>
                  <a:schemeClr val="accent6"/>
                </a:solidFill>
                <a:latin typeface="Caveat"/>
                <a:ea typeface="Caveat"/>
                <a:cs typeface="Caveat"/>
                <a:sym typeface="Caveat"/>
              </a:rPr>
            </a:br>
            <a:r>
              <a:rPr lang="en" sz="900" b="1">
                <a:solidFill>
                  <a:srgbClr val="D9D9D9"/>
                </a:solidFill>
                <a:latin typeface="Caveat"/>
                <a:ea typeface="Caveat"/>
                <a:cs typeface="Caveat"/>
                <a:sym typeface="Caveat"/>
              </a:rPr>
              <a:t>Ohms ( </a:t>
            </a:r>
            <a:r>
              <a:rPr lang="en" sz="900" i="1">
                <a:solidFill>
                  <a:srgbClr val="D9D9D9"/>
                </a:solidFill>
                <a:latin typeface="Helvetica Neue"/>
                <a:ea typeface="Helvetica Neue"/>
                <a:cs typeface="Helvetica Neue"/>
                <a:sym typeface="Helvetica Neue"/>
              </a:rPr>
              <a:t>Ω</a:t>
            </a:r>
            <a:r>
              <a:rPr lang="en" sz="900" b="1">
                <a:solidFill>
                  <a:srgbClr val="D9D9D9"/>
                </a:solidFill>
                <a:latin typeface="Caveat"/>
                <a:ea typeface="Caveat"/>
                <a:cs typeface="Caveat"/>
                <a:sym typeface="Caveat"/>
              </a:rPr>
              <a:t>)</a:t>
            </a:r>
            <a:endParaRPr sz="900" b="1">
              <a:solidFill>
                <a:srgbClr val="D9D9D9"/>
              </a:solidFill>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0"/>
                                        </p:tgtEl>
                                        <p:attrNameLst>
                                          <p:attrName>style.visibility</p:attrName>
                                        </p:attrNameLst>
                                      </p:cBhvr>
                                      <p:to>
                                        <p:strVal val="visible"/>
                                      </p:to>
                                    </p:set>
                                    <p:animEffect transition="in" filter="fade">
                                      <p:cBhvr>
                                        <p:cTn id="7" dur="500"/>
                                        <p:tgtEl>
                                          <p:spTgt spid="2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6"/>
                                        </p:tgtEl>
                                        <p:attrNameLst>
                                          <p:attrName>style.visibility</p:attrName>
                                        </p:attrNameLst>
                                      </p:cBhvr>
                                      <p:to>
                                        <p:strVal val="visible"/>
                                      </p:to>
                                    </p:set>
                                    <p:animEffect transition="in" filter="fade">
                                      <p:cBhvr>
                                        <p:cTn id="12" dur="500"/>
                                        <p:tgtEl>
                                          <p:spTgt spid="210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62"/>
                                        </p:tgtEl>
                                        <p:attrNameLst>
                                          <p:attrName>style.visibility</p:attrName>
                                        </p:attrNameLst>
                                      </p:cBhvr>
                                      <p:to>
                                        <p:strVal val="visible"/>
                                      </p:to>
                                    </p:set>
                                    <p:animEffect transition="in" filter="fade">
                                      <p:cBhvr>
                                        <p:cTn id="16" dur="700"/>
                                        <p:tgtEl>
                                          <p:spTgt spid="2062"/>
                                        </p:tgtEl>
                                      </p:cBhvr>
                                    </p:animEffect>
                                  </p:childTnLst>
                                </p:cTn>
                              </p:par>
                            </p:childTnLst>
                          </p:cTn>
                        </p:par>
                        <p:par>
                          <p:cTn id="17" fill="hold">
                            <p:stCondLst>
                              <p:cond delay="1200"/>
                            </p:stCondLst>
                            <p:childTnLst>
                              <p:par>
                                <p:cTn id="18" presetID="10" presetClass="entr" presetSubtype="0" fill="hold" nodeType="afterEffect">
                                  <p:stCondLst>
                                    <p:cond delay="0"/>
                                  </p:stCondLst>
                                  <p:childTnLst>
                                    <p:set>
                                      <p:cBhvr>
                                        <p:cTn id="19" dur="1" fill="hold">
                                          <p:stCondLst>
                                            <p:cond delay="0"/>
                                          </p:stCondLst>
                                        </p:cTn>
                                        <p:tgtEl>
                                          <p:spTgt spid="2095"/>
                                        </p:tgtEl>
                                        <p:attrNameLst>
                                          <p:attrName>style.visibility</p:attrName>
                                        </p:attrNameLst>
                                      </p:cBhvr>
                                      <p:to>
                                        <p:strVal val="visible"/>
                                      </p:to>
                                    </p:set>
                                    <p:animEffect transition="in" filter="fade">
                                      <p:cBhvr>
                                        <p:cTn id="20" dur="500"/>
                                        <p:tgtEl>
                                          <p:spTgt spid="2095"/>
                                        </p:tgtEl>
                                      </p:cBhvr>
                                    </p:animEffect>
                                  </p:childTnLst>
                                </p:cTn>
                              </p:par>
                            </p:childTnLst>
                          </p:cTn>
                        </p:par>
                        <p:par>
                          <p:cTn id="21" fill="hold">
                            <p:stCondLst>
                              <p:cond delay="1700"/>
                            </p:stCondLst>
                            <p:childTnLst>
                              <p:par>
                                <p:cTn id="22" presetID="10" presetClass="entr" presetSubtype="0" fill="hold" nodeType="afterEffect">
                                  <p:stCondLst>
                                    <p:cond delay="0"/>
                                  </p:stCondLst>
                                  <p:childTnLst>
                                    <p:set>
                                      <p:cBhvr>
                                        <p:cTn id="23" dur="1" fill="hold">
                                          <p:stCondLst>
                                            <p:cond delay="0"/>
                                          </p:stCondLst>
                                        </p:cTn>
                                        <p:tgtEl>
                                          <p:spTgt spid="2057"/>
                                        </p:tgtEl>
                                        <p:attrNameLst>
                                          <p:attrName>style.visibility</p:attrName>
                                        </p:attrNameLst>
                                      </p:cBhvr>
                                      <p:to>
                                        <p:strVal val="visible"/>
                                      </p:to>
                                    </p:set>
                                    <p:animEffect transition="in" filter="fade">
                                      <p:cBhvr>
                                        <p:cTn id="24" dur="500"/>
                                        <p:tgtEl>
                                          <p:spTgt spid="205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72"/>
                                        </p:tgtEl>
                                        <p:attrNameLst>
                                          <p:attrName>style.visibility</p:attrName>
                                        </p:attrNameLst>
                                      </p:cBhvr>
                                      <p:to>
                                        <p:strVal val="visible"/>
                                      </p:to>
                                    </p:set>
                                    <p:animEffect transition="in" filter="fade">
                                      <p:cBhvr>
                                        <p:cTn id="29" dur="500"/>
                                        <p:tgtEl>
                                          <p:spTgt spid="2172"/>
                                        </p:tgtEl>
                                      </p:cBhvr>
                                    </p:animEffect>
                                  </p:childTnLst>
                                </p:cTn>
                              </p:par>
                              <p:par>
                                <p:cTn id="30" presetID="10" presetClass="entr" presetSubtype="0" fill="hold" nodeType="withEffect">
                                  <p:stCondLst>
                                    <p:cond delay="0"/>
                                  </p:stCondLst>
                                  <p:childTnLst>
                                    <p:set>
                                      <p:cBhvr>
                                        <p:cTn id="31" dur="1" fill="hold">
                                          <p:stCondLst>
                                            <p:cond delay="0"/>
                                          </p:stCondLst>
                                        </p:cTn>
                                        <p:tgtEl>
                                          <p:spTgt spid="2168"/>
                                        </p:tgtEl>
                                        <p:attrNameLst>
                                          <p:attrName>style.visibility</p:attrName>
                                        </p:attrNameLst>
                                      </p:cBhvr>
                                      <p:to>
                                        <p:strVal val="visible"/>
                                      </p:to>
                                    </p:set>
                                    <p:animEffect transition="in" filter="fade">
                                      <p:cBhvr>
                                        <p:cTn id="32" dur="500"/>
                                        <p:tgtEl>
                                          <p:spTgt spid="21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09"/>
                                        </p:tgtEl>
                                        <p:attrNameLst>
                                          <p:attrName>style.visibility</p:attrName>
                                        </p:attrNameLst>
                                      </p:cBhvr>
                                      <p:to>
                                        <p:strVal val="visible"/>
                                      </p:to>
                                    </p:set>
                                    <p:animEffect transition="in" filter="fade">
                                      <p:cBhvr>
                                        <p:cTn id="37" dur="500"/>
                                        <p:tgtEl>
                                          <p:spTgt spid="210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61"/>
                                        </p:tgtEl>
                                      </p:cBhvr>
                                    </p:animEffect>
                                    <p:set>
                                      <p:cBhvr>
                                        <p:cTn id="42" dur="1" fill="hold">
                                          <p:stCondLst>
                                            <p:cond delay="500"/>
                                          </p:stCondLst>
                                        </p:cTn>
                                        <p:tgtEl>
                                          <p:spTgt spid="196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062"/>
                                        </p:tgtEl>
                                      </p:cBhvr>
                                    </p:animEffect>
                                    <p:set>
                                      <p:cBhvr>
                                        <p:cTn id="45" dur="1" fill="hold">
                                          <p:stCondLst>
                                            <p:cond delay="500"/>
                                          </p:stCondLst>
                                        </p:cTn>
                                        <p:tgtEl>
                                          <p:spTgt spid="206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095"/>
                                        </p:tgtEl>
                                      </p:cBhvr>
                                    </p:animEffect>
                                    <p:set>
                                      <p:cBhvr>
                                        <p:cTn id="48" dur="1" fill="hold">
                                          <p:stCondLst>
                                            <p:cond delay="500"/>
                                          </p:stCondLst>
                                        </p:cTn>
                                        <p:tgtEl>
                                          <p:spTgt spid="2095"/>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900"/>
                                        </p:tgtEl>
                                        <p:attrNameLst>
                                          <p:attrName>style.visibility</p:attrName>
                                        </p:attrNameLst>
                                      </p:cBhvr>
                                      <p:to>
                                        <p:strVal val="visible"/>
                                      </p:to>
                                    </p:set>
                                    <p:animEffect transition="in" filter="fade">
                                      <p:cBhvr>
                                        <p:cTn id="52" dur="500"/>
                                        <p:tgtEl>
                                          <p:spTgt spid="1900"/>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948"/>
                                        </p:tgtEl>
                                        <p:attrNameLst>
                                          <p:attrName>style.visibility</p:attrName>
                                        </p:attrNameLst>
                                      </p:cBhvr>
                                      <p:to>
                                        <p:strVal val="visible"/>
                                      </p:to>
                                    </p:set>
                                    <p:animEffect transition="in" filter="fade">
                                      <p:cBhvr>
                                        <p:cTn id="56" dur="500"/>
                                        <p:tgtEl>
                                          <p:spTgt spid="1948"/>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1891"/>
                                        </p:tgtEl>
                                        <p:attrNameLst>
                                          <p:attrName>style.visibility</p:attrName>
                                        </p:attrNameLst>
                                      </p:cBhvr>
                                      <p:to>
                                        <p:strVal val="visible"/>
                                      </p:to>
                                    </p:set>
                                    <p:animEffect transition="in" filter="fade">
                                      <p:cBhvr>
                                        <p:cTn id="60" dur="500"/>
                                        <p:tgtEl>
                                          <p:spTgt spid="1891"/>
                                        </p:tgtEl>
                                      </p:cBhvr>
                                    </p:animEffect>
                                  </p:childTnLst>
                                </p:cTn>
                              </p:par>
                              <p:par>
                                <p:cTn id="61" presetID="10" presetClass="exit" presetSubtype="0" fill="hold" nodeType="withEffect">
                                  <p:stCondLst>
                                    <p:cond delay="0"/>
                                  </p:stCondLst>
                                  <p:childTnLst>
                                    <p:animEffect transition="out" filter="fade">
                                      <p:cBhvr>
                                        <p:cTn id="62" dur="1000"/>
                                        <p:tgtEl>
                                          <p:spTgt spid="2057"/>
                                        </p:tgtEl>
                                      </p:cBhvr>
                                    </p:animEffect>
                                    <p:set>
                                      <p:cBhvr>
                                        <p:cTn id="63" dur="1" fill="hold">
                                          <p:stCondLst>
                                            <p:cond delay="1000"/>
                                          </p:stCondLst>
                                        </p:cTn>
                                        <p:tgtEl>
                                          <p:spTgt spid="205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300"/>
                                        <p:tgtEl>
                                          <p:spTgt spid="2172"/>
                                        </p:tgtEl>
                                      </p:cBhvr>
                                    </p:animEffect>
                                    <p:set>
                                      <p:cBhvr>
                                        <p:cTn id="68" dur="1" fill="hold">
                                          <p:stCondLst>
                                            <p:cond delay="300"/>
                                          </p:stCondLst>
                                        </p:cTn>
                                        <p:tgtEl>
                                          <p:spTgt spid="2172"/>
                                        </p:tgtEl>
                                        <p:attrNameLst>
                                          <p:attrName>style.visibility</p:attrName>
                                        </p:attrNameLst>
                                      </p:cBhvr>
                                      <p:to>
                                        <p:strVal val="hidden"/>
                                      </p:to>
                                    </p:set>
                                  </p:childTnLst>
                                </p:cTn>
                              </p:par>
                            </p:childTnLst>
                          </p:cTn>
                        </p:par>
                        <p:par>
                          <p:cTn id="69" fill="hold">
                            <p:stCondLst>
                              <p:cond delay="300"/>
                            </p:stCondLst>
                            <p:childTnLst>
                              <p:par>
                                <p:cTn id="70" presetID="10" presetClass="entr" presetSubtype="0" fill="hold" nodeType="afterEffect">
                                  <p:stCondLst>
                                    <p:cond delay="0"/>
                                  </p:stCondLst>
                                  <p:childTnLst>
                                    <p:set>
                                      <p:cBhvr>
                                        <p:cTn id="71" dur="1" fill="hold">
                                          <p:stCondLst>
                                            <p:cond delay="0"/>
                                          </p:stCondLst>
                                        </p:cTn>
                                        <p:tgtEl>
                                          <p:spTgt spid="1963"/>
                                        </p:tgtEl>
                                        <p:attrNameLst>
                                          <p:attrName>style.visibility</p:attrName>
                                        </p:attrNameLst>
                                      </p:cBhvr>
                                      <p:to>
                                        <p:strVal val="visible"/>
                                      </p:to>
                                    </p:set>
                                    <p:animEffect transition="in" filter="fade">
                                      <p:cBhvr>
                                        <p:cTn id="72" dur="800"/>
                                        <p:tgtEl>
                                          <p:spTgt spid="1963"/>
                                        </p:tgtEl>
                                      </p:cBhvr>
                                    </p:animEffect>
                                  </p:childTnLst>
                                </p:cTn>
                              </p:par>
                            </p:childTnLst>
                          </p:cTn>
                        </p:par>
                        <p:par>
                          <p:cTn id="73" fill="hold">
                            <p:stCondLst>
                              <p:cond delay="1100"/>
                            </p:stCondLst>
                            <p:childTnLst>
                              <p:par>
                                <p:cTn id="74" presetID="23" presetClass="entr" presetSubtype="16" fill="hold" nodeType="afterEffect">
                                  <p:stCondLst>
                                    <p:cond delay="0"/>
                                  </p:stCondLst>
                                  <p:childTnLst>
                                    <p:set>
                                      <p:cBhvr>
                                        <p:cTn id="75" dur="1" fill="hold">
                                          <p:stCondLst>
                                            <p:cond delay="0"/>
                                          </p:stCondLst>
                                        </p:cTn>
                                        <p:tgtEl>
                                          <p:spTgt spid="1881"/>
                                        </p:tgtEl>
                                        <p:attrNameLst>
                                          <p:attrName>style.visibility</p:attrName>
                                        </p:attrNameLst>
                                      </p:cBhvr>
                                      <p:to>
                                        <p:strVal val="visible"/>
                                      </p:to>
                                    </p:set>
                                    <p:anim calcmode="lin" valueType="num">
                                      <p:cBhvr additive="base">
                                        <p:cTn id="76" dur="500"/>
                                        <p:tgtEl>
                                          <p:spTgt spid="1881"/>
                                        </p:tgtEl>
                                        <p:attrNameLst>
                                          <p:attrName>ppt_w</p:attrName>
                                        </p:attrNameLst>
                                      </p:cBhvr>
                                      <p:tavLst>
                                        <p:tav tm="0">
                                          <p:val>
                                            <p:strVal val="0"/>
                                          </p:val>
                                        </p:tav>
                                        <p:tav tm="100000">
                                          <p:val>
                                            <p:strVal val="#ppt_w"/>
                                          </p:val>
                                        </p:tav>
                                      </p:tavLst>
                                    </p:anim>
                                    <p:anim calcmode="lin" valueType="num">
                                      <p:cBhvr additive="base">
                                        <p:cTn id="77" dur="500"/>
                                        <p:tgtEl>
                                          <p:spTgt spid="1881"/>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31"/>
                                        </p:tgtEl>
                                        <p:attrNameLst>
                                          <p:attrName>style.visibility</p:attrName>
                                        </p:attrNameLst>
                                      </p:cBhvr>
                                      <p:to>
                                        <p:strVal val="visible"/>
                                      </p:to>
                                    </p:set>
                                    <p:animEffect transition="in" filter="fade">
                                      <p:cBhvr>
                                        <p:cTn id="82" dur="500"/>
                                        <p:tgtEl>
                                          <p:spTgt spid="2031"/>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2044"/>
                                        </p:tgtEl>
                                        <p:attrNameLst>
                                          <p:attrName>style.visibility</p:attrName>
                                        </p:attrNameLst>
                                      </p:cBhvr>
                                      <p:to>
                                        <p:strVal val="visible"/>
                                      </p:to>
                                    </p:set>
                                    <p:animEffect transition="in" filter="fade">
                                      <p:cBhvr>
                                        <p:cTn id="86" dur="500"/>
                                        <p:tgtEl>
                                          <p:spTgt spid="2044"/>
                                        </p:tgtEl>
                                      </p:cBhvr>
                                    </p:animEffect>
                                  </p:childTnLst>
                                </p:cTn>
                              </p:par>
                            </p:childTnLst>
                          </p:cTn>
                        </p:par>
                        <p:par>
                          <p:cTn id="87" fill="hold">
                            <p:stCondLst>
                              <p:cond delay="1000"/>
                            </p:stCondLst>
                            <p:childTnLst>
                              <p:par>
                                <p:cTn id="88" presetID="10" presetClass="entr" presetSubtype="0" fill="hold" nodeType="afterEffect">
                                  <p:stCondLst>
                                    <p:cond delay="0"/>
                                  </p:stCondLst>
                                  <p:childTnLst>
                                    <p:set>
                                      <p:cBhvr>
                                        <p:cTn id="89" dur="1" fill="hold">
                                          <p:stCondLst>
                                            <p:cond delay="0"/>
                                          </p:stCondLst>
                                        </p:cTn>
                                        <p:tgtEl>
                                          <p:spTgt spid="2056"/>
                                        </p:tgtEl>
                                        <p:attrNameLst>
                                          <p:attrName>style.visibility</p:attrName>
                                        </p:attrNameLst>
                                      </p:cBhvr>
                                      <p:to>
                                        <p:strVal val="visible"/>
                                      </p:to>
                                    </p:set>
                                    <p:animEffect transition="in" filter="fade">
                                      <p:cBhvr>
                                        <p:cTn id="90" dur="500"/>
                                        <p:tgtEl>
                                          <p:spTgt spid="2056"/>
                                        </p:tgtEl>
                                      </p:cBhvr>
                                    </p:animEffect>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2032"/>
                                        </p:tgtEl>
                                        <p:attrNameLst>
                                          <p:attrName>style.visibility</p:attrName>
                                        </p:attrNameLst>
                                      </p:cBhvr>
                                      <p:to>
                                        <p:strVal val="visible"/>
                                      </p:to>
                                    </p:set>
                                    <p:animEffect transition="in" filter="fade">
                                      <p:cBhvr>
                                        <p:cTn id="94" dur="500"/>
                                        <p:tgtEl>
                                          <p:spTgt spid="2032"/>
                                        </p:tgtEl>
                                      </p:cBhvr>
                                    </p:animEffect>
                                  </p:childTnLst>
                                </p:cTn>
                              </p:par>
                            </p:childTnLst>
                          </p:cTn>
                        </p:par>
                        <p:par>
                          <p:cTn id="95" fill="hold">
                            <p:stCondLst>
                              <p:cond delay="2000"/>
                            </p:stCondLst>
                            <p:childTnLst>
                              <p:par>
                                <p:cTn id="96" presetID="10" presetClass="entr" presetSubtype="0" fill="hold" nodeType="afterEffect">
                                  <p:stCondLst>
                                    <p:cond delay="0"/>
                                  </p:stCondLst>
                                  <p:childTnLst>
                                    <p:set>
                                      <p:cBhvr>
                                        <p:cTn id="97" dur="1" fill="hold">
                                          <p:stCondLst>
                                            <p:cond delay="0"/>
                                          </p:stCondLst>
                                        </p:cTn>
                                        <p:tgtEl>
                                          <p:spTgt spid="2061"/>
                                        </p:tgtEl>
                                        <p:attrNameLst>
                                          <p:attrName>style.visibility</p:attrName>
                                        </p:attrNameLst>
                                      </p:cBhvr>
                                      <p:to>
                                        <p:strVal val="visible"/>
                                      </p:to>
                                    </p:set>
                                    <p:animEffect transition="in" filter="fade">
                                      <p:cBhvr>
                                        <p:cTn id="98" dur="500"/>
                                        <p:tgtEl>
                                          <p:spTgt spid="206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113"/>
                                        </p:tgtEl>
                                        <p:attrNameLst>
                                          <p:attrName>style.visibility</p:attrName>
                                        </p:attrNameLst>
                                      </p:cBhvr>
                                      <p:to>
                                        <p:strVal val="visible"/>
                                      </p:to>
                                    </p:set>
                                    <p:animEffect transition="in" filter="fade">
                                      <p:cBhvr>
                                        <p:cTn id="103" dur="500"/>
                                        <p:tgtEl>
                                          <p:spTgt spid="211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128"/>
                                        </p:tgtEl>
                                        <p:attrNameLst>
                                          <p:attrName>style.visibility</p:attrName>
                                        </p:attrNameLst>
                                      </p:cBhvr>
                                      <p:to>
                                        <p:strVal val="visible"/>
                                      </p:to>
                                    </p:set>
                                    <p:animEffect transition="in" filter="fade">
                                      <p:cBhvr>
                                        <p:cTn id="108" dur="500"/>
                                        <p:tgtEl>
                                          <p:spTgt spid="212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129"/>
                                        </p:tgtEl>
                                        <p:attrNameLst>
                                          <p:attrName>style.visibility</p:attrName>
                                        </p:attrNameLst>
                                      </p:cBhvr>
                                      <p:to>
                                        <p:strVal val="visible"/>
                                      </p:to>
                                    </p:set>
                                    <p:animEffect transition="in" filter="fade">
                                      <p:cBhvr>
                                        <p:cTn id="113" dur="500"/>
                                        <p:tgtEl>
                                          <p:spTgt spid="2129"/>
                                        </p:tgtEl>
                                      </p:cBhvr>
                                    </p:animEffect>
                                  </p:childTnLst>
                                </p:cTn>
                              </p:par>
                              <p:par>
                                <p:cTn id="114" presetID="10" presetClass="entr" presetSubtype="0" fill="hold" nodeType="withEffect">
                                  <p:stCondLst>
                                    <p:cond delay="0"/>
                                  </p:stCondLst>
                                  <p:childTnLst>
                                    <p:set>
                                      <p:cBhvr>
                                        <p:cTn id="115" dur="1" fill="hold">
                                          <p:stCondLst>
                                            <p:cond delay="0"/>
                                          </p:stCondLst>
                                        </p:cTn>
                                        <p:tgtEl>
                                          <p:spTgt spid="2132"/>
                                        </p:tgtEl>
                                        <p:attrNameLst>
                                          <p:attrName>style.visibility</p:attrName>
                                        </p:attrNameLst>
                                      </p:cBhvr>
                                      <p:to>
                                        <p:strVal val="visible"/>
                                      </p:to>
                                    </p:set>
                                    <p:animEffect transition="in" filter="fade">
                                      <p:cBhvr>
                                        <p:cTn id="116" dur="500"/>
                                        <p:tgtEl>
                                          <p:spTgt spid="2132"/>
                                        </p:tgtEl>
                                      </p:cBhvr>
                                    </p:animEffect>
                                  </p:childTnLst>
                                </p:cTn>
                              </p:par>
                              <p:par>
                                <p:cTn id="117" presetID="10" presetClass="entr" presetSubtype="0" fill="hold" nodeType="withEffect">
                                  <p:stCondLst>
                                    <p:cond delay="0"/>
                                  </p:stCondLst>
                                  <p:childTnLst>
                                    <p:set>
                                      <p:cBhvr>
                                        <p:cTn id="118" dur="1" fill="hold">
                                          <p:stCondLst>
                                            <p:cond delay="0"/>
                                          </p:stCondLst>
                                        </p:cTn>
                                        <p:tgtEl>
                                          <p:spTgt spid="2133"/>
                                        </p:tgtEl>
                                        <p:attrNameLst>
                                          <p:attrName>style.visibility</p:attrName>
                                        </p:attrNameLst>
                                      </p:cBhvr>
                                      <p:to>
                                        <p:strVal val="visible"/>
                                      </p:to>
                                    </p:set>
                                    <p:animEffect transition="in" filter="fade">
                                      <p:cBhvr>
                                        <p:cTn id="119" dur="300"/>
                                        <p:tgtEl>
                                          <p:spTgt spid="2133"/>
                                        </p:tgtEl>
                                      </p:cBhvr>
                                    </p:animEffect>
                                  </p:childTnLst>
                                </p:cTn>
                              </p:par>
                            </p:childTnLst>
                          </p:cTn>
                        </p:par>
                        <p:par>
                          <p:cTn id="120" fill="hold">
                            <p:stCondLst>
                              <p:cond delay="500"/>
                            </p:stCondLst>
                            <p:childTnLst>
                              <p:par>
                                <p:cTn id="121" presetID="2" presetClass="entr" presetSubtype="8" fill="hold" nodeType="afterEffect">
                                  <p:stCondLst>
                                    <p:cond delay="0"/>
                                  </p:stCondLst>
                                  <p:childTnLst>
                                    <p:set>
                                      <p:cBhvr>
                                        <p:cTn id="122" dur="1" fill="hold">
                                          <p:stCondLst>
                                            <p:cond delay="0"/>
                                          </p:stCondLst>
                                        </p:cTn>
                                        <p:tgtEl>
                                          <p:spTgt spid="2185"/>
                                        </p:tgtEl>
                                        <p:attrNameLst>
                                          <p:attrName>style.visibility</p:attrName>
                                        </p:attrNameLst>
                                      </p:cBhvr>
                                      <p:to>
                                        <p:strVal val="visible"/>
                                      </p:to>
                                    </p:set>
                                    <p:anim calcmode="lin" valueType="num">
                                      <p:cBhvr additive="base">
                                        <p:cTn id="123" dur="1000"/>
                                        <p:tgtEl>
                                          <p:spTgt spid="2185"/>
                                        </p:tgtEl>
                                        <p:attrNameLst>
                                          <p:attrName>ppt_x</p:attrName>
                                        </p:attrNameLst>
                                      </p:cBhvr>
                                      <p:tavLst>
                                        <p:tav tm="0">
                                          <p:val>
                                            <p:strVal val="#ppt_x-1"/>
                                          </p:val>
                                        </p:tav>
                                        <p:tav tm="100000">
                                          <p:val>
                                            <p:strVal val="#ppt_x"/>
                                          </p:val>
                                        </p:tav>
                                      </p:tavLst>
                                    </p:anim>
                                  </p:childTnLst>
                                </p:cTn>
                              </p:par>
                            </p:childTnLst>
                          </p:cTn>
                        </p:par>
                        <p:par>
                          <p:cTn id="124" fill="hold">
                            <p:stCondLst>
                              <p:cond delay="1500"/>
                            </p:stCondLst>
                            <p:childTnLst>
                              <p:par>
                                <p:cTn id="125" presetID="2" presetClass="entr" presetSubtype="4" fill="hold" nodeType="afterEffect">
                                  <p:stCondLst>
                                    <p:cond delay="0"/>
                                  </p:stCondLst>
                                  <p:childTnLst>
                                    <p:set>
                                      <p:cBhvr>
                                        <p:cTn id="126" dur="1" fill="hold">
                                          <p:stCondLst>
                                            <p:cond delay="0"/>
                                          </p:stCondLst>
                                        </p:cTn>
                                        <p:tgtEl>
                                          <p:spTgt spid="2174"/>
                                        </p:tgtEl>
                                        <p:attrNameLst>
                                          <p:attrName>style.visibility</p:attrName>
                                        </p:attrNameLst>
                                      </p:cBhvr>
                                      <p:to>
                                        <p:strVal val="visible"/>
                                      </p:to>
                                    </p:set>
                                    <p:anim calcmode="lin" valueType="num">
                                      <p:cBhvr additive="base">
                                        <p:cTn id="127" dur="1000"/>
                                        <p:tgtEl>
                                          <p:spTgt spid="2174"/>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216"/>
                                        </p:tgtEl>
                                        <p:attrNameLst>
                                          <p:attrName>style.visibility</p:attrName>
                                        </p:attrNameLst>
                                      </p:cBhvr>
                                      <p:to>
                                        <p:strVal val="visible"/>
                                      </p:to>
                                    </p:set>
                                    <p:animEffect transition="in" filter="fade">
                                      <p:cBhvr>
                                        <p:cTn id="132" dur="500"/>
                                        <p:tgtEl>
                                          <p:spTgt spid="221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2214"/>
                                        </p:tgtEl>
                                        <p:attrNameLst>
                                          <p:attrName>style.visibility</p:attrName>
                                        </p:attrNameLst>
                                      </p:cBhvr>
                                      <p:to>
                                        <p:strVal val="visible"/>
                                      </p:to>
                                    </p:set>
                                    <p:animEffect transition="in" filter="fade">
                                      <p:cBhvr>
                                        <p:cTn id="136" dur="500"/>
                                        <p:tgtEl>
                                          <p:spTgt spid="221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2215"/>
                                        </p:tgtEl>
                                        <p:attrNameLst>
                                          <p:attrName>style.visibility</p:attrName>
                                        </p:attrNameLst>
                                      </p:cBhvr>
                                      <p:to>
                                        <p:strVal val="visible"/>
                                      </p:to>
                                    </p:set>
                                    <p:animEffect transition="in" filter="fade">
                                      <p:cBhvr>
                                        <p:cTn id="141" dur="1000"/>
                                        <p:tgtEl>
                                          <p:spTgt spid="2215"/>
                                        </p:tgtEl>
                                      </p:cBhvr>
                                    </p:animEffect>
                                  </p:childTnLst>
                                </p:cTn>
                              </p:par>
                            </p:childTnLst>
                          </p:cTn>
                        </p:par>
                        <p:par>
                          <p:cTn id="142" fill="hold">
                            <p:stCondLst>
                              <p:cond delay="1000"/>
                            </p:stCondLst>
                            <p:childTnLst>
                              <p:par>
                                <p:cTn id="143" presetID="2" presetClass="entr" presetSubtype="4" fill="hold" nodeType="afterEffect">
                                  <p:stCondLst>
                                    <p:cond delay="0"/>
                                  </p:stCondLst>
                                  <p:childTnLst>
                                    <p:set>
                                      <p:cBhvr>
                                        <p:cTn id="144" dur="1" fill="hold">
                                          <p:stCondLst>
                                            <p:cond delay="0"/>
                                          </p:stCondLst>
                                        </p:cTn>
                                        <p:tgtEl>
                                          <p:spTgt spid="2217"/>
                                        </p:tgtEl>
                                        <p:attrNameLst>
                                          <p:attrName>style.visibility</p:attrName>
                                        </p:attrNameLst>
                                      </p:cBhvr>
                                      <p:to>
                                        <p:strVal val="visible"/>
                                      </p:to>
                                    </p:set>
                                    <p:anim calcmode="lin" valueType="num">
                                      <p:cBhvr additive="base">
                                        <p:cTn id="145" dur="1000"/>
                                        <p:tgtEl>
                                          <p:spTgt spid="22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65"/>
          <p:cNvSpPr txBox="1"/>
          <p:nvPr/>
        </p:nvSpPr>
        <p:spPr>
          <a:xfrm rot="-900172">
            <a:off x="5309483" y="1457237"/>
            <a:ext cx="914368" cy="47890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5"/>
                </a:solidFill>
                <a:latin typeface="Caveat"/>
                <a:ea typeface="Caveat"/>
                <a:cs typeface="Caveat"/>
                <a:sym typeface="Caveat"/>
              </a:rPr>
              <a:t>What if:</a:t>
            </a:r>
            <a:endParaRPr sz="400"/>
          </a:p>
        </p:txBody>
      </p:sp>
      <p:grpSp>
        <p:nvGrpSpPr>
          <p:cNvPr id="2223" name="Google Shape;2223;p65"/>
          <p:cNvGrpSpPr/>
          <p:nvPr/>
        </p:nvGrpSpPr>
        <p:grpSpPr>
          <a:xfrm rot="5400000">
            <a:off x="2649254" y="1828254"/>
            <a:ext cx="1120939" cy="616993"/>
            <a:chOff x="2113011" y="3439625"/>
            <a:chExt cx="1434526" cy="789600"/>
          </a:xfrm>
        </p:grpSpPr>
        <p:sp>
          <p:nvSpPr>
            <p:cNvPr id="2224" name="Google Shape;2224;p65"/>
            <p:cNvSpPr/>
            <p:nvPr/>
          </p:nvSpPr>
          <p:spPr>
            <a:xfrm rot="-5400000" flipH="1">
              <a:off x="2083161" y="3765575"/>
              <a:ext cx="191700" cy="132000"/>
            </a:xfrm>
            <a:prstGeom prst="round2SameRect">
              <a:avLst>
                <a:gd name="adj1" fmla="val 19831"/>
                <a:gd name="adj2" fmla="val 0"/>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5"/>
            <p:cNvSpPr/>
            <p:nvPr/>
          </p:nvSpPr>
          <p:spPr>
            <a:xfrm flipH="1">
              <a:off x="2245237" y="3484250"/>
              <a:ext cx="1302300" cy="700500"/>
            </a:xfrm>
            <a:prstGeom prst="roundRect">
              <a:avLst>
                <a:gd name="adj" fmla="val 8262"/>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5"/>
            <p:cNvSpPr/>
            <p:nvPr/>
          </p:nvSpPr>
          <p:spPr>
            <a:xfrm rot="-5400000">
              <a:off x="2156281" y="3570004"/>
              <a:ext cx="694800" cy="528900"/>
            </a:xfrm>
            <a:prstGeom prst="round2Same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5"/>
            <p:cNvSpPr/>
            <p:nvPr/>
          </p:nvSpPr>
          <p:spPr>
            <a:xfrm rot="5400000" flipH="1">
              <a:off x="2810437" y="3441809"/>
              <a:ext cx="694800" cy="779400"/>
            </a:xfrm>
            <a:prstGeom prst="round2SameRect">
              <a:avLst>
                <a:gd name="adj1" fmla="val 16667"/>
                <a:gd name="adj2" fmla="val 0"/>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5"/>
            <p:cNvSpPr/>
            <p:nvPr/>
          </p:nvSpPr>
          <p:spPr>
            <a:xfrm flipH="1">
              <a:off x="2202011" y="4027275"/>
              <a:ext cx="12915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5"/>
            <p:cNvSpPr/>
            <p:nvPr/>
          </p:nvSpPr>
          <p:spPr>
            <a:xfrm flipH="1">
              <a:off x="2245237" y="3484250"/>
              <a:ext cx="1302300" cy="700500"/>
            </a:xfrm>
            <a:prstGeom prst="roundRect">
              <a:avLst>
                <a:gd name="adj" fmla="val 8262"/>
              </a:avLst>
            </a:prstGeom>
            <a:no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5"/>
            <p:cNvSpPr/>
            <p:nvPr/>
          </p:nvSpPr>
          <p:spPr>
            <a:xfrm rot="-5400000" flipH="1">
              <a:off x="2083161" y="3765575"/>
              <a:ext cx="191700" cy="132000"/>
            </a:xfrm>
            <a:prstGeom prst="round2SameRect">
              <a:avLst>
                <a:gd name="adj1" fmla="val 19831"/>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5"/>
            <p:cNvSpPr/>
            <p:nvPr/>
          </p:nvSpPr>
          <p:spPr>
            <a:xfrm flipH="1">
              <a:off x="2851711" y="3500175"/>
              <a:ext cx="4098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5"/>
            <p:cNvSpPr/>
            <p:nvPr/>
          </p:nvSpPr>
          <p:spPr>
            <a:xfrm flipH="1">
              <a:off x="3374111" y="3500175"/>
              <a:ext cx="119400" cy="119400"/>
            </a:xfrm>
            <a:prstGeom prst="ellipse">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5"/>
            <p:cNvSpPr txBox="1"/>
            <p:nvPr/>
          </p:nvSpPr>
          <p:spPr>
            <a:xfrm flipH="1">
              <a:off x="2709325" y="3439625"/>
              <a:ext cx="425700" cy="7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200" b="1">
                  <a:solidFill>
                    <a:schemeClr val="accent3"/>
                  </a:solidFill>
                  <a:latin typeface="Maven Pro"/>
                  <a:ea typeface="Maven Pro"/>
                  <a:cs typeface="Maven Pro"/>
                  <a:sym typeface="Maven Pro"/>
                </a:rPr>
                <a:t>+</a:t>
              </a:r>
              <a:endParaRPr sz="4300" b="1">
                <a:solidFill>
                  <a:schemeClr val="accent3"/>
                </a:solidFill>
                <a:latin typeface="Maven Pro"/>
                <a:ea typeface="Maven Pro"/>
                <a:cs typeface="Maven Pro"/>
                <a:sym typeface="Maven Pro"/>
              </a:endParaRPr>
            </a:p>
          </p:txBody>
        </p:sp>
      </p:grpSp>
      <p:sp>
        <p:nvSpPr>
          <p:cNvPr id="2234" name="Google Shape;2234;p65"/>
          <p:cNvSpPr/>
          <p:nvPr/>
        </p:nvSpPr>
        <p:spPr>
          <a:xfrm>
            <a:off x="8645550" y="1012675"/>
            <a:ext cx="395700" cy="321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5"/>
          <p:cNvSpPr/>
          <p:nvPr/>
        </p:nvSpPr>
        <p:spPr>
          <a:xfrm>
            <a:off x="6184812" y="1124575"/>
            <a:ext cx="237000" cy="453600"/>
          </a:xfrm>
          <a:prstGeom prst="upArrow">
            <a:avLst>
              <a:gd name="adj1" fmla="val 50000"/>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5"/>
          <p:cNvSpPr/>
          <p:nvPr/>
        </p:nvSpPr>
        <p:spPr>
          <a:xfrm>
            <a:off x="6184812" y="2535625"/>
            <a:ext cx="237000" cy="453600"/>
          </a:xfrm>
          <a:prstGeom prst="upArrow">
            <a:avLst>
              <a:gd name="adj1" fmla="val 50000"/>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5"/>
          <p:cNvSpPr/>
          <p:nvPr/>
        </p:nvSpPr>
        <p:spPr>
          <a:xfrm>
            <a:off x="6127962" y="4103438"/>
            <a:ext cx="350700" cy="453600"/>
          </a:xfrm>
          <a:prstGeom prst="mathMinus">
            <a:avLst>
              <a:gd name="adj1" fmla="val 2352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5"/>
          <p:cNvSpPr/>
          <p:nvPr/>
        </p:nvSpPr>
        <p:spPr>
          <a:xfrm>
            <a:off x="6188589" y="2534063"/>
            <a:ext cx="237000" cy="453600"/>
          </a:xfrm>
          <a:prstGeom prst="downArrow">
            <a:avLst>
              <a:gd name="adj1" fmla="val 50000"/>
              <a:gd name="adj2" fmla="val 50000"/>
            </a:avLst>
          </a:prstGeom>
          <a:solidFill>
            <a:schemeClr val="accent5"/>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5"/>
          <p:cNvSpPr/>
          <p:nvPr/>
        </p:nvSpPr>
        <p:spPr>
          <a:xfrm>
            <a:off x="6131739" y="1123000"/>
            <a:ext cx="350700" cy="453600"/>
          </a:xfrm>
          <a:prstGeom prst="mathMinus">
            <a:avLst>
              <a:gd name="adj1" fmla="val 23520"/>
            </a:avLst>
          </a:prstGeom>
          <a:solidFill>
            <a:schemeClr val="accent5"/>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5"/>
          <p:cNvSpPr/>
          <p:nvPr/>
        </p:nvSpPr>
        <p:spPr>
          <a:xfrm>
            <a:off x="6188589" y="4105013"/>
            <a:ext cx="237000" cy="453600"/>
          </a:xfrm>
          <a:prstGeom prst="upArrow">
            <a:avLst>
              <a:gd name="adj1" fmla="val 50000"/>
              <a:gd name="adj2" fmla="val 50000"/>
            </a:avLst>
          </a:prstGeom>
          <a:solidFill>
            <a:schemeClr val="accent5"/>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5"/>
          <p:cNvSpPr/>
          <p:nvPr/>
        </p:nvSpPr>
        <p:spPr>
          <a:xfrm>
            <a:off x="5409600" y="1085525"/>
            <a:ext cx="1141200" cy="3963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5"/>
          <p:cNvSpPr/>
          <p:nvPr/>
        </p:nvSpPr>
        <p:spPr>
          <a:xfrm>
            <a:off x="2510100" y="1342425"/>
            <a:ext cx="3770700" cy="9575100"/>
          </a:xfrm>
          <a:prstGeom prst="arc">
            <a:avLst>
              <a:gd name="adj1" fmla="val 12475317"/>
              <a:gd name="adj2" fmla="val 19934186"/>
            </a:avLst>
          </a:prstGeom>
          <a:solidFill>
            <a:srgbClr val="93C47D"/>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5"/>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a:p>
            <a:pPr marL="0" lvl="0" indent="0" algn="l" rtl="0">
              <a:spcBef>
                <a:spcPts val="0"/>
              </a:spcBef>
              <a:spcAft>
                <a:spcPts val="0"/>
              </a:spcAft>
              <a:buNone/>
            </a:pPr>
            <a:endParaRPr/>
          </a:p>
        </p:txBody>
      </p:sp>
      <p:grpSp>
        <p:nvGrpSpPr>
          <p:cNvPr id="2244" name="Google Shape;2244;p65"/>
          <p:cNvGrpSpPr/>
          <p:nvPr/>
        </p:nvGrpSpPr>
        <p:grpSpPr>
          <a:xfrm rot="934023">
            <a:off x="5115632" y="1741292"/>
            <a:ext cx="213003" cy="920482"/>
            <a:chOff x="3958441" y="832873"/>
            <a:chExt cx="994134" cy="4296105"/>
          </a:xfrm>
        </p:grpSpPr>
        <p:grpSp>
          <p:nvGrpSpPr>
            <p:cNvPr id="2245" name="Google Shape;2245;p65"/>
            <p:cNvGrpSpPr/>
            <p:nvPr/>
          </p:nvGrpSpPr>
          <p:grpSpPr>
            <a:xfrm>
              <a:off x="4172450" y="2276650"/>
              <a:ext cx="638525" cy="610825"/>
              <a:chOff x="4172450" y="2276650"/>
              <a:chExt cx="638525" cy="610825"/>
            </a:xfrm>
          </p:grpSpPr>
          <p:sp>
            <p:nvSpPr>
              <p:cNvPr id="2246" name="Google Shape;2246;p65"/>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5"/>
              <p:cNvSpPr/>
              <p:nvPr/>
            </p:nvSpPr>
            <p:spPr>
              <a:xfrm>
                <a:off x="4625775" y="2531625"/>
                <a:ext cx="114300" cy="137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5"/>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249" name="Google Shape;2249;p65"/>
              <p:cNvSpPr/>
              <p:nvPr/>
            </p:nvSpPr>
            <p:spPr>
              <a:xfrm>
                <a:off x="4598725" y="2356623"/>
                <a:ext cx="212250" cy="35000"/>
              </a:xfrm>
              <a:custGeom>
                <a:avLst/>
                <a:gdLst/>
                <a:ahLst/>
                <a:cxnLst/>
                <a:rect l="l" t="t" r="r" b="b"/>
                <a:pathLst>
                  <a:path w="8490" h="1400" extrusionOk="0">
                    <a:moveTo>
                      <a:pt x="0" y="1400"/>
                    </a:moveTo>
                    <a:cubicBezTo>
                      <a:pt x="2641" y="344"/>
                      <a:pt x="5907" y="-639"/>
                      <a:pt x="8490" y="551"/>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250" name="Google Shape;2250;p65"/>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5"/>
              <p:cNvSpPr/>
              <p:nvPr/>
            </p:nvSpPr>
            <p:spPr>
              <a:xfrm rot="-5400000">
                <a:off x="4708900" y="268140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2" name="Google Shape;2252;p65"/>
              <p:cNvGrpSpPr/>
              <p:nvPr/>
            </p:nvGrpSpPr>
            <p:grpSpPr>
              <a:xfrm>
                <a:off x="4302466" y="2821425"/>
                <a:ext cx="223734" cy="66050"/>
                <a:chOff x="4302466" y="2821425"/>
                <a:chExt cx="223734" cy="66050"/>
              </a:xfrm>
            </p:grpSpPr>
            <p:sp>
              <p:nvSpPr>
                <p:cNvPr id="2253" name="Google Shape;2253;p65"/>
                <p:cNvSpPr/>
                <p:nvPr/>
              </p:nvSpPr>
              <p:spPr>
                <a:xfrm>
                  <a:off x="4302466" y="2824078"/>
                  <a:ext cx="217546" cy="37475"/>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sp>
              <p:nvSpPr>
                <p:cNvPr id="2254" name="Google Shape;2254;p65"/>
                <p:cNvSpPr/>
                <p:nvPr/>
              </p:nvSpPr>
              <p:spPr>
                <a:xfrm>
                  <a:off x="4303350" y="2821425"/>
                  <a:ext cx="222850" cy="66050"/>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grpSp>
        </p:grpSp>
        <p:grpSp>
          <p:nvGrpSpPr>
            <p:cNvPr id="2255" name="Google Shape;2255;p65"/>
            <p:cNvGrpSpPr/>
            <p:nvPr/>
          </p:nvGrpSpPr>
          <p:grpSpPr>
            <a:xfrm>
              <a:off x="3961975" y="1577725"/>
              <a:ext cx="990600" cy="2811900"/>
              <a:chOff x="3961975" y="1577725"/>
              <a:chExt cx="990600" cy="2811900"/>
            </a:xfrm>
          </p:grpSpPr>
          <p:sp>
            <p:nvSpPr>
              <p:cNvPr id="2256" name="Google Shape;2256;p65"/>
              <p:cNvSpPr/>
              <p:nvPr/>
            </p:nvSpPr>
            <p:spPr>
              <a:xfrm>
                <a:off x="3961975" y="1577725"/>
                <a:ext cx="990600" cy="1026000"/>
              </a:xfrm>
              <a:prstGeom prst="roundRect">
                <a:avLst>
                  <a:gd name="adj" fmla="val 16667"/>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5"/>
              <p:cNvSpPr/>
              <p:nvPr/>
            </p:nvSpPr>
            <p:spPr>
              <a:xfrm>
                <a:off x="3961975" y="3363575"/>
                <a:ext cx="990600" cy="1026000"/>
              </a:xfrm>
              <a:prstGeom prst="roundRect">
                <a:avLst>
                  <a:gd name="adj" fmla="val 16667"/>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5"/>
              <p:cNvSpPr/>
              <p:nvPr/>
            </p:nvSpPr>
            <p:spPr>
              <a:xfrm>
                <a:off x="4082250" y="1577725"/>
                <a:ext cx="750000" cy="2811900"/>
              </a:xfrm>
              <a:prstGeom prst="roundRect">
                <a:avLst>
                  <a:gd name="adj" fmla="val 16667"/>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65"/>
            <p:cNvGrpSpPr/>
            <p:nvPr/>
          </p:nvGrpSpPr>
          <p:grpSpPr>
            <a:xfrm>
              <a:off x="3961975" y="1577725"/>
              <a:ext cx="990600" cy="2811900"/>
              <a:chOff x="3961975" y="1577725"/>
              <a:chExt cx="990600" cy="2811900"/>
            </a:xfrm>
          </p:grpSpPr>
          <p:sp>
            <p:nvSpPr>
              <p:cNvPr id="2260" name="Google Shape;2260;p65"/>
              <p:cNvSpPr/>
              <p:nvPr/>
            </p:nvSpPr>
            <p:spPr>
              <a:xfrm>
                <a:off x="3961975" y="1577725"/>
                <a:ext cx="990600" cy="1026000"/>
              </a:xfrm>
              <a:prstGeom prst="roundRect">
                <a:avLst>
                  <a:gd name="adj" fmla="val 16667"/>
                </a:avLst>
              </a:prstGeom>
              <a:solidFill>
                <a:schemeClr val="lt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5"/>
              <p:cNvSpPr/>
              <p:nvPr/>
            </p:nvSpPr>
            <p:spPr>
              <a:xfrm>
                <a:off x="3961975" y="3363575"/>
                <a:ext cx="990600" cy="1026000"/>
              </a:xfrm>
              <a:prstGeom prst="roundRect">
                <a:avLst>
                  <a:gd name="adj" fmla="val 16667"/>
                </a:avLst>
              </a:prstGeom>
              <a:solidFill>
                <a:schemeClr val="lt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5"/>
              <p:cNvSpPr/>
              <p:nvPr/>
            </p:nvSpPr>
            <p:spPr>
              <a:xfrm>
                <a:off x="4082250" y="1577725"/>
                <a:ext cx="750000" cy="2811900"/>
              </a:xfrm>
              <a:prstGeom prst="roundRect">
                <a:avLst>
                  <a:gd name="adj" fmla="val 16667"/>
                </a:avLst>
              </a:prstGeom>
              <a:solidFill>
                <a:schemeClr val="lt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65"/>
            <p:cNvGrpSpPr/>
            <p:nvPr/>
          </p:nvGrpSpPr>
          <p:grpSpPr>
            <a:xfrm>
              <a:off x="3961975" y="1577725"/>
              <a:ext cx="990600" cy="2811900"/>
              <a:chOff x="3961975" y="1577725"/>
              <a:chExt cx="990600" cy="2811900"/>
            </a:xfrm>
          </p:grpSpPr>
          <p:sp>
            <p:nvSpPr>
              <p:cNvPr id="2264" name="Google Shape;2264;p65"/>
              <p:cNvSpPr/>
              <p:nvPr/>
            </p:nvSpPr>
            <p:spPr>
              <a:xfrm>
                <a:off x="3961975"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5"/>
              <p:cNvSpPr/>
              <p:nvPr/>
            </p:nvSpPr>
            <p:spPr>
              <a:xfrm>
                <a:off x="3961975" y="336357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5"/>
              <p:cNvSpPr/>
              <p:nvPr/>
            </p:nvSpPr>
            <p:spPr>
              <a:xfrm>
                <a:off x="4082250" y="1577725"/>
                <a:ext cx="750000" cy="281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7" name="Google Shape;2267;p65"/>
            <p:cNvSpPr/>
            <p:nvPr/>
          </p:nvSpPr>
          <p:spPr>
            <a:xfrm>
              <a:off x="3961558" y="1947647"/>
              <a:ext cx="990600" cy="108600"/>
            </a:xfrm>
            <a:prstGeom prst="rect">
              <a:avLst/>
            </a:prstGeom>
            <a:solidFill>
              <a:srgbClr val="25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5"/>
            <p:cNvSpPr/>
            <p:nvPr/>
          </p:nvSpPr>
          <p:spPr>
            <a:xfrm>
              <a:off x="3958441" y="2111679"/>
              <a:ext cx="990600" cy="1086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5"/>
            <p:cNvSpPr/>
            <p:nvPr/>
          </p:nvSpPr>
          <p:spPr>
            <a:xfrm>
              <a:off x="3961975" y="1770425"/>
              <a:ext cx="990600" cy="108600"/>
            </a:xfrm>
            <a:prstGeom prst="rect">
              <a:avLst/>
            </a:prstGeom>
            <a:solidFill>
              <a:srgbClr val="745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5"/>
            <p:cNvSpPr/>
            <p:nvPr/>
          </p:nvSpPr>
          <p:spPr>
            <a:xfrm>
              <a:off x="4165734" y="2437381"/>
              <a:ext cx="198600" cy="1425600"/>
            </a:xfrm>
            <a:prstGeom prst="roundRect">
              <a:avLst>
                <a:gd name="adj" fmla="val 50000"/>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5"/>
            <p:cNvSpPr/>
            <p:nvPr/>
          </p:nvSpPr>
          <p:spPr>
            <a:xfrm>
              <a:off x="4165659" y="4054117"/>
              <a:ext cx="198600" cy="198600"/>
            </a:xfrm>
            <a:prstGeom prst="ellipse">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5"/>
            <p:cNvSpPr/>
            <p:nvPr/>
          </p:nvSpPr>
          <p:spPr>
            <a:xfrm rot="-10181890" flipH="1">
              <a:off x="4221265" y="4545894"/>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dk1"/>
              </a:solidFill>
              <a:prstDash val="solid"/>
              <a:round/>
              <a:headEnd type="none" w="med" len="med"/>
              <a:tailEnd type="none" w="med" len="med"/>
            </a:ln>
          </p:spPr>
          <p:txBody>
            <a:bodyPr/>
            <a:lstStyle/>
            <a:p>
              <a:endParaRPr lang="en-US"/>
            </a:p>
          </p:txBody>
        </p:sp>
        <p:sp>
          <p:nvSpPr>
            <p:cNvPr id="2273" name="Google Shape;2273;p65"/>
            <p:cNvSpPr/>
            <p:nvPr/>
          </p:nvSpPr>
          <p:spPr>
            <a:xfrm rot="-10181678" flipH="1">
              <a:off x="4262529" y="4546043"/>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274" name="Google Shape;2274;p65"/>
            <p:cNvSpPr/>
            <p:nvPr/>
          </p:nvSpPr>
          <p:spPr>
            <a:xfrm rot="-618110">
              <a:off x="4173365" y="850039"/>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dk1"/>
              </a:solidFill>
              <a:prstDash val="solid"/>
              <a:round/>
              <a:headEnd type="none" w="med" len="med"/>
              <a:tailEnd type="none" w="med" len="med"/>
            </a:ln>
          </p:spPr>
          <p:txBody>
            <a:bodyPr/>
            <a:lstStyle/>
            <a:p>
              <a:endParaRPr lang="en-US"/>
            </a:p>
          </p:txBody>
        </p:sp>
        <p:sp>
          <p:nvSpPr>
            <p:cNvPr id="2275" name="Google Shape;2275;p65"/>
            <p:cNvSpPr/>
            <p:nvPr/>
          </p:nvSpPr>
          <p:spPr>
            <a:xfrm rot="-618322">
              <a:off x="4214629" y="874554"/>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grpSp>
      <p:sp>
        <p:nvSpPr>
          <p:cNvPr id="2276" name="Google Shape;2276;p65"/>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7" name="Google Shape;2277;p65"/>
          <p:cNvPicPr preferRelativeResize="0"/>
          <p:nvPr/>
        </p:nvPicPr>
        <p:blipFill rotWithShape="1">
          <a:blip r:embed="rId3">
            <a:alphaModFix/>
          </a:blip>
          <a:srcRect b="43416"/>
          <a:stretch/>
        </p:blipFill>
        <p:spPr>
          <a:xfrm>
            <a:off x="4046800" y="1567196"/>
            <a:ext cx="212200" cy="115575"/>
          </a:xfrm>
          <a:prstGeom prst="rect">
            <a:avLst/>
          </a:prstGeom>
          <a:noFill/>
          <a:ln>
            <a:noFill/>
          </a:ln>
        </p:spPr>
      </p:pic>
      <p:grpSp>
        <p:nvGrpSpPr>
          <p:cNvPr id="2278" name="Google Shape;2278;p65"/>
          <p:cNvGrpSpPr/>
          <p:nvPr/>
        </p:nvGrpSpPr>
        <p:grpSpPr>
          <a:xfrm>
            <a:off x="3806750" y="1535758"/>
            <a:ext cx="1010400" cy="321900"/>
            <a:chOff x="3806750" y="1535758"/>
            <a:chExt cx="1010400" cy="321900"/>
          </a:xfrm>
        </p:grpSpPr>
        <p:sp>
          <p:nvSpPr>
            <p:cNvPr id="2279" name="Google Shape;2279;p65"/>
            <p:cNvSpPr/>
            <p:nvPr/>
          </p:nvSpPr>
          <p:spPr>
            <a:xfrm>
              <a:off x="3806750" y="1535758"/>
              <a:ext cx="1010400" cy="3219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0" name="Google Shape;2280;p65"/>
            <p:cNvGrpSpPr/>
            <p:nvPr/>
          </p:nvGrpSpPr>
          <p:grpSpPr>
            <a:xfrm>
              <a:off x="4074075" y="1587233"/>
              <a:ext cx="425300" cy="196681"/>
              <a:chOff x="4074075" y="1587233"/>
              <a:chExt cx="425300" cy="196681"/>
            </a:xfrm>
          </p:grpSpPr>
          <p:grpSp>
            <p:nvGrpSpPr>
              <p:cNvPr id="2281" name="Google Shape;2281;p65"/>
              <p:cNvGrpSpPr/>
              <p:nvPr/>
            </p:nvGrpSpPr>
            <p:grpSpPr>
              <a:xfrm>
                <a:off x="4074075" y="1587233"/>
                <a:ext cx="310067" cy="106115"/>
                <a:chOff x="4074075" y="1558050"/>
                <a:chExt cx="310067" cy="106115"/>
              </a:xfrm>
            </p:grpSpPr>
            <p:pic>
              <p:nvPicPr>
                <p:cNvPr id="2282" name="Google Shape;2282;p65"/>
                <p:cNvPicPr preferRelativeResize="0"/>
                <p:nvPr/>
              </p:nvPicPr>
              <p:blipFill rotWithShape="1">
                <a:blip r:embed="rId4">
                  <a:alphaModFix/>
                </a:blip>
                <a:srcRect b="31034"/>
                <a:stretch/>
              </p:blipFill>
              <p:spPr>
                <a:xfrm>
                  <a:off x="4179378" y="1558050"/>
                  <a:ext cx="145800" cy="100550"/>
                </a:xfrm>
                <a:prstGeom prst="rect">
                  <a:avLst/>
                </a:prstGeom>
                <a:noFill/>
                <a:ln>
                  <a:noFill/>
                </a:ln>
              </p:spPr>
            </p:pic>
            <p:sp>
              <p:nvSpPr>
                <p:cNvPr id="2283" name="Google Shape;2283;p65"/>
                <p:cNvSpPr/>
                <p:nvPr/>
              </p:nvSpPr>
              <p:spPr>
                <a:xfrm>
                  <a:off x="4074075" y="1643682"/>
                  <a:ext cx="310067" cy="20483"/>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sp>
            <p:nvSpPr>
              <p:cNvPr id="2284" name="Google Shape;2284;p65"/>
              <p:cNvSpPr/>
              <p:nvPr/>
            </p:nvSpPr>
            <p:spPr>
              <a:xfrm flipH="1">
                <a:off x="4220200" y="1763419"/>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sp>
            <p:nvSpPr>
              <p:cNvPr id="2285" name="Google Shape;2285;p65"/>
              <p:cNvSpPr/>
              <p:nvPr/>
            </p:nvSpPr>
            <p:spPr>
              <a:xfrm>
                <a:off x="4353575" y="15960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grpSp>
          <p:nvGrpSpPr>
            <p:cNvPr id="2286" name="Google Shape;2286;p65"/>
            <p:cNvGrpSpPr/>
            <p:nvPr/>
          </p:nvGrpSpPr>
          <p:grpSpPr>
            <a:xfrm>
              <a:off x="4408971" y="1587233"/>
              <a:ext cx="318448" cy="233468"/>
              <a:chOff x="4408971" y="1587233"/>
              <a:chExt cx="318448" cy="233468"/>
            </a:xfrm>
          </p:grpSpPr>
          <p:grpSp>
            <p:nvGrpSpPr>
              <p:cNvPr id="2287" name="Google Shape;2287;p65"/>
              <p:cNvGrpSpPr/>
              <p:nvPr/>
            </p:nvGrpSpPr>
            <p:grpSpPr>
              <a:xfrm>
                <a:off x="4485246" y="1587233"/>
                <a:ext cx="145929" cy="233457"/>
                <a:chOff x="3494646" y="1634250"/>
                <a:chExt cx="145929" cy="233457"/>
              </a:xfrm>
            </p:grpSpPr>
            <p:sp>
              <p:nvSpPr>
                <p:cNvPr id="2288" name="Google Shape;2288;p65"/>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2289" name="Google Shape;2289;p65"/>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2290" name="Google Shape;2290;p65"/>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grpSp>
          <p:grpSp>
            <p:nvGrpSpPr>
              <p:cNvPr id="2291" name="Google Shape;2291;p65"/>
              <p:cNvGrpSpPr/>
              <p:nvPr/>
            </p:nvGrpSpPr>
            <p:grpSpPr>
              <a:xfrm flipH="1">
                <a:off x="4408971" y="1676074"/>
                <a:ext cx="90403" cy="144627"/>
                <a:chOff x="3494646" y="1634250"/>
                <a:chExt cx="145929" cy="233457"/>
              </a:xfrm>
            </p:grpSpPr>
            <p:sp>
              <p:nvSpPr>
                <p:cNvPr id="2292" name="Google Shape;2292;p65"/>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2293" name="Google Shape;2293;p65"/>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2294" name="Google Shape;2294;p65"/>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nvGrpSpPr>
              <p:cNvPr id="2295" name="Google Shape;2295;p65"/>
              <p:cNvGrpSpPr/>
              <p:nvPr/>
            </p:nvGrpSpPr>
            <p:grpSpPr>
              <a:xfrm flipH="1">
                <a:off x="4668871" y="1641533"/>
                <a:ext cx="58549" cy="124851"/>
                <a:chOff x="3494646" y="1634250"/>
                <a:chExt cx="109458" cy="233454"/>
              </a:xfrm>
            </p:grpSpPr>
            <p:sp>
              <p:nvSpPr>
                <p:cNvPr id="2296" name="Google Shape;2296;p65"/>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2297" name="Google Shape;2297;p65"/>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grpSp>
      <p:grpSp>
        <p:nvGrpSpPr>
          <p:cNvPr id="2298" name="Google Shape;2298;p65"/>
          <p:cNvGrpSpPr/>
          <p:nvPr/>
        </p:nvGrpSpPr>
        <p:grpSpPr>
          <a:xfrm rot="1655249">
            <a:off x="2206226" y="1908768"/>
            <a:ext cx="203124" cy="200975"/>
            <a:chOff x="2282452" y="2031993"/>
            <a:chExt cx="203126" cy="200976"/>
          </a:xfrm>
        </p:grpSpPr>
        <p:grpSp>
          <p:nvGrpSpPr>
            <p:cNvPr id="2299" name="Google Shape;2299;p65"/>
            <p:cNvGrpSpPr/>
            <p:nvPr/>
          </p:nvGrpSpPr>
          <p:grpSpPr>
            <a:xfrm rot="1124143">
              <a:off x="2307769" y="2044732"/>
              <a:ext cx="108274" cy="175498"/>
              <a:chOff x="2162517" y="2007250"/>
              <a:chExt cx="108275" cy="175500"/>
            </a:xfrm>
          </p:grpSpPr>
          <p:sp>
            <p:nvSpPr>
              <p:cNvPr id="2300" name="Google Shape;2300;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01" name="Google Shape;2301;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02" name="Google Shape;2302;p65"/>
            <p:cNvGrpSpPr/>
            <p:nvPr/>
          </p:nvGrpSpPr>
          <p:grpSpPr>
            <a:xfrm>
              <a:off x="2423547" y="2082206"/>
              <a:ext cx="62031" cy="100544"/>
              <a:chOff x="2162517" y="2007250"/>
              <a:chExt cx="108275" cy="175500"/>
            </a:xfrm>
          </p:grpSpPr>
          <p:sp>
            <p:nvSpPr>
              <p:cNvPr id="2303" name="Google Shape;2303;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04" name="Google Shape;2304;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2305" name="Google Shape;2305;p65"/>
          <p:cNvGrpSpPr/>
          <p:nvPr/>
        </p:nvGrpSpPr>
        <p:grpSpPr>
          <a:xfrm>
            <a:off x="2165086" y="3664546"/>
            <a:ext cx="395641" cy="597541"/>
            <a:chOff x="2165086" y="3635363"/>
            <a:chExt cx="395641" cy="597541"/>
          </a:xfrm>
        </p:grpSpPr>
        <p:grpSp>
          <p:nvGrpSpPr>
            <p:cNvPr id="2306" name="Google Shape;2306;p65"/>
            <p:cNvGrpSpPr/>
            <p:nvPr/>
          </p:nvGrpSpPr>
          <p:grpSpPr>
            <a:xfrm rot="1782177" flipH="1">
              <a:off x="2230726" y="4042109"/>
              <a:ext cx="108274" cy="175499"/>
              <a:chOff x="2162517" y="2007250"/>
              <a:chExt cx="108275" cy="175500"/>
            </a:xfrm>
          </p:grpSpPr>
          <p:sp>
            <p:nvSpPr>
              <p:cNvPr id="2307" name="Google Shape;2307;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08" name="Google Shape;2308;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09" name="Google Shape;2309;p65"/>
            <p:cNvGrpSpPr/>
            <p:nvPr/>
          </p:nvGrpSpPr>
          <p:grpSpPr>
            <a:xfrm rot="2906323" flipH="1">
              <a:off x="2192264" y="4010228"/>
              <a:ext cx="62035" cy="100551"/>
              <a:chOff x="2162517" y="2007250"/>
              <a:chExt cx="108275" cy="175500"/>
            </a:xfrm>
          </p:grpSpPr>
          <p:sp>
            <p:nvSpPr>
              <p:cNvPr id="2310" name="Google Shape;2310;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11" name="Google Shape;2311;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12" name="Google Shape;2312;p65"/>
            <p:cNvGrpSpPr/>
            <p:nvPr/>
          </p:nvGrpSpPr>
          <p:grpSpPr>
            <a:xfrm rot="2056852" flipH="1">
              <a:off x="2475765" y="3993400"/>
              <a:ext cx="62033" cy="100548"/>
              <a:chOff x="2162517" y="2007250"/>
              <a:chExt cx="108275" cy="175500"/>
            </a:xfrm>
          </p:grpSpPr>
          <p:sp>
            <p:nvSpPr>
              <p:cNvPr id="2313" name="Google Shape;2313;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14" name="Google Shape;2314;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15" name="Google Shape;2315;p65"/>
            <p:cNvGrpSpPr/>
            <p:nvPr/>
          </p:nvGrpSpPr>
          <p:grpSpPr>
            <a:xfrm rot="8743148">
              <a:off x="2239215" y="3644100"/>
              <a:ext cx="62033" cy="100548"/>
              <a:chOff x="2162517" y="2007250"/>
              <a:chExt cx="108275" cy="175500"/>
            </a:xfrm>
          </p:grpSpPr>
          <p:sp>
            <p:nvSpPr>
              <p:cNvPr id="2316" name="Google Shape;2316;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17" name="Google Shape;2317;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2318" name="Google Shape;2318;p65"/>
          <p:cNvGrpSpPr/>
          <p:nvPr/>
        </p:nvGrpSpPr>
        <p:grpSpPr>
          <a:xfrm>
            <a:off x="3462350" y="1295156"/>
            <a:ext cx="650003" cy="452713"/>
            <a:chOff x="3462350" y="1295156"/>
            <a:chExt cx="650003" cy="452713"/>
          </a:xfrm>
        </p:grpSpPr>
        <p:grpSp>
          <p:nvGrpSpPr>
            <p:cNvPr id="2319" name="Google Shape;2319;p65"/>
            <p:cNvGrpSpPr/>
            <p:nvPr/>
          </p:nvGrpSpPr>
          <p:grpSpPr>
            <a:xfrm>
              <a:off x="3462350" y="1371008"/>
              <a:ext cx="611867" cy="305085"/>
              <a:chOff x="3462350" y="1341825"/>
              <a:chExt cx="611867" cy="305085"/>
            </a:xfrm>
          </p:grpSpPr>
          <p:sp>
            <p:nvSpPr>
              <p:cNvPr id="2320" name="Google Shape;2320;p65"/>
              <p:cNvSpPr/>
              <p:nvPr/>
            </p:nvSpPr>
            <p:spPr>
              <a:xfrm>
                <a:off x="3462350" y="1341825"/>
                <a:ext cx="592925" cy="288150"/>
              </a:xfrm>
              <a:custGeom>
                <a:avLst/>
                <a:gdLst/>
                <a:ahLst/>
                <a:cxnLst/>
                <a:rect l="l" t="t" r="r" b="b"/>
                <a:pathLst>
                  <a:path w="23717" h="11526" extrusionOk="0">
                    <a:moveTo>
                      <a:pt x="762" y="0"/>
                    </a:moveTo>
                    <a:lnTo>
                      <a:pt x="4191" y="429"/>
                    </a:lnTo>
                    <a:lnTo>
                      <a:pt x="9144" y="1001"/>
                    </a:lnTo>
                    <a:lnTo>
                      <a:pt x="12858" y="1858"/>
                    </a:lnTo>
                    <a:lnTo>
                      <a:pt x="15573" y="2953"/>
                    </a:lnTo>
                    <a:lnTo>
                      <a:pt x="19002" y="5096"/>
                    </a:lnTo>
                    <a:lnTo>
                      <a:pt x="21764" y="7144"/>
                    </a:lnTo>
                    <a:lnTo>
                      <a:pt x="23193" y="9240"/>
                    </a:lnTo>
                    <a:lnTo>
                      <a:pt x="23717" y="10478"/>
                    </a:lnTo>
                    <a:lnTo>
                      <a:pt x="18954" y="11526"/>
                    </a:lnTo>
                    <a:lnTo>
                      <a:pt x="17192" y="10287"/>
                    </a:lnTo>
                    <a:lnTo>
                      <a:pt x="16954" y="9430"/>
                    </a:lnTo>
                    <a:lnTo>
                      <a:pt x="15859" y="7620"/>
                    </a:lnTo>
                    <a:lnTo>
                      <a:pt x="13858" y="5858"/>
                    </a:lnTo>
                    <a:lnTo>
                      <a:pt x="10858" y="3906"/>
                    </a:lnTo>
                    <a:lnTo>
                      <a:pt x="8382" y="3001"/>
                    </a:lnTo>
                    <a:lnTo>
                      <a:pt x="5143" y="2239"/>
                    </a:lnTo>
                    <a:lnTo>
                      <a:pt x="1381" y="1858"/>
                    </a:lnTo>
                    <a:lnTo>
                      <a:pt x="0" y="1572"/>
                    </a:lnTo>
                    <a:lnTo>
                      <a:pt x="95" y="191"/>
                    </a:lnTo>
                    <a:close/>
                  </a:path>
                </a:pathLst>
              </a:custGeom>
              <a:solidFill>
                <a:schemeClr val="accent2"/>
              </a:solidFill>
              <a:ln>
                <a:noFill/>
              </a:ln>
            </p:spPr>
            <p:txBody>
              <a:bodyPr/>
              <a:lstStyle/>
              <a:p>
                <a:endParaRPr lang="en-US"/>
              </a:p>
            </p:txBody>
          </p:sp>
          <p:sp>
            <p:nvSpPr>
              <p:cNvPr id="2321" name="Google Shape;2321;p65"/>
              <p:cNvSpPr/>
              <p:nvPr/>
            </p:nvSpPr>
            <p:spPr>
              <a:xfrm>
                <a:off x="3479000" y="1386075"/>
                <a:ext cx="432578" cy="260812"/>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sp>
            <p:nvSpPr>
              <p:cNvPr id="2322" name="Google Shape;2322;p65"/>
              <p:cNvSpPr/>
              <p:nvPr/>
            </p:nvSpPr>
            <p:spPr>
              <a:xfrm>
                <a:off x="3479000" y="1343225"/>
                <a:ext cx="595217" cy="303685"/>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sp>
          <p:nvSpPr>
            <p:cNvPr id="2323" name="Google Shape;2323;p65"/>
            <p:cNvSpPr/>
            <p:nvPr/>
          </p:nvSpPr>
          <p:spPr>
            <a:xfrm>
              <a:off x="3843325" y="1607145"/>
              <a:ext cx="269028" cy="140724"/>
            </a:xfrm>
            <a:prstGeom prst="cloud">
              <a:avLst/>
            </a:prstGeom>
            <a:solidFill>
              <a:srgbClr val="F3F3F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4" name="Google Shape;2324;p65"/>
            <p:cNvGrpSpPr/>
            <p:nvPr/>
          </p:nvGrpSpPr>
          <p:grpSpPr>
            <a:xfrm rot="-4467433" flipH="1">
              <a:off x="3528650" y="1288212"/>
              <a:ext cx="62227" cy="100884"/>
              <a:chOff x="2162517" y="2007250"/>
              <a:chExt cx="108275" cy="175500"/>
            </a:xfrm>
          </p:grpSpPr>
          <p:sp>
            <p:nvSpPr>
              <p:cNvPr id="2325" name="Google Shape;2325;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26" name="Google Shape;2326;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27" name="Google Shape;2327;p65"/>
            <p:cNvGrpSpPr/>
            <p:nvPr/>
          </p:nvGrpSpPr>
          <p:grpSpPr>
            <a:xfrm rot="687608" flipH="1">
              <a:off x="3515428" y="1463491"/>
              <a:ext cx="51805" cy="84012"/>
              <a:chOff x="2097938" y="2003732"/>
              <a:chExt cx="157384" cy="255152"/>
            </a:xfrm>
          </p:grpSpPr>
          <p:sp>
            <p:nvSpPr>
              <p:cNvPr id="2328" name="Google Shape;2328;p65"/>
              <p:cNvSpPr/>
              <p:nvPr/>
            </p:nvSpPr>
            <p:spPr>
              <a:xfrm rot="-237">
                <a:off x="2104209" y="2003737"/>
                <a:ext cx="145812" cy="25456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29" name="Google Shape;2329;p65"/>
              <p:cNvSpPr/>
              <p:nvPr/>
            </p:nvSpPr>
            <p:spPr>
              <a:xfrm rot="-237">
                <a:off x="2097947" y="2006390"/>
                <a:ext cx="157367" cy="252489"/>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30" name="Google Shape;2330;p65"/>
            <p:cNvGrpSpPr/>
            <p:nvPr/>
          </p:nvGrpSpPr>
          <p:grpSpPr>
            <a:xfrm rot="-1038064" flipH="1">
              <a:off x="3572906" y="1453815"/>
              <a:ext cx="56192" cy="91109"/>
              <a:chOff x="2105688" y="2024220"/>
              <a:chExt cx="170696" cy="276658"/>
            </a:xfrm>
          </p:grpSpPr>
          <p:sp>
            <p:nvSpPr>
              <p:cNvPr id="2331" name="Google Shape;2331;p65"/>
              <p:cNvSpPr/>
              <p:nvPr/>
            </p:nvSpPr>
            <p:spPr>
              <a:xfrm>
                <a:off x="2112480" y="2024220"/>
                <a:ext cx="158162" cy="276028"/>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32" name="Google Shape;2332;p65"/>
              <p:cNvSpPr/>
              <p:nvPr/>
            </p:nvSpPr>
            <p:spPr>
              <a:xfrm>
                <a:off x="2105688" y="2027097"/>
                <a:ext cx="170696" cy="273781"/>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2333" name="Google Shape;2333;p65"/>
          <p:cNvGrpSpPr/>
          <p:nvPr/>
        </p:nvGrpSpPr>
        <p:grpSpPr>
          <a:xfrm>
            <a:off x="5035238" y="1295106"/>
            <a:ext cx="629461" cy="338073"/>
            <a:chOff x="5111438" y="1295106"/>
            <a:chExt cx="629461" cy="338073"/>
          </a:xfrm>
        </p:grpSpPr>
        <p:grpSp>
          <p:nvGrpSpPr>
            <p:cNvPr id="2334" name="Google Shape;2334;p65"/>
            <p:cNvGrpSpPr/>
            <p:nvPr/>
          </p:nvGrpSpPr>
          <p:grpSpPr>
            <a:xfrm rot="621253">
              <a:off x="5121246" y="1338154"/>
              <a:ext cx="492956" cy="153807"/>
              <a:chOff x="5738183" y="1506005"/>
              <a:chExt cx="431777" cy="134707"/>
            </a:xfrm>
          </p:grpSpPr>
          <p:sp>
            <p:nvSpPr>
              <p:cNvPr id="2335" name="Google Shape;2335;p65"/>
              <p:cNvSpPr/>
              <p:nvPr/>
            </p:nvSpPr>
            <p:spPr>
              <a:xfrm>
                <a:off x="5738183" y="1506012"/>
                <a:ext cx="216000" cy="134700"/>
              </a:xfrm>
              <a:prstGeom prst="arc">
                <a:avLst>
                  <a:gd name="adj1" fmla="val 14216407"/>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5"/>
              <p:cNvSpPr/>
              <p:nvPr/>
            </p:nvSpPr>
            <p:spPr>
              <a:xfrm flipH="1">
                <a:off x="5953960" y="1506005"/>
                <a:ext cx="216000" cy="134700"/>
              </a:xfrm>
              <a:prstGeom prst="arc">
                <a:avLst>
                  <a:gd name="adj1" fmla="val 146277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7" name="Google Shape;2337;p65"/>
            <p:cNvGrpSpPr/>
            <p:nvPr/>
          </p:nvGrpSpPr>
          <p:grpSpPr>
            <a:xfrm rot="621304">
              <a:off x="5356925" y="1514028"/>
              <a:ext cx="298208" cy="93108"/>
              <a:chOff x="5778225" y="1502925"/>
              <a:chExt cx="369926" cy="115500"/>
            </a:xfrm>
          </p:grpSpPr>
          <p:sp>
            <p:nvSpPr>
              <p:cNvPr id="2338" name="Google Shape;2338;p65"/>
              <p:cNvSpPr/>
              <p:nvPr/>
            </p:nvSpPr>
            <p:spPr>
              <a:xfrm>
                <a:off x="5778225" y="1502925"/>
                <a:ext cx="185100" cy="115500"/>
              </a:xfrm>
              <a:prstGeom prst="arc">
                <a:avLst>
                  <a:gd name="adj1" fmla="val 14111781"/>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5"/>
              <p:cNvSpPr/>
              <p:nvPr/>
            </p:nvSpPr>
            <p:spPr>
              <a:xfrm flipH="1">
                <a:off x="5963051" y="1502925"/>
                <a:ext cx="185100" cy="115500"/>
              </a:xfrm>
              <a:prstGeom prst="arc">
                <a:avLst>
                  <a:gd name="adj1" fmla="val 13798783"/>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0" name="Google Shape;2340;p65"/>
            <p:cNvGrpSpPr/>
            <p:nvPr/>
          </p:nvGrpSpPr>
          <p:grpSpPr>
            <a:xfrm rot="621307">
              <a:off x="5502082" y="1343638"/>
              <a:ext cx="234340" cy="71050"/>
              <a:chOff x="5813157" y="1519699"/>
              <a:chExt cx="338061" cy="102497"/>
            </a:xfrm>
          </p:grpSpPr>
          <p:sp>
            <p:nvSpPr>
              <p:cNvPr id="2341" name="Google Shape;2341;p65"/>
              <p:cNvSpPr/>
              <p:nvPr/>
            </p:nvSpPr>
            <p:spPr>
              <a:xfrm rot="-42817">
                <a:off x="5813750" y="1522742"/>
                <a:ext cx="168613" cy="98407"/>
              </a:xfrm>
              <a:prstGeom prst="arc">
                <a:avLst>
                  <a:gd name="adj1" fmla="val 149408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5"/>
              <p:cNvSpPr/>
              <p:nvPr/>
            </p:nvSpPr>
            <p:spPr>
              <a:xfrm rot="-42817" flipH="1">
                <a:off x="5982011" y="1520745"/>
                <a:ext cx="168613" cy="98407"/>
              </a:xfrm>
              <a:prstGeom prst="arc">
                <a:avLst>
                  <a:gd name="adj1" fmla="val 14711979"/>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3" name="Google Shape;2343;p65"/>
          <p:cNvGrpSpPr/>
          <p:nvPr/>
        </p:nvGrpSpPr>
        <p:grpSpPr>
          <a:xfrm>
            <a:off x="3742436" y="1516758"/>
            <a:ext cx="402983" cy="135190"/>
            <a:chOff x="3742436" y="1516758"/>
            <a:chExt cx="402983" cy="135190"/>
          </a:xfrm>
        </p:grpSpPr>
        <p:grpSp>
          <p:nvGrpSpPr>
            <p:cNvPr id="2344" name="Google Shape;2344;p65"/>
            <p:cNvGrpSpPr/>
            <p:nvPr/>
          </p:nvGrpSpPr>
          <p:grpSpPr>
            <a:xfrm rot="-6524258" flipH="1">
              <a:off x="3998769" y="1555853"/>
              <a:ext cx="62221" cy="100869"/>
              <a:chOff x="2162517" y="2007250"/>
              <a:chExt cx="108275" cy="175500"/>
            </a:xfrm>
          </p:grpSpPr>
          <p:sp>
            <p:nvSpPr>
              <p:cNvPr id="2345" name="Google Shape;2345;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46" name="Google Shape;2346;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47" name="Google Shape;2347;p65"/>
            <p:cNvGrpSpPr/>
            <p:nvPr/>
          </p:nvGrpSpPr>
          <p:grpSpPr>
            <a:xfrm rot="-5400000" flipH="1">
              <a:off x="4098701" y="1569824"/>
              <a:ext cx="35644" cy="57792"/>
              <a:chOff x="2162517" y="2007250"/>
              <a:chExt cx="108275" cy="175500"/>
            </a:xfrm>
          </p:grpSpPr>
          <p:sp>
            <p:nvSpPr>
              <p:cNvPr id="2348" name="Google Shape;2348;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49" name="Google Shape;2349;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50" name="Google Shape;2350;p65"/>
            <p:cNvGrpSpPr/>
            <p:nvPr/>
          </p:nvGrpSpPr>
          <p:grpSpPr>
            <a:xfrm rot="5400000">
              <a:off x="3761762" y="1534981"/>
              <a:ext cx="62226" cy="100877"/>
              <a:chOff x="2162517" y="2007250"/>
              <a:chExt cx="108275" cy="175500"/>
            </a:xfrm>
          </p:grpSpPr>
          <p:sp>
            <p:nvSpPr>
              <p:cNvPr id="2351" name="Google Shape;2351;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52" name="Google Shape;2352;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2353" name="Google Shape;2353;p65"/>
            <p:cNvGrpSpPr/>
            <p:nvPr/>
          </p:nvGrpSpPr>
          <p:grpSpPr>
            <a:xfrm rot="-7125628" flipH="1">
              <a:off x="4077322" y="1517390"/>
              <a:ext cx="35645" cy="57801"/>
              <a:chOff x="2162517" y="2007250"/>
              <a:chExt cx="108275" cy="175500"/>
            </a:xfrm>
          </p:grpSpPr>
          <p:sp>
            <p:nvSpPr>
              <p:cNvPr id="2354" name="Google Shape;2354;p65"/>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2355" name="Google Shape;2355;p65"/>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2356" name="Google Shape;2356;p65"/>
          <p:cNvGrpSpPr/>
          <p:nvPr/>
        </p:nvGrpSpPr>
        <p:grpSpPr>
          <a:xfrm>
            <a:off x="618822" y="4487416"/>
            <a:ext cx="311102" cy="247109"/>
            <a:chOff x="618822" y="4487416"/>
            <a:chExt cx="311102" cy="247109"/>
          </a:xfrm>
        </p:grpSpPr>
        <p:sp>
          <p:nvSpPr>
            <p:cNvPr id="2357" name="Google Shape;2357;p65"/>
            <p:cNvSpPr/>
            <p:nvPr/>
          </p:nvSpPr>
          <p:spPr>
            <a:xfrm rot="7198174">
              <a:off x="804352" y="4558183"/>
              <a:ext cx="47444" cy="207785"/>
            </a:xfrm>
            <a:prstGeom prst="triangle">
              <a:avLst>
                <a:gd name="adj" fmla="val 50000"/>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5"/>
            <p:cNvSpPr/>
            <p:nvPr/>
          </p:nvSpPr>
          <p:spPr>
            <a:xfrm rot="-2698469">
              <a:off x="631163" y="4532504"/>
              <a:ext cx="171445" cy="105845"/>
            </a:xfrm>
            <a:prstGeom prst="cloud">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9" name="Google Shape;2359;p65"/>
          <p:cNvSpPr txBox="1"/>
          <p:nvPr/>
        </p:nvSpPr>
        <p:spPr>
          <a:xfrm rot="-651264">
            <a:off x="4142969" y="487198"/>
            <a:ext cx="3337512" cy="3204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accent5"/>
                </a:solidFill>
                <a:latin typeface="Caveat"/>
                <a:ea typeface="Caveat"/>
                <a:cs typeface="Caveat"/>
                <a:sym typeface="Caveat"/>
              </a:rPr>
              <a:t>Let’s summarize…</a:t>
            </a:r>
            <a:endParaRPr sz="2800">
              <a:solidFill>
                <a:schemeClr val="accent5"/>
              </a:solidFill>
              <a:latin typeface="Caveat"/>
              <a:ea typeface="Caveat"/>
              <a:cs typeface="Caveat"/>
              <a:sym typeface="Caveat"/>
            </a:endParaRPr>
          </a:p>
          <a:p>
            <a:pPr marL="0" lvl="0" indent="0" algn="ctr" rtl="0">
              <a:spcBef>
                <a:spcPts val="0"/>
              </a:spcBef>
              <a:spcAft>
                <a:spcPts val="0"/>
              </a:spcAft>
              <a:buNone/>
            </a:pPr>
            <a:r>
              <a:rPr lang="en" sz="1800">
                <a:solidFill>
                  <a:schemeClr val="accent5"/>
                </a:solidFill>
                <a:latin typeface="Caveat"/>
                <a:ea typeface="Caveat"/>
                <a:cs typeface="Caveat"/>
                <a:sym typeface="Caveat"/>
              </a:rPr>
              <a:t>(so far)</a:t>
            </a:r>
            <a:endParaRPr sz="1800">
              <a:solidFill>
                <a:schemeClr val="accent5"/>
              </a:solidFill>
              <a:latin typeface="Caveat"/>
              <a:ea typeface="Caveat"/>
              <a:cs typeface="Caveat"/>
              <a:sym typeface="Caveat"/>
            </a:endParaRPr>
          </a:p>
        </p:txBody>
      </p:sp>
      <p:grpSp>
        <p:nvGrpSpPr>
          <p:cNvPr id="2360" name="Google Shape;2360;p65"/>
          <p:cNvGrpSpPr/>
          <p:nvPr/>
        </p:nvGrpSpPr>
        <p:grpSpPr>
          <a:xfrm flipH="1">
            <a:off x="4259279" y="2998500"/>
            <a:ext cx="971771" cy="2392777"/>
            <a:chOff x="6270698" y="3503323"/>
            <a:chExt cx="2555275" cy="1788725"/>
          </a:xfrm>
        </p:grpSpPr>
        <p:sp>
          <p:nvSpPr>
            <p:cNvPr id="2361" name="Google Shape;2361;p65"/>
            <p:cNvSpPr/>
            <p:nvPr/>
          </p:nvSpPr>
          <p:spPr>
            <a:xfrm>
              <a:off x="6270698" y="3503323"/>
              <a:ext cx="2555275" cy="1788725"/>
            </a:xfrm>
            <a:custGeom>
              <a:avLst/>
              <a:gdLst/>
              <a:ahLst/>
              <a:cxnLst/>
              <a:rect l="l" t="t" r="r" b="b"/>
              <a:pathLst>
                <a:path w="102211" h="71549" extrusionOk="0">
                  <a:moveTo>
                    <a:pt x="27862" y="0"/>
                  </a:moveTo>
                  <a:lnTo>
                    <a:pt x="41391" y="1399"/>
                  </a:lnTo>
                  <a:lnTo>
                    <a:pt x="37560" y="6192"/>
                  </a:lnTo>
                  <a:lnTo>
                    <a:pt x="34473" y="9175"/>
                  </a:lnTo>
                  <a:lnTo>
                    <a:pt x="38194" y="12022"/>
                  </a:lnTo>
                  <a:lnTo>
                    <a:pt x="49293" y="14667"/>
                  </a:lnTo>
                  <a:lnTo>
                    <a:pt x="65845" y="16082"/>
                  </a:lnTo>
                  <a:lnTo>
                    <a:pt x="79145" y="16932"/>
                  </a:lnTo>
                  <a:lnTo>
                    <a:pt x="91741" y="19477"/>
                  </a:lnTo>
                  <a:lnTo>
                    <a:pt x="99663" y="22874"/>
                  </a:lnTo>
                  <a:lnTo>
                    <a:pt x="102211" y="27544"/>
                  </a:lnTo>
                  <a:lnTo>
                    <a:pt x="101365" y="34053"/>
                  </a:lnTo>
                  <a:lnTo>
                    <a:pt x="94431" y="49194"/>
                  </a:lnTo>
                  <a:lnTo>
                    <a:pt x="80423" y="70984"/>
                  </a:lnTo>
                  <a:lnTo>
                    <a:pt x="27079" y="71549"/>
                  </a:lnTo>
                  <a:lnTo>
                    <a:pt x="15348" y="67630"/>
                  </a:lnTo>
                  <a:lnTo>
                    <a:pt x="35298" y="54759"/>
                  </a:lnTo>
                  <a:lnTo>
                    <a:pt x="46043" y="46469"/>
                  </a:lnTo>
                  <a:lnTo>
                    <a:pt x="53715" y="39052"/>
                  </a:lnTo>
                  <a:lnTo>
                    <a:pt x="57552" y="35125"/>
                  </a:lnTo>
                  <a:lnTo>
                    <a:pt x="61388" y="31634"/>
                  </a:lnTo>
                  <a:lnTo>
                    <a:pt x="62156" y="27053"/>
                  </a:lnTo>
                  <a:lnTo>
                    <a:pt x="53715" y="22690"/>
                  </a:lnTo>
                  <a:lnTo>
                    <a:pt x="40671" y="20072"/>
                  </a:lnTo>
                  <a:lnTo>
                    <a:pt x="29161" y="18545"/>
                  </a:lnTo>
                  <a:lnTo>
                    <a:pt x="8441" y="15054"/>
                  </a:lnTo>
                  <a:lnTo>
                    <a:pt x="0" y="9601"/>
                  </a:lnTo>
                  <a:lnTo>
                    <a:pt x="1536" y="5456"/>
                  </a:lnTo>
                  <a:lnTo>
                    <a:pt x="4604" y="1457"/>
                  </a:lnTo>
                  <a:close/>
                </a:path>
              </a:pathLst>
            </a:custGeom>
            <a:solidFill>
              <a:schemeClr val="accent2"/>
            </a:solidFill>
            <a:ln>
              <a:noFill/>
            </a:ln>
          </p:spPr>
          <p:txBody>
            <a:bodyPr/>
            <a:lstStyle/>
            <a:p>
              <a:endParaRPr lang="en-US"/>
            </a:p>
          </p:txBody>
        </p:sp>
        <p:sp>
          <p:nvSpPr>
            <p:cNvPr id="2362" name="Google Shape;2362;p65"/>
            <p:cNvSpPr/>
            <p:nvPr/>
          </p:nvSpPr>
          <p:spPr>
            <a:xfrm>
              <a:off x="6282792" y="3568809"/>
              <a:ext cx="1534775" cy="1638350"/>
            </a:xfrm>
            <a:custGeom>
              <a:avLst/>
              <a:gdLst/>
              <a:ahLst/>
              <a:cxnLst/>
              <a:rect l="l" t="t" r="r" b="b"/>
              <a:pathLst>
                <a:path w="61391" h="65534" extrusionOk="0">
                  <a:moveTo>
                    <a:pt x="284" y="0"/>
                  </a:moveTo>
                  <a:cubicBezTo>
                    <a:pt x="1337" y="1961"/>
                    <a:pt x="-3574" y="7507"/>
                    <a:pt x="6603" y="11765"/>
                  </a:cubicBezTo>
                  <a:cubicBezTo>
                    <a:pt x="16781" y="16023"/>
                    <a:pt x="59840" y="16589"/>
                    <a:pt x="61349" y="25550"/>
                  </a:cubicBezTo>
                  <a:cubicBezTo>
                    <a:pt x="62858" y="34512"/>
                    <a:pt x="23274" y="58870"/>
                    <a:pt x="15659" y="65534"/>
                  </a:cubicBezTo>
                </a:path>
              </a:pathLst>
            </a:custGeom>
            <a:noFill/>
            <a:ln w="28575" cap="flat" cmpd="sng">
              <a:solidFill>
                <a:schemeClr val="dk1"/>
              </a:solidFill>
              <a:prstDash val="solid"/>
              <a:round/>
              <a:headEnd type="none" w="med" len="med"/>
              <a:tailEnd type="none" w="med" len="med"/>
            </a:ln>
          </p:spPr>
          <p:txBody>
            <a:bodyPr/>
            <a:lstStyle/>
            <a:p>
              <a:endParaRPr lang="en-US"/>
            </a:p>
          </p:txBody>
        </p:sp>
        <p:sp>
          <p:nvSpPr>
            <p:cNvPr id="2363" name="Google Shape;2363;p65"/>
            <p:cNvSpPr/>
            <p:nvPr/>
          </p:nvSpPr>
          <p:spPr>
            <a:xfrm>
              <a:off x="7175965" y="3539748"/>
              <a:ext cx="1640100" cy="1674475"/>
            </a:xfrm>
            <a:custGeom>
              <a:avLst/>
              <a:gdLst/>
              <a:ahLst/>
              <a:cxnLst/>
              <a:rect l="l" t="t" r="r" b="b"/>
              <a:pathLst>
                <a:path w="65604" h="66979" extrusionOk="0">
                  <a:moveTo>
                    <a:pt x="6763" y="0"/>
                  </a:moveTo>
                  <a:cubicBezTo>
                    <a:pt x="6244" y="1915"/>
                    <a:pt x="-5898" y="7777"/>
                    <a:pt x="3650" y="11488"/>
                  </a:cubicBezTo>
                  <a:cubicBezTo>
                    <a:pt x="13198" y="15199"/>
                    <a:pt x="56702" y="13018"/>
                    <a:pt x="64050" y="22266"/>
                  </a:cubicBezTo>
                  <a:cubicBezTo>
                    <a:pt x="71398" y="31515"/>
                    <a:pt x="50455" y="59527"/>
                    <a:pt x="47736" y="66979"/>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nvGrpSpPr>
          <p:cNvPr id="2364" name="Google Shape;2364;p65"/>
          <p:cNvGrpSpPr/>
          <p:nvPr/>
        </p:nvGrpSpPr>
        <p:grpSpPr>
          <a:xfrm>
            <a:off x="4430452" y="1682775"/>
            <a:ext cx="680998" cy="1169400"/>
            <a:chOff x="4430452" y="1682775"/>
            <a:chExt cx="680998" cy="1169400"/>
          </a:xfrm>
        </p:grpSpPr>
        <p:grpSp>
          <p:nvGrpSpPr>
            <p:cNvPr id="2365" name="Google Shape;2365;p65"/>
            <p:cNvGrpSpPr/>
            <p:nvPr/>
          </p:nvGrpSpPr>
          <p:grpSpPr>
            <a:xfrm>
              <a:off x="4564250" y="1682775"/>
              <a:ext cx="547200" cy="1169400"/>
              <a:chOff x="4564250" y="1682775"/>
              <a:chExt cx="547200" cy="1169400"/>
            </a:xfrm>
          </p:grpSpPr>
          <p:grpSp>
            <p:nvGrpSpPr>
              <p:cNvPr id="2366" name="Google Shape;2366;p65"/>
              <p:cNvGrpSpPr/>
              <p:nvPr/>
            </p:nvGrpSpPr>
            <p:grpSpPr>
              <a:xfrm>
                <a:off x="4564250" y="1682775"/>
                <a:ext cx="547200" cy="1169400"/>
                <a:chOff x="4618250" y="1481350"/>
                <a:chExt cx="547200" cy="1169400"/>
              </a:xfrm>
            </p:grpSpPr>
            <p:sp>
              <p:nvSpPr>
                <p:cNvPr id="2367" name="Google Shape;2367;p65"/>
                <p:cNvSpPr/>
                <p:nvPr/>
              </p:nvSpPr>
              <p:spPr>
                <a:xfrm rot="-5400000">
                  <a:off x="4307150" y="1792450"/>
                  <a:ext cx="1169400" cy="547200"/>
                </a:xfrm>
                <a:prstGeom prst="can">
                  <a:avLst>
                    <a:gd name="adj"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5"/>
                <p:cNvSpPr/>
                <p:nvPr/>
              </p:nvSpPr>
              <p:spPr>
                <a:xfrm>
                  <a:off x="4629200" y="1535750"/>
                  <a:ext cx="224400" cy="1060500"/>
                </a:xfrm>
                <a:prstGeom prst="ellipse">
                  <a:avLst/>
                </a:prstGeom>
                <a:solidFill>
                  <a:srgbClr val="BE8B98"/>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5"/>
                <p:cNvSpPr/>
                <p:nvPr/>
              </p:nvSpPr>
              <p:spPr>
                <a:xfrm rot="10800000" flipH="1">
                  <a:off x="4705823" y="20650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370" name="Google Shape;2370;p65"/>
                <p:cNvSpPr/>
                <p:nvPr/>
              </p:nvSpPr>
              <p:spPr>
                <a:xfrm>
                  <a:off x="4698450" y="17156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371" name="Google Shape;2371;p65"/>
                <p:cNvSpPr/>
                <p:nvPr/>
              </p:nvSpPr>
              <p:spPr>
                <a:xfrm>
                  <a:off x="4765950" y="1567200"/>
                  <a:ext cx="36475" cy="1009600"/>
                </a:xfrm>
                <a:custGeom>
                  <a:avLst/>
                  <a:gdLst/>
                  <a:ahLst/>
                  <a:cxnLst/>
                  <a:rect l="l" t="t" r="r" b="b"/>
                  <a:pathLst>
                    <a:path w="1459" h="40384" extrusionOk="0">
                      <a:moveTo>
                        <a:pt x="0" y="16126"/>
                      </a:moveTo>
                      <a:lnTo>
                        <a:pt x="365" y="0"/>
                      </a:lnTo>
                      <a:lnTo>
                        <a:pt x="1459" y="2025"/>
                      </a:lnTo>
                      <a:lnTo>
                        <a:pt x="1459" y="38001"/>
                      </a:lnTo>
                      <a:lnTo>
                        <a:pt x="219" y="4038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372" name="Google Shape;2372;p65"/>
                <p:cNvSpPr/>
                <p:nvPr/>
              </p:nvSpPr>
              <p:spPr>
                <a:xfrm rot="-5400000">
                  <a:off x="4657873" y="1977550"/>
                  <a:ext cx="189000" cy="177000"/>
                </a:xfrm>
                <a:prstGeom prst="can">
                  <a:avLst>
                    <a:gd name="adj" fmla="val 39131"/>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5"/>
                <p:cNvSpPr/>
                <p:nvPr/>
              </p:nvSpPr>
              <p:spPr>
                <a:xfrm>
                  <a:off x="4786000" y="1831225"/>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374" name="Google Shape;2374;p65"/>
                <p:cNvSpPr/>
                <p:nvPr/>
              </p:nvSpPr>
              <p:spPr>
                <a:xfrm rot="10800000" flipH="1">
                  <a:off x="4786000" y="2080800"/>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2375" name="Google Shape;2375;p65"/>
              <p:cNvGrpSpPr/>
              <p:nvPr/>
            </p:nvGrpSpPr>
            <p:grpSpPr>
              <a:xfrm>
                <a:off x="4820735" y="1729750"/>
                <a:ext cx="212199" cy="169750"/>
                <a:chOff x="4820735" y="1729750"/>
                <a:chExt cx="212199" cy="169750"/>
              </a:xfrm>
            </p:grpSpPr>
            <p:sp>
              <p:nvSpPr>
                <p:cNvPr id="2376" name="Google Shape;2376;p65"/>
                <p:cNvSpPr/>
                <p:nvPr/>
              </p:nvSpPr>
              <p:spPr>
                <a:xfrm>
                  <a:off x="4820735" y="1731700"/>
                  <a:ext cx="212199"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2377" name="Google Shape;2377;p65"/>
                <p:cNvCxnSpPr/>
                <p:nvPr/>
              </p:nvCxnSpPr>
              <p:spPr>
                <a:xfrm rot="10800000" flipH="1">
                  <a:off x="4931000" y="1729750"/>
                  <a:ext cx="47400" cy="96000"/>
                </a:xfrm>
                <a:prstGeom prst="straightConnector1">
                  <a:avLst/>
                </a:prstGeom>
                <a:noFill/>
                <a:ln w="9525" cap="flat" cmpd="sng">
                  <a:solidFill>
                    <a:srgbClr val="1A1230"/>
                  </a:solidFill>
                  <a:prstDash val="solid"/>
                  <a:round/>
                  <a:headEnd type="none" w="med" len="med"/>
                  <a:tailEnd type="none" w="med" len="med"/>
                </a:ln>
              </p:spPr>
            </p:cxnSp>
            <p:sp>
              <p:nvSpPr>
                <p:cNvPr id="2378" name="Google Shape;2378;p65"/>
                <p:cNvSpPr/>
                <p:nvPr/>
              </p:nvSpPr>
              <p:spPr>
                <a:xfrm>
                  <a:off x="4858975" y="1822100"/>
                  <a:ext cx="161400" cy="68400"/>
                </a:xfrm>
                <a:custGeom>
                  <a:avLst/>
                  <a:gdLst/>
                  <a:ahLst/>
                  <a:cxnLst/>
                  <a:rect l="l" t="t" r="r" b="b"/>
                  <a:pathLst>
                    <a:path w="6456" h="2736" extrusionOk="0">
                      <a:moveTo>
                        <a:pt x="0" y="0"/>
                      </a:moveTo>
                      <a:lnTo>
                        <a:pt x="2881" y="0"/>
                      </a:lnTo>
                      <a:lnTo>
                        <a:pt x="6456" y="2736"/>
                      </a:lnTo>
                      <a:lnTo>
                        <a:pt x="510" y="2736"/>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grpSp>
          <p:grpSp>
            <p:nvGrpSpPr>
              <p:cNvPr id="2379" name="Google Shape;2379;p65"/>
              <p:cNvGrpSpPr/>
              <p:nvPr/>
            </p:nvGrpSpPr>
            <p:grpSpPr>
              <a:xfrm>
                <a:off x="4883400" y="2003479"/>
                <a:ext cx="184225" cy="235276"/>
                <a:chOff x="4937400" y="1802050"/>
                <a:chExt cx="184225" cy="259000"/>
              </a:xfrm>
            </p:grpSpPr>
            <p:sp>
              <p:nvSpPr>
                <p:cNvPr id="2380" name="Google Shape;2380;p65"/>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sp>
              <p:nvSpPr>
                <p:cNvPr id="2381" name="Google Shape;2381;p65"/>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cxnSp>
              <p:nvCxnSpPr>
                <p:cNvPr id="2382" name="Google Shape;2382;p65"/>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2383" name="Google Shape;2383;p65"/>
              <p:cNvGrpSpPr/>
              <p:nvPr/>
            </p:nvGrpSpPr>
            <p:grpSpPr>
              <a:xfrm rot="10800000" flipH="1">
                <a:off x="4876104" y="2352251"/>
                <a:ext cx="184225" cy="235276"/>
                <a:chOff x="4937400" y="1802050"/>
                <a:chExt cx="184225" cy="259000"/>
              </a:xfrm>
            </p:grpSpPr>
            <p:sp>
              <p:nvSpPr>
                <p:cNvPr id="2384" name="Google Shape;2384;p65"/>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2385" name="Google Shape;2385;p65"/>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2386" name="Google Shape;2386;p65"/>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2387" name="Google Shape;2387;p65"/>
              <p:cNvGrpSpPr/>
              <p:nvPr/>
            </p:nvGrpSpPr>
            <p:grpSpPr>
              <a:xfrm rot="10800000" flipH="1">
                <a:off x="4813325" y="2669434"/>
                <a:ext cx="212090" cy="161117"/>
                <a:chOff x="4868075" y="1528425"/>
                <a:chExt cx="218875" cy="169650"/>
              </a:xfrm>
            </p:grpSpPr>
            <p:sp>
              <p:nvSpPr>
                <p:cNvPr id="2388" name="Google Shape;2388;p65"/>
                <p:cNvSpPr/>
                <p:nvPr/>
              </p:nvSpPr>
              <p:spPr>
                <a:xfrm>
                  <a:off x="4868075" y="1530275"/>
                  <a:ext cx="218875"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2389" name="Google Shape;2389;p65"/>
                <p:cNvSpPr/>
                <p:nvPr/>
              </p:nvSpPr>
              <p:spPr>
                <a:xfrm>
                  <a:off x="4897275" y="1614175"/>
                  <a:ext cx="120375" cy="83900"/>
                </a:xfrm>
                <a:custGeom>
                  <a:avLst/>
                  <a:gdLst/>
                  <a:ahLst/>
                  <a:cxnLst/>
                  <a:rect l="l" t="t" r="r" b="b"/>
                  <a:pathLst>
                    <a:path w="4815" h="3356" extrusionOk="0">
                      <a:moveTo>
                        <a:pt x="4815" y="3356"/>
                      </a:moveTo>
                      <a:lnTo>
                        <a:pt x="3648" y="0"/>
                      </a:lnTo>
                      <a:lnTo>
                        <a:pt x="0" y="0"/>
                      </a:lnTo>
                    </a:path>
                  </a:pathLst>
                </a:custGeom>
                <a:noFill/>
                <a:ln w="9525" cap="flat" cmpd="sng">
                  <a:solidFill>
                    <a:srgbClr val="1A1230"/>
                  </a:solidFill>
                  <a:prstDash val="solid"/>
                  <a:round/>
                  <a:headEnd type="none" w="med" len="med"/>
                  <a:tailEnd type="none" w="med" len="med"/>
                </a:ln>
              </p:spPr>
              <p:txBody>
                <a:bodyPr/>
                <a:lstStyle/>
                <a:p>
                  <a:endParaRPr lang="en-US"/>
                </a:p>
              </p:txBody>
            </p:sp>
            <p:cxnSp>
              <p:nvCxnSpPr>
                <p:cNvPr id="2390" name="Google Shape;2390;p65"/>
                <p:cNvCxnSpPr/>
                <p:nvPr/>
              </p:nvCxnSpPr>
              <p:spPr>
                <a:xfrm rot="10800000" flipH="1">
                  <a:off x="4988475" y="1528425"/>
                  <a:ext cx="42000" cy="89400"/>
                </a:xfrm>
                <a:prstGeom prst="straightConnector1">
                  <a:avLst/>
                </a:prstGeom>
                <a:noFill/>
                <a:ln w="9525" cap="flat" cmpd="sng">
                  <a:solidFill>
                    <a:schemeClr val="dk2"/>
                  </a:solidFill>
                  <a:prstDash val="solid"/>
                  <a:round/>
                  <a:headEnd type="none" w="med" len="med"/>
                  <a:tailEnd type="none" w="med" len="med"/>
                </a:ln>
              </p:spPr>
            </p:cxnSp>
          </p:grpSp>
        </p:grpSp>
        <p:grpSp>
          <p:nvGrpSpPr>
            <p:cNvPr id="2391" name="Google Shape;2391;p65"/>
            <p:cNvGrpSpPr/>
            <p:nvPr/>
          </p:nvGrpSpPr>
          <p:grpSpPr>
            <a:xfrm>
              <a:off x="4430452" y="2145423"/>
              <a:ext cx="226152" cy="451889"/>
              <a:chOff x="4430452" y="2145423"/>
              <a:chExt cx="226152" cy="451889"/>
            </a:xfrm>
          </p:grpSpPr>
          <p:grpSp>
            <p:nvGrpSpPr>
              <p:cNvPr id="2392" name="Google Shape;2392;p65"/>
              <p:cNvGrpSpPr/>
              <p:nvPr/>
            </p:nvGrpSpPr>
            <p:grpSpPr>
              <a:xfrm>
                <a:off x="4430452" y="2145423"/>
                <a:ext cx="226152" cy="451889"/>
                <a:chOff x="4430350" y="2168655"/>
                <a:chExt cx="209750" cy="428575"/>
              </a:xfrm>
            </p:grpSpPr>
            <p:sp>
              <p:nvSpPr>
                <p:cNvPr id="2393" name="Google Shape;2393;p65"/>
                <p:cNvSpPr/>
                <p:nvPr/>
              </p:nvSpPr>
              <p:spPr>
                <a:xfrm>
                  <a:off x="4432175" y="2168655"/>
                  <a:ext cx="202450" cy="426800"/>
                </a:xfrm>
                <a:custGeom>
                  <a:avLst/>
                  <a:gdLst/>
                  <a:ahLst/>
                  <a:cxnLst/>
                  <a:rect l="l" t="t" r="r" b="b"/>
                  <a:pathLst>
                    <a:path w="8098" h="17072" extrusionOk="0">
                      <a:moveTo>
                        <a:pt x="8098" y="7150"/>
                      </a:moveTo>
                      <a:lnTo>
                        <a:pt x="3866" y="16853"/>
                      </a:lnTo>
                      <a:lnTo>
                        <a:pt x="0" y="17072"/>
                      </a:lnTo>
                      <a:lnTo>
                        <a:pt x="729" y="2846"/>
                      </a:lnTo>
                      <a:lnTo>
                        <a:pt x="5617" y="292"/>
                      </a:lnTo>
                      <a:lnTo>
                        <a:pt x="7806" y="0"/>
                      </a:lnTo>
                      <a:close/>
                    </a:path>
                  </a:pathLst>
                </a:custGeom>
                <a:solidFill>
                  <a:srgbClr val="74523E"/>
                </a:solidFill>
                <a:ln w="9525" cap="flat" cmpd="sng">
                  <a:solidFill>
                    <a:srgbClr val="1A1230"/>
                  </a:solidFill>
                  <a:prstDash val="solid"/>
                  <a:round/>
                  <a:headEnd type="none" w="med" len="med"/>
                  <a:tailEnd type="none" w="med" len="med"/>
                </a:ln>
              </p:spPr>
              <p:txBody>
                <a:bodyPr/>
                <a:lstStyle/>
                <a:p>
                  <a:endParaRPr lang="en-US"/>
                </a:p>
              </p:txBody>
            </p:sp>
            <p:sp>
              <p:nvSpPr>
                <p:cNvPr id="2394" name="Google Shape;2394;p65"/>
                <p:cNvSpPr/>
                <p:nvPr/>
              </p:nvSpPr>
              <p:spPr>
                <a:xfrm>
                  <a:off x="4568950" y="2170480"/>
                  <a:ext cx="71150" cy="175100"/>
                </a:xfrm>
                <a:custGeom>
                  <a:avLst/>
                  <a:gdLst/>
                  <a:ahLst/>
                  <a:cxnLst/>
                  <a:rect l="l" t="t" r="r" b="b"/>
                  <a:pathLst>
                    <a:path w="2846" h="7004" extrusionOk="0">
                      <a:moveTo>
                        <a:pt x="0" y="146"/>
                      </a:moveTo>
                      <a:lnTo>
                        <a:pt x="2262" y="0"/>
                      </a:lnTo>
                      <a:lnTo>
                        <a:pt x="2846" y="7004"/>
                      </a:lnTo>
                      <a:lnTo>
                        <a:pt x="0" y="6858"/>
                      </a:lnTo>
                      <a:close/>
                    </a:path>
                  </a:pathLst>
                </a:custGeom>
                <a:solidFill>
                  <a:srgbClr val="C48F72"/>
                </a:solidFill>
                <a:ln w="9525" cap="flat" cmpd="sng">
                  <a:solidFill>
                    <a:srgbClr val="1A1230"/>
                  </a:solidFill>
                  <a:prstDash val="solid"/>
                  <a:round/>
                  <a:headEnd type="none" w="med" len="med"/>
                  <a:tailEnd type="none" w="med" len="med"/>
                </a:ln>
              </p:spPr>
              <p:txBody>
                <a:bodyPr/>
                <a:lstStyle/>
                <a:p>
                  <a:endParaRPr lang="en-US"/>
                </a:p>
              </p:txBody>
            </p:sp>
            <p:cxnSp>
              <p:nvCxnSpPr>
                <p:cNvPr id="2395" name="Google Shape;2395;p65"/>
                <p:cNvCxnSpPr/>
                <p:nvPr/>
              </p:nvCxnSpPr>
              <p:spPr>
                <a:xfrm flipH="1">
                  <a:off x="4430350" y="2341930"/>
                  <a:ext cx="138600" cy="255300"/>
                </a:xfrm>
                <a:prstGeom prst="straightConnector1">
                  <a:avLst/>
                </a:prstGeom>
                <a:noFill/>
                <a:ln w="9525" cap="flat" cmpd="sng">
                  <a:solidFill>
                    <a:srgbClr val="1A1230"/>
                  </a:solidFill>
                  <a:prstDash val="solid"/>
                  <a:round/>
                  <a:headEnd type="none" w="med" len="med"/>
                  <a:tailEnd type="none" w="med" len="med"/>
                </a:ln>
              </p:spPr>
            </p:cxnSp>
          </p:grpSp>
          <p:sp>
            <p:nvSpPr>
              <p:cNvPr id="2396" name="Google Shape;2396;p65"/>
              <p:cNvSpPr/>
              <p:nvPr/>
            </p:nvSpPr>
            <p:spPr>
              <a:xfrm rot="-5400000">
                <a:off x="4517724" y="2230600"/>
                <a:ext cx="51600" cy="48300"/>
              </a:xfrm>
              <a:prstGeom prst="can">
                <a:avLst>
                  <a:gd name="adj" fmla="val 39131"/>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7" name="Google Shape;2397;p65"/>
          <p:cNvGrpSpPr/>
          <p:nvPr/>
        </p:nvGrpSpPr>
        <p:grpSpPr>
          <a:xfrm>
            <a:off x="4710075" y="2196925"/>
            <a:ext cx="616975" cy="941122"/>
            <a:chOff x="4710075" y="2196925"/>
            <a:chExt cx="616975" cy="941122"/>
          </a:xfrm>
        </p:grpSpPr>
        <p:grpSp>
          <p:nvGrpSpPr>
            <p:cNvPr id="2398" name="Google Shape;2398;p65"/>
            <p:cNvGrpSpPr/>
            <p:nvPr/>
          </p:nvGrpSpPr>
          <p:grpSpPr>
            <a:xfrm>
              <a:off x="4839825" y="2196925"/>
              <a:ext cx="357475" cy="844500"/>
              <a:chOff x="4839825" y="2196925"/>
              <a:chExt cx="357475" cy="844500"/>
            </a:xfrm>
          </p:grpSpPr>
          <p:sp>
            <p:nvSpPr>
              <p:cNvPr id="2399" name="Google Shape;2399;p65"/>
              <p:cNvSpPr/>
              <p:nvPr/>
            </p:nvSpPr>
            <p:spPr>
              <a:xfrm>
                <a:off x="4839825" y="2196925"/>
                <a:ext cx="357475" cy="844500"/>
              </a:xfrm>
              <a:custGeom>
                <a:avLst/>
                <a:gdLst/>
                <a:ahLst/>
                <a:cxnLst/>
                <a:rect l="l" t="t" r="r" b="b"/>
                <a:pathLst>
                  <a:path w="14299" h="33780" extrusionOk="0">
                    <a:moveTo>
                      <a:pt x="2699" y="0"/>
                    </a:moveTo>
                    <a:lnTo>
                      <a:pt x="6821" y="73"/>
                    </a:lnTo>
                    <a:lnTo>
                      <a:pt x="9265" y="1678"/>
                    </a:lnTo>
                    <a:lnTo>
                      <a:pt x="14299" y="33780"/>
                    </a:lnTo>
                    <a:lnTo>
                      <a:pt x="0" y="33780"/>
                    </a:lnTo>
                    <a:lnTo>
                      <a:pt x="2699" y="1496"/>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grpSp>
            <p:nvGrpSpPr>
              <p:cNvPr id="2400" name="Google Shape;2400;p65"/>
              <p:cNvGrpSpPr/>
              <p:nvPr/>
            </p:nvGrpSpPr>
            <p:grpSpPr>
              <a:xfrm>
                <a:off x="4939275" y="2320950"/>
                <a:ext cx="136850" cy="623700"/>
                <a:chOff x="4939275" y="2320950"/>
                <a:chExt cx="136850" cy="623700"/>
              </a:xfrm>
            </p:grpSpPr>
            <p:cxnSp>
              <p:nvCxnSpPr>
                <p:cNvPr id="2401" name="Google Shape;2401;p65"/>
                <p:cNvCxnSpPr/>
                <p:nvPr/>
              </p:nvCxnSpPr>
              <p:spPr>
                <a:xfrm flipH="1">
                  <a:off x="4939275" y="2362900"/>
                  <a:ext cx="27300" cy="497700"/>
                </a:xfrm>
                <a:prstGeom prst="straightConnector1">
                  <a:avLst/>
                </a:prstGeom>
                <a:noFill/>
                <a:ln w="9525" cap="flat" cmpd="sng">
                  <a:solidFill>
                    <a:schemeClr val="dk1"/>
                  </a:solidFill>
                  <a:prstDash val="solid"/>
                  <a:round/>
                  <a:headEnd type="none" w="med" len="med"/>
                  <a:tailEnd type="none" w="med" len="med"/>
                </a:ln>
              </p:spPr>
            </p:cxnSp>
            <p:cxnSp>
              <p:nvCxnSpPr>
                <p:cNvPr id="2402" name="Google Shape;2402;p65"/>
                <p:cNvCxnSpPr/>
                <p:nvPr/>
              </p:nvCxnSpPr>
              <p:spPr>
                <a:xfrm>
                  <a:off x="4993025" y="2320950"/>
                  <a:ext cx="83100" cy="623700"/>
                </a:xfrm>
                <a:prstGeom prst="straightConnector1">
                  <a:avLst/>
                </a:prstGeom>
                <a:noFill/>
                <a:ln w="9525" cap="flat" cmpd="sng">
                  <a:solidFill>
                    <a:schemeClr val="dk1"/>
                  </a:solidFill>
                  <a:prstDash val="solid"/>
                  <a:round/>
                  <a:headEnd type="none" w="med" len="med"/>
                  <a:tailEnd type="none" w="med" len="med"/>
                </a:ln>
              </p:spPr>
            </p:cxnSp>
            <p:cxnSp>
              <p:nvCxnSpPr>
                <p:cNvPr id="2403" name="Google Shape;2403;p65"/>
                <p:cNvCxnSpPr/>
                <p:nvPr/>
              </p:nvCxnSpPr>
              <p:spPr>
                <a:xfrm flipH="1">
                  <a:off x="4994850" y="2621900"/>
                  <a:ext cx="900" cy="319200"/>
                </a:xfrm>
                <a:prstGeom prst="straightConnector1">
                  <a:avLst/>
                </a:prstGeom>
                <a:noFill/>
                <a:ln w="9525" cap="flat" cmpd="sng">
                  <a:solidFill>
                    <a:schemeClr val="dk1"/>
                  </a:solidFill>
                  <a:prstDash val="solid"/>
                  <a:round/>
                  <a:headEnd type="none" w="med" len="med"/>
                  <a:tailEnd type="none" w="med" len="med"/>
                </a:ln>
              </p:spPr>
            </p:cxnSp>
          </p:grpSp>
        </p:grpSp>
        <p:grpSp>
          <p:nvGrpSpPr>
            <p:cNvPr id="2404" name="Google Shape;2404;p65"/>
            <p:cNvGrpSpPr/>
            <p:nvPr/>
          </p:nvGrpSpPr>
          <p:grpSpPr>
            <a:xfrm>
              <a:off x="4710075" y="2942258"/>
              <a:ext cx="616975" cy="195788"/>
              <a:chOff x="3451228" y="4306031"/>
              <a:chExt cx="1961141" cy="622341"/>
            </a:xfrm>
          </p:grpSpPr>
          <p:sp>
            <p:nvSpPr>
              <p:cNvPr id="2405" name="Google Shape;2405;p65"/>
              <p:cNvSpPr/>
              <p:nvPr/>
            </p:nvSpPr>
            <p:spPr>
              <a:xfrm>
                <a:off x="3451228" y="4375736"/>
                <a:ext cx="1118016" cy="552636"/>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5"/>
              <p:cNvSpPr/>
              <p:nvPr/>
            </p:nvSpPr>
            <p:spPr>
              <a:xfrm rot="10800000">
                <a:off x="4183221" y="4306031"/>
                <a:ext cx="1229148" cy="607608"/>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5"/>
              <p:cNvSpPr/>
              <p:nvPr/>
            </p:nvSpPr>
            <p:spPr>
              <a:xfrm rot="10800000">
                <a:off x="4002797" y="4496518"/>
                <a:ext cx="629424" cy="311148"/>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8" name="Google Shape;2408;p65"/>
          <p:cNvGrpSpPr/>
          <p:nvPr/>
        </p:nvGrpSpPr>
        <p:grpSpPr>
          <a:xfrm>
            <a:off x="520150" y="1253048"/>
            <a:ext cx="2950000" cy="4454102"/>
            <a:chOff x="520150" y="1253048"/>
            <a:chExt cx="2950000" cy="4454102"/>
          </a:xfrm>
        </p:grpSpPr>
        <p:grpSp>
          <p:nvGrpSpPr>
            <p:cNvPr id="2409" name="Google Shape;2409;p65"/>
            <p:cNvGrpSpPr/>
            <p:nvPr/>
          </p:nvGrpSpPr>
          <p:grpSpPr>
            <a:xfrm>
              <a:off x="1630976" y="1253048"/>
              <a:ext cx="1839175" cy="3975860"/>
              <a:chOff x="1630976" y="1253048"/>
              <a:chExt cx="1839175" cy="3975860"/>
            </a:xfrm>
          </p:grpSpPr>
          <p:sp>
            <p:nvSpPr>
              <p:cNvPr id="2410" name="Google Shape;2410;p65"/>
              <p:cNvSpPr/>
              <p:nvPr/>
            </p:nvSpPr>
            <p:spPr>
              <a:xfrm rot="5164202">
                <a:off x="2318954" y="1931180"/>
                <a:ext cx="621562" cy="13230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5"/>
              <p:cNvSpPr/>
              <p:nvPr/>
            </p:nvSpPr>
            <p:spPr>
              <a:xfrm rot="4839564">
                <a:off x="2351005" y="2949094"/>
                <a:ext cx="789265" cy="13227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5"/>
              <p:cNvSpPr/>
              <p:nvPr/>
            </p:nvSpPr>
            <p:spPr>
              <a:xfrm rot="5239920">
                <a:off x="1268631" y="4641433"/>
                <a:ext cx="1037625" cy="13215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5"/>
              <p:cNvSpPr/>
              <p:nvPr/>
            </p:nvSpPr>
            <p:spPr>
              <a:xfrm rot="3585">
                <a:off x="2078350" y="3853283"/>
                <a:ext cx="287700" cy="1320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4" name="Google Shape;2414;p65"/>
              <p:cNvGrpSpPr/>
              <p:nvPr/>
            </p:nvGrpSpPr>
            <p:grpSpPr>
              <a:xfrm>
                <a:off x="1630976" y="3778508"/>
                <a:ext cx="485928" cy="511399"/>
                <a:chOff x="1630976" y="3749325"/>
                <a:chExt cx="485928" cy="511399"/>
              </a:xfrm>
            </p:grpSpPr>
            <p:sp>
              <p:nvSpPr>
                <p:cNvPr id="2415" name="Google Shape;2415;p65"/>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5"/>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5"/>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8" name="Google Shape;2418;p65"/>
              <p:cNvSpPr/>
              <p:nvPr/>
            </p:nvSpPr>
            <p:spPr>
              <a:xfrm rot="-1370921">
                <a:off x="2343293" y="3804832"/>
                <a:ext cx="277364" cy="132003"/>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9" name="Google Shape;2419;p65"/>
              <p:cNvGrpSpPr/>
              <p:nvPr/>
            </p:nvGrpSpPr>
            <p:grpSpPr>
              <a:xfrm rot="9809372">
                <a:off x="2531785" y="3387310"/>
                <a:ext cx="485945" cy="511416"/>
                <a:chOff x="1630976" y="3749325"/>
                <a:chExt cx="485928" cy="511399"/>
              </a:xfrm>
            </p:grpSpPr>
            <p:sp>
              <p:nvSpPr>
                <p:cNvPr id="2420" name="Google Shape;2420;p65"/>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5"/>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5"/>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3" name="Google Shape;2423;p65"/>
              <p:cNvGrpSpPr/>
              <p:nvPr/>
            </p:nvGrpSpPr>
            <p:grpSpPr>
              <a:xfrm>
                <a:off x="2246700" y="3807633"/>
                <a:ext cx="230400" cy="388175"/>
                <a:chOff x="2246700" y="3778450"/>
                <a:chExt cx="230400" cy="388175"/>
              </a:xfrm>
            </p:grpSpPr>
            <p:grpSp>
              <p:nvGrpSpPr>
                <p:cNvPr id="2424" name="Google Shape;2424;p65"/>
                <p:cNvGrpSpPr/>
                <p:nvPr/>
              </p:nvGrpSpPr>
              <p:grpSpPr>
                <a:xfrm>
                  <a:off x="2246700" y="3778450"/>
                  <a:ext cx="230400" cy="220850"/>
                  <a:chOff x="2246700" y="3778450"/>
                  <a:chExt cx="230400" cy="220850"/>
                </a:xfrm>
              </p:grpSpPr>
              <p:sp>
                <p:nvSpPr>
                  <p:cNvPr id="2425" name="Google Shape;2425;p65"/>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26" name="Google Shape;2426;p65"/>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27" name="Google Shape;2427;p65"/>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28" name="Google Shape;2428;p65"/>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2429" name="Google Shape;2429;p65"/>
                <p:cNvGrpSpPr/>
                <p:nvPr/>
              </p:nvGrpSpPr>
              <p:grpSpPr>
                <a:xfrm>
                  <a:off x="2354501" y="3964125"/>
                  <a:ext cx="89275" cy="202500"/>
                  <a:chOff x="2354501" y="3964125"/>
                  <a:chExt cx="89275" cy="202500"/>
                </a:xfrm>
              </p:grpSpPr>
              <p:grpSp>
                <p:nvGrpSpPr>
                  <p:cNvPr id="2430" name="Google Shape;2430;p65"/>
                  <p:cNvGrpSpPr/>
                  <p:nvPr/>
                </p:nvGrpSpPr>
                <p:grpSpPr>
                  <a:xfrm>
                    <a:off x="2354501" y="3964125"/>
                    <a:ext cx="70879" cy="64845"/>
                    <a:chOff x="2354501" y="3964125"/>
                    <a:chExt cx="70879" cy="64845"/>
                  </a:xfrm>
                </p:grpSpPr>
                <p:sp>
                  <p:nvSpPr>
                    <p:cNvPr id="2431" name="Google Shape;2431;p65"/>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32" name="Google Shape;2432;p65"/>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2433" name="Google Shape;2433;p65"/>
                  <p:cNvSpPr/>
                  <p:nvPr/>
                </p:nvSpPr>
                <p:spPr>
                  <a:xfrm>
                    <a:off x="2395409" y="4008875"/>
                    <a:ext cx="48367" cy="157750"/>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34" name="Google Shape;2434;p65"/>
                  <p:cNvSpPr/>
                  <p:nvPr/>
                </p:nvSpPr>
                <p:spPr>
                  <a:xfrm>
                    <a:off x="2358825" y="4013025"/>
                    <a:ext cx="61800" cy="135125"/>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2435" name="Google Shape;2435;p65"/>
              <p:cNvGrpSpPr/>
              <p:nvPr/>
            </p:nvGrpSpPr>
            <p:grpSpPr>
              <a:xfrm>
                <a:off x="2513251" y="2220293"/>
                <a:ext cx="303400" cy="552375"/>
                <a:chOff x="2608076" y="2242186"/>
                <a:chExt cx="303400" cy="552375"/>
              </a:xfrm>
            </p:grpSpPr>
            <p:grpSp>
              <p:nvGrpSpPr>
                <p:cNvPr id="2436" name="Google Shape;2436;p65"/>
                <p:cNvGrpSpPr/>
                <p:nvPr/>
              </p:nvGrpSpPr>
              <p:grpSpPr>
                <a:xfrm>
                  <a:off x="2608076" y="2242186"/>
                  <a:ext cx="303400" cy="552375"/>
                  <a:chOff x="2608076" y="2242186"/>
                  <a:chExt cx="303400" cy="552375"/>
                </a:xfrm>
              </p:grpSpPr>
              <p:grpSp>
                <p:nvGrpSpPr>
                  <p:cNvPr id="2437" name="Google Shape;2437;p65"/>
                  <p:cNvGrpSpPr/>
                  <p:nvPr/>
                </p:nvGrpSpPr>
                <p:grpSpPr>
                  <a:xfrm>
                    <a:off x="2633076" y="2325212"/>
                    <a:ext cx="278400" cy="469349"/>
                    <a:chOff x="1720276" y="3805650"/>
                    <a:chExt cx="278400" cy="469349"/>
                  </a:xfrm>
                </p:grpSpPr>
                <p:sp>
                  <p:nvSpPr>
                    <p:cNvPr id="2438" name="Google Shape;2438;p65"/>
                    <p:cNvSpPr/>
                    <p:nvPr/>
                  </p:nvSpPr>
                  <p:spPr>
                    <a:xfrm rot="5240730">
                      <a:off x="1662602" y="3909057"/>
                      <a:ext cx="375703" cy="176586"/>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5"/>
                    <p:cNvSpPr/>
                    <p:nvPr/>
                  </p:nvSpPr>
                  <p:spPr>
                    <a:xfrm rot="-176814">
                      <a:off x="1722344" y="4177293"/>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0" name="Google Shape;2440;p65"/>
                  <p:cNvSpPr/>
                  <p:nvPr/>
                </p:nvSpPr>
                <p:spPr>
                  <a:xfrm rot="-176814">
                    <a:off x="2610144" y="2249180"/>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1" name="Google Shape;2441;p65"/>
                <p:cNvGrpSpPr/>
                <p:nvPr/>
              </p:nvGrpSpPr>
              <p:grpSpPr>
                <a:xfrm>
                  <a:off x="2647011" y="2406895"/>
                  <a:ext cx="230470" cy="230515"/>
                  <a:chOff x="2647011" y="2406895"/>
                  <a:chExt cx="230470" cy="230515"/>
                </a:xfrm>
              </p:grpSpPr>
              <p:cxnSp>
                <p:nvCxnSpPr>
                  <p:cNvPr id="2442" name="Google Shape;2442;p65"/>
                  <p:cNvCxnSpPr>
                    <a:stCxn id="2443" idx="0"/>
                    <a:endCxn id="2444" idx="0"/>
                  </p:cNvCxnSpPr>
                  <p:nvPr/>
                </p:nvCxnSpPr>
                <p:spPr>
                  <a:xfrm rot="10800000">
                    <a:off x="2762131" y="2407010"/>
                    <a:ext cx="0" cy="70200"/>
                  </a:xfrm>
                  <a:prstGeom prst="straightConnector1">
                    <a:avLst/>
                  </a:prstGeom>
                  <a:noFill/>
                  <a:ln w="19050" cap="flat" cmpd="sng">
                    <a:solidFill>
                      <a:srgbClr val="1A1230"/>
                    </a:solidFill>
                    <a:prstDash val="solid"/>
                    <a:round/>
                    <a:headEnd type="none" w="med" len="med"/>
                    <a:tailEnd type="none" w="med" len="med"/>
                  </a:ln>
                </p:spPr>
              </p:cxnSp>
              <p:cxnSp>
                <p:nvCxnSpPr>
                  <p:cNvPr id="2445" name="Google Shape;2445;p65"/>
                  <p:cNvCxnSpPr>
                    <a:stCxn id="2443" idx="7"/>
                    <a:endCxn id="2444" idx="7"/>
                  </p:cNvCxnSpPr>
                  <p:nvPr/>
                </p:nvCxnSpPr>
                <p:spPr>
                  <a:xfrm rot="10800000" flipH="1">
                    <a:off x="2793845" y="2440546"/>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2446" name="Google Shape;2446;p65"/>
                  <p:cNvCxnSpPr>
                    <a:stCxn id="2443" idx="6"/>
                    <a:endCxn id="2444" idx="6"/>
                  </p:cNvCxnSpPr>
                  <p:nvPr/>
                </p:nvCxnSpPr>
                <p:spPr>
                  <a:xfrm>
                    <a:off x="2806981" y="2522060"/>
                    <a:ext cx="70500" cy="0"/>
                  </a:xfrm>
                  <a:prstGeom prst="straightConnector1">
                    <a:avLst/>
                  </a:prstGeom>
                  <a:noFill/>
                  <a:ln w="19050" cap="flat" cmpd="sng">
                    <a:solidFill>
                      <a:srgbClr val="1A1230"/>
                    </a:solidFill>
                    <a:prstDash val="solid"/>
                    <a:round/>
                    <a:headEnd type="none" w="med" len="med"/>
                    <a:tailEnd type="none" w="med" len="med"/>
                  </a:ln>
                </p:spPr>
              </p:cxnSp>
              <p:cxnSp>
                <p:nvCxnSpPr>
                  <p:cNvPr id="2447" name="Google Shape;2447;p65"/>
                  <p:cNvCxnSpPr>
                    <a:stCxn id="2443" idx="5"/>
                    <a:endCxn id="2444" idx="5"/>
                  </p:cNvCxnSpPr>
                  <p:nvPr/>
                </p:nvCxnSpPr>
                <p:spPr>
                  <a:xfrm>
                    <a:off x="2793845"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2448" name="Google Shape;2448;p65"/>
                  <p:cNvCxnSpPr>
                    <a:stCxn id="2443" idx="4"/>
                    <a:endCxn id="2444" idx="4"/>
                  </p:cNvCxnSpPr>
                  <p:nvPr/>
                </p:nvCxnSpPr>
                <p:spPr>
                  <a:xfrm>
                    <a:off x="2762131" y="2566910"/>
                    <a:ext cx="0" cy="70500"/>
                  </a:xfrm>
                  <a:prstGeom prst="straightConnector1">
                    <a:avLst/>
                  </a:prstGeom>
                  <a:noFill/>
                  <a:ln w="19050" cap="flat" cmpd="sng">
                    <a:solidFill>
                      <a:srgbClr val="1A1230"/>
                    </a:solidFill>
                    <a:prstDash val="solid"/>
                    <a:round/>
                    <a:headEnd type="none" w="med" len="med"/>
                    <a:tailEnd type="none" w="med" len="med"/>
                  </a:ln>
                </p:spPr>
              </p:cxnSp>
              <p:cxnSp>
                <p:nvCxnSpPr>
                  <p:cNvPr id="2449" name="Google Shape;2449;p65"/>
                  <p:cNvCxnSpPr>
                    <a:stCxn id="2443" idx="3"/>
                    <a:endCxn id="2444" idx="3"/>
                  </p:cNvCxnSpPr>
                  <p:nvPr/>
                </p:nvCxnSpPr>
                <p:spPr>
                  <a:xfrm flipH="1">
                    <a:off x="2680617"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2450" name="Google Shape;2450;p65"/>
                  <p:cNvCxnSpPr>
                    <a:stCxn id="2443" idx="2"/>
                    <a:endCxn id="2444" idx="2"/>
                  </p:cNvCxnSpPr>
                  <p:nvPr/>
                </p:nvCxnSpPr>
                <p:spPr>
                  <a:xfrm rot="10800000">
                    <a:off x="2647081" y="2522060"/>
                    <a:ext cx="70200" cy="0"/>
                  </a:xfrm>
                  <a:prstGeom prst="straightConnector1">
                    <a:avLst/>
                  </a:prstGeom>
                  <a:noFill/>
                  <a:ln w="19050" cap="flat" cmpd="sng">
                    <a:solidFill>
                      <a:srgbClr val="1A1230"/>
                    </a:solidFill>
                    <a:prstDash val="solid"/>
                    <a:round/>
                    <a:headEnd type="none" w="med" len="med"/>
                    <a:tailEnd type="none" w="med" len="med"/>
                  </a:ln>
                </p:spPr>
              </p:cxnSp>
              <p:cxnSp>
                <p:nvCxnSpPr>
                  <p:cNvPr id="2451" name="Google Shape;2451;p65"/>
                  <p:cNvCxnSpPr>
                    <a:stCxn id="2443" idx="1"/>
                    <a:endCxn id="2444" idx="1"/>
                  </p:cNvCxnSpPr>
                  <p:nvPr/>
                </p:nvCxnSpPr>
                <p:spPr>
                  <a:xfrm rot="10800000">
                    <a:off x="2680617" y="2440546"/>
                    <a:ext cx="49800" cy="49800"/>
                  </a:xfrm>
                  <a:prstGeom prst="straightConnector1">
                    <a:avLst/>
                  </a:prstGeom>
                  <a:noFill/>
                  <a:ln w="19050" cap="flat" cmpd="sng">
                    <a:solidFill>
                      <a:srgbClr val="1A1230"/>
                    </a:solidFill>
                    <a:prstDash val="solid"/>
                    <a:round/>
                    <a:headEnd type="none" w="med" len="med"/>
                    <a:tailEnd type="none" w="med" len="med"/>
                  </a:ln>
                </p:spPr>
              </p:cxnSp>
              <p:sp>
                <p:nvSpPr>
                  <p:cNvPr id="2444" name="Google Shape;2444;p65"/>
                  <p:cNvSpPr/>
                  <p:nvPr/>
                </p:nvSpPr>
                <p:spPr>
                  <a:xfrm>
                    <a:off x="2647011" y="2406895"/>
                    <a:ext cx="230400" cy="230400"/>
                  </a:xfrm>
                  <a:prstGeom prst="donut">
                    <a:avLst>
                      <a:gd name="adj" fmla="val 15657"/>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5"/>
                  <p:cNvSpPr/>
                  <p:nvPr/>
                </p:nvSpPr>
                <p:spPr>
                  <a:xfrm>
                    <a:off x="2717281" y="2477210"/>
                    <a:ext cx="89700" cy="89700"/>
                  </a:xfrm>
                  <a:prstGeom prst="ellipse">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5"/>
                  <p:cNvSpPr/>
                  <p:nvPr/>
                </p:nvSpPr>
                <p:spPr>
                  <a:xfrm>
                    <a:off x="2741939" y="2501846"/>
                    <a:ext cx="40500" cy="40500"/>
                  </a:xfrm>
                  <a:prstGeom prst="ellipse">
                    <a:avLst/>
                  </a:prstGeom>
                  <a:solidFill>
                    <a:schemeClr val="accent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3" name="Google Shape;2453;p65"/>
              <p:cNvGrpSpPr/>
              <p:nvPr/>
            </p:nvGrpSpPr>
            <p:grpSpPr>
              <a:xfrm rot="4555491" flipH="1">
                <a:off x="2427274" y="1815878"/>
                <a:ext cx="233703" cy="360380"/>
                <a:chOff x="2243402" y="3778450"/>
                <a:chExt cx="233698" cy="360372"/>
              </a:xfrm>
            </p:grpSpPr>
            <p:grpSp>
              <p:nvGrpSpPr>
                <p:cNvPr id="2454" name="Google Shape;2454;p65"/>
                <p:cNvGrpSpPr/>
                <p:nvPr/>
              </p:nvGrpSpPr>
              <p:grpSpPr>
                <a:xfrm>
                  <a:off x="2246700" y="3778450"/>
                  <a:ext cx="230400" cy="220850"/>
                  <a:chOff x="2246700" y="3778450"/>
                  <a:chExt cx="230400" cy="220850"/>
                </a:xfrm>
              </p:grpSpPr>
              <p:sp>
                <p:nvSpPr>
                  <p:cNvPr id="2455" name="Google Shape;2455;p65"/>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56" name="Google Shape;2456;p65"/>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57" name="Google Shape;2457;p65"/>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58" name="Google Shape;2458;p65"/>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2459" name="Google Shape;2459;p65"/>
                <p:cNvGrpSpPr/>
                <p:nvPr/>
              </p:nvGrpSpPr>
              <p:grpSpPr>
                <a:xfrm>
                  <a:off x="2243402" y="3964125"/>
                  <a:ext cx="181978" cy="174697"/>
                  <a:chOff x="2243402" y="3964125"/>
                  <a:chExt cx="181978" cy="174697"/>
                </a:xfrm>
              </p:grpSpPr>
              <p:grpSp>
                <p:nvGrpSpPr>
                  <p:cNvPr id="2460" name="Google Shape;2460;p65"/>
                  <p:cNvGrpSpPr/>
                  <p:nvPr/>
                </p:nvGrpSpPr>
                <p:grpSpPr>
                  <a:xfrm>
                    <a:off x="2354501" y="3964125"/>
                    <a:ext cx="70879" cy="64845"/>
                    <a:chOff x="2354501" y="3964125"/>
                    <a:chExt cx="70879" cy="64845"/>
                  </a:xfrm>
                </p:grpSpPr>
                <p:sp>
                  <p:nvSpPr>
                    <p:cNvPr id="2461" name="Google Shape;2461;p65"/>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62" name="Google Shape;2462;p65"/>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2463" name="Google Shape;2463;p65"/>
                  <p:cNvSpPr/>
                  <p:nvPr/>
                </p:nvSpPr>
                <p:spPr>
                  <a:xfrm rot="2885841">
                    <a:off x="2304759" y="3989264"/>
                    <a:ext cx="48366" cy="157756"/>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464" name="Google Shape;2464;p65"/>
                  <p:cNvSpPr/>
                  <p:nvPr/>
                </p:nvSpPr>
                <p:spPr>
                  <a:xfrm rot="2885801">
                    <a:off x="2283426" y="3973565"/>
                    <a:ext cx="61802" cy="135130"/>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2465" name="Google Shape;2465;p65"/>
              <p:cNvGrpSpPr/>
              <p:nvPr/>
            </p:nvGrpSpPr>
            <p:grpSpPr>
              <a:xfrm>
                <a:off x="2874950" y="1324183"/>
                <a:ext cx="595200" cy="140700"/>
                <a:chOff x="2874950" y="1295000"/>
                <a:chExt cx="595200" cy="140700"/>
              </a:xfrm>
            </p:grpSpPr>
            <p:sp>
              <p:nvSpPr>
                <p:cNvPr id="2466" name="Google Shape;2466;p65"/>
                <p:cNvSpPr/>
                <p:nvPr/>
              </p:nvSpPr>
              <p:spPr>
                <a:xfrm rot="-1733">
                  <a:off x="2874950" y="1299153"/>
                  <a:ext cx="595200" cy="1323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67" name="Google Shape;2467;p65"/>
                <p:cNvCxnSpPr/>
                <p:nvPr/>
              </p:nvCxnSpPr>
              <p:spPr>
                <a:xfrm flipH="1">
                  <a:off x="3424700"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2468" name="Google Shape;2468;p65"/>
                <p:cNvCxnSpPr/>
                <p:nvPr/>
              </p:nvCxnSpPr>
              <p:spPr>
                <a:xfrm flipH="1">
                  <a:off x="3363011"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2469" name="Google Shape;2469;p65"/>
                <p:cNvCxnSpPr/>
                <p:nvPr/>
              </p:nvCxnSpPr>
              <p:spPr>
                <a:xfrm flipH="1">
                  <a:off x="3301323"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2470" name="Google Shape;2470;p65"/>
                <p:cNvCxnSpPr/>
                <p:nvPr/>
              </p:nvCxnSpPr>
              <p:spPr>
                <a:xfrm flipH="1">
                  <a:off x="3393856"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2471" name="Google Shape;2471;p65"/>
                <p:cNvCxnSpPr/>
                <p:nvPr/>
              </p:nvCxnSpPr>
              <p:spPr>
                <a:xfrm flipH="1">
                  <a:off x="3332167" y="1295000"/>
                  <a:ext cx="34500" cy="140700"/>
                </a:xfrm>
                <a:prstGeom prst="straightConnector1">
                  <a:avLst/>
                </a:prstGeom>
                <a:noFill/>
                <a:ln w="9525" cap="flat" cmpd="sng">
                  <a:solidFill>
                    <a:srgbClr val="1A1230"/>
                  </a:solidFill>
                  <a:prstDash val="solid"/>
                  <a:round/>
                  <a:headEnd type="none" w="med" len="med"/>
                  <a:tailEnd type="none" w="med" len="med"/>
                </a:ln>
              </p:spPr>
            </p:cxnSp>
          </p:grpSp>
          <p:grpSp>
            <p:nvGrpSpPr>
              <p:cNvPr id="2472" name="Google Shape;2472;p65"/>
              <p:cNvGrpSpPr/>
              <p:nvPr/>
            </p:nvGrpSpPr>
            <p:grpSpPr>
              <a:xfrm rot="-140638">
                <a:off x="2455288" y="1262771"/>
                <a:ext cx="485946" cy="511418"/>
                <a:chOff x="1630976" y="3749325"/>
                <a:chExt cx="485928" cy="511399"/>
              </a:xfrm>
            </p:grpSpPr>
            <p:sp>
              <p:nvSpPr>
                <p:cNvPr id="2473" name="Google Shape;2473;p65"/>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5"/>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5"/>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6" name="Google Shape;2476;p65"/>
            <p:cNvGrpSpPr/>
            <p:nvPr/>
          </p:nvGrpSpPr>
          <p:grpSpPr>
            <a:xfrm>
              <a:off x="520150" y="4639906"/>
              <a:ext cx="1652700" cy="1067244"/>
              <a:chOff x="520150" y="4639906"/>
              <a:chExt cx="1652700" cy="1067244"/>
            </a:xfrm>
          </p:grpSpPr>
          <p:grpSp>
            <p:nvGrpSpPr>
              <p:cNvPr id="2477" name="Google Shape;2477;p65"/>
              <p:cNvGrpSpPr/>
              <p:nvPr/>
            </p:nvGrpSpPr>
            <p:grpSpPr>
              <a:xfrm>
                <a:off x="520150" y="4789648"/>
                <a:ext cx="1652700" cy="917502"/>
                <a:chOff x="520150" y="4789648"/>
                <a:chExt cx="1652700" cy="917502"/>
              </a:xfrm>
            </p:grpSpPr>
            <p:grpSp>
              <p:nvGrpSpPr>
                <p:cNvPr id="2478" name="Google Shape;2478;p65"/>
                <p:cNvGrpSpPr/>
                <p:nvPr/>
              </p:nvGrpSpPr>
              <p:grpSpPr>
                <a:xfrm>
                  <a:off x="520150" y="4789648"/>
                  <a:ext cx="1652700" cy="917502"/>
                  <a:chOff x="520150" y="4789648"/>
                  <a:chExt cx="1652700" cy="917502"/>
                </a:xfrm>
              </p:grpSpPr>
              <p:sp>
                <p:nvSpPr>
                  <p:cNvPr id="2479" name="Google Shape;2479;p65"/>
                  <p:cNvSpPr/>
                  <p:nvPr/>
                </p:nvSpPr>
                <p:spPr>
                  <a:xfrm rot="-5897">
                    <a:off x="1707450" y="4866171"/>
                    <a:ext cx="174900" cy="1422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5"/>
                  <p:cNvSpPr/>
                  <p:nvPr/>
                </p:nvSpPr>
                <p:spPr>
                  <a:xfrm rot="-7488">
                    <a:off x="520148" y="4990450"/>
                    <a:ext cx="1652704" cy="714900"/>
                  </a:xfrm>
                  <a:prstGeom prst="roundRect">
                    <a:avLst>
                      <a:gd name="adj" fmla="val 41423"/>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5"/>
                  <p:cNvSpPr/>
                  <p:nvPr/>
                </p:nvSpPr>
                <p:spPr>
                  <a:xfrm rot="-7522">
                    <a:off x="1657769" y="4789948"/>
                    <a:ext cx="274201" cy="906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2" name="Google Shape;2482;p65"/>
                <p:cNvSpPr/>
                <p:nvPr/>
              </p:nvSpPr>
              <p:spPr>
                <a:xfrm>
                  <a:off x="17049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5"/>
                <p:cNvSpPr/>
                <p:nvPr/>
              </p:nvSpPr>
              <p:spPr>
                <a:xfrm>
                  <a:off x="17811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5"/>
                <p:cNvSpPr/>
                <p:nvPr/>
              </p:nvSpPr>
              <p:spPr>
                <a:xfrm>
                  <a:off x="18573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65"/>
              <p:cNvGrpSpPr/>
              <p:nvPr/>
            </p:nvGrpSpPr>
            <p:grpSpPr>
              <a:xfrm>
                <a:off x="833075" y="4639906"/>
                <a:ext cx="196097" cy="501842"/>
                <a:chOff x="833075" y="4639906"/>
                <a:chExt cx="196097" cy="501842"/>
              </a:xfrm>
            </p:grpSpPr>
            <p:grpSp>
              <p:nvGrpSpPr>
                <p:cNvPr id="2486" name="Google Shape;2486;p65"/>
                <p:cNvGrpSpPr/>
                <p:nvPr/>
              </p:nvGrpSpPr>
              <p:grpSpPr>
                <a:xfrm>
                  <a:off x="863289" y="4639906"/>
                  <a:ext cx="165883" cy="418476"/>
                  <a:chOff x="863289" y="4639906"/>
                  <a:chExt cx="165883" cy="418476"/>
                </a:xfrm>
              </p:grpSpPr>
              <p:grpSp>
                <p:nvGrpSpPr>
                  <p:cNvPr id="2487" name="Google Shape;2487;p65"/>
                  <p:cNvGrpSpPr/>
                  <p:nvPr/>
                </p:nvGrpSpPr>
                <p:grpSpPr>
                  <a:xfrm>
                    <a:off x="884600" y="4906400"/>
                    <a:ext cx="16425" cy="151982"/>
                    <a:chOff x="884600" y="4906400"/>
                    <a:chExt cx="16425" cy="151982"/>
                  </a:xfrm>
                </p:grpSpPr>
                <p:sp>
                  <p:nvSpPr>
                    <p:cNvPr id="2488" name="Google Shape;2488;p65"/>
                    <p:cNvSpPr/>
                    <p:nvPr/>
                  </p:nvSpPr>
                  <p:spPr>
                    <a:xfrm>
                      <a:off x="884600" y="4906400"/>
                      <a:ext cx="16425" cy="151982"/>
                    </a:xfrm>
                    <a:custGeom>
                      <a:avLst/>
                      <a:gdLst/>
                      <a:ahLst/>
                      <a:cxnLst/>
                      <a:rect l="l" t="t" r="r" b="b"/>
                      <a:pathLst>
                        <a:path w="657" h="5617" extrusionOk="0">
                          <a:moveTo>
                            <a:pt x="657" y="0"/>
                          </a:moveTo>
                          <a:cubicBezTo>
                            <a:pt x="287" y="1848"/>
                            <a:pt x="0" y="3732"/>
                            <a:pt x="0" y="5617"/>
                          </a:cubicBezTo>
                        </a:path>
                      </a:pathLst>
                    </a:custGeom>
                    <a:noFill/>
                    <a:ln w="38100" cap="flat" cmpd="sng">
                      <a:solidFill>
                        <a:srgbClr val="1A1230"/>
                      </a:solidFill>
                      <a:prstDash val="solid"/>
                      <a:round/>
                      <a:headEnd type="none" w="med" len="med"/>
                      <a:tailEnd type="none" w="med" len="med"/>
                    </a:ln>
                  </p:spPr>
                  <p:txBody>
                    <a:bodyPr/>
                    <a:lstStyle/>
                    <a:p>
                      <a:endParaRPr lang="en-US"/>
                    </a:p>
                  </p:txBody>
                </p:sp>
                <p:sp>
                  <p:nvSpPr>
                    <p:cNvPr id="2489" name="Google Shape;2489;p65"/>
                    <p:cNvSpPr/>
                    <p:nvPr/>
                  </p:nvSpPr>
                  <p:spPr>
                    <a:xfrm>
                      <a:off x="884600" y="4906400"/>
                      <a:ext cx="16425" cy="140425"/>
                    </a:xfrm>
                    <a:custGeom>
                      <a:avLst/>
                      <a:gdLst/>
                      <a:ahLst/>
                      <a:cxnLst/>
                      <a:rect l="l" t="t" r="r" b="b"/>
                      <a:pathLst>
                        <a:path w="657" h="5617" extrusionOk="0">
                          <a:moveTo>
                            <a:pt x="657" y="0"/>
                          </a:moveTo>
                          <a:cubicBezTo>
                            <a:pt x="287" y="1848"/>
                            <a:pt x="0" y="3732"/>
                            <a:pt x="0" y="5617"/>
                          </a:cubicBezTo>
                        </a:path>
                      </a:pathLst>
                    </a:custGeom>
                    <a:noFill/>
                    <a:ln w="19050" cap="flat" cmpd="sng">
                      <a:solidFill>
                        <a:srgbClr val="999999"/>
                      </a:solidFill>
                      <a:prstDash val="solid"/>
                      <a:round/>
                      <a:headEnd type="none" w="med" len="med"/>
                      <a:tailEnd type="none" w="med" len="med"/>
                    </a:ln>
                  </p:spPr>
                  <p:txBody>
                    <a:bodyPr/>
                    <a:lstStyle/>
                    <a:p>
                      <a:endParaRPr lang="en-US"/>
                    </a:p>
                  </p:txBody>
                </p:sp>
              </p:grpSp>
              <p:grpSp>
                <p:nvGrpSpPr>
                  <p:cNvPr id="2490" name="Google Shape;2490;p65"/>
                  <p:cNvGrpSpPr/>
                  <p:nvPr/>
                </p:nvGrpSpPr>
                <p:grpSpPr>
                  <a:xfrm>
                    <a:off x="863289" y="4639906"/>
                    <a:ext cx="165883" cy="288942"/>
                    <a:chOff x="863289" y="4639906"/>
                    <a:chExt cx="165883" cy="288942"/>
                  </a:xfrm>
                </p:grpSpPr>
                <p:sp>
                  <p:nvSpPr>
                    <p:cNvPr id="2491" name="Google Shape;2491;p65"/>
                    <p:cNvSpPr/>
                    <p:nvPr/>
                  </p:nvSpPr>
                  <p:spPr>
                    <a:xfrm rot="-9899564">
                      <a:off x="886794" y="4731341"/>
                      <a:ext cx="72989" cy="191315"/>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2" name="Google Shape;2492;p65"/>
                    <p:cNvGrpSpPr/>
                    <p:nvPr/>
                  </p:nvGrpSpPr>
                  <p:grpSpPr>
                    <a:xfrm>
                      <a:off x="905272" y="4639906"/>
                      <a:ext cx="123900" cy="109560"/>
                      <a:chOff x="905272" y="4639906"/>
                      <a:chExt cx="123900" cy="109560"/>
                    </a:xfrm>
                  </p:grpSpPr>
                  <p:sp>
                    <p:nvSpPr>
                      <p:cNvPr id="2493" name="Google Shape;2493;p65"/>
                      <p:cNvSpPr/>
                      <p:nvPr/>
                    </p:nvSpPr>
                    <p:spPr>
                      <a:xfrm rot="1919348">
                        <a:off x="911159" y="4669168"/>
                        <a:ext cx="112127" cy="54696"/>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5"/>
                      <p:cNvSpPr/>
                      <p:nvPr/>
                    </p:nvSpPr>
                    <p:spPr>
                      <a:xfrm>
                        <a:off x="974600" y="4639906"/>
                        <a:ext cx="32700" cy="32700"/>
                      </a:xfrm>
                      <a:prstGeom prst="ellipse">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495" name="Google Shape;2495;p65"/>
                <p:cNvGrpSpPr/>
                <p:nvPr/>
              </p:nvGrpSpPr>
              <p:grpSpPr>
                <a:xfrm>
                  <a:off x="833075" y="5048504"/>
                  <a:ext cx="108000" cy="93245"/>
                  <a:chOff x="833075" y="5048504"/>
                  <a:chExt cx="108000" cy="93245"/>
                </a:xfrm>
              </p:grpSpPr>
              <p:sp>
                <p:nvSpPr>
                  <p:cNvPr id="2496" name="Google Shape;2496;p65"/>
                  <p:cNvSpPr/>
                  <p:nvPr/>
                </p:nvSpPr>
                <p:spPr>
                  <a:xfrm rot="-15144">
                    <a:off x="853050" y="5065098"/>
                    <a:ext cx="68101" cy="765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5"/>
                  <p:cNvSpPr/>
                  <p:nvPr/>
                </p:nvSpPr>
                <p:spPr>
                  <a:xfrm rot="-9549">
                    <a:off x="833075" y="5048654"/>
                    <a:ext cx="108000" cy="384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2498" name="Google Shape;2498;p65"/>
          <p:cNvGrpSpPr/>
          <p:nvPr/>
        </p:nvGrpSpPr>
        <p:grpSpPr>
          <a:xfrm>
            <a:off x="7317401" y="2297742"/>
            <a:ext cx="1852625" cy="1219725"/>
            <a:chOff x="7317401" y="2297742"/>
            <a:chExt cx="1852625" cy="1219725"/>
          </a:xfrm>
        </p:grpSpPr>
        <p:grpSp>
          <p:nvGrpSpPr>
            <p:cNvPr id="2499" name="Google Shape;2499;p65"/>
            <p:cNvGrpSpPr/>
            <p:nvPr/>
          </p:nvGrpSpPr>
          <p:grpSpPr>
            <a:xfrm>
              <a:off x="8198326" y="2336491"/>
              <a:ext cx="971700" cy="1180975"/>
              <a:chOff x="8198326" y="2336491"/>
              <a:chExt cx="971700" cy="1180975"/>
            </a:xfrm>
          </p:grpSpPr>
          <p:grpSp>
            <p:nvGrpSpPr>
              <p:cNvPr id="2500" name="Google Shape;2500;p65"/>
              <p:cNvGrpSpPr/>
              <p:nvPr/>
            </p:nvGrpSpPr>
            <p:grpSpPr>
              <a:xfrm>
                <a:off x="8249401" y="2336491"/>
                <a:ext cx="898684" cy="792625"/>
                <a:chOff x="8097001" y="2490639"/>
                <a:chExt cx="898684" cy="792625"/>
              </a:xfrm>
            </p:grpSpPr>
            <p:sp>
              <p:nvSpPr>
                <p:cNvPr id="2501" name="Google Shape;2501;p65"/>
                <p:cNvSpPr/>
                <p:nvPr/>
              </p:nvSpPr>
              <p:spPr>
                <a:xfrm>
                  <a:off x="8271552" y="2666093"/>
                  <a:ext cx="531600" cy="531600"/>
                </a:xfrm>
                <a:prstGeom prst="ellipse">
                  <a:avLst/>
                </a:prstGeom>
                <a:no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5"/>
                <p:cNvSpPr/>
                <p:nvPr/>
              </p:nvSpPr>
              <p:spPr>
                <a:xfrm>
                  <a:off x="8271478" y="2666062"/>
                  <a:ext cx="531600" cy="53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5"/>
                <p:cNvSpPr/>
                <p:nvPr/>
              </p:nvSpPr>
              <p:spPr>
                <a:xfrm rot="-3599900">
                  <a:off x="8343753" y="2785727"/>
                  <a:ext cx="257387" cy="514774"/>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5"/>
                <p:cNvSpPr/>
                <p:nvPr/>
              </p:nvSpPr>
              <p:spPr>
                <a:xfrm>
                  <a:off x="8271478" y="2666062"/>
                  <a:ext cx="531600" cy="531600"/>
                </a:xfrm>
                <a:prstGeom prst="ellipse">
                  <a:avLst/>
                </a:prstGeom>
                <a:no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5"/>
                <p:cNvSpPr/>
                <p:nvPr/>
              </p:nvSpPr>
              <p:spPr>
                <a:xfrm>
                  <a:off x="8668406" y="3119609"/>
                  <a:ext cx="47700" cy="477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5"/>
                <p:cNvSpPr/>
                <p:nvPr/>
              </p:nvSpPr>
              <p:spPr>
                <a:xfrm>
                  <a:off x="8275905" y="2717625"/>
                  <a:ext cx="33900" cy="33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5"/>
                <p:cNvSpPr/>
                <p:nvPr/>
              </p:nvSpPr>
              <p:spPr>
                <a:xfrm>
                  <a:off x="8415430" y="2732078"/>
                  <a:ext cx="29400" cy="29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5"/>
                <p:cNvSpPr/>
                <p:nvPr/>
              </p:nvSpPr>
              <p:spPr>
                <a:xfrm>
                  <a:off x="8783092" y="2767965"/>
                  <a:ext cx="29400" cy="29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5"/>
                <p:cNvSpPr/>
                <p:nvPr/>
              </p:nvSpPr>
              <p:spPr>
                <a:xfrm>
                  <a:off x="8267714" y="3089325"/>
                  <a:ext cx="33900" cy="33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5"/>
                <p:cNvSpPr/>
                <p:nvPr/>
              </p:nvSpPr>
              <p:spPr>
                <a:xfrm>
                  <a:off x="8460818" y="2888419"/>
                  <a:ext cx="225000" cy="53700"/>
                </a:xfrm>
                <a:prstGeom prst="rect">
                  <a:avLst/>
                </a:prstGeom>
                <a:solidFill>
                  <a:schemeClr val="accent3"/>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grpSp>
              <p:nvGrpSpPr>
                <p:cNvPr id="2511" name="Google Shape;2511;p65"/>
                <p:cNvGrpSpPr/>
                <p:nvPr/>
              </p:nvGrpSpPr>
              <p:grpSpPr>
                <a:xfrm>
                  <a:off x="8097001" y="2490639"/>
                  <a:ext cx="898684" cy="384028"/>
                  <a:chOff x="7238948" y="638696"/>
                  <a:chExt cx="1063154" cy="454310"/>
                </a:xfrm>
              </p:grpSpPr>
              <p:grpSp>
                <p:nvGrpSpPr>
                  <p:cNvPr id="2512" name="Google Shape;2512;p65"/>
                  <p:cNvGrpSpPr/>
                  <p:nvPr/>
                </p:nvGrpSpPr>
                <p:grpSpPr>
                  <a:xfrm rot="3513755">
                    <a:off x="7981986" y="691471"/>
                    <a:ext cx="272241" cy="264881"/>
                    <a:chOff x="3353721" y="1229550"/>
                    <a:chExt cx="1312308" cy="1276830"/>
                  </a:xfrm>
                </p:grpSpPr>
                <p:sp>
                  <p:nvSpPr>
                    <p:cNvPr id="2513" name="Google Shape;2513;p65"/>
                    <p:cNvSpPr/>
                    <p:nvPr/>
                  </p:nvSpPr>
                  <p:spPr>
                    <a:xfrm rot="-2933493" flipH="1">
                      <a:off x="3643612" y="1316715"/>
                      <a:ext cx="732526" cy="1102500"/>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4" name="Google Shape;2514;p65"/>
                    <p:cNvGrpSpPr/>
                    <p:nvPr/>
                  </p:nvGrpSpPr>
                  <p:grpSpPr>
                    <a:xfrm>
                      <a:off x="3713963" y="1471965"/>
                      <a:ext cx="443397" cy="810915"/>
                      <a:chOff x="3713963" y="1471965"/>
                      <a:chExt cx="443397" cy="810915"/>
                    </a:xfrm>
                  </p:grpSpPr>
                  <p:sp>
                    <p:nvSpPr>
                      <p:cNvPr id="2515" name="Google Shape;2515;p65"/>
                      <p:cNvSpPr/>
                      <p:nvPr/>
                    </p:nvSpPr>
                    <p:spPr>
                      <a:xfrm rot="4602947">
                        <a:off x="3745942" y="1818930"/>
                        <a:ext cx="360342" cy="2545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5"/>
                      <p:cNvSpPr/>
                      <p:nvPr/>
                    </p:nvSpPr>
                    <p:spPr>
                      <a:xfrm rot="3900285" flipH="1">
                        <a:off x="3656675" y="1572301"/>
                        <a:ext cx="239975"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5"/>
                      <p:cNvSpPr/>
                      <p:nvPr/>
                    </p:nvSpPr>
                    <p:spPr>
                      <a:xfrm rot="4183428">
                        <a:off x="3922414" y="2111746"/>
                        <a:ext cx="330692" cy="2547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5"/>
                      <p:cNvSpPr/>
                      <p:nvPr/>
                    </p:nvSpPr>
                    <p:spPr>
                      <a:xfrm rot="-1067234" flipH="1">
                        <a:off x="3807765" y="1658333"/>
                        <a:ext cx="92313" cy="25479"/>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5"/>
                      <p:cNvSpPr/>
                      <p:nvPr/>
                    </p:nvSpPr>
                    <p:spPr>
                      <a:xfrm rot="10119364">
                        <a:off x="3950073" y="1976433"/>
                        <a:ext cx="99137" cy="2564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20" name="Google Shape;2520;p65"/>
                  <p:cNvGrpSpPr/>
                  <p:nvPr/>
                </p:nvGrpSpPr>
                <p:grpSpPr>
                  <a:xfrm rot="-1550347">
                    <a:off x="7413393" y="719022"/>
                    <a:ext cx="168331" cy="182218"/>
                    <a:chOff x="4168168" y="1183884"/>
                    <a:chExt cx="1222776" cy="1323648"/>
                  </a:xfrm>
                </p:grpSpPr>
                <p:sp>
                  <p:nvSpPr>
                    <p:cNvPr id="2521" name="Google Shape;2521;p65"/>
                    <p:cNvSpPr/>
                    <p:nvPr/>
                  </p:nvSpPr>
                  <p:spPr>
                    <a:xfrm rot="-2033494" flipH="1">
                      <a:off x="4413308" y="1294464"/>
                      <a:ext cx="732495" cy="1102487"/>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2" name="Google Shape;2522;p65"/>
                    <p:cNvGrpSpPr/>
                    <p:nvPr/>
                  </p:nvGrpSpPr>
                  <p:grpSpPr>
                    <a:xfrm>
                      <a:off x="4593851" y="1392767"/>
                      <a:ext cx="222373" cy="885633"/>
                      <a:chOff x="4593851" y="1392767"/>
                      <a:chExt cx="222373" cy="885633"/>
                    </a:xfrm>
                  </p:grpSpPr>
                  <p:sp>
                    <p:nvSpPr>
                      <p:cNvPr id="2523" name="Google Shape;2523;p65"/>
                      <p:cNvSpPr/>
                      <p:nvPr/>
                    </p:nvSpPr>
                    <p:spPr>
                      <a:xfrm rot="5503016">
                        <a:off x="4527844" y="1776360"/>
                        <a:ext cx="360462" cy="2537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5"/>
                      <p:cNvSpPr/>
                      <p:nvPr/>
                    </p:nvSpPr>
                    <p:spPr>
                      <a:xfrm rot="4799770" flipH="1">
                        <a:off x="4507427" y="1499224"/>
                        <a:ext cx="240050" cy="2558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5"/>
                      <p:cNvSpPr/>
                      <p:nvPr/>
                    </p:nvSpPr>
                    <p:spPr>
                      <a:xfrm rot="5084665">
                        <a:off x="4622929" y="2100950"/>
                        <a:ext cx="330791"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5"/>
                      <p:cNvSpPr/>
                      <p:nvPr/>
                    </p:nvSpPr>
                    <p:spPr>
                      <a:xfrm rot="-167835" flipH="1">
                        <a:off x="4633836" y="1602436"/>
                        <a:ext cx="92210"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5"/>
                      <p:cNvSpPr/>
                      <p:nvPr/>
                    </p:nvSpPr>
                    <p:spPr>
                      <a:xfrm rot="-10581529">
                        <a:off x="4688599" y="1947550"/>
                        <a:ext cx="99200"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28" name="Google Shape;2528;p65"/>
                  <p:cNvGrpSpPr/>
                  <p:nvPr/>
                </p:nvGrpSpPr>
                <p:grpSpPr>
                  <a:xfrm rot="-3723437">
                    <a:off x="7274704" y="884874"/>
                    <a:ext cx="168312" cy="182197"/>
                    <a:chOff x="4168168" y="1183884"/>
                    <a:chExt cx="1222776" cy="1323648"/>
                  </a:xfrm>
                </p:grpSpPr>
                <p:sp>
                  <p:nvSpPr>
                    <p:cNvPr id="2529" name="Google Shape;2529;p65"/>
                    <p:cNvSpPr/>
                    <p:nvPr/>
                  </p:nvSpPr>
                  <p:spPr>
                    <a:xfrm rot="-2033494" flipH="1">
                      <a:off x="4413308" y="1294464"/>
                      <a:ext cx="732495" cy="1102487"/>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0" name="Google Shape;2530;p65"/>
                    <p:cNvGrpSpPr/>
                    <p:nvPr/>
                  </p:nvGrpSpPr>
                  <p:grpSpPr>
                    <a:xfrm>
                      <a:off x="4593851" y="1392767"/>
                      <a:ext cx="222373" cy="885633"/>
                      <a:chOff x="4593851" y="1392767"/>
                      <a:chExt cx="222373" cy="885633"/>
                    </a:xfrm>
                  </p:grpSpPr>
                  <p:sp>
                    <p:nvSpPr>
                      <p:cNvPr id="2531" name="Google Shape;2531;p65"/>
                      <p:cNvSpPr/>
                      <p:nvPr/>
                    </p:nvSpPr>
                    <p:spPr>
                      <a:xfrm rot="5503016">
                        <a:off x="4527844" y="1776360"/>
                        <a:ext cx="360462" cy="2537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5"/>
                      <p:cNvSpPr/>
                      <p:nvPr/>
                    </p:nvSpPr>
                    <p:spPr>
                      <a:xfrm rot="4799770" flipH="1">
                        <a:off x="4507427" y="1499224"/>
                        <a:ext cx="240050" cy="2558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5"/>
                      <p:cNvSpPr/>
                      <p:nvPr/>
                    </p:nvSpPr>
                    <p:spPr>
                      <a:xfrm rot="5084665">
                        <a:off x="4622929" y="2100950"/>
                        <a:ext cx="330791"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5"/>
                      <p:cNvSpPr/>
                      <p:nvPr/>
                    </p:nvSpPr>
                    <p:spPr>
                      <a:xfrm rot="-167835" flipH="1">
                        <a:off x="4633836" y="1602436"/>
                        <a:ext cx="92210"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5"/>
                      <p:cNvSpPr/>
                      <p:nvPr/>
                    </p:nvSpPr>
                    <p:spPr>
                      <a:xfrm rot="-10581529">
                        <a:off x="4688599" y="1947550"/>
                        <a:ext cx="99200"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2536" name="Google Shape;2536;p65"/>
              <p:cNvSpPr txBox="1"/>
              <p:nvPr/>
            </p:nvSpPr>
            <p:spPr>
              <a:xfrm>
                <a:off x="8198326" y="3241167"/>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ELECTRONS</a:t>
                </a:r>
                <a:endParaRPr sz="1000">
                  <a:solidFill>
                    <a:schemeClr val="accent3"/>
                  </a:solidFill>
                  <a:latin typeface="Maven Pro"/>
                  <a:ea typeface="Maven Pro"/>
                  <a:cs typeface="Maven Pro"/>
                  <a:sym typeface="Maven Pro"/>
                </a:endParaRPr>
              </a:p>
            </p:txBody>
          </p:sp>
        </p:grpSp>
        <p:grpSp>
          <p:nvGrpSpPr>
            <p:cNvPr id="2537" name="Google Shape;2537;p65"/>
            <p:cNvGrpSpPr/>
            <p:nvPr/>
          </p:nvGrpSpPr>
          <p:grpSpPr>
            <a:xfrm>
              <a:off x="7317401" y="2297742"/>
              <a:ext cx="971700" cy="1219725"/>
              <a:chOff x="7317401" y="2297742"/>
              <a:chExt cx="971700" cy="1219725"/>
            </a:xfrm>
          </p:grpSpPr>
          <p:sp>
            <p:nvSpPr>
              <p:cNvPr id="2538" name="Google Shape;2538;p65"/>
              <p:cNvSpPr txBox="1"/>
              <p:nvPr/>
            </p:nvSpPr>
            <p:spPr>
              <a:xfrm>
                <a:off x="7317401" y="3241167"/>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FLOW RATE</a:t>
                </a:r>
                <a:endParaRPr sz="1000">
                  <a:solidFill>
                    <a:schemeClr val="accent3"/>
                  </a:solidFill>
                  <a:latin typeface="Maven Pro"/>
                  <a:ea typeface="Maven Pro"/>
                  <a:cs typeface="Maven Pro"/>
                  <a:sym typeface="Maven Pro"/>
                </a:endParaRPr>
              </a:p>
            </p:txBody>
          </p:sp>
          <p:grpSp>
            <p:nvGrpSpPr>
              <p:cNvPr id="2539" name="Google Shape;2539;p65"/>
              <p:cNvGrpSpPr/>
              <p:nvPr/>
            </p:nvGrpSpPr>
            <p:grpSpPr>
              <a:xfrm>
                <a:off x="7515666" y="2297742"/>
                <a:ext cx="549330" cy="875061"/>
                <a:chOff x="7439466" y="2533627"/>
                <a:chExt cx="549330" cy="875061"/>
              </a:xfrm>
            </p:grpSpPr>
            <p:grpSp>
              <p:nvGrpSpPr>
                <p:cNvPr id="2540" name="Google Shape;2540;p65"/>
                <p:cNvGrpSpPr/>
                <p:nvPr/>
              </p:nvGrpSpPr>
              <p:grpSpPr>
                <a:xfrm flipH="1">
                  <a:off x="7439466" y="2533627"/>
                  <a:ext cx="549330" cy="875061"/>
                  <a:chOff x="6767177" y="3632842"/>
                  <a:chExt cx="2102295" cy="1567086"/>
                </a:xfrm>
              </p:grpSpPr>
              <p:sp>
                <p:nvSpPr>
                  <p:cNvPr id="2541" name="Google Shape;2541;p65"/>
                  <p:cNvSpPr/>
                  <p:nvPr/>
                </p:nvSpPr>
                <p:spPr>
                  <a:xfrm flipH="1">
                    <a:off x="6767177" y="3740488"/>
                    <a:ext cx="2058825" cy="1459441"/>
                  </a:xfrm>
                  <a:custGeom>
                    <a:avLst/>
                    <a:gdLst/>
                    <a:ahLst/>
                    <a:cxnLst/>
                    <a:rect l="l" t="t" r="r" b="b"/>
                    <a:pathLst>
                      <a:path w="82353" h="71550" extrusionOk="0">
                        <a:moveTo>
                          <a:pt x="8001" y="0"/>
                        </a:moveTo>
                        <a:lnTo>
                          <a:pt x="12546" y="1138"/>
                        </a:lnTo>
                        <a:lnTo>
                          <a:pt x="12753" y="5975"/>
                        </a:lnTo>
                        <a:lnTo>
                          <a:pt x="14611" y="9176"/>
                        </a:lnTo>
                        <a:lnTo>
                          <a:pt x="18332" y="12022"/>
                        </a:lnTo>
                        <a:lnTo>
                          <a:pt x="29431" y="14668"/>
                        </a:lnTo>
                        <a:lnTo>
                          <a:pt x="45987" y="16082"/>
                        </a:lnTo>
                        <a:lnTo>
                          <a:pt x="59286" y="16932"/>
                        </a:lnTo>
                        <a:lnTo>
                          <a:pt x="71880" y="19478"/>
                        </a:lnTo>
                        <a:lnTo>
                          <a:pt x="79805" y="22874"/>
                        </a:lnTo>
                        <a:lnTo>
                          <a:pt x="82353" y="27544"/>
                        </a:lnTo>
                        <a:lnTo>
                          <a:pt x="81504" y="34053"/>
                        </a:lnTo>
                        <a:lnTo>
                          <a:pt x="74568" y="49194"/>
                        </a:lnTo>
                        <a:lnTo>
                          <a:pt x="60561" y="70984"/>
                        </a:lnTo>
                        <a:lnTo>
                          <a:pt x="7216" y="71550"/>
                        </a:lnTo>
                        <a:lnTo>
                          <a:pt x="13724" y="67164"/>
                        </a:lnTo>
                        <a:lnTo>
                          <a:pt x="31968" y="54348"/>
                        </a:lnTo>
                        <a:lnTo>
                          <a:pt x="44364" y="45527"/>
                        </a:lnTo>
                        <a:lnTo>
                          <a:pt x="53042" y="37987"/>
                        </a:lnTo>
                        <a:lnTo>
                          <a:pt x="57587" y="33576"/>
                        </a:lnTo>
                        <a:lnTo>
                          <a:pt x="59241" y="29877"/>
                        </a:lnTo>
                        <a:lnTo>
                          <a:pt x="55936" y="23902"/>
                        </a:lnTo>
                        <a:lnTo>
                          <a:pt x="41059" y="21056"/>
                        </a:lnTo>
                        <a:lnTo>
                          <a:pt x="20810" y="18353"/>
                        </a:lnTo>
                        <a:lnTo>
                          <a:pt x="9904" y="17073"/>
                        </a:lnTo>
                        <a:lnTo>
                          <a:pt x="2263" y="14243"/>
                        </a:lnTo>
                        <a:lnTo>
                          <a:pt x="0" y="10139"/>
                        </a:lnTo>
                        <a:lnTo>
                          <a:pt x="991" y="4904"/>
                        </a:lnTo>
                        <a:lnTo>
                          <a:pt x="2421" y="711"/>
                        </a:lnTo>
                        <a:close/>
                      </a:path>
                    </a:pathLst>
                  </a:custGeom>
                  <a:solidFill>
                    <a:schemeClr val="accent2"/>
                  </a:solidFill>
                  <a:ln>
                    <a:noFill/>
                  </a:ln>
                </p:spPr>
                <p:txBody>
                  <a:bodyPr/>
                  <a:lstStyle/>
                  <a:p>
                    <a:endParaRPr lang="en-US"/>
                  </a:p>
                </p:txBody>
              </p:sp>
              <p:sp>
                <p:nvSpPr>
                  <p:cNvPr id="2542" name="Google Shape;2542;p65"/>
                  <p:cNvSpPr/>
                  <p:nvPr/>
                </p:nvSpPr>
                <p:spPr>
                  <a:xfrm flipH="1">
                    <a:off x="7430772" y="3645908"/>
                    <a:ext cx="1438700" cy="1523938"/>
                  </a:xfrm>
                  <a:custGeom>
                    <a:avLst/>
                    <a:gdLst/>
                    <a:ahLst/>
                    <a:cxnLst/>
                    <a:rect l="l" t="t" r="r" b="b"/>
                    <a:pathLst>
                      <a:path w="57548" h="74712" extrusionOk="0">
                        <a:moveTo>
                          <a:pt x="8137" y="0"/>
                        </a:moveTo>
                        <a:cubicBezTo>
                          <a:pt x="7241" y="3491"/>
                          <a:pt x="-5469" y="15155"/>
                          <a:pt x="2759" y="20943"/>
                        </a:cubicBezTo>
                        <a:cubicBezTo>
                          <a:pt x="10987" y="26731"/>
                          <a:pt x="55997" y="25767"/>
                          <a:pt x="57506" y="34728"/>
                        </a:cubicBezTo>
                        <a:cubicBezTo>
                          <a:pt x="59016" y="43690"/>
                          <a:pt x="19431" y="68048"/>
                          <a:pt x="11816" y="74712"/>
                        </a:cubicBezTo>
                      </a:path>
                    </a:pathLst>
                  </a:custGeom>
                  <a:noFill/>
                  <a:ln w="38100" cap="flat" cmpd="sng">
                    <a:solidFill>
                      <a:srgbClr val="1A1230"/>
                    </a:solidFill>
                    <a:prstDash val="solid"/>
                    <a:round/>
                    <a:headEnd type="none" w="med" len="med"/>
                    <a:tailEnd type="none" w="med" len="med"/>
                  </a:ln>
                </p:spPr>
                <p:txBody>
                  <a:bodyPr/>
                  <a:lstStyle/>
                  <a:p>
                    <a:endParaRPr lang="en-US"/>
                  </a:p>
                </p:txBody>
              </p:sp>
              <p:sp>
                <p:nvSpPr>
                  <p:cNvPr id="2543" name="Google Shape;2543;p65"/>
                  <p:cNvSpPr/>
                  <p:nvPr/>
                </p:nvSpPr>
                <p:spPr>
                  <a:xfrm flipH="1">
                    <a:off x="6802764" y="3632842"/>
                    <a:ext cx="1734113" cy="1529711"/>
                  </a:xfrm>
                  <a:custGeom>
                    <a:avLst/>
                    <a:gdLst/>
                    <a:ahLst/>
                    <a:cxnLst/>
                    <a:rect l="l" t="t" r="r" b="b"/>
                    <a:pathLst>
                      <a:path w="76460" h="74995" extrusionOk="0">
                        <a:moveTo>
                          <a:pt x="2893" y="0"/>
                        </a:moveTo>
                        <a:cubicBezTo>
                          <a:pt x="3437" y="3019"/>
                          <a:pt x="-5799" y="13065"/>
                          <a:pt x="6159" y="18112"/>
                        </a:cubicBezTo>
                        <a:cubicBezTo>
                          <a:pt x="18118" y="23159"/>
                          <a:pt x="66227" y="20801"/>
                          <a:pt x="74644" y="30281"/>
                        </a:cubicBezTo>
                        <a:cubicBezTo>
                          <a:pt x="83061" y="39762"/>
                          <a:pt x="59659" y="67543"/>
                          <a:pt x="56662" y="74995"/>
                        </a:cubicBezTo>
                      </a:path>
                    </a:pathLst>
                  </a:custGeom>
                  <a:noFill/>
                  <a:ln w="38100" cap="flat" cmpd="sng">
                    <a:solidFill>
                      <a:srgbClr val="1A1230"/>
                    </a:solidFill>
                    <a:prstDash val="solid"/>
                    <a:round/>
                    <a:headEnd type="none" w="med" len="med"/>
                    <a:tailEnd type="none" w="med" len="med"/>
                  </a:ln>
                </p:spPr>
                <p:txBody>
                  <a:bodyPr/>
                  <a:lstStyle/>
                  <a:p>
                    <a:endParaRPr lang="en-US"/>
                  </a:p>
                </p:txBody>
              </p:sp>
            </p:grpSp>
            <p:cxnSp>
              <p:nvCxnSpPr>
                <p:cNvPr id="2544" name="Google Shape;2544;p65"/>
                <p:cNvCxnSpPr/>
                <p:nvPr/>
              </p:nvCxnSpPr>
              <p:spPr>
                <a:xfrm flipH="1">
                  <a:off x="7804648" y="2943300"/>
                  <a:ext cx="116400" cy="361200"/>
                </a:xfrm>
                <a:prstGeom prst="straightConnector1">
                  <a:avLst/>
                </a:prstGeom>
                <a:noFill/>
                <a:ln w="9525" cap="flat" cmpd="sng">
                  <a:solidFill>
                    <a:schemeClr val="dk2"/>
                  </a:solidFill>
                  <a:prstDash val="solid"/>
                  <a:round/>
                  <a:headEnd type="none" w="med" len="med"/>
                  <a:tailEnd type="none" w="med" len="med"/>
                </a:ln>
              </p:spPr>
            </p:cxnSp>
            <p:cxnSp>
              <p:nvCxnSpPr>
                <p:cNvPr id="2545" name="Google Shape;2545;p65"/>
                <p:cNvCxnSpPr/>
                <p:nvPr/>
              </p:nvCxnSpPr>
              <p:spPr>
                <a:xfrm flipH="1">
                  <a:off x="7637006" y="3034590"/>
                  <a:ext cx="211200" cy="285300"/>
                </a:xfrm>
                <a:prstGeom prst="straightConnector1">
                  <a:avLst/>
                </a:prstGeom>
                <a:noFill/>
                <a:ln w="9525" cap="flat" cmpd="sng">
                  <a:solidFill>
                    <a:schemeClr val="dk2"/>
                  </a:solidFill>
                  <a:prstDash val="solid"/>
                  <a:round/>
                  <a:headEnd type="none" w="med" len="med"/>
                  <a:tailEnd type="none" w="med" len="med"/>
                </a:ln>
              </p:spPr>
            </p:cxnSp>
            <p:cxnSp>
              <p:nvCxnSpPr>
                <p:cNvPr id="2546" name="Google Shape;2546;p65"/>
                <p:cNvCxnSpPr/>
                <p:nvPr/>
              </p:nvCxnSpPr>
              <p:spPr>
                <a:xfrm flipH="1">
                  <a:off x="7665984" y="3142109"/>
                  <a:ext cx="145800" cy="251100"/>
                </a:xfrm>
                <a:prstGeom prst="straightConnector1">
                  <a:avLst/>
                </a:prstGeom>
                <a:noFill/>
                <a:ln w="9525" cap="flat" cmpd="sng">
                  <a:solidFill>
                    <a:schemeClr val="dk2"/>
                  </a:solidFill>
                  <a:prstDash val="solid"/>
                  <a:round/>
                  <a:headEnd type="none" w="med" len="med"/>
                  <a:tailEnd type="none" w="med" len="med"/>
                </a:ln>
              </p:spPr>
            </p:cxnSp>
          </p:grpSp>
        </p:grpSp>
      </p:grpSp>
      <p:grpSp>
        <p:nvGrpSpPr>
          <p:cNvPr id="2547" name="Google Shape;2547;p65"/>
          <p:cNvGrpSpPr/>
          <p:nvPr/>
        </p:nvGrpSpPr>
        <p:grpSpPr>
          <a:xfrm>
            <a:off x="7328106" y="3814289"/>
            <a:ext cx="1918120" cy="1234463"/>
            <a:chOff x="7251906" y="3814289"/>
            <a:chExt cx="1918120" cy="1234463"/>
          </a:xfrm>
        </p:grpSpPr>
        <p:grpSp>
          <p:nvGrpSpPr>
            <p:cNvPr id="2548" name="Google Shape;2548;p65"/>
            <p:cNvGrpSpPr/>
            <p:nvPr/>
          </p:nvGrpSpPr>
          <p:grpSpPr>
            <a:xfrm>
              <a:off x="8198326" y="3814289"/>
              <a:ext cx="971700" cy="1234463"/>
              <a:chOff x="8198326" y="3814289"/>
              <a:chExt cx="971700" cy="1234463"/>
            </a:xfrm>
          </p:grpSpPr>
          <p:grpSp>
            <p:nvGrpSpPr>
              <p:cNvPr id="2549" name="Google Shape;2549;p65"/>
              <p:cNvGrpSpPr/>
              <p:nvPr/>
            </p:nvGrpSpPr>
            <p:grpSpPr>
              <a:xfrm>
                <a:off x="8501885" y="3814289"/>
                <a:ext cx="212187" cy="920226"/>
                <a:chOff x="3606233" y="832873"/>
                <a:chExt cx="990600" cy="4296105"/>
              </a:xfrm>
            </p:grpSpPr>
            <p:grpSp>
              <p:nvGrpSpPr>
                <p:cNvPr id="2550" name="Google Shape;2550;p65"/>
                <p:cNvGrpSpPr/>
                <p:nvPr/>
              </p:nvGrpSpPr>
              <p:grpSpPr>
                <a:xfrm>
                  <a:off x="4172450" y="2276650"/>
                  <a:ext cx="288325" cy="493550"/>
                  <a:chOff x="4172450" y="2276650"/>
                  <a:chExt cx="288325" cy="493550"/>
                </a:xfrm>
              </p:grpSpPr>
              <p:sp>
                <p:nvSpPr>
                  <p:cNvPr id="2551" name="Google Shape;2551;p65"/>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5"/>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553" name="Google Shape;2553;p65"/>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4" name="Google Shape;2554;p65"/>
                <p:cNvGrpSpPr/>
                <p:nvPr/>
              </p:nvGrpSpPr>
              <p:grpSpPr>
                <a:xfrm>
                  <a:off x="3606233" y="1577725"/>
                  <a:ext cx="990600" cy="2811900"/>
                  <a:chOff x="3606233" y="1577725"/>
                  <a:chExt cx="990600" cy="2811900"/>
                </a:xfrm>
              </p:grpSpPr>
              <p:sp>
                <p:nvSpPr>
                  <p:cNvPr id="2555" name="Google Shape;2555;p65"/>
                  <p:cNvSpPr/>
                  <p:nvPr/>
                </p:nvSpPr>
                <p:spPr>
                  <a:xfrm>
                    <a:off x="3606233" y="1577725"/>
                    <a:ext cx="990600" cy="10260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5"/>
                  <p:cNvSpPr/>
                  <p:nvPr/>
                </p:nvSpPr>
                <p:spPr>
                  <a:xfrm>
                    <a:off x="3606233" y="3363575"/>
                    <a:ext cx="990600" cy="10260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5"/>
                  <p:cNvSpPr/>
                  <p:nvPr/>
                </p:nvSpPr>
                <p:spPr>
                  <a:xfrm>
                    <a:off x="3726508" y="1577725"/>
                    <a:ext cx="750000" cy="28119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8" name="Google Shape;2558;p65"/>
                <p:cNvGrpSpPr/>
                <p:nvPr/>
              </p:nvGrpSpPr>
              <p:grpSpPr>
                <a:xfrm>
                  <a:off x="3606233" y="1577725"/>
                  <a:ext cx="990600" cy="2811900"/>
                  <a:chOff x="3606233" y="1577725"/>
                  <a:chExt cx="990600" cy="2811900"/>
                </a:xfrm>
              </p:grpSpPr>
              <p:sp>
                <p:nvSpPr>
                  <p:cNvPr id="2559" name="Google Shape;2559;p65"/>
                  <p:cNvSpPr/>
                  <p:nvPr/>
                </p:nvSpPr>
                <p:spPr>
                  <a:xfrm>
                    <a:off x="3606233" y="157772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5"/>
                  <p:cNvSpPr/>
                  <p:nvPr/>
                </p:nvSpPr>
                <p:spPr>
                  <a:xfrm>
                    <a:off x="3606233" y="336357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5"/>
                  <p:cNvSpPr/>
                  <p:nvPr/>
                </p:nvSpPr>
                <p:spPr>
                  <a:xfrm>
                    <a:off x="3726508" y="1577725"/>
                    <a:ext cx="750000" cy="28119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2" name="Google Shape;2562;p65"/>
                <p:cNvGrpSpPr/>
                <p:nvPr/>
              </p:nvGrpSpPr>
              <p:grpSpPr>
                <a:xfrm>
                  <a:off x="3606233" y="1577725"/>
                  <a:ext cx="990600" cy="2811900"/>
                  <a:chOff x="3606233" y="1577725"/>
                  <a:chExt cx="990600" cy="2811900"/>
                </a:xfrm>
              </p:grpSpPr>
              <p:sp>
                <p:nvSpPr>
                  <p:cNvPr id="2563" name="Google Shape;2563;p65"/>
                  <p:cNvSpPr/>
                  <p:nvPr/>
                </p:nvSpPr>
                <p:spPr>
                  <a:xfrm>
                    <a:off x="3606233"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5"/>
                  <p:cNvSpPr/>
                  <p:nvPr/>
                </p:nvSpPr>
                <p:spPr>
                  <a:xfrm>
                    <a:off x="3606233" y="336357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5"/>
                  <p:cNvSpPr/>
                  <p:nvPr/>
                </p:nvSpPr>
                <p:spPr>
                  <a:xfrm>
                    <a:off x="3726508" y="1577725"/>
                    <a:ext cx="750000" cy="281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6" name="Google Shape;2566;p65"/>
                <p:cNvSpPr/>
                <p:nvPr/>
              </p:nvSpPr>
              <p:spPr>
                <a:xfrm>
                  <a:off x="3606233" y="1922825"/>
                  <a:ext cx="990600" cy="10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65"/>
                <p:cNvSpPr/>
                <p:nvPr/>
              </p:nvSpPr>
              <p:spPr>
                <a:xfrm>
                  <a:off x="3606233" y="2075225"/>
                  <a:ext cx="990600" cy="1086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65"/>
                <p:cNvSpPr/>
                <p:nvPr/>
              </p:nvSpPr>
              <p:spPr>
                <a:xfrm>
                  <a:off x="3606233" y="1770425"/>
                  <a:ext cx="990600" cy="108600"/>
                </a:xfrm>
                <a:prstGeom prst="rect">
                  <a:avLst/>
                </a:prstGeom>
                <a:solidFill>
                  <a:srgbClr val="745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5"/>
                <p:cNvSpPr/>
                <p:nvPr/>
              </p:nvSpPr>
              <p:spPr>
                <a:xfrm>
                  <a:off x="3809992" y="2437381"/>
                  <a:ext cx="198600" cy="1425600"/>
                </a:xfrm>
                <a:prstGeom prst="roundRect">
                  <a:avLst>
                    <a:gd name="adj" fmla="val 50000"/>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65"/>
                <p:cNvSpPr/>
                <p:nvPr/>
              </p:nvSpPr>
              <p:spPr>
                <a:xfrm>
                  <a:off x="3809917" y="4054117"/>
                  <a:ext cx="198600" cy="198600"/>
                </a:xfrm>
                <a:prstGeom prst="ellipse">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65"/>
                <p:cNvSpPr/>
                <p:nvPr/>
              </p:nvSpPr>
              <p:spPr>
                <a:xfrm rot="-10181890" flipH="1">
                  <a:off x="3865523" y="4545894"/>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2572" name="Google Shape;2572;p65"/>
                <p:cNvSpPr/>
                <p:nvPr/>
              </p:nvSpPr>
              <p:spPr>
                <a:xfrm rot="-10181678" flipH="1">
                  <a:off x="3906787" y="4546043"/>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2573" name="Google Shape;2573;p65"/>
                <p:cNvSpPr/>
                <p:nvPr/>
              </p:nvSpPr>
              <p:spPr>
                <a:xfrm rot="-618110">
                  <a:off x="3817623" y="850039"/>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2574" name="Google Shape;2574;p65"/>
                <p:cNvSpPr/>
                <p:nvPr/>
              </p:nvSpPr>
              <p:spPr>
                <a:xfrm rot="-618322">
                  <a:off x="3858887" y="874554"/>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grpSp>
          <p:sp>
            <p:nvSpPr>
              <p:cNvPr id="2575" name="Google Shape;2575;p65"/>
              <p:cNvSpPr txBox="1"/>
              <p:nvPr/>
            </p:nvSpPr>
            <p:spPr>
              <a:xfrm>
                <a:off x="8198326" y="4772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RESISTOR</a:t>
                </a:r>
                <a:endParaRPr sz="1000">
                  <a:solidFill>
                    <a:schemeClr val="accent3"/>
                  </a:solidFill>
                  <a:latin typeface="Maven Pro"/>
                  <a:ea typeface="Maven Pro"/>
                  <a:cs typeface="Maven Pro"/>
                  <a:sym typeface="Maven Pro"/>
                </a:endParaRPr>
              </a:p>
            </p:txBody>
          </p:sp>
        </p:grpSp>
        <p:grpSp>
          <p:nvGrpSpPr>
            <p:cNvPr id="2576" name="Google Shape;2576;p65"/>
            <p:cNvGrpSpPr/>
            <p:nvPr/>
          </p:nvGrpSpPr>
          <p:grpSpPr>
            <a:xfrm>
              <a:off x="7251906" y="3899548"/>
              <a:ext cx="1124100" cy="1149202"/>
              <a:chOff x="7251906" y="3899548"/>
              <a:chExt cx="1124100" cy="1149202"/>
            </a:xfrm>
          </p:grpSpPr>
          <p:sp>
            <p:nvSpPr>
              <p:cNvPr id="2577" name="Google Shape;2577;p65"/>
              <p:cNvSpPr txBox="1"/>
              <p:nvPr/>
            </p:nvSpPr>
            <p:spPr>
              <a:xfrm>
                <a:off x="7251906" y="4772450"/>
                <a:ext cx="11241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WATER WHEEL</a:t>
                </a:r>
                <a:endParaRPr sz="1000">
                  <a:solidFill>
                    <a:schemeClr val="accent3"/>
                  </a:solidFill>
                  <a:latin typeface="Maven Pro"/>
                  <a:ea typeface="Maven Pro"/>
                  <a:cs typeface="Maven Pro"/>
                  <a:sym typeface="Maven Pro"/>
                </a:endParaRPr>
              </a:p>
            </p:txBody>
          </p:sp>
          <p:grpSp>
            <p:nvGrpSpPr>
              <p:cNvPr id="2578" name="Google Shape;2578;p65"/>
              <p:cNvGrpSpPr/>
              <p:nvPr/>
            </p:nvGrpSpPr>
            <p:grpSpPr>
              <a:xfrm flipH="1">
                <a:off x="7602486" y="3899548"/>
                <a:ext cx="474315" cy="814487"/>
                <a:chOff x="4430452" y="1682775"/>
                <a:chExt cx="680998" cy="1169400"/>
              </a:xfrm>
            </p:grpSpPr>
            <p:grpSp>
              <p:nvGrpSpPr>
                <p:cNvPr id="2579" name="Google Shape;2579;p65"/>
                <p:cNvGrpSpPr/>
                <p:nvPr/>
              </p:nvGrpSpPr>
              <p:grpSpPr>
                <a:xfrm>
                  <a:off x="4430452" y="2145423"/>
                  <a:ext cx="226152" cy="451889"/>
                  <a:chOff x="4430452" y="2145423"/>
                  <a:chExt cx="226152" cy="451889"/>
                </a:xfrm>
              </p:grpSpPr>
              <p:grpSp>
                <p:nvGrpSpPr>
                  <p:cNvPr id="2580" name="Google Shape;2580;p65"/>
                  <p:cNvGrpSpPr/>
                  <p:nvPr/>
                </p:nvGrpSpPr>
                <p:grpSpPr>
                  <a:xfrm>
                    <a:off x="4430452" y="2145423"/>
                    <a:ext cx="226152" cy="451889"/>
                    <a:chOff x="4430350" y="2168655"/>
                    <a:chExt cx="209750" cy="428575"/>
                  </a:xfrm>
                </p:grpSpPr>
                <p:sp>
                  <p:nvSpPr>
                    <p:cNvPr id="2581" name="Google Shape;2581;p65"/>
                    <p:cNvSpPr/>
                    <p:nvPr/>
                  </p:nvSpPr>
                  <p:spPr>
                    <a:xfrm>
                      <a:off x="4432175" y="2168655"/>
                      <a:ext cx="202450" cy="426800"/>
                    </a:xfrm>
                    <a:custGeom>
                      <a:avLst/>
                      <a:gdLst/>
                      <a:ahLst/>
                      <a:cxnLst/>
                      <a:rect l="l" t="t" r="r" b="b"/>
                      <a:pathLst>
                        <a:path w="8098" h="17072" extrusionOk="0">
                          <a:moveTo>
                            <a:pt x="8098" y="7150"/>
                          </a:moveTo>
                          <a:lnTo>
                            <a:pt x="3866" y="16853"/>
                          </a:lnTo>
                          <a:lnTo>
                            <a:pt x="0" y="17072"/>
                          </a:lnTo>
                          <a:lnTo>
                            <a:pt x="729" y="2846"/>
                          </a:lnTo>
                          <a:lnTo>
                            <a:pt x="5617" y="292"/>
                          </a:lnTo>
                          <a:lnTo>
                            <a:pt x="7806" y="0"/>
                          </a:lnTo>
                          <a:close/>
                        </a:path>
                      </a:pathLst>
                    </a:custGeom>
                    <a:solidFill>
                      <a:srgbClr val="74523E"/>
                    </a:solidFill>
                    <a:ln w="9525" cap="flat" cmpd="sng">
                      <a:solidFill>
                        <a:srgbClr val="1A1230"/>
                      </a:solidFill>
                      <a:prstDash val="solid"/>
                      <a:round/>
                      <a:headEnd type="none" w="med" len="med"/>
                      <a:tailEnd type="none" w="med" len="med"/>
                    </a:ln>
                  </p:spPr>
                  <p:txBody>
                    <a:bodyPr/>
                    <a:lstStyle/>
                    <a:p>
                      <a:endParaRPr lang="en-US"/>
                    </a:p>
                  </p:txBody>
                </p:sp>
                <p:sp>
                  <p:nvSpPr>
                    <p:cNvPr id="2582" name="Google Shape;2582;p65"/>
                    <p:cNvSpPr/>
                    <p:nvPr/>
                  </p:nvSpPr>
                  <p:spPr>
                    <a:xfrm>
                      <a:off x="4568950" y="2170480"/>
                      <a:ext cx="71150" cy="175100"/>
                    </a:xfrm>
                    <a:custGeom>
                      <a:avLst/>
                      <a:gdLst/>
                      <a:ahLst/>
                      <a:cxnLst/>
                      <a:rect l="l" t="t" r="r" b="b"/>
                      <a:pathLst>
                        <a:path w="2846" h="7004" extrusionOk="0">
                          <a:moveTo>
                            <a:pt x="0" y="146"/>
                          </a:moveTo>
                          <a:lnTo>
                            <a:pt x="2262" y="0"/>
                          </a:lnTo>
                          <a:lnTo>
                            <a:pt x="2846" y="7004"/>
                          </a:lnTo>
                          <a:lnTo>
                            <a:pt x="0" y="6858"/>
                          </a:lnTo>
                          <a:close/>
                        </a:path>
                      </a:pathLst>
                    </a:custGeom>
                    <a:solidFill>
                      <a:srgbClr val="C48F72"/>
                    </a:solidFill>
                    <a:ln w="9525" cap="flat" cmpd="sng">
                      <a:solidFill>
                        <a:srgbClr val="1A1230"/>
                      </a:solidFill>
                      <a:prstDash val="solid"/>
                      <a:round/>
                      <a:headEnd type="none" w="med" len="med"/>
                      <a:tailEnd type="none" w="med" len="med"/>
                    </a:ln>
                  </p:spPr>
                  <p:txBody>
                    <a:bodyPr/>
                    <a:lstStyle/>
                    <a:p>
                      <a:endParaRPr lang="en-US"/>
                    </a:p>
                  </p:txBody>
                </p:sp>
                <p:cxnSp>
                  <p:nvCxnSpPr>
                    <p:cNvPr id="2583" name="Google Shape;2583;p65"/>
                    <p:cNvCxnSpPr/>
                    <p:nvPr/>
                  </p:nvCxnSpPr>
                  <p:spPr>
                    <a:xfrm flipH="1">
                      <a:off x="4430350" y="2341930"/>
                      <a:ext cx="138600" cy="255300"/>
                    </a:xfrm>
                    <a:prstGeom prst="straightConnector1">
                      <a:avLst/>
                    </a:prstGeom>
                    <a:noFill/>
                    <a:ln w="9525" cap="flat" cmpd="sng">
                      <a:solidFill>
                        <a:srgbClr val="1A1230"/>
                      </a:solidFill>
                      <a:prstDash val="solid"/>
                      <a:round/>
                      <a:headEnd type="none" w="med" len="med"/>
                      <a:tailEnd type="none" w="med" len="med"/>
                    </a:ln>
                  </p:spPr>
                </p:cxnSp>
              </p:grpSp>
              <p:sp>
                <p:nvSpPr>
                  <p:cNvPr id="2584" name="Google Shape;2584;p65"/>
                  <p:cNvSpPr/>
                  <p:nvPr/>
                </p:nvSpPr>
                <p:spPr>
                  <a:xfrm rot="-5400000">
                    <a:off x="4517724" y="2230600"/>
                    <a:ext cx="51600" cy="48300"/>
                  </a:xfrm>
                  <a:prstGeom prst="can">
                    <a:avLst>
                      <a:gd name="adj" fmla="val 39131"/>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5" name="Google Shape;2585;p65"/>
                <p:cNvGrpSpPr/>
                <p:nvPr/>
              </p:nvGrpSpPr>
              <p:grpSpPr>
                <a:xfrm>
                  <a:off x="4564250" y="1682775"/>
                  <a:ext cx="547200" cy="1169400"/>
                  <a:chOff x="4564250" y="1682775"/>
                  <a:chExt cx="547200" cy="1169400"/>
                </a:xfrm>
              </p:grpSpPr>
              <p:grpSp>
                <p:nvGrpSpPr>
                  <p:cNvPr id="2586" name="Google Shape;2586;p65"/>
                  <p:cNvGrpSpPr/>
                  <p:nvPr/>
                </p:nvGrpSpPr>
                <p:grpSpPr>
                  <a:xfrm>
                    <a:off x="4564250" y="1682775"/>
                    <a:ext cx="547200" cy="1169400"/>
                    <a:chOff x="4618250" y="1481350"/>
                    <a:chExt cx="547200" cy="1169400"/>
                  </a:xfrm>
                </p:grpSpPr>
                <p:sp>
                  <p:nvSpPr>
                    <p:cNvPr id="2587" name="Google Shape;2587;p65"/>
                    <p:cNvSpPr/>
                    <p:nvPr/>
                  </p:nvSpPr>
                  <p:spPr>
                    <a:xfrm rot="-5400000">
                      <a:off x="4307150" y="1792450"/>
                      <a:ext cx="1169400" cy="547200"/>
                    </a:xfrm>
                    <a:prstGeom prst="can">
                      <a:avLst>
                        <a:gd name="adj"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65"/>
                    <p:cNvSpPr/>
                    <p:nvPr/>
                  </p:nvSpPr>
                  <p:spPr>
                    <a:xfrm>
                      <a:off x="4629200" y="1535750"/>
                      <a:ext cx="224400" cy="1060500"/>
                    </a:xfrm>
                    <a:prstGeom prst="ellipse">
                      <a:avLst/>
                    </a:prstGeom>
                    <a:solidFill>
                      <a:srgbClr val="BE8B98"/>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65"/>
                    <p:cNvSpPr/>
                    <p:nvPr/>
                  </p:nvSpPr>
                  <p:spPr>
                    <a:xfrm rot="10800000" flipH="1">
                      <a:off x="4705823" y="20650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590" name="Google Shape;2590;p65"/>
                    <p:cNvSpPr/>
                    <p:nvPr/>
                  </p:nvSpPr>
                  <p:spPr>
                    <a:xfrm>
                      <a:off x="4698450" y="17156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591" name="Google Shape;2591;p65"/>
                    <p:cNvSpPr/>
                    <p:nvPr/>
                  </p:nvSpPr>
                  <p:spPr>
                    <a:xfrm>
                      <a:off x="4765950" y="1567200"/>
                      <a:ext cx="36475" cy="1009600"/>
                    </a:xfrm>
                    <a:custGeom>
                      <a:avLst/>
                      <a:gdLst/>
                      <a:ahLst/>
                      <a:cxnLst/>
                      <a:rect l="l" t="t" r="r" b="b"/>
                      <a:pathLst>
                        <a:path w="1459" h="40384" extrusionOk="0">
                          <a:moveTo>
                            <a:pt x="0" y="16126"/>
                          </a:moveTo>
                          <a:lnTo>
                            <a:pt x="365" y="0"/>
                          </a:lnTo>
                          <a:lnTo>
                            <a:pt x="1459" y="2025"/>
                          </a:lnTo>
                          <a:lnTo>
                            <a:pt x="1459" y="38001"/>
                          </a:lnTo>
                          <a:lnTo>
                            <a:pt x="219" y="4038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592" name="Google Shape;2592;p65"/>
                    <p:cNvSpPr/>
                    <p:nvPr/>
                  </p:nvSpPr>
                  <p:spPr>
                    <a:xfrm rot="-5400000">
                      <a:off x="4657873" y="1977550"/>
                      <a:ext cx="189000" cy="177000"/>
                    </a:xfrm>
                    <a:prstGeom prst="can">
                      <a:avLst>
                        <a:gd name="adj" fmla="val 39131"/>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5"/>
                    <p:cNvSpPr/>
                    <p:nvPr/>
                  </p:nvSpPr>
                  <p:spPr>
                    <a:xfrm>
                      <a:off x="4786000" y="1831225"/>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2594" name="Google Shape;2594;p65"/>
                    <p:cNvSpPr/>
                    <p:nvPr/>
                  </p:nvSpPr>
                  <p:spPr>
                    <a:xfrm rot="10800000" flipH="1">
                      <a:off x="4786000" y="2080800"/>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2595" name="Google Shape;2595;p65"/>
                  <p:cNvGrpSpPr/>
                  <p:nvPr/>
                </p:nvGrpSpPr>
                <p:grpSpPr>
                  <a:xfrm>
                    <a:off x="4883400" y="2003479"/>
                    <a:ext cx="184225" cy="235276"/>
                    <a:chOff x="4937400" y="1802050"/>
                    <a:chExt cx="184225" cy="259000"/>
                  </a:xfrm>
                </p:grpSpPr>
                <p:sp>
                  <p:nvSpPr>
                    <p:cNvPr id="2596" name="Google Shape;2596;p65"/>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sp>
                  <p:nvSpPr>
                    <p:cNvPr id="2597" name="Google Shape;2597;p65"/>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cxnSp>
                  <p:nvCxnSpPr>
                    <p:cNvPr id="2598" name="Google Shape;2598;p65"/>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2599" name="Google Shape;2599;p65"/>
                  <p:cNvGrpSpPr/>
                  <p:nvPr/>
                </p:nvGrpSpPr>
                <p:grpSpPr>
                  <a:xfrm rot="10800000" flipH="1">
                    <a:off x="4876104" y="2352251"/>
                    <a:ext cx="184225" cy="235276"/>
                    <a:chOff x="4937400" y="1802050"/>
                    <a:chExt cx="184225" cy="259000"/>
                  </a:xfrm>
                </p:grpSpPr>
                <p:sp>
                  <p:nvSpPr>
                    <p:cNvPr id="2600" name="Google Shape;2600;p65"/>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2601" name="Google Shape;2601;p65"/>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2602" name="Google Shape;2602;p65"/>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2603" name="Google Shape;2603;p65"/>
                  <p:cNvGrpSpPr/>
                  <p:nvPr/>
                </p:nvGrpSpPr>
                <p:grpSpPr>
                  <a:xfrm rot="10800000" flipH="1">
                    <a:off x="4813325" y="2669434"/>
                    <a:ext cx="212090" cy="161117"/>
                    <a:chOff x="4868075" y="1528425"/>
                    <a:chExt cx="218875" cy="169650"/>
                  </a:xfrm>
                </p:grpSpPr>
                <p:sp>
                  <p:nvSpPr>
                    <p:cNvPr id="2604" name="Google Shape;2604;p65"/>
                    <p:cNvSpPr/>
                    <p:nvPr/>
                  </p:nvSpPr>
                  <p:spPr>
                    <a:xfrm>
                      <a:off x="4868075" y="1530275"/>
                      <a:ext cx="218875"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2605" name="Google Shape;2605;p65"/>
                    <p:cNvSpPr/>
                    <p:nvPr/>
                  </p:nvSpPr>
                  <p:spPr>
                    <a:xfrm>
                      <a:off x="4897275" y="1614175"/>
                      <a:ext cx="120375" cy="83900"/>
                    </a:xfrm>
                    <a:custGeom>
                      <a:avLst/>
                      <a:gdLst/>
                      <a:ahLst/>
                      <a:cxnLst/>
                      <a:rect l="l" t="t" r="r" b="b"/>
                      <a:pathLst>
                        <a:path w="4815" h="3356" extrusionOk="0">
                          <a:moveTo>
                            <a:pt x="4815" y="3356"/>
                          </a:moveTo>
                          <a:lnTo>
                            <a:pt x="3648" y="0"/>
                          </a:lnTo>
                          <a:lnTo>
                            <a:pt x="0" y="0"/>
                          </a:lnTo>
                        </a:path>
                      </a:pathLst>
                    </a:custGeom>
                    <a:noFill/>
                    <a:ln w="9525" cap="flat" cmpd="sng">
                      <a:solidFill>
                        <a:srgbClr val="1A1230"/>
                      </a:solidFill>
                      <a:prstDash val="solid"/>
                      <a:round/>
                      <a:headEnd type="none" w="med" len="med"/>
                      <a:tailEnd type="none" w="med" len="med"/>
                    </a:ln>
                  </p:spPr>
                  <p:txBody>
                    <a:bodyPr/>
                    <a:lstStyle/>
                    <a:p>
                      <a:endParaRPr lang="en-US"/>
                    </a:p>
                  </p:txBody>
                </p:sp>
                <p:cxnSp>
                  <p:nvCxnSpPr>
                    <p:cNvPr id="2606" name="Google Shape;2606;p65"/>
                    <p:cNvCxnSpPr/>
                    <p:nvPr/>
                  </p:nvCxnSpPr>
                  <p:spPr>
                    <a:xfrm rot="10800000" flipH="1">
                      <a:off x="4988475" y="1528425"/>
                      <a:ext cx="42000" cy="89400"/>
                    </a:xfrm>
                    <a:prstGeom prst="straightConnector1">
                      <a:avLst/>
                    </a:prstGeom>
                    <a:noFill/>
                    <a:ln w="9525" cap="flat" cmpd="sng">
                      <a:solidFill>
                        <a:schemeClr val="dk2"/>
                      </a:solidFill>
                      <a:prstDash val="solid"/>
                      <a:round/>
                      <a:headEnd type="none" w="med" len="med"/>
                      <a:tailEnd type="none" w="med" len="med"/>
                    </a:ln>
                  </p:spPr>
                </p:cxnSp>
              </p:grpSp>
              <p:grpSp>
                <p:nvGrpSpPr>
                  <p:cNvPr id="2607" name="Google Shape;2607;p65"/>
                  <p:cNvGrpSpPr/>
                  <p:nvPr/>
                </p:nvGrpSpPr>
                <p:grpSpPr>
                  <a:xfrm>
                    <a:off x="4820735" y="1729750"/>
                    <a:ext cx="212199" cy="169750"/>
                    <a:chOff x="4820735" y="1729750"/>
                    <a:chExt cx="212199" cy="169750"/>
                  </a:xfrm>
                </p:grpSpPr>
                <p:sp>
                  <p:nvSpPr>
                    <p:cNvPr id="2608" name="Google Shape;2608;p65"/>
                    <p:cNvSpPr/>
                    <p:nvPr/>
                  </p:nvSpPr>
                  <p:spPr>
                    <a:xfrm>
                      <a:off x="4820735" y="1731700"/>
                      <a:ext cx="212199"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2609" name="Google Shape;2609;p65"/>
                    <p:cNvCxnSpPr/>
                    <p:nvPr/>
                  </p:nvCxnSpPr>
                  <p:spPr>
                    <a:xfrm rot="10800000" flipH="1">
                      <a:off x="4931000" y="1729750"/>
                      <a:ext cx="47400" cy="96000"/>
                    </a:xfrm>
                    <a:prstGeom prst="straightConnector1">
                      <a:avLst/>
                    </a:prstGeom>
                    <a:noFill/>
                    <a:ln w="9525" cap="flat" cmpd="sng">
                      <a:solidFill>
                        <a:srgbClr val="1A1230"/>
                      </a:solidFill>
                      <a:prstDash val="solid"/>
                      <a:round/>
                      <a:headEnd type="none" w="med" len="med"/>
                      <a:tailEnd type="none" w="med" len="med"/>
                    </a:ln>
                  </p:spPr>
                </p:cxnSp>
                <p:sp>
                  <p:nvSpPr>
                    <p:cNvPr id="2610" name="Google Shape;2610;p65"/>
                    <p:cNvSpPr/>
                    <p:nvPr/>
                  </p:nvSpPr>
                  <p:spPr>
                    <a:xfrm>
                      <a:off x="4848383" y="1820036"/>
                      <a:ext cx="121350" cy="75200"/>
                    </a:xfrm>
                    <a:custGeom>
                      <a:avLst/>
                      <a:gdLst/>
                      <a:ahLst/>
                      <a:cxnLst/>
                      <a:rect l="l" t="t" r="r" b="b"/>
                      <a:pathLst>
                        <a:path w="4854" h="3008" extrusionOk="0">
                          <a:moveTo>
                            <a:pt x="0" y="0"/>
                          </a:moveTo>
                          <a:lnTo>
                            <a:pt x="3305" y="83"/>
                          </a:lnTo>
                          <a:lnTo>
                            <a:pt x="4854" y="3008"/>
                          </a:lnTo>
                          <a:lnTo>
                            <a:pt x="649" y="3008"/>
                          </a:lnTo>
                          <a:close/>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grpSp>
      </p:grpSp>
      <p:grpSp>
        <p:nvGrpSpPr>
          <p:cNvPr id="2611" name="Google Shape;2611;p65"/>
          <p:cNvGrpSpPr/>
          <p:nvPr/>
        </p:nvGrpSpPr>
        <p:grpSpPr>
          <a:xfrm>
            <a:off x="87481" y="2497244"/>
            <a:ext cx="845727" cy="821556"/>
            <a:chOff x="3234886" y="1696675"/>
            <a:chExt cx="2673813" cy="2597396"/>
          </a:xfrm>
        </p:grpSpPr>
        <p:grpSp>
          <p:nvGrpSpPr>
            <p:cNvPr id="2612" name="Google Shape;2612;p65"/>
            <p:cNvGrpSpPr/>
            <p:nvPr/>
          </p:nvGrpSpPr>
          <p:grpSpPr>
            <a:xfrm>
              <a:off x="3234886" y="1696675"/>
              <a:ext cx="2673813" cy="2597396"/>
              <a:chOff x="3234886" y="1315675"/>
              <a:chExt cx="2673813" cy="2597396"/>
            </a:xfrm>
          </p:grpSpPr>
          <p:grpSp>
            <p:nvGrpSpPr>
              <p:cNvPr id="2613" name="Google Shape;2613;p65"/>
              <p:cNvGrpSpPr/>
              <p:nvPr/>
            </p:nvGrpSpPr>
            <p:grpSpPr>
              <a:xfrm>
                <a:off x="3234886" y="1315675"/>
                <a:ext cx="2673813" cy="2597396"/>
                <a:chOff x="561460" y="3813381"/>
                <a:chExt cx="1021475" cy="992281"/>
              </a:xfrm>
            </p:grpSpPr>
            <p:sp>
              <p:nvSpPr>
                <p:cNvPr id="2614" name="Google Shape;2614;p65"/>
                <p:cNvSpPr/>
                <p:nvPr/>
              </p:nvSpPr>
              <p:spPr>
                <a:xfrm rot="3599975">
                  <a:off x="435315"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5"/>
                <p:cNvSpPr/>
                <p:nvPr/>
              </p:nvSpPr>
              <p:spPr>
                <a:xfrm rot="-3599975" flipH="1">
                  <a:off x="824690"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5"/>
                <p:cNvSpPr/>
                <p:nvPr/>
              </p:nvSpPr>
              <p:spPr>
                <a:xfrm rot="10800000">
                  <a:off x="964050" y="4619963"/>
                  <a:ext cx="215700" cy="185700"/>
                </a:xfrm>
                <a:prstGeom prst="triangle">
                  <a:avLst>
                    <a:gd name="adj" fmla="val 5000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2617" name="Google Shape;2617;p65"/>
              <p:cNvGrpSpPr/>
              <p:nvPr/>
            </p:nvGrpSpPr>
            <p:grpSpPr>
              <a:xfrm>
                <a:off x="3234886" y="1315675"/>
                <a:ext cx="2673813" cy="2597396"/>
                <a:chOff x="561460" y="3813381"/>
                <a:chExt cx="1021475" cy="992281"/>
              </a:xfrm>
            </p:grpSpPr>
            <p:sp>
              <p:nvSpPr>
                <p:cNvPr id="2618" name="Google Shape;2618;p65"/>
                <p:cNvSpPr/>
                <p:nvPr/>
              </p:nvSpPr>
              <p:spPr>
                <a:xfrm rot="3599975">
                  <a:off x="435315"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5"/>
                <p:cNvSpPr/>
                <p:nvPr/>
              </p:nvSpPr>
              <p:spPr>
                <a:xfrm rot="-3599975" flipH="1">
                  <a:off x="824690"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5"/>
                <p:cNvSpPr/>
                <p:nvPr/>
              </p:nvSpPr>
              <p:spPr>
                <a:xfrm rot="10800000">
                  <a:off x="964050" y="4619963"/>
                  <a:ext cx="215700" cy="1857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1" name="Google Shape;2621;p65"/>
            <p:cNvSpPr/>
            <p:nvPr/>
          </p:nvSpPr>
          <p:spPr>
            <a:xfrm rot="3598252">
              <a:off x="3228951" y="3095113"/>
              <a:ext cx="1627567" cy="10255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5"/>
            <p:cNvSpPr/>
            <p:nvPr/>
          </p:nvSpPr>
          <p:spPr>
            <a:xfrm rot="3597031" flipH="1">
              <a:off x="3343889" y="2134200"/>
              <a:ext cx="286971" cy="1028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3" name="Google Shape;2623;p65"/>
          <p:cNvGrpSpPr/>
          <p:nvPr/>
        </p:nvGrpSpPr>
        <p:grpSpPr>
          <a:xfrm>
            <a:off x="1092808" y="2463179"/>
            <a:ext cx="510583" cy="889715"/>
            <a:chOff x="6432649" y="2369256"/>
            <a:chExt cx="680052" cy="1185022"/>
          </a:xfrm>
        </p:grpSpPr>
        <p:grpSp>
          <p:nvGrpSpPr>
            <p:cNvPr id="2624" name="Google Shape;2624;p65"/>
            <p:cNvGrpSpPr/>
            <p:nvPr/>
          </p:nvGrpSpPr>
          <p:grpSpPr>
            <a:xfrm>
              <a:off x="6432649" y="2369256"/>
              <a:ext cx="680052" cy="1185022"/>
              <a:chOff x="6356449" y="2369256"/>
              <a:chExt cx="680052" cy="1185022"/>
            </a:xfrm>
          </p:grpSpPr>
          <p:grpSp>
            <p:nvGrpSpPr>
              <p:cNvPr id="2625" name="Google Shape;2625;p65"/>
              <p:cNvGrpSpPr/>
              <p:nvPr/>
            </p:nvGrpSpPr>
            <p:grpSpPr>
              <a:xfrm>
                <a:off x="6356449" y="2369256"/>
                <a:ext cx="680052" cy="1185022"/>
                <a:chOff x="2561075" y="1953875"/>
                <a:chExt cx="580200" cy="1011025"/>
              </a:xfrm>
            </p:grpSpPr>
            <p:sp>
              <p:nvSpPr>
                <p:cNvPr id="2626" name="Google Shape;2626;p65"/>
                <p:cNvSpPr/>
                <p:nvPr/>
              </p:nvSpPr>
              <p:spPr>
                <a:xfrm>
                  <a:off x="2745075" y="2009300"/>
                  <a:ext cx="212100" cy="8913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5"/>
                <p:cNvSpPr/>
                <p:nvPr/>
              </p:nvSpPr>
              <p:spPr>
                <a:xfrm rot="5400000">
                  <a:off x="2762775" y="1759175"/>
                  <a:ext cx="176700" cy="5661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65"/>
                <p:cNvSpPr/>
                <p:nvPr/>
              </p:nvSpPr>
              <p:spPr>
                <a:xfrm rot="5400000">
                  <a:off x="2762825" y="2586450"/>
                  <a:ext cx="176700" cy="5802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9" name="Google Shape;2629;p65"/>
              <p:cNvGrpSpPr/>
              <p:nvPr/>
            </p:nvGrpSpPr>
            <p:grpSpPr>
              <a:xfrm>
                <a:off x="6356449" y="2369256"/>
                <a:ext cx="680052" cy="1185022"/>
                <a:chOff x="2561075" y="1953875"/>
                <a:chExt cx="580200" cy="1011025"/>
              </a:xfrm>
            </p:grpSpPr>
            <p:sp>
              <p:nvSpPr>
                <p:cNvPr id="2630" name="Google Shape;2630;p65"/>
                <p:cNvSpPr/>
                <p:nvPr/>
              </p:nvSpPr>
              <p:spPr>
                <a:xfrm>
                  <a:off x="2745075" y="2009300"/>
                  <a:ext cx="212100" cy="891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5"/>
                <p:cNvSpPr/>
                <p:nvPr/>
              </p:nvSpPr>
              <p:spPr>
                <a:xfrm rot="5400000">
                  <a:off x="2762775" y="1759175"/>
                  <a:ext cx="176700" cy="566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5"/>
                <p:cNvSpPr/>
                <p:nvPr/>
              </p:nvSpPr>
              <p:spPr>
                <a:xfrm rot="5400000">
                  <a:off x="2762825" y="2586450"/>
                  <a:ext cx="176700" cy="58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33" name="Google Shape;2633;p65"/>
            <p:cNvSpPr/>
            <p:nvPr/>
          </p:nvSpPr>
          <p:spPr>
            <a:xfrm>
              <a:off x="6683475" y="2588549"/>
              <a:ext cx="54000" cy="54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65"/>
            <p:cNvSpPr/>
            <p:nvPr/>
          </p:nvSpPr>
          <p:spPr>
            <a:xfrm>
              <a:off x="6683475" y="3198150"/>
              <a:ext cx="54000" cy="100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5" name="Google Shape;2635;p65"/>
          <p:cNvGrpSpPr/>
          <p:nvPr/>
        </p:nvGrpSpPr>
        <p:grpSpPr>
          <a:xfrm>
            <a:off x="1776572" y="2463179"/>
            <a:ext cx="607923" cy="889698"/>
            <a:chOff x="7607750" y="2369275"/>
            <a:chExt cx="809700" cy="1185000"/>
          </a:xfrm>
        </p:grpSpPr>
        <p:grpSp>
          <p:nvGrpSpPr>
            <p:cNvPr id="2636" name="Google Shape;2636;p65"/>
            <p:cNvGrpSpPr/>
            <p:nvPr/>
          </p:nvGrpSpPr>
          <p:grpSpPr>
            <a:xfrm>
              <a:off x="7607750" y="2369275"/>
              <a:ext cx="809700" cy="1185000"/>
              <a:chOff x="1952950" y="2246250"/>
              <a:chExt cx="809700" cy="1185000"/>
            </a:xfrm>
          </p:grpSpPr>
          <p:sp>
            <p:nvSpPr>
              <p:cNvPr id="2637" name="Google Shape;2637;p65"/>
              <p:cNvSpPr/>
              <p:nvPr/>
            </p:nvSpPr>
            <p:spPr>
              <a:xfrm rot="5400000">
                <a:off x="1965400" y="2233800"/>
                <a:ext cx="784800" cy="809700"/>
              </a:xfrm>
              <a:prstGeom prst="round2SameRect">
                <a:avLst>
                  <a:gd name="adj1" fmla="val 50000"/>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65"/>
              <p:cNvSpPr/>
              <p:nvPr/>
            </p:nvSpPr>
            <p:spPr>
              <a:xfrm rot="5400000">
                <a:off x="2147668" y="2421598"/>
                <a:ext cx="420300" cy="433800"/>
              </a:xfrm>
              <a:prstGeom prst="round2SameRect">
                <a:avLst>
                  <a:gd name="adj1" fmla="val 50000"/>
                  <a:gd name="adj2" fmla="val 0"/>
                </a:avLst>
              </a:prstGeom>
              <a:solidFill>
                <a:schemeClr val="dk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65"/>
              <p:cNvSpPr/>
              <p:nvPr/>
            </p:nvSpPr>
            <p:spPr>
              <a:xfrm>
                <a:off x="1952953" y="2246250"/>
                <a:ext cx="188100" cy="11850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65"/>
              <p:cNvSpPr/>
              <p:nvPr/>
            </p:nvSpPr>
            <p:spPr>
              <a:xfrm rot="-1794884">
                <a:off x="2439618" y="2857921"/>
                <a:ext cx="188286" cy="56247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65"/>
              <p:cNvSpPr/>
              <p:nvPr/>
            </p:nvSpPr>
            <p:spPr>
              <a:xfrm rot="5400000">
                <a:off x="1965400" y="2233800"/>
                <a:ext cx="784800" cy="8097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65"/>
              <p:cNvSpPr/>
              <p:nvPr/>
            </p:nvSpPr>
            <p:spPr>
              <a:xfrm rot="5400000">
                <a:off x="2147668" y="2421598"/>
                <a:ext cx="420300" cy="433800"/>
              </a:xfrm>
              <a:prstGeom prst="round2SameRect">
                <a:avLst>
                  <a:gd name="adj1" fmla="val 50000"/>
                  <a:gd name="adj2" fmla="val 0"/>
                </a:avLst>
              </a:prstGeom>
              <a:solidFill>
                <a:schemeClr val="dk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65"/>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65"/>
              <p:cNvSpPr/>
              <p:nvPr/>
            </p:nvSpPr>
            <p:spPr>
              <a:xfrm rot="-1794884">
                <a:off x="2439618" y="2857921"/>
                <a:ext cx="188286" cy="5624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5" name="Google Shape;2645;p65"/>
            <p:cNvSpPr/>
            <p:nvPr/>
          </p:nvSpPr>
          <p:spPr>
            <a:xfrm>
              <a:off x="7635575" y="2436150"/>
              <a:ext cx="54000" cy="783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65"/>
            <p:cNvSpPr/>
            <p:nvPr/>
          </p:nvSpPr>
          <p:spPr>
            <a:xfrm>
              <a:off x="7635575" y="3305054"/>
              <a:ext cx="54000" cy="142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7" name="Google Shape;2647;p65"/>
          <p:cNvSpPr/>
          <p:nvPr/>
        </p:nvSpPr>
        <p:spPr>
          <a:xfrm>
            <a:off x="871440" y="2746108"/>
            <a:ext cx="294900" cy="3237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65"/>
          <p:cNvSpPr/>
          <p:nvPr/>
        </p:nvSpPr>
        <p:spPr>
          <a:xfrm>
            <a:off x="1471155" y="2746155"/>
            <a:ext cx="294900" cy="323700"/>
          </a:xfrm>
          <a:prstGeom prst="mathMultiply">
            <a:avLst>
              <a:gd name="adj1" fmla="val 2352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65"/>
          <p:cNvSpPr txBox="1"/>
          <p:nvPr/>
        </p:nvSpPr>
        <p:spPr>
          <a:xfrm>
            <a:off x="107950" y="892200"/>
            <a:ext cx="2276700" cy="14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3"/>
                </a:solidFill>
                <a:latin typeface="Maven Pro"/>
                <a:ea typeface="Maven Pro"/>
                <a:cs typeface="Maven Pro"/>
                <a:sym typeface="Maven Pro"/>
              </a:rPr>
              <a:t>Ohm’s Law</a:t>
            </a:r>
            <a:endParaRPr sz="1800" b="1">
              <a:solidFill>
                <a:schemeClr val="accent3"/>
              </a:solidFill>
              <a:latin typeface="Maven Pro"/>
              <a:ea typeface="Maven Pro"/>
              <a:cs typeface="Maven Pro"/>
              <a:sym typeface="Maven Pro"/>
            </a:endParaRPr>
          </a:p>
          <a:p>
            <a:pPr marL="0" lvl="0" indent="0" algn="l" rtl="0">
              <a:lnSpc>
                <a:spcPct val="90000"/>
              </a:lnSpc>
              <a:spcBef>
                <a:spcPts val="0"/>
              </a:spcBef>
              <a:spcAft>
                <a:spcPts val="0"/>
              </a:spcAft>
              <a:buNone/>
            </a:pPr>
            <a:r>
              <a:rPr lang="en" sz="1800">
                <a:solidFill>
                  <a:schemeClr val="accent2"/>
                </a:solidFill>
              </a:rPr>
              <a:t>is a math-based relationship that describes how a circuit will behave</a:t>
            </a:r>
            <a:endParaRPr sz="1800" b="1">
              <a:solidFill>
                <a:schemeClr val="accent2"/>
              </a:solidFill>
              <a:latin typeface="Maven Pro"/>
              <a:ea typeface="Maven Pro"/>
              <a:cs typeface="Maven Pro"/>
              <a:sym typeface="Maven Pro"/>
            </a:endParaRPr>
          </a:p>
        </p:txBody>
      </p:sp>
      <p:grpSp>
        <p:nvGrpSpPr>
          <p:cNvPr id="2650" name="Google Shape;2650;p65"/>
          <p:cNvGrpSpPr/>
          <p:nvPr/>
        </p:nvGrpSpPr>
        <p:grpSpPr>
          <a:xfrm>
            <a:off x="6421901" y="894631"/>
            <a:ext cx="1141099" cy="1106121"/>
            <a:chOff x="6421901" y="894631"/>
            <a:chExt cx="1141099" cy="1106121"/>
          </a:xfrm>
        </p:grpSpPr>
        <p:grpSp>
          <p:nvGrpSpPr>
            <p:cNvPr id="2651" name="Google Shape;2651;p65"/>
            <p:cNvGrpSpPr/>
            <p:nvPr/>
          </p:nvGrpSpPr>
          <p:grpSpPr>
            <a:xfrm>
              <a:off x="6421901" y="894631"/>
              <a:ext cx="971700" cy="1106121"/>
              <a:chOff x="6421901" y="894631"/>
              <a:chExt cx="971700" cy="1106121"/>
            </a:xfrm>
          </p:grpSpPr>
          <p:grpSp>
            <p:nvGrpSpPr>
              <p:cNvPr id="2652" name="Google Shape;2652;p65"/>
              <p:cNvGrpSpPr/>
              <p:nvPr/>
            </p:nvGrpSpPr>
            <p:grpSpPr>
              <a:xfrm>
                <a:off x="6461837" y="894631"/>
                <a:ext cx="891984" cy="866491"/>
                <a:chOff x="3234886" y="1696675"/>
                <a:chExt cx="2673813" cy="2597396"/>
              </a:xfrm>
            </p:grpSpPr>
            <p:grpSp>
              <p:nvGrpSpPr>
                <p:cNvPr id="2653" name="Google Shape;2653;p65"/>
                <p:cNvGrpSpPr/>
                <p:nvPr/>
              </p:nvGrpSpPr>
              <p:grpSpPr>
                <a:xfrm>
                  <a:off x="3234886" y="1696675"/>
                  <a:ext cx="2673813" cy="2597396"/>
                  <a:chOff x="3234886" y="1315675"/>
                  <a:chExt cx="2673813" cy="2597396"/>
                </a:xfrm>
              </p:grpSpPr>
              <p:grpSp>
                <p:nvGrpSpPr>
                  <p:cNvPr id="2654" name="Google Shape;2654;p65"/>
                  <p:cNvGrpSpPr/>
                  <p:nvPr/>
                </p:nvGrpSpPr>
                <p:grpSpPr>
                  <a:xfrm>
                    <a:off x="3234886" y="1315675"/>
                    <a:ext cx="2673813" cy="2597396"/>
                    <a:chOff x="561460" y="3813381"/>
                    <a:chExt cx="1021475" cy="992281"/>
                  </a:xfrm>
                </p:grpSpPr>
                <p:sp>
                  <p:nvSpPr>
                    <p:cNvPr id="2655" name="Google Shape;2655;p65"/>
                    <p:cNvSpPr/>
                    <p:nvPr/>
                  </p:nvSpPr>
                  <p:spPr>
                    <a:xfrm rot="3599975">
                      <a:off x="435315"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65"/>
                    <p:cNvSpPr/>
                    <p:nvPr/>
                  </p:nvSpPr>
                  <p:spPr>
                    <a:xfrm rot="-3599975" flipH="1">
                      <a:off x="824690"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65"/>
                    <p:cNvSpPr/>
                    <p:nvPr/>
                  </p:nvSpPr>
                  <p:spPr>
                    <a:xfrm rot="10800000">
                      <a:off x="964050" y="4619963"/>
                      <a:ext cx="215700" cy="185700"/>
                    </a:xfrm>
                    <a:prstGeom prst="triangle">
                      <a:avLst>
                        <a:gd name="adj" fmla="val 5000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2658" name="Google Shape;2658;p65"/>
                  <p:cNvGrpSpPr/>
                  <p:nvPr/>
                </p:nvGrpSpPr>
                <p:grpSpPr>
                  <a:xfrm>
                    <a:off x="3234886" y="1315675"/>
                    <a:ext cx="2673813" cy="2597396"/>
                    <a:chOff x="561460" y="3813381"/>
                    <a:chExt cx="1021475" cy="992281"/>
                  </a:xfrm>
                </p:grpSpPr>
                <p:sp>
                  <p:nvSpPr>
                    <p:cNvPr id="2659" name="Google Shape;2659;p65"/>
                    <p:cNvSpPr/>
                    <p:nvPr/>
                  </p:nvSpPr>
                  <p:spPr>
                    <a:xfrm rot="3599975">
                      <a:off x="435315"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65"/>
                    <p:cNvSpPr/>
                    <p:nvPr/>
                  </p:nvSpPr>
                  <p:spPr>
                    <a:xfrm rot="-3599975" flipH="1">
                      <a:off x="824690"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65"/>
                    <p:cNvSpPr/>
                    <p:nvPr/>
                  </p:nvSpPr>
                  <p:spPr>
                    <a:xfrm rot="10800000">
                      <a:off x="964050" y="4619963"/>
                      <a:ext cx="215700" cy="1857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62" name="Google Shape;2662;p65"/>
                <p:cNvSpPr/>
                <p:nvPr/>
              </p:nvSpPr>
              <p:spPr>
                <a:xfrm rot="3598252">
                  <a:off x="3228951" y="3095113"/>
                  <a:ext cx="1627567" cy="10255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65"/>
                <p:cNvSpPr/>
                <p:nvPr/>
              </p:nvSpPr>
              <p:spPr>
                <a:xfrm rot="3597031" flipH="1">
                  <a:off x="3343889" y="2134200"/>
                  <a:ext cx="286971" cy="1028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4" name="Google Shape;2664;p65"/>
              <p:cNvSpPr txBox="1"/>
              <p:nvPr/>
            </p:nvSpPr>
            <p:spPr>
              <a:xfrm>
                <a:off x="6421901" y="1724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VOLTAGE</a:t>
                </a:r>
                <a:endParaRPr sz="1000">
                  <a:solidFill>
                    <a:schemeClr val="accent3"/>
                  </a:solidFill>
                  <a:latin typeface="Maven Pro"/>
                  <a:ea typeface="Maven Pro"/>
                  <a:cs typeface="Maven Pro"/>
                  <a:sym typeface="Maven Pro"/>
                </a:endParaRPr>
              </a:p>
            </p:txBody>
          </p:sp>
        </p:grpSp>
        <p:sp>
          <p:nvSpPr>
            <p:cNvPr id="2665" name="Google Shape;2665;p65"/>
            <p:cNvSpPr/>
            <p:nvPr/>
          </p:nvSpPr>
          <p:spPr>
            <a:xfrm>
              <a:off x="7251900" y="1223817"/>
              <a:ext cx="311100" cy="3414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6" name="Google Shape;2666;p65"/>
          <p:cNvGrpSpPr/>
          <p:nvPr/>
        </p:nvGrpSpPr>
        <p:grpSpPr>
          <a:xfrm>
            <a:off x="6421901" y="2269767"/>
            <a:ext cx="1141099" cy="1254986"/>
            <a:chOff x="6421901" y="2269767"/>
            <a:chExt cx="1141099" cy="1254986"/>
          </a:xfrm>
        </p:grpSpPr>
        <p:grpSp>
          <p:nvGrpSpPr>
            <p:cNvPr id="2667" name="Google Shape;2667;p65"/>
            <p:cNvGrpSpPr/>
            <p:nvPr/>
          </p:nvGrpSpPr>
          <p:grpSpPr>
            <a:xfrm>
              <a:off x="6421901" y="2269767"/>
              <a:ext cx="971700" cy="1254986"/>
              <a:chOff x="6421901" y="2269767"/>
              <a:chExt cx="971700" cy="1254986"/>
            </a:xfrm>
          </p:grpSpPr>
          <p:grpSp>
            <p:nvGrpSpPr>
              <p:cNvPr id="2668" name="Google Shape;2668;p65"/>
              <p:cNvGrpSpPr/>
              <p:nvPr/>
            </p:nvGrpSpPr>
            <p:grpSpPr>
              <a:xfrm>
                <a:off x="6638555" y="2269767"/>
                <a:ext cx="538534" cy="938419"/>
                <a:chOff x="6432649" y="2369256"/>
                <a:chExt cx="680052" cy="1185022"/>
              </a:xfrm>
            </p:grpSpPr>
            <p:grpSp>
              <p:nvGrpSpPr>
                <p:cNvPr id="2669" name="Google Shape;2669;p65"/>
                <p:cNvGrpSpPr/>
                <p:nvPr/>
              </p:nvGrpSpPr>
              <p:grpSpPr>
                <a:xfrm>
                  <a:off x="6432649" y="2369256"/>
                  <a:ext cx="680052" cy="1185022"/>
                  <a:chOff x="6356449" y="2369256"/>
                  <a:chExt cx="680052" cy="1185022"/>
                </a:xfrm>
              </p:grpSpPr>
              <p:grpSp>
                <p:nvGrpSpPr>
                  <p:cNvPr id="2670" name="Google Shape;2670;p65"/>
                  <p:cNvGrpSpPr/>
                  <p:nvPr/>
                </p:nvGrpSpPr>
                <p:grpSpPr>
                  <a:xfrm>
                    <a:off x="6356449" y="2369256"/>
                    <a:ext cx="680052" cy="1185022"/>
                    <a:chOff x="2561075" y="1953875"/>
                    <a:chExt cx="580200" cy="1011025"/>
                  </a:xfrm>
                </p:grpSpPr>
                <p:sp>
                  <p:nvSpPr>
                    <p:cNvPr id="2671" name="Google Shape;2671;p65"/>
                    <p:cNvSpPr/>
                    <p:nvPr/>
                  </p:nvSpPr>
                  <p:spPr>
                    <a:xfrm>
                      <a:off x="2745075" y="2009300"/>
                      <a:ext cx="212100" cy="8913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65"/>
                    <p:cNvSpPr/>
                    <p:nvPr/>
                  </p:nvSpPr>
                  <p:spPr>
                    <a:xfrm rot="5400000">
                      <a:off x="2762775" y="1759175"/>
                      <a:ext cx="176700" cy="5661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5"/>
                    <p:cNvSpPr/>
                    <p:nvPr/>
                  </p:nvSpPr>
                  <p:spPr>
                    <a:xfrm rot="5400000">
                      <a:off x="2762825" y="2586450"/>
                      <a:ext cx="176700" cy="5802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65"/>
                  <p:cNvGrpSpPr/>
                  <p:nvPr/>
                </p:nvGrpSpPr>
                <p:grpSpPr>
                  <a:xfrm>
                    <a:off x="6356449" y="2369256"/>
                    <a:ext cx="680052" cy="1185022"/>
                    <a:chOff x="2561075" y="1953875"/>
                    <a:chExt cx="580200" cy="1011025"/>
                  </a:xfrm>
                </p:grpSpPr>
                <p:sp>
                  <p:nvSpPr>
                    <p:cNvPr id="2675" name="Google Shape;2675;p65"/>
                    <p:cNvSpPr/>
                    <p:nvPr/>
                  </p:nvSpPr>
                  <p:spPr>
                    <a:xfrm>
                      <a:off x="2745075" y="2009300"/>
                      <a:ext cx="212100" cy="891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5"/>
                    <p:cNvSpPr/>
                    <p:nvPr/>
                  </p:nvSpPr>
                  <p:spPr>
                    <a:xfrm rot="5400000">
                      <a:off x="2762775" y="1759175"/>
                      <a:ext cx="176700" cy="566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5"/>
                    <p:cNvSpPr/>
                    <p:nvPr/>
                  </p:nvSpPr>
                  <p:spPr>
                    <a:xfrm rot="5400000">
                      <a:off x="2762825" y="2586450"/>
                      <a:ext cx="176700" cy="58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8" name="Google Shape;2678;p65"/>
                <p:cNvSpPr/>
                <p:nvPr/>
              </p:nvSpPr>
              <p:spPr>
                <a:xfrm>
                  <a:off x="6683475" y="2588549"/>
                  <a:ext cx="54000" cy="54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5"/>
                <p:cNvSpPr/>
                <p:nvPr/>
              </p:nvSpPr>
              <p:spPr>
                <a:xfrm>
                  <a:off x="6683475" y="3198150"/>
                  <a:ext cx="54000" cy="100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0" name="Google Shape;2680;p65"/>
              <p:cNvSpPr txBox="1"/>
              <p:nvPr/>
            </p:nvSpPr>
            <p:spPr>
              <a:xfrm>
                <a:off x="6421901" y="3248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CURRENT</a:t>
                </a:r>
                <a:endParaRPr sz="1000">
                  <a:solidFill>
                    <a:schemeClr val="accent3"/>
                  </a:solidFill>
                  <a:latin typeface="Maven Pro"/>
                  <a:ea typeface="Maven Pro"/>
                  <a:cs typeface="Maven Pro"/>
                  <a:sym typeface="Maven Pro"/>
                </a:endParaRPr>
              </a:p>
            </p:txBody>
          </p:sp>
        </p:grpSp>
        <p:sp>
          <p:nvSpPr>
            <p:cNvPr id="2681" name="Google Shape;2681;p65"/>
            <p:cNvSpPr/>
            <p:nvPr/>
          </p:nvSpPr>
          <p:spPr>
            <a:xfrm>
              <a:off x="7251900" y="2587317"/>
              <a:ext cx="311100" cy="3414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2" name="Google Shape;2682;p65"/>
          <p:cNvGrpSpPr/>
          <p:nvPr/>
        </p:nvGrpSpPr>
        <p:grpSpPr>
          <a:xfrm>
            <a:off x="6421901" y="3778442"/>
            <a:ext cx="1141099" cy="1270310"/>
            <a:chOff x="6421901" y="3778442"/>
            <a:chExt cx="1141099" cy="1270310"/>
          </a:xfrm>
        </p:grpSpPr>
        <p:grpSp>
          <p:nvGrpSpPr>
            <p:cNvPr id="2683" name="Google Shape;2683;p65"/>
            <p:cNvGrpSpPr/>
            <p:nvPr/>
          </p:nvGrpSpPr>
          <p:grpSpPr>
            <a:xfrm>
              <a:off x="6421901" y="3778442"/>
              <a:ext cx="971700" cy="1270310"/>
              <a:chOff x="6421901" y="3778442"/>
              <a:chExt cx="971700" cy="1270310"/>
            </a:xfrm>
          </p:grpSpPr>
          <p:grpSp>
            <p:nvGrpSpPr>
              <p:cNvPr id="2684" name="Google Shape;2684;p65"/>
              <p:cNvGrpSpPr/>
              <p:nvPr/>
            </p:nvGrpSpPr>
            <p:grpSpPr>
              <a:xfrm>
                <a:off x="6587218" y="3778442"/>
                <a:ext cx="641201" cy="938401"/>
                <a:chOff x="7607750" y="2369275"/>
                <a:chExt cx="809700" cy="1185000"/>
              </a:xfrm>
            </p:grpSpPr>
            <p:grpSp>
              <p:nvGrpSpPr>
                <p:cNvPr id="2685" name="Google Shape;2685;p65"/>
                <p:cNvGrpSpPr/>
                <p:nvPr/>
              </p:nvGrpSpPr>
              <p:grpSpPr>
                <a:xfrm>
                  <a:off x="7607750" y="2369275"/>
                  <a:ext cx="809700" cy="1185000"/>
                  <a:chOff x="1952950" y="2246250"/>
                  <a:chExt cx="809700" cy="1185000"/>
                </a:xfrm>
              </p:grpSpPr>
              <p:sp>
                <p:nvSpPr>
                  <p:cNvPr id="2686" name="Google Shape;2686;p65"/>
                  <p:cNvSpPr/>
                  <p:nvPr/>
                </p:nvSpPr>
                <p:spPr>
                  <a:xfrm rot="5400000">
                    <a:off x="1965400" y="2233800"/>
                    <a:ext cx="784800" cy="809700"/>
                  </a:xfrm>
                  <a:prstGeom prst="round2SameRect">
                    <a:avLst>
                      <a:gd name="adj1" fmla="val 50000"/>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5"/>
                  <p:cNvSpPr/>
                  <p:nvPr/>
                </p:nvSpPr>
                <p:spPr>
                  <a:xfrm rot="5400000">
                    <a:off x="2147668" y="2421598"/>
                    <a:ext cx="420300" cy="433800"/>
                  </a:xfrm>
                  <a:prstGeom prst="round2SameRect">
                    <a:avLst>
                      <a:gd name="adj1" fmla="val 50000"/>
                      <a:gd name="adj2" fmla="val 0"/>
                    </a:avLst>
                  </a:prstGeom>
                  <a:solidFill>
                    <a:schemeClr val="dk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5"/>
                  <p:cNvSpPr/>
                  <p:nvPr/>
                </p:nvSpPr>
                <p:spPr>
                  <a:xfrm>
                    <a:off x="1952953" y="2246250"/>
                    <a:ext cx="188100" cy="11850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5"/>
                  <p:cNvSpPr/>
                  <p:nvPr/>
                </p:nvSpPr>
                <p:spPr>
                  <a:xfrm rot="-1794884">
                    <a:off x="2439618" y="2857921"/>
                    <a:ext cx="188286" cy="56247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5"/>
                  <p:cNvSpPr/>
                  <p:nvPr/>
                </p:nvSpPr>
                <p:spPr>
                  <a:xfrm rot="5400000">
                    <a:off x="1965400" y="2233800"/>
                    <a:ext cx="784800" cy="8097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5"/>
                  <p:cNvSpPr/>
                  <p:nvPr/>
                </p:nvSpPr>
                <p:spPr>
                  <a:xfrm rot="5400000">
                    <a:off x="2147668" y="2421598"/>
                    <a:ext cx="420300" cy="433800"/>
                  </a:xfrm>
                  <a:prstGeom prst="round2SameRect">
                    <a:avLst>
                      <a:gd name="adj1" fmla="val 50000"/>
                      <a:gd name="adj2" fmla="val 0"/>
                    </a:avLst>
                  </a:prstGeom>
                  <a:solidFill>
                    <a:schemeClr val="dk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5"/>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5"/>
                  <p:cNvSpPr/>
                  <p:nvPr/>
                </p:nvSpPr>
                <p:spPr>
                  <a:xfrm rot="-1794884">
                    <a:off x="2439618" y="2857921"/>
                    <a:ext cx="188286" cy="5624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4" name="Google Shape;2694;p65"/>
                <p:cNvSpPr/>
                <p:nvPr/>
              </p:nvSpPr>
              <p:spPr>
                <a:xfrm>
                  <a:off x="7635575" y="2436150"/>
                  <a:ext cx="54000" cy="783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5"/>
                <p:cNvSpPr/>
                <p:nvPr/>
              </p:nvSpPr>
              <p:spPr>
                <a:xfrm>
                  <a:off x="7635575" y="3305054"/>
                  <a:ext cx="54000" cy="142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6" name="Google Shape;2696;p65"/>
              <p:cNvSpPr txBox="1"/>
              <p:nvPr/>
            </p:nvSpPr>
            <p:spPr>
              <a:xfrm>
                <a:off x="6421901" y="4772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RESISTANCE</a:t>
                </a:r>
                <a:endParaRPr sz="1000">
                  <a:solidFill>
                    <a:schemeClr val="accent3"/>
                  </a:solidFill>
                  <a:latin typeface="Maven Pro"/>
                  <a:ea typeface="Maven Pro"/>
                  <a:cs typeface="Maven Pro"/>
                  <a:sym typeface="Maven Pro"/>
                </a:endParaRPr>
              </a:p>
            </p:txBody>
          </p:sp>
        </p:grpSp>
        <p:sp>
          <p:nvSpPr>
            <p:cNvPr id="2697" name="Google Shape;2697;p65"/>
            <p:cNvSpPr/>
            <p:nvPr/>
          </p:nvSpPr>
          <p:spPr>
            <a:xfrm>
              <a:off x="7251900" y="4111317"/>
              <a:ext cx="311100" cy="3414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8" name="Google Shape;2698;p65"/>
          <p:cNvSpPr txBox="1"/>
          <p:nvPr/>
        </p:nvSpPr>
        <p:spPr>
          <a:xfrm>
            <a:off x="174188" y="3285535"/>
            <a:ext cx="6723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3"/>
                </a:solidFill>
                <a:latin typeface="Maven Pro"/>
                <a:ea typeface="Maven Pro"/>
                <a:cs typeface="Maven Pro"/>
                <a:sym typeface="Maven Pro"/>
              </a:rPr>
              <a:t>Volts</a:t>
            </a:r>
            <a:endParaRPr sz="1200">
              <a:solidFill>
                <a:schemeClr val="accent3"/>
              </a:solidFill>
              <a:latin typeface="Maven Pro"/>
              <a:ea typeface="Maven Pro"/>
              <a:cs typeface="Maven Pro"/>
              <a:sym typeface="Maven Pro"/>
            </a:endParaRPr>
          </a:p>
          <a:p>
            <a:pPr marL="0" lvl="0" indent="0" algn="ctr" rtl="0">
              <a:spcBef>
                <a:spcPts val="0"/>
              </a:spcBef>
              <a:spcAft>
                <a:spcPts val="0"/>
              </a:spcAft>
              <a:buNone/>
            </a:pPr>
            <a:r>
              <a:rPr lang="en" sz="1200">
                <a:solidFill>
                  <a:schemeClr val="accent2"/>
                </a:solidFill>
                <a:latin typeface="Maven Pro"/>
                <a:ea typeface="Maven Pro"/>
                <a:cs typeface="Maven Pro"/>
                <a:sym typeface="Maven Pro"/>
              </a:rPr>
              <a:t> (V)</a:t>
            </a:r>
            <a:endParaRPr sz="1200">
              <a:solidFill>
                <a:schemeClr val="accent2"/>
              </a:solidFill>
              <a:latin typeface="Maven Pro"/>
              <a:ea typeface="Maven Pro"/>
              <a:cs typeface="Maven Pro"/>
              <a:sym typeface="Maven Pro"/>
            </a:endParaRPr>
          </a:p>
        </p:txBody>
      </p:sp>
      <p:sp>
        <p:nvSpPr>
          <p:cNvPr id="2699" name="Google Shape;2699;p65"/>
          <p:cNvSpPr txBox="1"/>
          <p:nvPr/>
        </p:nvSpPr>
        <p:spPr>
          <a:xfrm>
            <a:off x="913488" y="3285522"/>
            <a:ext cx="1010400" cy="4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3"/>
                </a:solidFill>
                <a:latin typeface="Maven Pro"/>
                <a:ea typeface="Maven Pro"/>
                <a:cs typeface="Maven Pro"/>
                <a:sym typeface="Maven Pro"/>
              </a:rPr>
              <a:t>Current</a:t>
            </a:r>
            <a:endParaRPr sz="1200">
              <a:solidFill>
                <a:schemeClr val="accent3"/>
              </a:solidFill>
              <a:latin typeface="Maven Pro"/>
              <a:ea typeface="Maven Pro"/>
              <a:cs typeface="Maven Pro"/>
              <a:sym typeface="Maven Pro"/>
            </a:endParaRPr>
          </a:p>
          <a:p>
            <a:pPr marL="0" lvl="0" indent="0" algn="l" rtl="0">
              <a:spcBef>
                <a:spcPts val="0"/>
              </a:spcBef>
              <a:spcAft>
                <a:spcPts val="0"/>
              </a:spcAft>
              <a:buNone/>
            </a:pPr>
            <a:r>
              <a:rPr lang="en" sz="1200">
                <a:solidFill>
                  <a:schemeClr val="accent2"/>
                </a:solidFill>
                <a:latin typeface="Maven Pro"/>
                <a:ea typeface="Maven Pro"/>
                <a:cs typeface="Maven Pro"/>
                <a:sym typeface="Maven Pro"/>
              </a:rPr>
              <a:t>Amps  (A)</a:t>
            </a:r>
            <a:endParaRPr sz="1200">
              <a:solidFill>
                <a:schemeClr val="accent2"/>
              </a:solidFill>
              <a:latin typeface="Maven Pro"/>
              <a:ea typeface="Maven Pro"/>
              <a:cs typeface="Maven Pro"/>
              <a:sym typeface="Maven Pro"/>
            </a:endParaRPr>
          </a:p>
        </p:txBody>
      </p:sp>
      <p:sp>
        <p:nvSpPr>
          <p:cNvPr id="2700" name="Google Shape;2700;p65"/>
          <p:cNvSpPr txBox="1"/>
          <p:nvPr/>
        </p:nvSpPr>
        <p:spPr>
          <a:xfrm>
            <a:off x="1763000" y="3285525"/>
            <a:ext cx="1067400" cy="4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3"/>
                </a:solidFill>
                <a:latin typeface="Maven Pro"/>
                <a:ea typeface="Maven Pro"/>
                <a:cs typeface="Maven Pro"/>
                <a:sym typeface="Maven Pro"/>
              </a:rPr>
              <a:t>Resistance</a:t>
            </a:r>
            <a:endParaRPr sz="1200">
              <a:solidFill>
                <a:schemeClr val="accent3"/>
              </a:solidFill>
              <a:latin typeface="Maven Pro"/>
              <a:ea typeface="Maven Pro"/>
              <a:cs typeface="Maven Pro"/>
              <a:sym typeface="Maven Pro"/>
            </a:endParaRPr>
          </a:p>
          <a:p>
            <a:pPr marL="0" lvl="0" indent="0" algn="l" rtl="0">
              <a:spcBef>
                <a:spcPts val="0"/>
              </a:spcBef>
              <a:spcAft>
                <a:spcPts val="0"/>
              </a:spcAft>
              <a:buNone/>
            </a:pPr>
            <a:r>
              <a:rPr lang="en" sz="1200">
                <a:solidFill>
                  <a:schemeClr val="accent2"/>
                </a:solidFill>
                <a:latin typeface="Maven Pro"/>
                <a:ea typeface="Maven Pro"/>
                <a:cs typeface="Maven Pro"/>
                <a:sym typeface="Maven Pro"/>
              </a:rPr>
              <a:t>Ohms (</a:t>
            </a:r>
            <a:r>
              <a:rPr lang="en" sz="1200">
                <a:solidFill>
                  <a:schemeClr val="accent2"/>
                </a:solidFill>
                <a:latin typeface="Helvetica Neue"/>
                <a:ea typeface="Helvetica Neue"/>
                <a:cs typeface="Helvetica Neue"/>
                <a:sym typeface="Helvetica Neue"/>
              </a:rPr>
              <a:t>Ω</a:t>
            </a:r>
            <a:r>
              <a:rPr lang="en" sz="1200">
                <a:solidFill>
                  <a:schemeClr val="accent2"/>
                </a:solidFill>
                <a:latin typeface="Maven Pro"/>
                <a:ea typeface="Maven Pro"/>
                <a:cs typeface="Maven Pro"/>
                <a:sym typeface="Maven Pro"/>
              </a:rPr>
              <a:t>)</a:t>
            </a:r>
            <a:endParaRPr sz="1200">
              <a:solidFill>
                <a:schemeClr val="accent2"/>
              </a:solidFill>
              <a:latin typeface="Maven Pro"/>
              <a:ea typeface="Maven Pro"/>
              <a:cs typeface="Maven Pro"/>
              <a:sym typeface="Maven Pro"/>
            </a:endParaRPr>
          </a:p>
          <a:p>
            <a:pPr marL="0" lvl="0" indent="0" algn="ctr" rtl="0">
              <a:spcBef>
                <a:spcPts val="0"/>
              </a:spcBef>
              <a:spcAft>
                <a:spcPts val="0"/>
              </a:spcAft>
              <a:buNone/>
            </a:pPr>
            <a:endParaRPr sz="1200">
              <a:solidFill>
                <a:schemeClr val="accent2"/>
              </a:solidFill>
              <a:latin typeface="Maven Pro"/>
              <a:ea typeface="Maven Pro"/>
              <a:cs typeface="Maven Pro"/>
              <a:sym typeface="Maven Pro"/>
            </a:endParaRPr>
          </a:p>
        </p:txBody>
      </p:sp>
      <p:grpSp>
        <p:nvGrpSpPr>
          <p:cNvPr id="2701" name="Google Shape;2701;p65"/>
          <p:cNvGrpSpPr/>
          <p:nvPr/>
        </p:nvGrpSpPr>
        <p:grpSpPr>
          <a:xfrm>
            <a:off x="7458651" y="607233"/>
            <a:ext cx="1787575" cy="1766747"/>
            <a:chOff x="7458651" y="607233"/>
            <a:chExt cx="1787575" cy="1766747"/>
          </a:xfrm>
        </p:grpSpPr>
        <p:grpSp>
          <p:nvGrpSpPr>
            <p:cNvPr id="2702" name="Google Shape;2702;p65"/>
            <p:cNvGrpSpPr/>
            <p:nvPr/>
          </p:nvGrpSpPr>
          <p:grpSpPr>
            <a:xfrm>
              <a:off x="8274526" y="815630"/>
              <a:ext cx="971700" cy="1032722"/>
              <a:chOff x="8198326" y="968030"/>
              <a:chExt cx="971700" cy="1032722"/>
            </a:xfrm>
          </p:grpSpPr>
          <p:grpSp>
            <p:nvGrpSpPr>
              <p:cNvPr id="2703" name="Google Shape;2703;p65"/>
              <p:cNvGrpSpPr/>
              <p:nvPr/>
            </p:nvGrpSpPr>
            <p:grpSpPr>
              <a:xfrm rot="5400000">
                <a:off x="8365642" y="1111236"/>
                <a:ext cx="637073" cy="350661"/>
                <a:chOff x="2113011" y="3439625"/>
                <a:chExt cx="1434526" cy="789600"/>
              </a:xfrm>
            </p:grpSpPr>
            <p:sp>
              <p:nvSpPr>
                <p:cNvPr id="2704" name="Google Shape;2704;p65"/>
                <p:cNvSpPr/>
                <p:nvPr/>
              </p:nvSpPr>
              <p:spPr>
                <a:xfrm rot="-5400000" flipH="1">
                  <a:off x="2083161" y="3765575"/>
                  <a:ext cx="191700" cy="132000"/>
                </a:xfrm>
                <a:prstGeom prst="round2SameRect">
                  <a:avLst>
                    <a:gd name="adj1" fmla="val 19831"/>
                    <a:gd name="adj2" fmla="val 0"/>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65"/>
                <p:cNvSpPr/>
                <p:nvPr/>
              </p:nvSpPr>
              <p:spPr>
                <a:xfrm flipH="1">
                  <a:off x="2245237" y="3484250"/>
                  <a:ext cx="1302300" cy="700500"/>
                </a:xfrm>
                <a:prstGeom prst="roundRect">
                  <a:avLst>
                    <a:gd name="adj" fmla="val 8262"/>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65"/>
                <p:cNvSpPr/>
                <p:nvPr/>
              </p:nvSpPr>
              <p:spPr>
                <a:xfrm rot="-5400000">
                  <a:off x="2156281" y="3570004"/>
                  <a:ext cx="694800" cy="528900"/>
                </a:xfrm>
                <a:prstGeom prst="round2Same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65"/>
                <p:cNvSpPr/>
                <p:nvPr/>
              </p:nvSpPr>
              <p:spPr>
                <a:xfrm rot="5400000" flipH="1">
                  <a:off x="2810437" y="3441809"/>
                  <a:ext cx="694800" cy="779400"/>
                </a:xfrm>
                <a:prstGeom prst="round2SameRect">
                  <a:avLst>
                    <a:gd name="adj1" fmla="val 16667"/>
                    <a:gd name="adj2" fmla="val 0"/>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5"/>
                <p:cNvSpPr/>
                <p:nvPr/>
              </p:nvSpPr>
              <p:spPr>
                <a:xfrm flipH="1">
                  <a:off x="2202011" y="4027275"/>
                  <a:ext cx="12915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5"/>
                <p:cNvSpPr/>
                <p:nvPr/>
              </p:nvSpPr>
              <p:spPr>
                <a:xfrm flipH="1">
                  <a:off x="2245237" y="3484250"/>
                  <a:ext cx="1302300" cy="700500"/>
                </a:xfrm>
                <a:prstGeom prst="roundRect">
                  <a:avLst>
                    <a:gd name="adj" fmla="val 8262"/>
                  </a:avLst>
                </a:prstGeom>
                <a:no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5"/>
                <p:cNvSpPr/>
                <p:nvPr/>
              </p:nvSpPr>
              <p:spPr>
                <a:xfrm rot="-5400000" flipH="1">
                  <a:off x="2083161" y="3765575"/>
                  <a:ext cx="191700" cy="132000"/>
                </a:xfrm>
                <a:prstGeom prst="round2SameRect">
                  <a:avLst>
                    <a:gd name="adj1" fmla="val 19831"/>
                    <a:gd name="adj2" fmla="val 0"/>
                  </a:avLst>
                </a:prstGeom>
                <a:solidFill>
                  <a:schemeClr val="accent3"/>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65"/>
                <p:cNvSpPr/>
                <p:nvPr/>
              </p:nvSpPr>
              <p:spPr>
                <a:xfrm flipH="1">
                  <a:off x="2851711" y="3500175"/>
                  <a:ext cx="4098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5"/>
                <p:cNvSpPr/>
                <p:nvPr/>
              </p:nvSpPr>
              <p:spPr>
                <a:xfrm flipH="1">
                  <a:off x="3374111" y="3500175"/>
                  <a:ext cx="119400" cy="119400"/>
                </a:xfrm>
                <a:prstGeom prst="ellipse">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5"/>
                <p:cNvSpPr txBox="1"/>
                <p:nvPr/>
              </p:nvSpPr>
              <p:spPr>
                <a:xfrm flipH="1">
                  <a:off x="2709325" y="3439625"/>
                  <a:ext cx="425700" cy="7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chemeClr val="accent3"/>
                      </a:solidFill>
                      <a:latin typeface="Maven Pro"/>
                      <a:ea typeface="Maven Pro"/>
                      <a:cs typeface="Maven Pro"/>
                      <a:sym typeface="Maven Pro"/>
                    </a:rPr>
                    <a:t>+</a:t>
                  </a:r>
                  <a:endParaRPr sz="3000" b="1">
                    <a:solidFill>
                      <a:schemeClr val="accent3"/>
                    </a:solidFill>
                    <a:latin typeface="Maven Pro"/>
                    <a:ea typeface="Maven Pro"/>
                    <a:cs typeface="Maven Pro"/>
                    <a:sym typeface="Maven Pro"/>
                  </a:endParaRPr>
                </a:p>
              </p:txBody>
            </p:sp>
          </p:grpSp>
          <p:sp>
            <p:nvSpPr>
              <p:cNvPr id="2714" name="Google Shape;2714;p65"/>
              <p:cNvSpPr txBox="1"/>
              <p:nvPr/>
            </p:nvSpPr>
            <p:spPr>
              <a:xfrm>
                <a:off x="8198326" y="1724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BATTERY</a:t>
                </a:r>
                <a:endParaRPr sz="1000">
                  <a:solidFill>
                    <a:schemeClr val="accent3"/>
                  </a:solidFill>
                  <a:latin typeface="Maven Pro"/>
                  <a:ea typeface="Maven Pro"/>
                  <a:cs typeface="Maven Pro"/>
                  <a:sym typeface="Maven Pro"/>
                </a:endParaRPr>
              </a:p>
            </p:txBody>
          </p:sp>
        </p:grpSp>
        <p:grpSp>
          <p:nvGrpSpPr>
            <p:cNvPr id="2715" name="Google Shape;2715;p65"/>
            <p:cNvGrpSpPr/>
            <p:nvPr/>
          </p:nvGrpSpPr>
          <p:grpSpPr>
            <a:xfrm>
              <a:off x="7458651" y="1386199"/>
              <a:ext cx="971700" cy="987782"/>
              <a:chOff x="7458651" y="1309999"/>
              <a:chExt cx="971700" cy="987782"/>
            </a:xfrm>
          </p:grpSpPr>
          <p:grpSp>
            <p:nvGrpSpPr>
              <p:cNvPr id="2716" name="Google Shape;2716;p65"/>
              <p:cNvGrpSpPr/>
              <p:nvPr/>
            </p:nvGrpSpPr>
            <p:grpSpPr>
              <a:xfrm>
                <a:off x="7627925" y="1309999"/>
                <a:ext cx="438016" cy="987782"/>
                <a:chOff x="8428037" y="5307117"/>
                <a:chExt cx="538500" cy="1155300"/>
              </a:xfrm>
            </p:grpSpPr>
            <p:sp>
              <p:nvSpPr>
                <p:cNvPr id="2717" name="Google Shape;2717;p65"/>
                <p:cNvSpPr/>
                <p:nvPr/>
              </p:nvSpPr>
              <p:spPr>
                <a:xfrm>
                  <a:off x="8428037" y="5307117"/>
                  <a:ext cx="538500" cy="1155300"/>
                </a:xfrm>
                <a:prstGeom prst="arc">
                  <a:avLst>
                    <a:gd name="adj1" fmla="val 10736667"/>
                    <a:gd name="adj2" fmla="val 61001"/>
                  </a:avLst>
                </a:prstGeom>
                <a:solidFill>
                  <a:srgbClr val="93C47D"/>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5"/>
                <p:cNvSpPr/>
                <p:nvPr/>
              </p:nvSpPr>
              <p:spPr>
                <a:xfrm>
                  <a:off x="8574705" y="5420361"/>
                  <a:ext cx="218800" cy="432609"/>
                </a:xfrm>
                <a:custGeom>
                  <a:avLst/>
                  <a:gdLst/>
                  <a:ahLst/>
                  <a:cxnLst/>
                  <a:rect l="l" t="t" r="r" b="b"/>
                  <a:pathLst>
                    <a:path w="8752" h="22730" extrusionOk="0">
                      <a:moveTo>
                        <a:pt x="5837" y="0"/>
                      </a:moveTo>
                      <a:cubicBezTo>
                        <a:pt x="7817" y="1187"/>
                        <a:pt x="9064" y="4928"/>
                        <a:pt x="7586" y="6702"/>
                      </a:cubicBezTo>
                      <a:cubicBezTo>
                        <a:pt x="5671" y="9001"/>
                        <a:pt x="1479" y="9197"/>
                        <a:pt x="301" y="11948"/>
                      </a:cubicBezTo>
                      <a:cubicBezTo>
                        <a:pt x="-1497" y="16145"/>
                        <a:pt x="6218" y="18931"/>
                        <a:pt x="8752" y="22730"/>
                      </a:cubicBezTo>
                    </a:path>
                  </a:pathLst>
                </a:custGeom>
                <a:noFill/>
                <a:ln w="38100" cap="flat" cmpd="sng">
                  <a:solidFill>
                    <a:schemeClr val="accent2"/>
                  </a:solidFill>
                  <a:prstDash val="solid"/>
                  <a:round/>
                  <a:headEnd type="none" w="med" len="med"/>
                  <a:tailEnd type="none" w="med" len="med"/>
                </a:ln>
              </p:spPr>
              <p:txBody>
                <a:bodyPr/>
                <a:lstStyle/>
                <a:p>
                  <a:endParaRPr lang="en-US"/>
                </a:p>
              </p:txBody>
            </p:sp>
            <p:sp>
              <p:nvSpPr>
                <p:cNvPr id="2719" name="Google Shape;2719;p65"/>
                <p:cNvSpPr/>
                <p:nvPr/>
              </p:nvSpPr>
              <p:spPr>
                <a:xfrm>
                  <a:off x="8591238" y="5371451"/>
                  <a:ext cx="212100" cy="675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0" name="Google Shape;2720;p65"/>
              <p:cNvSpPr txBox="1"/>
              <p:nvPr/>
            </p:nvSpPr>
            <p:spPr>
              <a:xfrm>
                <a:off x="7458651" y="1778765"/>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HILL HEIGHT</a:t>
                </a:r>
                <a:endParaRPr sz="1000">
                  <a:solidFill>
                    <a:schemeClr val="accent3"/>
                  </a:solidFill>
                  <a:latin typeface="Maven Pro"/>
                  <a:ea typeface="Maven Pro"/>
                  <a:cs typeface="Maven Pro"/>
                  <a:sym typeface="Maven Pro"/>
                </a:endParaRPr>
              </a:p>
            </p:txBody>
          </p:sp>
          <p:sp>
            <p:nvSpPr>
              <p:cNvPr id="2721" name="Google Shape;2721;p65"/>
              <p:cNvSpPr/>
              <p:nvPr/>
            </p:nvSpPr>
            <p:spPr>
              <a:xfrm>
                <a:off x="7974250" y="1336525"/>
                <a:ext cx="212100" cy="424500"/>
              </a:xfrm>
              <a:prstGeom prst="downArrow">
                <a:avLst>
                  <a:gd name="adj1" fmla="val 50000"/>
                  <a:gd name="adj2"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2" name="Google Shape;2722;p65"/>
            <p:cNvGrpSpPr/>
            <p:nvPr/>
          </p:nvGrpSpPr>
          <p:grpSpPr>
            <a:xfrm>
              <a:off x="7462876" y="607233"/>
              <a:ext cx="971700" cy="773089"/>
              <a:chOff x="7462876" y="531033"/>
              <a:chExt cx="971700" cy="773089"/>
            </a:xfrm>
          </p:grpSpPr>
          <p:sp>
            <p:nvSpPr>
              <p:cNvPr id="2723" name="Google Shape;2723;p65"/>
              <p:cNvSpPr txBox="1"/>
              <p:nvPr/>
            </p:nvSpPr>
            <p:spPr>
              <a:xfrm>
                <a:off x="7462876" y="102782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PUMP</a:t>
                </a:r>
                <a:endParaRPr sz="1000">
                  <a:solidFill>
                    <a:schemeClr val="accent3"/>
                  </a:solidFill>
                  <a:latin typeface="Maven Pro"/>
                  <a:ea typeface="Maven Pro"/>
                  <a:cs typeface="Maven Pro"/>
                  <a:sym typeface="Maven Pro"/>
                </a:endParaRPr>
              </a:p>
            </p:txBody>
          </p:sp>
          <p:grpSp>
            <p:nvGrpSpPr>
              <p:cNvPr id="2724" name="Google Shape;2724;p65"/>
              <p:cNvGrpSpPr/>
              <p:nvPr/>
            </p:nvGrpSpPr>
            <p:grpSpPr>
              <a:xfrm>
                <a:off x="7615739" y="531033"/>
                <a:ext cx="574836" cy="533462"/>
                <a:chOff x="7615739" y="531033"/>
                <a:chExt cx="574836" cy="533462"/>
              </a:xfrm>
            </p:grpSpPr>
            <p:grpSp>
              <p:nvGrpSpPr>
                <p:cNvPr id="2725" name="Google Shape;2725;p65"/>
                <p:cNvGrpSpPr/>
                <p:nvPr/>
              </p:nvGrpSpPr>
              <p:grpSpPr>
                <a:xfrm flipH="1">
                  <a:off x="7615739" y="531033"/>
                  <a:ext cx="510576" cy="533462"/>
                  <a:chOff x="-2702125" y="3553283"/>
                  <a:chExt cx="1845900" cy="1928642"/>
                </a:xfrm>
              </p:grpSpPr>
              <p:sp>
                <p:nvSpPr>
                  <p:cNvPr id="2726" name="Google Shape;2726;p65"/>
                  <p:cNvSpPr/>
                  <p:nvPr/>
                </p:nvSpPr>
                <p:spPr>
                  <a:xfrm rot="5239920">
                    <a:off x="-1953644" y="4416208"/>
                    <a:ext cx="1037625" cy="132150"/>
                  </a:xfrm>
                  <a:prstGeom prst="rect">
                    <a:avLst/>
                  </a:prstGeom>
                  <a:solidFill>
                    <a:srgbClr val="999999"/>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5"/>
                  <p:cNvSpPr/>
                  <p:nvPr/>
                </p:nvSpPr>
                <p:spPr>
                  <a:xfrm rot="3585">
                    <a:off x="-1143925" y="3628058"/>
                    <a:ext cx="287700" cy="132000"/>
                  </a:xfrm>
                  <a:prstGeom prst="rect">
                    <a:avLst/>
                  </a:prstGeom>
                  <a:solidFill>
                    <a:srgbClr val="999999"/>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8" name="Google Shape;2728;p65"/>
                  <p:cNvGrpSpPr/>
                  <p:nvPr/>
                </p:nvGrpSpPr>
                <p:grpSpPr>
                  <a:xfrm>
                    <a:off x="-1591299" y="3553283"/>
                    <a:ext cx="485928" cy="511399"/>
                    <a:chOff x="1630976" y="3749325"/>
                    <a:chExt cx="485928" cy="511399"/>
                  </a:xfrm>
                </p:grpSpPr>
                <p:sp>
                  <p:nvSpPr>
                    <p:cNvPr id="2729" name="Google Shape;2729;p65"/>
                    <p:cNvSpPr/>
                    <p:nvPr/>
                  </p:nvSpPr>
                  <p:spPr>
                    <a:xfrm rot="5240730">
                      <a:off x="1662594" y="3809548"/>
                      <a:ext cx="375703" cy="375703"/>
                    </a:xfrm>
                    <a:prstGeom prst="corner">
                      <a:avLst>
                        <a:gd name="adj1" fmla="val 50000"/>
                        <a:gd name="adj2" fmla="val 50000"/>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5"/>
                    <p:cNvSpPr/>
                    <p:nvPr/>
                  </p:nvSpPr>
                  <p:spPr>
                    <a:xfrm rot="5238387">
                      <a:off x="1927752" y="3843026"/>
                      <a:ext cx="274503" cy="90997"/>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65"/>
                    <p:cNvSpPr/>
                    <p:nvPr/>
                  </p:nvSpPr>
                  <p:spPr>
                    <a:xfrm rot="-176814">
                      <a:off x="1633044" y="4163018"/>
                      <a:ext cx="274263" cy="90712"/>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65"/>
                  <p:cNvGrpSpPr/>
                  <p:nvPr/>
                </p:nvGrpSpPr>
                <p:grpSpPr>
                  <a:xfrm>
                    <a:off x="-2702125" y="4564423"/>
                    <a:ext cx="1652700" cy="917502"/>
                    <a:chOff x="520150" y="4789648"/>
                    <a:chExt cx="1652700" cy="917502"/>
                  </a:xfrm>
                </p:grpSpPr>
                <p:sp>
                  <p:nvSpPr>
                    <p:cNvPr id="2733" name="Google Shape;2733;p65"/>
                    <p:cNvSpPr/>
                    <p:nvPr/>
                  </p:nvSpPr>
                  <p:spPr>
                    <a:xfrm rot="-5897">
                      <a:off x="1707450" y="4866171"/>
                      <a:ext cx="174900" cy="142200"/>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5"/>
                    <p:cNvSpPr/>
                    <p:nvPr/>
                  </p:nvSpPr>
                  <p:spPr>
                    <a:xfrm rot="-7488">
                      <a:off x="520148" y="4990450"/>
                      <a:ext cx="1652704" cy="714900"/>
                    </a:xfrm>
                    <a:prstGeom prst="roundRect">
                      <a:avLst>
                        <a:gd name="adj" fmla="val 41423"/>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5"/>
                    <p:cNvSpPr/>
                    <p:nvPr/>
                  </p:nvSpPr>
                  <p:spPr>
                    <a:xfrm rot="-7522">
                      <a:off x="1657769" y="4789948"/>
                      <a:ext cx="274201" cy="90600"/>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36" name="Google Shape;2736;p65"/>
                <p:cNvSpPr/>
                <p:nvPr/>
              </p:nvSpPr>
              <p:spPr>
                <a:xfrm>
                  <a:off x="7978475" y="563695"/>
                  <a:ext cx="212100" cy="424500"/>
                </a:xfrm>
                <a:prstGeom prst="upArrow">
                  <a:avLst>
                    <a:gd name="adj1" fmla="val 50000"/>
                    <a:gd name="adj2"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37" name="Google Shape;2737;p65"/>
          <p:cNvGrpSpPr/>
          <p:nvPr/>
        </p:nvGrpSpPr>
        <p:grpSpPr>
          <a:xfrm rot="515857">
            <a:off x="4294817" y="3815014"/>
            <a:ext cx="609437" cy="1112130"/>
            <a:chOff x="3741979" y="3278504"/>
            <a:chExt cx="609414" cy="1112088"/>
          </a:xfrm>
        </p:grpSpPr>
        <p:grpSp>
          <p:nvGrpSpPr>
            <p:cNvPr id="2738" name="Google Shape;2738;p65"/>
            <p:cNvGrpSpPr/>
            <p:nvPr/>
          </p:nvGrpSpPr>
          <p:grpSpPr>
            <a:xfrm rot="4500040" flipH="1">
              <a:off x="3647485" y="3445906"/>
              <a:ext cx="477829" cy="171002"/>
              <a:chOff x="3836775" y="3683330"/>
              <a:chExt cx="477844" cy="171007"/>
            </a:xfrm>
          </p:grpSpPr>
          <p:sp>
            <p:nvSpPr>
              <p:cNvPr id="2739" name="Google Shape;2739;p65"/>
              <p:cNvSpPr/>
              <p:nvPr/>
            </p:nvSpPr>
            <p:spPr>
              <a:xfrm>
                <a:off x="3836775" y="3764038"/>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5"/>
              <p:cNvSpPr/>
              <p:nvPr/>
            </p:nvSpPr>
            <p:spPr>
              <a:xfrm>
                <a:off x="4039905" y="3683330"/>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5"/>
              <p:cNvSpPr/>
              <p:nvPr/>
            </p:nvSpPr>
            <p:spPr>
              <a:xfrm>
                <a:off x="4269319" y="3750641"/>
                <a:ext cx="45300" cy="45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65"/>
            <p:cNvGrpSpPr/>
            <p:nvPr/>
          </p:nvGrpSpPr>
          <p:grpSpPr>
            <a:xfrm rot="899960" flipH="1">
              <a:off x="3935722" y="3872712"/>
              <a:ext cx="359751" cy="479496"/>
              <a:chOff x="3667720" y="3825737"/>
              <a:chExt cx="359762" cy="479510"/>
            </a:xfrm>
          </p:grpSpPr>
          <p:grpSp>
            <p:nvGrpSpPr>
              <p:cNvPr id="2743" name="Google Shape;2743;p65"/>
              <p:cNvGrpSpPr/>
              <p:nvPr/>
            </p:nvGrpSpPr>
            <p:grpSpPr>
              <a:xfrm>
                <a:off x="3667720" y="4030877"/>
                <a:ext cx="278578" cy="274370"/>
                <a:chOff x="3037397" y="1406250"/>
                <a:chExt cx="2728478" cy="2684637"/>
              </a:xfrm>
            </p:grpSpPr>
            <p:grpSp>
              <p:nvGrpSpPr>
                <p:cNvPr id="2744" name="Google Shape;2744;p65"/>
                <p:cNvGrpSpPr/>
                <p:nvPr/>
              </p:nvGrpSpPr>
              <p:grpSpPr>
                <a:xfrm>
                  <a:off x="3037397" y="1406250"/>
                  <a:ext cx="2728478" cy="2684637"/>
                  <a:chOff x="3037397" y="1406250"/>
                  <a:chExt cx="2728478" cy="2684637"/>
                </a:xfrm>
              </p:grpSpPr>
              <p:grpSp>
                <p:nvGrpSpPr>
                  <p:cNvPr id="2745" name="Google Shape;2745;p65"/>
                  <p:cNvGrpSpPr/>
                  <p:nvPr/>
                </p:nvGrpSpPr>
                <p:grpSpPr>
                  <a:xfrm>
                    <a:off x="3037397" y="1406250"/>
                    <a:ext cx="2728478" cy="2684637"/>
                    <a:chOff x="3037397" y="1406250"/>
                    <a:chExt cx="2728478" cy="2684637"/>
                  </a:xfrm>
                </p:grpSpPr>
                <p:sp>
                  <p:nvSpPr>
                    <p:cNvPr id="2746" name="Google Shape;2746;p65"/>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5"/>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5"/>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5"/>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5"/>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5"/>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5"/>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3" name="Google Shape;2753;p65"/>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65"/>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5" name="Google Shape;2755;p65"/>
              <p:cNvGrpSpPr/>
              <p:nvPr/>
            </p:nvGrpSpPr>
            <p:grpSpPr>
              <a:xfrm flipH="1">
                <a:off x="3844946" y="3825737"/>
                <a:ext cx="182535" cy="179602"/>
                <a:chOff x="3037397" y="1406250"/>
                <a:chExt cx="2728478" cy="2684637"/>
              </a:xfrm>
            </p:grpSpPr>
            <p:grpSp>
              <p:nvGrpSpPr>
                <p:cNvPr id="2756" name="Google Shape;2756;p65"/>
                <p:cNvGrpSpPr/>
                <p:nvPr/>
              </p:nvGrpSpPr>
              <p:grpSpPr>
                <a:xfrm>
                  <a:off x="3037397" y="1406250"/>
                  <a:ext cx="2728478" cy="2684637"/>
                  <a:chOff x="3037397" y="1406250"/>
                  <a:chExt cx="2728478" cy="2684637"/>
                </a:xfrm>
              </p:grpSpPr>
              <p:grpSp>
                <p:nvGrpSpPr>
                  <p:cNvPr id="2757" name="Google Shape;2757;p65"/>
                  <p:cNvGrpSpPr/>
                  <p:nvPr/>
                </p:nvGrpSpPr>
                <p:grpSpPr>
                  <a:xfrm>
                    <a:off x="3037397" y="1406250"/>
                    <a:ext cx="2728478" cy="2684637"/>
                    <a:chOff x="3037397" y="1406250"/>
                    <a:chExt cx="2728478" cy="2684637"/>
                  </a:xfrm>
                </p:grpSpPr>
                <p:sp>
                  <p:nvSpPr>
                    <p:cNvPr id="2758" name="Google Shape;2758;p65"/>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5"/>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5"/>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5"/>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5"/>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5"/>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5"/>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5" name="Google Shape;2765;p65"/>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6" name="Google Shape;2766;p65"/>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22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59"/>
                                        </p:tgtEl>
                                        <p:attrNameLst>
                                          <p:attrName>style.visibility</p:attrName>
                                        </p:attrNameLst>
                                      </p:cBhvr>
                                      <p:to>
                                        <p:strVal val="visible"/>
                                      </p:to>
                                    </p:set>
                                    <p:animEffect transition="in" filter="fade">
                                      <p:cBhvr>
                                        <p:cTn id="11" dur="500"/>
                                        <p:tgtEl>
                                          <p:spTgt spid="23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50"/>
                                        </p:tgtEl>
                                        <p:attrNameLst>
                                          <p:attrName>style.visibility</p:attrName>
                                        </p:attrNameLst>
                                      </p:cBhvr>
                                      <p:to>
                                        <p:strVal val="visible"/>
                                      </p:to>
                                    </p:set>
                                    <p:animEffect transition="in" filter="fade">
                                      <p:cBhvr>
                                        <p:cTn id="16" dur="500"/>
                                        <p:tgtEl>
                                          <p:spTgt spid="265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23"/>
                                        </p:tgtEl>
                                        <p:attrNameLst>
                                          <p:attrName>style.visibility</p:attrName>
                                        </p:attrNameLst>
                                      </p:cBhvr>
                                      <p:to>
                                        <p:strVal val="visible"/>
                                      </p:to>
                                    </p:set>
                                    <p:anim calcmode="lin" valueType="num">
                                      <p:cBhvr additive="base">
                                        <p:cTn id="21" dur="1000"/>
                                        <p:tgtEl>
                                          <p:spTgt spid="222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76"/>
                                        </p:tgtEl>
                                        <p:attrNameLst>
                                          <p:attrName>style.visibility</p:attrName>
                                        </p:attrNameLst>
                                      </p:cBhvr>
                                      <p:to>
                                        <p:strVal val="visible"/>
                                      </p:to>
                                    </p:set>
                                    <p:animEffect transition="in" filter="fade">
                                      <p:cBhvr>
                                        <p:cTn id="25" dur="500"/>
                                        <p:tgtEl>
                                          <p:spTgt spid="227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701"/>
                                        </p:tgtEl>
                                        <p:attrNameLst>
                                          <p:attrName>style.visibility</p:attrName>
                                        </p:attrNameLst>
                                      </p:cBhvr>
                                      <p:to>
                                        <p:strVal val="visible"/>
                                      </p:to>
                                    </p:set>
                                    <p:animEffect transition="in" filter="fade">
                                      <p:cBhvr>
                                        <p:cTn id="29" dur="500"/>
                                        <p:tgtEl>
                                          <p:spTgt spid="2701"/>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666"/>
                                        </p:tgtEl>
                                        <p:attrNameLst>
                                          <p:attrName>style.visibility</p:attrName>
                                        </p:attrNameLst>
                                      </p:cBhvr>
                                      <p:to>
                                        <p:strVal val="visible"/>
                                      </p:to>
                                    </p:set>
                                    <p:animEffect transition="in" filter="fade">
                                      <p:cBhvr>
                                        <p:cTn id="33" dur="500"/>
                                        <p:tgtEl>
                                          <p:spTgt spid="2666"/>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2737"/>
                                        </p:tgtEl>
                                        <p:attrNameLst>
                                          <p:attrName>style.visibility</p:attrName>
                                        </p:attrNameLst>
                                      </p:cBhvr>
                                      <p:to>
                                        <p:strVal val="visible"/>
                                      </p:to>
                                    </p:set>
                                    <p:anim calcmode="lin" valueType="num">
                                      <p:cBhvr additive="base">
                                        <p:cTn id="38" dur="700"/>
                                        <p:tgtEl>
                                          <p:spTgt spid="2737"/>
                                        </p:tgtEl>
                                        <p:attrNameLst>
                                          <p:attrName>ppt_w</p:attrName>
                                        </p:attrNameLst>
                                      </p:cBhvr>
                                      <p:tavLst>
                                        <p:tav tm="0">
                                          <p:val>
                                            <p:strVal val="0"/>
                                          </p:val>
                                        </p:tav>
                                        <p:tav tm="100000">
                                          <p:val>
                                            <p:strVal val="#ppt_w"/>
                                          </p:val>
                                        </p:tav>
                                      </p:tavLst>
                                    </p:anim>
                                    <p:anim calcmode="lin" valueType="num">
                                      <p:cBhvr additive="base">
                                        <p:cTn id="39" dur="700"/>
                                        <p:tgtEl>
                                          <p:spTgt spid="2737"/>
                                        </p:tgtEl>
                                        <p:attrNameLst>
                                          <p:attrName>ppt_h</p:attrName>
                                        </p:attrNameLst>
                                      </p:cBhvr>
                                      <p:tavLst>
                                        <p:tav tm="0">
                                          <p:val>
                                            <p:strVal val="0"/>
                                          </p:val>
                                        </p:tav>
                                        <p:tav tm="100000">
                                          <p:val>
                                            <p:strVal val="#ppt_h"/>
                                          </p:val>
                                        </p:tav>
                                      </p:tavLst>
                                    </p:anim>
                                  </p:childTnLst>
                                </p:cTn>
                              </p:par>
                            </p:childTnLst>
                          </p:cTn>
                        </p:par>
                        <p:par>
                          <p:cTn id="40" fill="hold">
                            <p:stCondLst>
                              <p:cond delay="700"/>
                            </p:stCondLst>
                            <p:childTnLst>
                              <p:par>
                                <p:cTn id="41" presetID="10" presetClass="entr" presetSubtype="0" fill="hold" nodeType="afterEffect">
                                  <p:stCondLst>
                                    <p:cond delay="0"/>
                                  </p:stCondLst>
                                  <p:childTnLst>
                                    <p:set>
                                      <p:cBhvr>
                                        <p:cTn id="42" dur="1" fill="hold">
                                          <p:stCondLst>
                                            <p:cond delay="0"/>
                                          </p:stCondLst>
                                        </p:cTn>
                                        <p:tgtEl>
                                          <p:spTgt spid="2276">
                                            <p:txEl>
                                              <p:pRg st="0" end="0"/>
                                            </p:txEl>
                                          </p:spTgt>
                                        </p:tgtEl>
                                        <p:attrNameLst>
                                          <p:attrName>style.visibility</p:attrName>
                                        </p:attrNameLst>
                                      </p:cBhvr>
                                      <p:to>
                                        <p:strVal val="visible"/>
                                      </p:to>
                                    </p:set>
                                    <p:animEffect transition="in" filter="fade">
                                      <p:cBhvr>
                                        <p:cTn id="43" dur="500"/>
                                        <p:tgtEl>
                                          <p:spTgt spid="2276">
                                            <p:txEl>
                                              <p:pRg st="0" end="0"/>
                                            </p:txEl>
                                          </p:spTgt>
                                        </p:tgtEl>
                                      </p:cBhvr>
                                    </p:animEffect>
                                  </p:childTnLst>
                                </p:cTn>
                              </p:par>
                            </p:childTnLst>
                          </p:cTn>
                        </p:par>
                        <p:par>
                          <p:cTn id="44" fill="hold">
                            <p:stCondLst>
                              <p:cond delay="1200"/>
                            </p:stCondLst>
                            <p:childTnLst>
                              <p:par>
                                <p:cTn id="45" presetID="10" presetClass="entr" presetSubtype="0" fill="hold" nodeType="afterEffect">
                                  <p:stCondLst>
                                    <p:cond delay="0"/>
                                  </p:stCondLst>
                                  <p:childTnLst>
                                    <p:set>
                                      <p:cBhvr>
                                        <p:cTn id="46" dur="1" fill="hold">
                                          <p:stCondLst>
                                            <p:cond delay="0"/>
                                          </p:stCondLst>
                                        </p:cTn>
                                        <p:tgtEl>
                                          <p:spTgt spid="2498"/>
                                        </p:tgtEl>
                                        <p:attrNameLst>
                                          <p:attrName>style.visibility</p:attrName>
                                        </p:attrNameLst>
                                      </p:cBhvr>
                                      <p:to>
                                        <p:strVal val="visible"/>
                                      </p:to>
                                    </p:set>
                                    <p:animEffect transition="in" filter="fade">
                                      <p:cBhvr>
                                        <p:cTn id="47" dur="500"/>
                                        <p:tgtEl>
                                          <p:spTgt spid="2498"/>
                                        </p:tgtEl>
                                      </p:cBhvr>
                                    </p:animEffect>
                                  </p:childTnLst>
                                </p:cTn>
                              </p:par>
                            </p:childTnLst>
                          </p:cTn>
                        </p:par>
                        <p:par>
                          <p:cTn id="48" fill="hold">
                            <p:stCondLst>
                              <p:cond delay="1700"/>
                            </p:stCondLst>
                            <p:childTnLst>
                              <p:par>
                                <p:cTn id="49" presetID="10" presetClass="entr" presetSubtype="0" fill="hold" nodeType="afterEffect">
                                  <p:stCondLst>
                                    <p:cond delay="0"/>
                                  </p:stCondLst>
                                  <p:childTnLst>
                                    <p:set>
                                      <p:cBhvr>
                                        <p:cTn id="50" dur="1" fill="hold">
                                          <p:stCondLst>
                                            <p:cond delay="0"/>
                                          </p:stCondLst>
                                        </p:cTn>
                                        <p:tgtEl>
                                          <p:spTgt spid="2682"/>
                                        </p:tgtEl>
                                        <p:attrNameLst>
                                          <p:attrName>style.visibility</p:attrName>
                                        </p:attrNameLst>
                                      </p:cBhvr>
                                      <p:to>
                                        <p:strVal val="visible"/>
                                      </p:to>
                                    </p:set>
                                    <p:animEffect transition="in" filter="fade">
                                      <p:cBhvr>
                                        <p:cTn id="51" dur="500"/>
                                        <p:tgtEl>
                                          <p:spTgt spid="2682"/>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2244"/>
                                        </p:tgtEl>
                                        <p:attrNameLst>
                                          <p:attrName>style.visibility</p:attrName>
                                        </p:attrNameLst>
                                      </p:cBhvr>
                                      <p:to>
                                        <p:strVal val="visible"/>
                                      </p:to>
                                    </p:set>
                                    <p:anim calcmode="lin" valueType="num">
                                      <p:cBhvr additive="base">
                                        <p:cTn id="56" dur="700"/>
                                        <p:tgtEl>
                                          <p:spTgt spid="2244"/>
                                        </p:tgtEl>
                                        <p:attrNameLst>
                                          <p:attrName>ppt_w</p:attrName>
                                        </p:attrNameLst>
                                      </p:cBhvr>
                                      <p:tavLst>
                                        <p:tav tm="0">
                                          <p:val>
                                            <p:strVal val="0"/>
                                          </p:val>
                                        </p:tav>
                                        <p:tav tm="100000">
                                          <p:val>
                                            <p:strVal val="#ppt_w"/>
                                          </p:val>
                                        </p:tav>
                                      </p:tavLst>
                                    </p:anim>
                                    <p:anim calcmode="lin" valueType="num">
                                      <p:cBhvr additive="base">
                                        <p:cTn id="57" dur="700"/>
                                        <p:tgtEl>
                                          <p:spTgt spid="2244"/>
                                        </p:tgtEl>
                                        <p:attrNameLst>
                                          <p:attrName>ppt_h</p:attrName>
                                        </p:attrNameLst>
                                      </p:cBhvr>
                                      <p:tavLst>
                                        <p:tav tm="0">
                                          <p:val>
                                            <p:strVal val="0"/>
                                          </p:val>
                                        </p:tav>
                                        <p:tav tm="100000">
                                          <p:val>
                                            <p:strVal val="#ppt_h"/>
                                          </p:val>
                                        </p:tav>
                                      </p:tavLst>
                                    </p:anim>
                                  </p:childTnLst>
                                </p:cTn>
                              </p:par>
                            </p:childTnLst>
                          </p:cTn>
                        </p:par>
                        <p:par>
                          <p:cTn id="58" fill="hold">
                            <p:stCondLst>
                              <p:cond delay="700"/>
                            </p:stCondLst>
                            <p:childTnLst>
                              <p:par>
                                <p:cTn id="59" presetID="10" presetClass="entr" presetSubtype="0" fill="hold" nodeType="afterEffect">
                                  <p:stCondLst>
                                    <p:cond delay="0"/>
                                  </p:stCondLst>
                                  <p:childTnLst>
                                    <p:set>
                                      <p:cBhvr>
                                        <p:cTn id="60" dur="1" fill="hold">
                                          <p:stCondLst>
                                            <p:cond delay="0"/>
                                          </p:stCondLst>
                                        </p:cTn>
                                        <p:tgtEl>
                                          <p:spTgt spid="2276"/>
                                        </p:tgtEl>
                                        <p:attrNameLst>
                                          <p:attrName>style.visibility</p:attrName>
                                        </p:attrNameLst>
                                      </p:cBhvr>
                                      <p:to>
                                        <p:strVal val="visible"/>
                                      </p:to>
                                    </p:set>
                                    <p:animEffect transition="in" filter="fade">
                                      <p:cBhvr>
                                        <p:cTn id="61" dur="500"/>
                                        <p:tgtEl>
                                          <p:spTgt spid="2276"/>
                                        </p:tgtEl>
                                      </p:cBhvr>
                                    </p:animEffect>
                                  </p:childTnLst>
                                </p:cTn>
                              </p:par>
                            </p:childTnLst>
                          </p:cTn>
                        </p:par>
                        <p:par>
                          <p:cTn id="62" fill="hold">
                            <p:stCondLst>
                              <p:cond delay="1200"/>
                            </p:stCondLst>
                            <p:childTnLst>
                              <p:par>
                                <p:cTn id="63" presetID="10" presetClass="entr" presetSubtype="0" fill="hold" nodeType="afterEffect">
                                  <p:stCondLst>
                                    <p:cond delay="0"/>
                                  </p:stCondLst>
                                  <p:childTnLst>
                                    <p:set>
                                      <p:cBhvr>
                                        <p:cTn id="64" dur="1" fill="hold">
                                          <p:stCondLst>
                                            <p:cond delay="0"/>
                                          </p:stCondLst>
                                        </p:cTn>
                                        <p:tgtEl>
                                          <p:spTgt spid="2547"/>
                                        </p:tgtEl>
                                        <p:attrNameLst>
                                          <p:attrName>style.visibility</p:attrName>
                                        </p:attrNameLst>
                                      </p:cBhvr>
                                      <p:to>
                                        <p:strVal val="visible"/>
                                      </p:to>
                                    </p:set>
                                    <p:animEffect transition="in" filter="fade">
                                      <p:cBhvr>
                                        <p:cTn id="65" dur="1000"/>
                                        <p:tgtEl>
                                          <p:spTgt spid="25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359"/>
                                        </p:tgtEl>
                                      </p:cBhvr>
                                    </p:animEffect>
                                    <p:set>
                                      <p:cBhvr>
                                        <p:cTn id="70" dur="1" fill="hold">
                                          <p:stCondLst>
                                            <p:cond delay="500"/>
                                          </p:stCondLst>
                                        </p:cTn>
                                        <p:tgtEl>
                                          <p:spTgt spid="2359"/>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2222"/>
                                        </p:tgtEl>
                                        <p:attrNameLst>
                                          <p:attrName>style.visibility</p:attrName>
                                        </p:attrNameLst>
                                      </p:cBhvr>
                                      <p:to>
                                        <p:strVal val="visible"/>
                                      </p:to>
                                    </p:set>
                                    <p:animEffect transition="in" filter="fade">
                                      <p:cBhvr>
                                        <p:cTn id="74" dur="500"/>
                                        <p:tgtEl>
                                          <p:spTgt spid="2222"/>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2276"/>
                                        </p:tgtEl>
                                        <p:attrNameLst>
                                          <p:attrName>style.visibility</p:attrName>
                                        </p:attrNameLst>
                                      </p:cBhvr>
                                      <p:to>
                                        <p:strVal val="visible"/>
                                      </p:to>
                                    </p:set>
                                    <p:animEffect transition="in" filter="fade">
                                      <p:cBhvr>
                                        <p:cTn id="78" dur="500"/>
                                        <p:tgtEl>
                                          <p:spTgt spid="2276"/>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2235"/>
                                        </p:tgtEl>
                                        <p:attrNameLst>
                                          <p:attrName>style.visibility</p:attrName>
                                        </p:attrNameLst>
                                      </p:cBhvr>
                                      <p:to>
                                        <p:strVal val="visible"/>
                                      </p:to>
                                    </p:set>
                                    <p:animEffect transition="in" filter="fade">
                                      <p:cBhvr>
                                        <p:cTn id="82" dur="500"/>
                                        <p:tgtEl>
                                          <p:spTgt spid="22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237"/>
                                        </p:tgtEl>
                                        <p:attrNameLst>
                                          <p:attrName>style.visibility</p:attrName>
                                        </p:attrNameLst>
                                      </p:cBhvr>
                                      <p:to>
                                        <p:strVal val="visible"/>
                                      </p:to>
                                    </p:set>
                                    <p:animEffect transition="in" filter="fade">
                                      <p:cBhvr>
                                        <p:cTn id="87" dur="500"/>
                                        <p:tgtEl>
                                          <p:spTgt spid="223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236"/>
                                        </p:tgtEl>
                                        <p:attrNameLst>
                                          <p:attrName>style.visibility</p:attrName>
                                        </p:attrNameLst>
                                      </p:cBhvr>
                                      <p:to>
                                        <p:strVal val="visible"/>
                                      </p:to>
                                    </p:set>
                                    <p:animEffect transition="in" filter="fade">
                                      <p:cBhvr>
                                        <p:cTn id="92" dur="500"/>
                                        <p:tgtEl>
                                          <p:spTgt spid="223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235"/>
                                        </p:tgtEl>
                                      </p:cBhvr>
                                    </p:animEffect>
                                    <p:set>
                                      <p:cBhvr>
                                        <p:cTn id="97" dur="1" fill="hold">
                                          <p:stCondLst>
                                            <p:cond delay="500"/>
                                          </p:stCondLst>
                                        </p:cTn>
                                        <p:tgtEl>
                                          <p:spTgt spid="223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236"/>
                                        </p:tgtEl>
                                      </p:cBhvr>
                                    </p:animEffect>
                                    <p:set>
                                      <p:cBhvr>
                                        <p:cTn id="100" dur="1" fill="hold">
                                          <p:stCondLst>
                                            <p:cond delay="500"/>
                                          </p:stCondLst>
                                        </p:cTn>
                                        <p:tgtEl>
                                          <p:spTgt spid="223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237"/>
                                        </p:tgtEl>
                                      </p:cBhvr>
                                    </p:animEffect>
                                    <p:set>
                                      <p:cBhvr>
                                        <p:cTn id="103" dur="1" fill="hold">
                                          <p:stCondLst>
                                            <p:cond delay="500"/>
                                          </p:stCondLst>
                                        </p:cTn>
                                        <p:tgtEl>
                                          <p:spTgt spid="2237"/>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2240"/>
                                        </p:tgtEl>
                                        <p:attrNameLst>
                                          <p:attrName>style.visibility</p:attrName>
                                        </p:attrNameLst>
                                      </p:cBhvr>
                                      <p:to>
                                        <p:strVal val="visible"/>
                                      </p:to>
                                    </p:set>
                                    <p:animEffect transition="in" filter="fade">
                                      <p:cBhvr>
                                        <p:cTn id="107" dur="500"/>
                                        <p:tgtEl>
                                          <p:spTgt spid="224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239"/>
                                        </p:tgtEl>
                                        <p:attrNameLst>
                                          <p:attrName>style.visibility</p:attrName>
                                        </p:attrNameLst>
                                      </p:cBhvr>
                                      <p:to>
                                        <p:strVal val="visible"/>
                                      </p:to>
                                    </p:set>
                                    <p:animEffect transition="in" filter="fade">
                                      <p:cBhvr>
                                        <p:cTn id="112" dur="500"/>
                                        <p:tgtEl>
                                          <p:spTgt spid="223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238"/>
                                        </p:tgtEl>
                                        <p:attrNameLst>
                                          <p:attrName>style.visibility</p:attrName>
                                        </p:attrNameLst>
                                      </p:cBhvr>
                                      <p:to>
                                        <p:strVal val="visible"/>
                                      </p:to>
                                    </p:set>
                                    <p:animEffect transition="in" filter="fade">
                                      <p:cBhvr>
                                        <p:cTn id="117" dur="500"/>
                                        <p:tgtEl>
                                          <p:spTgt spid="223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649"/>
                                        </p:tgtEl>
                                        <p:attrNameLst>
                                          <p:attrName>style.visibility</p:attrName>
                                        </p:attrNameLst>
                                      </p:cBhvr>
                                      <p:to>
                                        <p:strVal val="visible"/>
                                      </p:to>
                                    </p:set>
                                    <p:animEffect transition="in" filter="fade">
                                      <p:cBhvr>
                                        <p:cTn id="122" dur="500"/>
                                        <p:tgtEl>
                                          <p:spTgt spid="2649"/>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nodeType="clickEffect">
                                  <p:stCondLst>
                                    <p:cond delay="0"/>
                                  </p:stCondLst>
                                  <p:childTnLst>
                                    <p:set>
                                      <p:cBhvr>
                                        <p:cTn id="126" dur="1" fill="hold">
                                          <p:stCondLst>
                                            <p:cond delay="0"/>
                                          </p:stCondLst>
                                        </p:cTn>
                                        <p:tgtEl>
                                          <p:spTgt spid="2611"/>
                                        </p:tgtEl>
                                        <p:attrNameLst>
                                          <p:attrName>style.visibility</p:attrName>
                                        </p:attrNameLst>
                                      </p:cBhvr>
                                      <p:to>
                                        <p:strVal val="visible"/>
                                      </p:to>
                                    </p:set>
                                    <p:anim calcmode="lin" valueType="num">
                                      <p:cBhvr additive="base">
                                        <p:cTn id="127" dur="500"/>
                                        <p:tgtEl>
                                          <p:spTgt spid="2611"/>
                                        </p:tgtEl>
                                        <p:attrNameLst>
                                          <p:attrName>ppt_x</p:attrName>
                                        </p:attrNameLst>
                                      </p:cBhvr>
                                      <p:tavLst>
                                        <p:tav tm="0">
                                          <p:val>
                                            <p:strVal val="#ppt_x-1"/>
                                          </p:val>
                                        </p:tav>
                                        <p:tav tm="100000">
                                          <p:val>
                                            <p:strVal val="#ppt_x"/>
                                          </p:val>
                                        </p:tav>
                                      </p:tavLst>
                                    </p:anim>
                                  </p:childTnLst>
                                </p:cTn>
                              </p:par>
                            </p:childTnLst>
                          </p:cTn>
                        </p:par>
                        <p:par>
                          <p:cTn id="128" fill="hold">
                            <p:stCondLst>
                              <p:cond delay="500"/>
                            </p:stCondLst>
                            <p:childTnLst>
                              <p:par>
                                <p:cTn id="129" presetID="2" presetClass="entr" presetSubtype="8" fill="hold" nodeType="afterEffect">
                                  <p:stCondLst>
                                    <p:cond delay="0"/>
                                  </p:stCondLst>
                                  <p:childTnLst>
                                    <p:set>
                                      <p:cBhvr>
                                        <p:cTn id="130" dur="1" fill="hold">
                                          <p:stCondLst>
                                            <p:cond delay="0"/>
                                          </p:stCondLst>
                                        </p:cTn>
                                        <p:tgtEl>
                                          <p:spTgt spid="2647"/>
                                        </p:tgtEl>
                                        <p:attrNameLst>
                                          <p:attrName>style.visibility</p:attrName>
                                        </p:attrNameLst>
                                      </p:cBhvr>
                                      <p:to>
                                        <p:strVal val="visible"/>
                                      </p:to>
                                    </p:set>
                                    <p:anim calcmode="lin" valueType="num">
                                      <p:cBhvr additive="base">
                                        <p:cTn id="131" dur="500"/>
                                        <p:tgtEl>
                                          <p:spTgt spid="2647"/>
                                        </p:tgtEl>
                                        <p:attrNameLst>
                                          <p:attrName>ppt_x</p:attrName>
                                        </p:attrNameLst>
                                      </p:cBhvr>
                                      <p:tavLst>
                                        <p:tav tm="0">
                                          <p:val>
                                            <p:strVal val="#ppt_x-1"/>
                                          </p:val>
                                        </p:tav>
                                        <p:tav tm="100000">
                                          <p:val>
                                            <p:strVal val="#ppt_x"/>
                                          </p:val>
                                        </p:tav>
                                      </p:tavLst>
                                    </p:anim>
                                  </p:childTnLst>
                                </p:cTn>
                              </p:par>
                            </p:childTnLst>
                          </p:cTn>
                        </p:par>
                        <p:par>
                          <p:cTn id="132" fill="hold">
                            <p:stCondLst>
                              <p:cond delay="1000"/>
                            </p:stCondLst>
                            <p:childTnLst>
                              <p:par>
                                <p:cTn id="133" presetID="2" presetClass="entr" presetSubtype="8" fill="hold" nodeType="afterEffect">
                                  <p:stCondLst>
                                    <p:cond delay="0"/>
                                  </p:stCondLst>
                                  <p:childTnLst>
                                    <p:set>
                                      <p:cBhvr>
                                        <p:cTn id="134" dur="1" fill="hold">
                                          <p:stCondLst>
                                            <p:cond delay="0"/>
                                          </p:stCondLst>
                                        </p:cTn>
                                        <p:tgtEl>
                                          <p:spTgt spid="2623"/>
                                        </p:tgtEl>
                                        <p:attrNameLst>
                                          <p:attrName>style.visibility</p:attrName>
                                        </p:attrNameLst>
                                      </p:cBhvr>
                                      <p:to>
                                        <p:strVal val="visible"/>
                                      </p:to>
                                    </p:set>
                                    <p:anim calcmode="lin" valueType="num">
                                      <p:cBhvr additive="base">
                                        <p:cTn id="135" dur="500"/>
                                        <p:tgtEl>
                                          <p:spTgt spid="2623"/>
                                        </p:tgtEl>
                                        <p:attrNameLst>
                                          <p:attrName>ppt_x</p:attrName>
                                        </p:attrNameLst>
                                      </p:cBhvr>
                                      <p:tavLst>
                                        <p:tav tm="0">
                                          <p:val>
                                            <p:strVal val="#ppt_x-1"/>
                                          </p:val>
                                        </p:tav>
                                        <p:tav tm="100000">
                                          <p:val>
                                            <p:strVal val="#ppt_x"/>
                                          </p:val>
                                        </p:tav>
                                      </p:tavLst>
                                    </p:anim>
                                  </p:childTnLst>
                                </p:cTn>
                              </p:par>
                            </p:childTnLst>
                          </p:cTn>
                        </p:par>
                        <p:par>
                          <p:cTn id="136" fill="hold">
                            <p:stCondLst>
                              <p:cond delay="1500"/>
                            </p:stCondLst>
                            <p:childTnLst>
                              <p:par>
                                <p:cTn id="137" presetID="2" presetClass="entr" presetSubtype="8" fill="hold" nodeType="afterEffect">
                                  <p:stCondLst>
                                    <p:cond delay="0"/>
                                  </p:stCondLst>
                                  <p:childTnLst>
                                    <p:set>
                                      <p:cBhvr>
                                        <p:cTn id="138" dur="1" fill="hold">
                                          <p:stCondLst>
                                            <p:cond delay="0"/>
                                          </p:stCondLst>
                                        </p:cTn>
                                        <p:tgtEl>
                                          <p:spTgt spid="2648"/>
                                        </p:tgtEl>
                                        <p:attrNameLst>
                                          <p:attrName>style.visibility</p:attrName>
                                        </p:attrNameLst>
                                      </p:cBhvr>
                                      <p:to>
                                        <p:strVal val="visible"/>
                                      </p:to>
                                    </p:set>
                                    <p:anim calcmode="lin" valueType="num">
                                      <p:cBhvr additive="base">
                                        <p:cTn id="139" dur="500"/>
                                        <p:tgtEl>
                                          <p:spTgt spid="2648"/>
                                        </p:tgtEl>
                                        <p:attrNameLst>
                                          <p:attrName>ppt_x</p:attrName>
                                        </p:attrNameLst>
                                      </p:cBhvr>
                                      <p:tavLst>
                                        <p:tav tm="0">
                                          <p:val>
                                            <p:strVal val="#ppt_x-1"/>
                                          </p:val>
                                        </p:tav>
                                        <p:tav tm="100000">
                                          <p:val>
                                            <p:strVal val="#ppt_x"/>
                                          </p:val>
                                        </p:tav>
                                      </p:tavLst>
                                    </p:anim>
                                  </p:childTnLst>
                                </p:cTn>
                              </p:par>
                            </p:childTnLst>
                          </p:cTn>
                        </p:par>
                        <p:par>
                          <p:cTn id="140" fill="hold">
                            <p:stCondLst>
                              <p:cond delay="2000"/>
                            </p:stCondLst>
                            <p:childTnLst>
                              <p:par>
                                <p:cTn id="141" presetID="2" presetClass="entr" presetSubtype="8" fill="hold" nodeType="afterEffect">
                                  <p:stCondLst>
                                    <p:cond delay="0"/>
                                  </p:stCondLst>
                                  <p:childTnLst>
                                    <p:set>
                                      <p:cBhvr>
                                        <p:cTn id="142" dur="1" fill="hold">
                                          <p:stCondLst>
                                            <p:cond delay="0"/>
                                          </p:stCondLst>
                                        </p:cTn>
                                        <p:tgtEl>
                                          <p:spTgt spid="2635"/>
                                        </p:tgtEl>
                                        <p:attrNameLst>
                                          <p:attrName>style.visibility</p:attrName>
                                        </p:attrNameLst>
                                      </p:cBhvr>
                                      <p:to>
                                        <p:strVal val="visible"/>
                                      </p:to>
                                    </p:set>
                                    <p:anim calcmode="lin" valueType="num">
                                      <p:cBhvr additive="base">
                                        <p:cTn id="143" dur="500"/>
                                        <p:tgtEl>
                                          <p:spTgt spid="2635"/>
                                        </p:tgtEl>
                                        <p:attrNameLst>
                                          <p:attrName>ppt_x</p:attrName>
                                        </p:attrNameLst>
                                      </p:cBhvr>
                                      <p:tavLst>
                                        <p:tav tm="0">
                                          <p:val>
                                            <p:strVal val="#ppt_x-1"/>
                                          </p:val>
                                        </p:tav>
                                        <p:tav tm="100000">
                                          <p:val>
                                            <p:strVal val="#ppt_x"/>
                                          </p:val>
                                        </p:tav>
                                      </p:tavLst>
                                    </p:anim>
                                  </p:childTnLst>
                                </p:cTn>
                              </p:par>
                            </p:childTnLst>
                          </p:cTn>
                        </p:par>
                        <p:par>
                          <p:cTn id="144" fill="hold">
                            <p:stCondLst>
                              <p:cond delay="2500"/>
                            </p:stCondLst>
                            <p:childTnLst>
                              <p:par>
                                <p:cTn id="145" presetID="10" presetClass="entr" presetSubtype="0" fill="hold" nodeType="afterEffect">
                                  <p:stCondLst>
                                    <p:cond delay="0"/>
                                  </p:stCondLst>
                                  <p:childTnLst>
                                    <p:set>
                                      <p:cBhvr>
                                        <p:cTn id="146" dur="1" fill="hold">
                                          <p:stCondLst>
                                            <p:cond delay="0"/>
                                          </p:stCondLst>
                                        </p:cTn>
                                        <p:tgtEl>
                                          <p:spTgt spid="2276"/>
                                        </p:tgtEl>
                                        <p:attrNameLst>
                                          <p:attrName>style.visibility</p:attrName>
                                        </p:attrNameLst>
                                      </p:cBhvr>
                                      <p:to>
                                        <p:strVal val="visible"/>
                                      </p:to>
                                    </p:set>
                                    <p:animEffect transition="in" filter="fade">
                                      <p:cBhvr>
                                        <p:cTn id="147" dur="1000"/>
                                        <p:tgtEl>
                                          <p:spTgt spid="2276"/>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2698"/>
                                        </p:tgtEl>
                                        <p:attrNameLst>
                                          <p:attrName>style.visibility</p:attrName>
                                        </p:attrNameLst>
                                      </p:cBhvr>
                                      <p:to>
                                        <p:strVal val="visible"/>
                                      </p:to>
                                    </p:set>
                                    <p:anim calcmode="lin" valueType="num">
                                      <p:cBhvr additive="base">
                                        <p:cTn id="152" dur="500"/>
                                        <p:tgtEl>
                                          <p:spTgt spid="2698"/>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2699"/>
                                        </p:tgtEl>
                                        <p:attrNameLst>
                                          <p:attrName>style.visibility</p:attrName>
                                        </p:attrNameLst>
                                      </p:cBhvr>
                                      <p:to>
                                        <p:strVal val="visible"/>
                                      </p:to>
                                    </p:set>
                                    <p:anim calcmode="lin" valueType="num">
                                      <p:cBhvr additive="base">
                                        <p:cTn id="157" dur="500"/>
                                        <p:tgtEl>
                                          <p:spTgt spid="2699"/>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nodeType="clickEffect">
                                  <p:stCondLst>
                                    <p:cond delay="0"/>
                                  </p:stCondLst>
                                  <p:childTnLst>
                                    <p:set>
                                      <p:cBhvr>
                                        <p:cTn id="161" dur="1" fill="hold">
                                          <p:stCondLst>
                                            <p:cond delay="0"/>
                                          </p:stCondLst>
                                        </p:cTn>
                                        <p:tgtEl>
                                          <p:spTgt spid="2700"/>
                                        </p:tgtEl>
                                        <p:attrNameLst>
                                          <p:attrName>style.visibility</p:attrName>
                                        </p:attrNameLst>
                                      </p:cBhvr>
                                      <p:to>
                                        <p:strVal val="visible"/>
                                      </p:to>
                                    </p:set>
                                    <p:anim calcmode="lin" valueType="num">
                                      <p:cBhvr additive="base">
                                        <p:cTn id="162" dur="500"/>
                                        <p:tgtEl>
                                          <p:spTgt spid="27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0"/>
        <p:cNvGrpSpPr/>
        <p:nvPr/>
      </p:nvGrpSpPr>
      <p:grpSpPr>
        <a:xfrm>
          <a:off x="0" y="0"/>
          <a:ext cx="0" cy="0"/>
          <a:chOff x="0" y="0"/>
          <a:chExt cx="0" cy="0"/>
        </a:xfrm>
      </p:grpSpPr>
      <p:sp>
        <p:nvSpPr>
          <p:cNvPr id="2771" name="Google Shape;2771;p66"/>
          <p:cNvSpPr txBox="1">
            <a:spLocks noGrp="1"/>
          </p:cNvSpPr>
          <p:nvPr>
            <p:ph type="title" idx="4294967295"/>
          </p:nvPr>
        </p:nvSpPr>
        <p:spPr>
          <a:xfrm>
            <a:off x="311300" y="124925"/>
            <a:ext cx="4588500" cy="1039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Electrical Circuits Explained</a:t>
            </a:r>
            <a:endParaRPr/>
          </a:p>
        </p:txBody>
      </p:sp>
      <p:grpSp>
        <p:nvGrpSpPr>
          <p:cNvPr id="2772" name="Google Shape;2772;p66"/>
          <p:cNvGrpSpPr/>
          <p:nvPr/>
        </p:nvGrpSpPr>
        <p:grpSpPr>
          <a:xfrm>
            <a:off x="2362989" y="1099410"/>
            <a:ext cx="1560334" cy="3547170"/>
            <a:chOff x="311293" y="1099400"/>
            <a:chExt cx="1664356" cy="3948759"/>
          </a:xfrm>
        </p:grpSpPr>
        <p:pic>
          <p:nvPicPr>
            <p:cNvPr id="2773" name="Google Shape;2773;p66"/>
            <p:cNvPicPr preferRelativeResize="0"/>
            <p:nvPr/>
          </p:nvPicPr>
          <p:blipFill>
            <a:blip r:embed="rId3">
              <a:alphaModFix/>
            </a:blip>
            <a:stretch>
              <a:fillRect/>
            </a:stretch>
          </p:blipFill>
          <p:spPr>
            <a:xfrm>
              <a:off x="598475" y="1099400"/>
              <a:ext cx="1089993" cy="2629520"/>
            </a:xfrm>
            <a:prstGeom prst="rect">
              <a:avLst/>
            </a:prstGeom>
            <a:noFill/>
            <a:ln>
              <a:noFill/>
            </a:ln>
          </p:spPr>
        </p:pic>
        <p:pic>
          <p:nvPicPr>
            <p:cNvPr id="2774" name="Google Shape;2774;p66"/>
            <p:cNvPicPr preferRelativeResize="0"/>
            <p:nvPr/>
          </p:nvPicPr>
          <p:blipFill>
            <a:blip r:embed="rId4">
              <a:alphaModFix/>
            </a:blip>
            <a:stretch>
              <a:fillRect/>
            </a:stretch>
          </p:blipFill>
          <p:spPr>
            <a:xfrm>
              <a:off x="311293" y="3833132"/>
              <a:ext cx="1664356" cy="1215027"/>
            </a:xfrm>
            <a:prstGeom prst="rect">
              <a:avLst/>
            </a:prstGeom>
            <a:noFill/>
            <a:ln>
              <a:noFill/>
            </a:ln>
          </p:spPr>
        </p:pic>
      </p:grpSp>
      <p:sp>
        <p:nvSpPr>
          <p:cNvPr id="2775" name="Google Shape;2775;p66"/>
          <p:cNvSpPr/>
          <p:nvPr/>
        </p:nvSpPr>
        <p:spPr>
          <a:xfrm>
            <a:off x="3012967" y="1335277"/>
            <a:ext cx="341100" cy="580800"/>
          </a:xfrm>
          <a:prstGeom prst="uturnArrow">
            <a:avLst>
              <a:gd name="adj1" fmla="val 25000"/>
              <a:gd name="adj2" fmla="val 25000"/>
              <a:gd name="adj3" fmla="val 25000"/>
              <a:gd name="adj4" fmla="val 43750"/>
              <a:gd name="adj5" fmla="val 75000"/>
            </a:avLst>
          </a:prstGeom>
          <a:no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6"/>
          <p:cNvSpPr txBox="1">
            <a:spLocks noGrp="1"/>
          </p:cNvSpPr>
          <p:nvPr>
            <p:ph type="subTitle" idx="4294967295"/>
          </p:nvPr>
        </p:nvSpPr>
        <p:spPr>
          <a:xfrm>
            <a:off x="4296050" y="874350"/>
            <a:ext cx="4818300" cy="3394800"/>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0"/>
              </a:spcAft>
              <a:buClr>
                <a:schemeClr val="dk1"/>
              </a:buClr>
              <a:buSzPts val="2400"/>
              <a:buFont typeface="Arial"/>
              <a:buChar char="●"/>
            </a:pPr>
            <a:r>
              <a:rPr lang="en" sz="2400">
                <a:latin typeface="Arial"/>
                <a:ea typeface="Arial"/>
                <a:cs typeface="Arial"/>
                <a:sym typeface="Arial"/>
              </a:rPr>
              <a:t>Electrical circuits contain </a:t>
            </a:r>
            <a:r>
              <a:rPr lang="en" sz="2400" b="1"/>
              <a:t>conductive paths for current (or electrons) to flow:</a:t>
            </a:r>
            <a:endParaRPr sz="2000">
              <a:latin typeface="Arial"/>
              <a:ea typeface="Arial"/>
              <a:cs typeface="Arial"/>
              <a:sym typeface="Arial"/>
            </a:endParaRPr>
          </a:p>
          <a:p>
            <a:pPr marL="914400" lvl="1" indent="-355600" algn="l" rtl="0">
              <a:spcBef>
                <a:spcPts val="0"/>
              </a:spcBef>
              <a:spcAft>
                <a:spcPts val="0"/>
              </a:spcAft>
              <a:buClr>
                <a:srgbClr val="000000"/>
              </a:buClr>
              <a:buSzPts val="2000"/>
              <a:buFont typeface="Arial"/>
              <a:buChar char="○"/>
            </a:pPr>
            <a:r>
              <a:rPr lang="en" sz="2000"/>
              <a:t>Open loop = current can’t flow</a:t>
            </a:r>
            <a:endParaRPr sz="2000"/>
          </a:p>
          <a:p>
            <a:pPr marL="914400" lvl="1" indent="-355600" algn="l" rtl="0">
              <a:spcBef>
                <a:spcPts val="0"/>
              </a:spcBef>
              <a:spcAft>
                <a:spcPts val="0"/>
              </a:spcAft>
              <a:buClr>
                <a:srgbClr val="000000"/>
              </a:buClr>
              <a:buSzPts val="2000"/>
              <a:buFont typeface="Arial"/>
              <a:buChar char="○"/>
            </a:pPr>
            <a:r>
              <a:rPr lang="en" sz="2000"/>
              <a:t>Closed loop = current can flow</a:t>
            </a:r>
            <a:endParaRPr sz="2000"/>
          </a:p>
          <a:p>
            <a:pPr marL="520700" lvl="0" indent="0" algn="l" rtl="0">
              <a:spcBef>
                <a:spcPts val="800"/>
              </a:spcBef>
              <a:spcAft>
                <a:spcPts val="0"/>
              </a:spcAft>
              <a:buNone/>
            </a:pPr>
            <a:endParaRPr sz="2000"/>
          </a:p>
          <a:p>
            <a:pPr marL="457200" lvl="0" indent="-381000" algn="l" rtl="0">
              <a:spcBef>
                <a:spcPts val="800"/>
              </a:spcBef>
              <a:spcAft>
                <a:spcPts val="0"/>
              </a:spcAft>
              <a:buClr>
                <a:schemeClr val="dk1"/>
              </a:buClr>
              <a:buSzPts val="2400"/>
              <a:buFont typeface="Arial"/>
              <a:buChar char="●"/>
            </a:pPr>
            <a:r>
              <a:rPr lang="en" sz="2400">
                <a:latin typeface="Arial"/>
                <a:ea typeface="Arial"/>
                <a:cs typeface="Arial"/>
                <a:sym typeface="Arial"/>
              </a:rPr>
              <a:t>Circuits </a:t>
            </a:r>
            <a:r>
              <a:rPr lang="en" sz="2400"/>
              <a:t>enable us to turn </a:t>
            </a:r>
            <a:r>
              <a:rPr lang="en" sz="2400">
                <a:latin typeface="Arial"/>
                <a:ea typeface="Arial"/>
                <a:cs typeface="Arial"/>
                <a:sym typeface="Arial"/>
              </a:rPr>
              <a:t>lights on/off</a:t>
            </a:r>
            <a:r>
              <a:rPr lang="en" sz="2400"/>
              <a:t>, </a:t>
            </a:r>
            <a:r>
              <a:rPr lang="en" sz="2400">
                <a:latin typeface="Arial"/>
                <a:ea typeface="Arial"/>
                <a:cs typeface="Arial"/>
                <a:sym typeface="Arial"/>
              </a:rPr>
              <a:t>computers to work, an</a:t>
            </a:r>
            <a:r>
              <a:rPr lang="en" sz="2400"/>
              <a:t>d more</a:t>
            </a:r>
            <a:r>
              <a:rPr lang="en" sz="2400">
                <a:latin typeface="Arial"/>
                <a:ea typeface="Arial"/>
                <a:cs typeface="Arial"/>
                <a:sym typeface="Arial"/>
              </a:rPr>
              <a:t>!</a:t>
            </a:r>
            <a:endParaRPr sz="2400">
              <a:solidFill>
                <a:schemeClr val="lt2"/>
              </a:solidFill>
            </a:endParaRPr>
          </a:p>
        </p:txBody>
      </p:sp>
      <p:grpSp>
        <p:nvGrpSpPr>
          <p:cNvPr id="2777" name="Google Shape;2777;p66"/>
          <p:cNvGrpSpPr/>
          <p:nvPr/>
        </p:nvGrpSpPr>
        <p:grpSpPr>
          <a:xfrm>
            <a:off x="484683" y="1099458"/>
            <a:ext cx="1505582" cy="3572047"/>
            <a:chOff x="2510163" y="1099400"/>
            <a:chExt cx="1664363" cy="3948759"/>
          </a:xfrm>
        </p:grpSpPr>
        <p:pic>
          <p:nvPicPr>
            <p:cNvPr id="2778" name="Google Shape;2778;p66"/>
            <p:cNvPicPr preferRelativeResize="0"/>
            <p:nvPr/>
          </p:nvPicPr>
          <p:blipFill>
            <a:blip r:embed="rId5">
              <a:alphaModFix/>
            </a:blip>
            <a:stretch>
              <a:fillRect/>
            </a:stretch>
          </p:blipFill>
          <p:spPr>
            <a:xfrm>
              <a:off x="2695867" y="1099400"/>
              <a:ext cx="1292953" cy="2629521"/>
            </a:xfrm>
            <a:prstGeom prst="rect">
              <a:avLst/>
            </a:prstGeom>
            <a:noFill/>
            <a:ln>
              <a:noFill/>
            </a:ln>
          </p:spPr>
        </p:pic>
        <p:pic>
          <p:nvPicPr>
            <p:cNvPr id="2779" name="Google Shape;2779;p66"/>
            <p:cNvPicPr preferRelativeResize="0"/>
            <p:nvPr/>
          </p:nvPicPr>
          <p:blipFill>
            <a:blip r:embed="rId6">
              <a:alphaModFix/>
            </a:blip>
            <a:stretch>
              <a:fillRect/>
            </a:stretch>
          </p:blipFill>
          <p:spPr>
            <a:xfrm>
              <a:off x="2510163" y="3833132"/>
              <a:ext cx="1664363" cy="1215027"/>
            </a:xfrm>
            <a:prstGeom prst="rect">
              <a:avLst/>
            </a:prstGeom>
            <a:noFill/>
            <a:ln>
              <a:noFill/>
            </a:ln>
          </p:spPr>
        </p:pic>
      </p:grpSp>
      <p:sp>
        <p:nvSpPr>
          <p:cNvPr id="2780" name="Google Shape;2780;p66"/>
          <p:cNvSpPr txBox="1"/>
          <p:nvPr/>
        </p:nvSpPr>
        <p:spPr>
          <a:xfrm>
            <a:off x="812000" y="4029675"/>
            <a:ext cx="908100" cy="2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4"/>
                </a:solidFill>
                <a:latin typeface="Roboto"/>
                <a:ea typeface="Roboto"/>
                <a:cs typeface="Roboto"/>
                <a:sym typeface="Roboto"/>
              </a:rPr>
              <a:t>Open Circuit</a:t>
            </a:r>
            <a:endParaRPr sz="1000">
              <a:solidFill>
                <a:schemeClr val="accent4"/>
              </a:solidFill>
              <a:latin typeface="Roboto"/>
              <a:ea typeface="Roboto"/>
              <a:cs typeface="Roboto"/>
              <a:sym typeface="Roboto"/>
            </a:endParaRPr>
          </a:p>
        </p:txBody>
      </p:sp>
      <p:sp>
        <p:nvSpPr>
          <p:cNvPr id="2781" name="Google Shape;2781;p66"/>
          <p:cNvSpPr txBox="1"/>
          <p:nvPr/>
        </p:nvSpPr>
        <p:spPr>
          <a:xfrm>
            <a:off x="2630325" y="3982200"/>
            <a:ext cx="10071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4"/>
                </a:solidFill>
                <a:latin typeface="Roboto"/>
                <a:ea typeface="Roboto"/>
                <a:cs typeface="Roboto"/>
                <a:sym typeface="Roboto"/>
              </a:rPr>
              <a:t>Closed Circuit</a:t>
            </a:r>
            <a:endParaRPr sz="1000">
              <a:solidFill>
                <a:schemeClr val="accent4"/>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0"/>
                                        </p:tgtEl>
                                        <p:attrNameLst>
                                          <p:attrName>style.visibility</p:attrName>
                                        </p:attrNameLst>
                                      </p:cBhvr>
                                      <p:to>
                                        <p:strVal val="visible"/>
                                      </p:to>
                                    </p:set>
                                    <p:animEffect transition="in" filter="fade">
                                      <p:cBhvr>
                                        <p:cTn id="7" dur="1000"/>
                                        <p:tgtEl>
                                          <p:spTgt spid="2780"/>
                                        </p:tgtEl>
                                      </p:cBhvr>
                                    </p:animEffect>
                                  </p:childTnLst>
                                </p:cTn>
                              </p:par>
                              <p:par>
                                <p:cTn id="8" presetID="10" presetClass="entr" presetSubtype="0" fill="hold" nodeType="withEffect">
                                  <p:stCondLst>
                                    <p:cond delay="0"/>
                                  </p:stCondLst>
                                  <p:childTnLst>
                                    <p:set>
                                      <p:cBhvr>
                                        <p:cTn id="9" dur="1" fill="hold">
                                          <p:stCondLst>
                                            <p:cond delay="0"/>
                                          </p:stCondLst>
                                        </p:cTn>
                                        <p:tgtEl>
                                          <p:spTgt spid="2781"/>
                                        </p:tgtEl>
                                        <p:attrNameLst>
                                          <p:attrName>style.visibility</p:attrName>
                                        </p:attrNameLst>
                                      </p:cBhvr>
                                      <p:to>
                                        <p:strVal val="visible"/>
                                      </p:to>
                                    </p:set>
                                    <p:animEffect transition="in" filter="fade">
                                      <p:cBhvr>
                                        <p:cTn id="10" dur="1000"/>
                                        <p:tgtEl>
                                          <p:spTgt spid="2781"/>
                                        </p:tgtEl>
                                      </p:cBhvr>
                                    </p:animEffect>
                                  </p:childTnLst>
                                </p:cTn>
                              </p:par>
                              <p:par>
                                <p:cTn id="11" presetID="10" presetClass="entr" presetSubtype="0" fill="hold" nodeType="withEffect">
                                  <p:stCondLst>
                                    <p:cond delay="0"/>
                                  </p:stCondLst>
                                  <p:childTnLst>
                                    <p:set>
                                      <p:cBhvr>
                                        <p:cTn id="12" dur="1" fill="hold">
                                          <p:stCondLst>
                                            <p:cond delay="0"/>
                                          </p:stCondLst>
                                        </p:cTn>
                                        <p:tgtEl>
                                          <p:spTgt spid="2775"/>
                                        </p:tgtEl>
                                        <p:attrNameLst>
                                          <p:attrName>style.visibility</p:attrName>
                                        </p:attrNameLst>
                                      </p:cBhvr>
                                      <p:to>
                                        <p:strVal val="visible"/>
                                      </p:to>
                                    </p:set>
                                    <p:animEffect transition="in" filter="fade">
                                      <p:cBhvr>
                                        <p:cTn id="13" dur="1000"/>
                                        <p:tgtEl>
                                          <p:spTgt spid="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2786" name="Google Shape;2786;p67"/>
          <p:cNvGrpSpPr/>
          <p:nvPr/>
        </p:nvGrpSpPr>
        <p:grpSpPr>
          <a:xfrm>
            <a:off x="-7400" y="-7400"/>
            <a:ext cx="5291400" cy="5151000"/>
            <a:chOff x="-7400" y="-7400"/>
            <a:chExt cx="5291400" cy="5151000"/>
          </a:xfrm>
        </p:grpSpPr>
        <p:sp>
          <p:nvSpPr>
            <p:cNvPr id="2787" name="Google Shape;2787;p67"/>
            <p:cNvSpPr/>
            <p:nvPr/>
          </p:nvSpPr>
          <p:spPr>
            <a:xfrm>
              <a:off x="14800" y="-7400"/>
              <a:ext cx="52692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7"/>
            <p:cNvSpPr/>
            <p:nvPr/>
          </p:nvSpPr>
          <p:spPr>
            <a:xfrm>
              <a:off x="-7400" y="-7400"/>
              <a:ext cx="2605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89" name="Google Shape;2789;p67"/>
          <p:cNvPicPr preferRelativeResize="0"/>
          <p:nvPr/>
        </p:nvPicPr>
        <p:blipFill rotWithShape="1">
          <a:blip r:embed="rId3">
            <a:alphaModFix/>
          </a:blip>
          <a:srcRect l="57346" t="16638"/>
          <a:stretch/>
        </p:blipFill>
        <p:spPr>
          <a:xfrm>
            <a:off x="7289350" y="116575"/>
            <a:ext cx="1736250" cy="3393200"/>
          </a:xfrm>
          <a:prstGeom prst="rect">
            <a:avLst/>
          </a:prstGeom>
          <a:noFill/>
          <a:ln>
            <a:noFill/>
          </a:ln>
        </p:spPr>
      </p:pic>
      <p:sp>
        <p:nvSpPr>
          <p:cNvPr id="2790" name="Google Shape;2790;p67"/>
          <p:cNvSpPr txBox="1"/>
          <p:nvPr/>
        </p:nvSpPr>
        <p:spPr>
          <a:xfrm>
            <a:off x="5433475" y="3554175"/>
            <a:ext cx="1704900" cy="113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A series circuit decreases the current.</a:t>
            </a:r>
            <a:endParaRPr>
              <a:solidFill>
                <a:schemeClr val="dk2"/>
              </a:solidFill>
              <a:latin typeface="Roboto"/>
              <a:ea typeface="Roboto"/>
              <a:cs typeface="Roboto"/>
              <a:sym typeface="Roboto"/>
            </a:endParaRPr>
          </a:p>
        </p:txBody>
      </p:sp>
      <p:sp>
        <p:nvSpPr>
          <p:cNvPr id="2791" name="Google Shape;2791;p67"/>
          <p:cNvSpPr txBox="1"/>
          <p:nvPr/>
        </p:nvSpPr>
        <p:spPr>
          <a:xfrm>
            <a:off x="7219525" y="3554175"/>
            <a:ext cx="1875900" cy="113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A parallel circuit increases the current.</a:t>
            </a:r>
            <a:endParaRPr>
              <a:solidFill>
                <a:schemeClr val="dk2"/>
              </a:solidFill>
              <a:latin typeface="Roboto"/>
              <a:ea typeface="Roboto"/>
              <a:cs typeface="Roboto"/>
              <a:sym typeface="Roboto"/>
            </a:endParaRPr>
          </a:p>
        </p:txBody>
      </p:sp>
      <p:sp>
        <p:nvSpPr>
          <p:cNvPr id="2792" name="Google Shape;2792;p67"/>
          <p:cNvSpPr txBox="1"/>
          <p:nvPr/>
        </p:nvSpPr>
        <p:spPr>
          <a:xfrm>
            <a:off x="2977875" y="1909825"/>
            <a:ext cx="2242500" cy="12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E3B30"/>
                </a:solidFill>
                <a:latin typeface="Roboto"/>
                <a:ea typeface="Roboto"/>
                <a:cs typeface="Roboto"/>
                <a:sym typeface="Roboto"/>
              </a:rPr>
              <a:t>Current is what makes a light bulb glow!</a:t>
            </a:r>
            <a:endParaRPr>
              <a:solidFill>
                <a:srgbClr val="4E3B30"/>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More current = More light</a:t>
            </a:r>
            <a:endParaRPr>
              <a:solidFill>
                <a:schemeClr val="dk2"/>
              </a:solidFill>
              <a:latin typeface="Roboto"/>
              <a:ea typeface="Roboto"/>
              <a:cs typeface="Roboto"/>
              <a:sym typeface="Roboto"/>
            </a:endParaRPr>
          </a:p>
        </p:txBody>
      </p:sp>
      <p:sp>
        <p:nvSpPr>
          <p:cNvPr id="2793" name="Google Shape;2793;p67"/>
          <p:cNvSpPr txBox="1"/>
          <p:nvPr/>
        </p:nvSpPr>
        <p:spPr>
          <a:xfrm>
            <a:off x="140625" y="116575"/>
            <a:ext cx="3138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Series &amp; Parallel Circuits</a:t>
            </a:r>
            <a:endParaRPr sz="2000" b="1"/>
          </a:p>
        </p:txBody>
      </p:sp>
      <p:pic>
        <p:nvPicPr>
          <p:cNvPr id="2794" name="Google Shape;2794;p67"/>
          <p:cNvPicPr preferRelativeResize="0"/>
          <p:nvPr/>
        </p:nvPicPr>
        <p:blipFill rotWithShape="1">
          <a:blip r:embed="rId3">
            <a:alphaModFix/>
          </a:blip>
          <a:srcRect t="16638" r="57346"/>
          <a:stretch/>
        </p:blipFill>
        <p:spPr>
          <a:xfrm>
            <a:off x="5363738" y="116575"/>
            <a:ext cx="1736250" cy="3393200"/>
          </a:xfrm>
          <a:prstGeom prst="rect">
            <a:avLst/>
          </a:prstGeom>
          <a:noFill/>
          <a:ln>
            <a:noFill/>
          </a:ln>
        </p:spPr>
      </p:pic>
      <p:sp>
        <p:nvSpPr>
          <p:cNvPr id="2795" name="Google Shape;2795;p67"/>
          <p:cNvSpPr txBox="1"/>
          <p:nvPr/>
        </p:nvSpPr>
        <p:spPr>
          <a:xfrm>
            <a:off x="156375" y="1685463"/>
            <a:ext cx="1704900" cy="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E3B30"/>
                </a:solidFill>
                <a:latin typeface="Roboto"/>
                <a:ea typeface="Roboto"/>
                <a:cs typeface="Roboto"/>
                <a:sym typeface="Roboto"/>
              </a:rPr>
              <a:t>“Series” means components are hooked up one after another.</a:t>
            </a:r>
            <a:endParaRPr>
              <a:solidFill>
                <a:srgbClr val="4E3B30"/>
              </a:solidFill>
              <a:latin typeface="Roboto"/>
              <a:ea typeface="Roboto"/>
              <a:cs typeface="Roboto"/>
              <a:sym typeface="Roboto"/>
            </a:endParaRPr>
          </a:p>
        </p:txBody>
      </p:sp>
      <p:sp>
        <p:nvSpPr>
          <p:cNvPr id="2796" name="Google Shape;2796;p67"/>
          <p:cNvSpPr txBox="1"/>
          <p:nvPr/>
        </p:nvSpPr>
        <p:spPr>
          <a:xfrm>
            <a:off x="209475" y="1382713"/>
            <a:ext cx="1598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What is series?</a:t>
            </a:r>
            <a:endParaRPr sz="1500" b="1"/>
          </a:p>
        </p:txBody>
      </p:sp>
      <p:sp>
        <p:nvSpPr>
          <p:cNvPr id="2797" name="Google Shape;2797;p67"/>
          <p:cNvSpPr txBox="1"/>
          <p:nvPr/>
        </p:nvSpPr>
        <p:spPr>
          <a:xfrm>
            <a:off x="156375" y="3186888"/>
            <a:ext cx="1704900" cy="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E3B30"/>
                </a:solidFill>
                <a:latin typeface="Roboto"/>
                <a:ea typeface="Roboto"/>
                <a:cs typeface="Roboto"/>
                <a:sym typeface="Roboto"/>
              </a:rPr>
              <a:t>“Parallel means components are hooked up side by side.</a:t>
            </a:r>
            <a:endParaRPr>
              <a:solidFill>
                <a:srgbClr val="4E3B30"/>
              </a:solidFill>
              <a:latin typeface="Roboto"/>
              <a:ea typeface="Roboto"/>
              <a:cs typeface="Roboto"/>
              <a:sym typeface="Roboto"/>
            </a:endParaRPr>
          </a:p>
          <a:p>
            <a:pPr marL="0" lvl="0" indent="0" algn="l" rtl="0">
              <a:spcBef>
                <a:spcPts val="0"/>
              </a:spcBef>
              <a:spcAft>
                <a:spcPts val="0"/>
              </a:spcAft>
              <a:buNone/>
            </a:pPr>
            <a:endParaRPr>
              <a:solidFill>
                <a:schemeClr val="accent2"/>
              </a:solidFill>
              <a:latin typeface="Roboto"/>
              <a:ea typeface="Roboto"/>
              <a:cs typeface="Roboto"/>
              <a:sym typeface="Roboto"/>
            </a:endParaRPr>
          </a:p>
        </p:txBody>
      </p:sp>
      <p:sp>
        <p:nvSpPr>
          <p:cNvPr id="2798" name="Google Shape;2798;p67"/>
          <p:cNvSpPr txBox="1"/>
          <p:nvPr/>
        </p:nvSpPr>
        <p:spPr>
          <a:xfrm>
            <a:off x="140625" y="2917563"/>
            <a:ext cx="1736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What is parallel?</a:t>
            </a:r>
            <a:endParaRPr sz="1500" b="1"/>
          </a:p>
        </p:txBody>
      </p:sp>
      <p:sp>
        <p:nvSpPr>
          <p:cNvPr id="2799" name="Google Shape;2799;p67"/>
          <p:cNvSpPr txBox="1"/>
          <p:nvPr/>
        </p:nvSpPr>
        <p:spPr>
          <a:xfrm>
            <a:off x="2998075" y="1382713"/>
            <a:ext cx="1598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Let’s see an example:</a:t>
            </a:r>
            <a:endParaRPr sz="15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3"/>
        <p:cNvGrpSpPr/>
        <p:nvPr/>
      </p:nvGrpSpPr>
      <p:grpSpPr>
        <a:xfrm>
          <a:off x="0" y="0"/>
          <a:ext cx="0" cy="0"/>
          <a:chOff x="0" y="0"/>
          <a:chExt cx="0" cy="0"/>
        </a:xfrm>
      </p:grpSpPr>
      <p:sp>
        <p:nvSpPr>
          <p:cNvPr id="2804" name="Google Shape;2804;p68"/>
          <p:cNvSpPr txBox="1">
            <a:spLocks noGrp="1"/>
          </p:cNvSpPr>
          <p:nvPr>
            <p:ph type="title"/>
          </p:nvPr>
        </p:nvSpPr>
        <p:spPr>
          <a:xfrm>
            <a:off x="628650" y="3306502"/>
            <a:ext cx="7886700" cy="9747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Session 2: Circuits Simulator</a:t>
            </a:r>
            <a:endParaRPr sz="3000"/>
          </a:p>
        </p:txBody>
      </p:sp>
      <p:sp>
        <p:nvSpPr>
          <p:cNvPr id="2805" name="Google Shape;2805;p68"/>
          <p:cNvSpPr txBox="1">
            <a:spLocks noGrp="1"/>
          </p:cNvSpPr>
          <p:nvPr>
            <p:ph type="sldNum" idx="12"/>
          </p:nvPr>
        </p:nvSpPr>
        <p:spPr>
          <a:xfrm>
            <a:off x="8191500" y="4748297"/>
            <a:ext cx="323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806" name="Google Shape;2806;p68"/>
          <p:cNvPicPr preferRelativeResize="0"/>
          <p:nvPr/>
        </p:nvPicPr>
        <p:blipFill rotWithShape="1">
          <a:blip r:embed="rId3">
            <a:alphaModFix/>
          </a:blip>
          <a:srcRect l="33107" t="2810" r="36323" b="7382"/>
          <a:stretch/>
        </p:blipFill>
        <p:spPr>
          <a:xfrm>
            <a:off x="4502200" y="248850"/>
            <a:ext cx="3189900" cy="3132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0"/>
        <p:cNvGrpSpPr/>
        <p:nvPr/>
      </p:nvGrpSpPr>
      <p:grpSpPr>
        <a:xfrm>
          <a:off x="0" y="0"/>
          <a:ext cx="0" cy="0"/>
          <a:chOff x="0" y="0"/>
          <a:chExt cx="0" cy="0"/>
        </a:xfrm>
      </p:grpSpPr>
      <p:sp>
        <p:nvSpPr>
          <p:cNvPr id="2811" name="Google Shape;2811;p69"/>
          <p:cNvSpPr txBox="1">
            <a:spLocks noGrp="1"/>
          </p:cNvSpPr>
          <p:nvPr>
            <p:ph type="title" idx="4294967295"/>
          </p:nvPr>
        </p:nvSpPr>
        <p:spPr>
          <a:xfrm>
            <a:off x="338625" y="1786250"/>
            <a:ext cx="3706500" cy="1429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Tinkercad Circuit Simulator </a:t>
            </a:r>
            <a:endParaRPr/>
          </a:p>
        </p:txBody>
      </p:sp>
      <p:sp>
        <p:nvSpPr>
          <p:cNvPr id="2812" name="Google Shape;2812;p69"/>
          <p:cNvSpPr txBox="1"/>
          <p:nvPr/>
        </p:nvSpPr>
        <p:spPr>
          <a:xfrm>
            <a:off x="4575725" y="1575375"/>
            <a:ext cx="4263300" cy="20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Instructions:</a:t>
            </a:r>
            <a:endParaRPr>
              <a:solidFill>
                <a:schemeClr val="dk2"/>
              </a:solidFill>
            </a:endParaRPr>
          </a:p>
          <a:p>
            <a:pPr marL="457200" lvl="0" indent="-317500" algn="l" rtl="0">
              <a:spcBef>
                <a:spcPts val="0"/>
              </a:spcBef>
              <a:spcAft>
                <a:spcPts val="0"/>
              </a:spcAft>
              <a:buClr>
                <a:schemeClr val="dk2"/>
              </a:buClr>
              <a:buSzPts val="1400"/>
              <a:buFont typeface="Merriweather"/>
              <a:buAutoNum type="arabicPeriod"/>
            </a:pPr>
            <a:r>
              <a:rPr lang="en">
                <a:solidFill>
                  <a:schemeClr val="dk2"/>
                </a:solidFill>
              </a:rPr>
              <a:t>Login to</a:t>
            </a:r>
            <a:r>
              <a:rPr lang="en" b="1">
                <a:solidFill>
                  <a:schemeClr val="dk2"/>
                </a:solidFill>
              </a:rPr>
              <a:t>Tinkercad.com</a:t>
            </a:r>
            <a:r>
              <a:rPr lang="en">
                <a:solidFill>
                  <a:schemeClr val="dk2"/>
                </a:solidFill>
              </a:rPr>
              <a:t>&gt;</a:t>
            </a:r>
            <a:endParaRPr>
              <a:solidFill>
                <a:schemeClr val="dk2"/>
              </a:solidFill>
            </a:endParaRPr>
          </a:p>
          <a:p>
            <a:pPr marL="457200" lvl="0" indent="0" algn="l" rtl="0">
              <a:spcBef>
                <a:spcPts val="0"/>
              </a:spcBef>
              <a:spcAft>
                <a:spcPts val="0"/>
              </a:spcAft>
              <a:buNone/>
            </a:pPr>
            <a:r>
              <a:rPr lang="en" b="1">
                <a:solidFill>
                  <a:schemeClr val="dk2"/>
                </a:solidFill>
              </a:rPr>
              <a:t>Designs&gt;Circuits&gt;Create</a:t>
            </a:r>
            <a:endParaRPr b="1">
              <a:solidFill>
                <a:schemeClr val="dk2"/>
              </a:solidFill>
            </a:endParaRPr>
          </a:p>
          <a:p>
            <a:pPr marL="457200" lvl="0" indent="-317500" algn="l" rtl="0">
              <a:spcBef>
                <a:spcPts val="0"/>
              </a:spcBef>
              <a:spcAft>
                <a:spcPts val="0"/>
              </a:spcAft>
              <a:buClr>
                <a:schemeClr val="dk2"/>
              </a:buClr>
              <a:buSzPts val="1400"/>
              <a:buAutoNum type="arabicPeriod"/>
            </a:pPr>
            <a:r>
              <a:rPr lang="en">
                <a:solidFill>
                  <a:schemeClr val="dk2"/>
                </a:solidFill>
              </a:rPr>
              <a:t>Follow along to learn to use the Tinkercad Circuit Simulator interface</a:t>
            </a:r>
            <a:endParaRPr>
              <a:solidFill>
                <a:schemeClr val="dk2"/>
              </a:solidFill>
            </a:endParaRPr>
          </a:p>
          <a:p>
            <a:pPr marL="0" lvl="0" indent="0" algn="l" rtl="0">
              <a:spcBef>
                <a:spcPts val="0"/>
              </a:spcBef>
              <a:spcAft>
                <a:spcPts val="0"/>
              </a:spcAft>
              <a:buNone/>
            </a:pPr>
            <a:endParaRPr>
              <a:solidFill>
                <a:schemeClr val="accent4"/>
              </a:solidFill>
              <a:latin typeface="Merriweather"/>
              <a:ea typeface="Merriweather"/>
              <a:cs typeface="Merriweather"/>
              <a:sym typeface="Merriweather"/>
            </a:endParaRPr>
          </a:p>
        </p:txBody>
      </p:sp>
      <p:pic>
        <p:nvPicPr>
          <p:cNvPr id="2813" name="Google Shape;2813;p69"/>
          <p:cNvPicPr preferRelativeResize="0"/>
          <p:nvPr/>
        </p:nvPicPr>
        <p:blipFill>
          <a:blip r:embed="rId3">
            <a:alphaModFix/>
          </a:blip>
          <a:stretch>
            <a:fillRect/>
          </a:stretch>
        </p:blipFill>
        <p:spPr>
          <a:xfrm>
            <a:off x="2941375" y="3216042"/>
            <a:ext cx="1177675" cy="1177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2818" name="Google Shape;2818;p70"/>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0"/>
          <p:cNvSpPr/>
          <p:nvPr/>
        </p:nvSpPr>
        <p:spPr>
          <a:xfrm>
            <a:off x="66680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0" name="Google Shape;2820;p70"/>
          <p:cNvPicPr preferRelativeResize="0"/>
          <p:nvPr/>
        </p:nvPicPr>
        <p:blipFill>
          <a:blip r:embed="rId3">
            <a:alphaModFix/>
          </a:blip>
          <a:stretch>
            <a:fillRect/>
          </a:stretch>
        </p:blipFill>
        <p:spPr>
          <a:xfrm>
            <a:off x="0" y="1110950"/>
            <a:ext cx="6431227" cy="3416399"/>
          </a:xfrm>
          <a:prstGeom prst="rect">
            <a:avLst/>
          </a:prstGeom>
          <a:noFill/>
          <a:ln>
            <a:noFill/>
          </a:ln>
        </p:spPr>
      </p:pic>
      <p:sp>
        <p:nvSpPr>
          <p:cNvPr id="2821" name="Google Shape;2821;p70"/>
          <p:cNvSpPr txBox="1"/>
          <p:nvPr/>
        </p:nvSpPr>
        <p:spPr>
          <a:xfrm>
            <a:off x="6875250" y="212100"/>
            <a:ext cx="218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Getting the Gear</a:t>
            </a:r>
            <a:endParaRPr sz="2000" b="1"/>
          </a:p>
        </p:txBody>
      </p:sp>
      <p:sp>
        <p:nvSpPr>
          <p:cNvPr id="2822" name="Google Shape;2822;p70"/>
          <p:cNvSpPr txBox="1"/>
          <p:nvPr/>
        </p:nvSpPr>
        <p:spPr>
          <a:xfrm>
            <a:off x="6967075" y="742075"/>
            <a:ext cx="1783800" cy="615600"/>
          </a:xfrm>
          <a:prstGeom prst="rect">
            <a:avLst/>
          </a:prstGeom>
          <a:noFill/>
          <a:ln>
            <a:noFill/>
          </a:ln>
        </p:spPr>
        <p:txBody>
          <a:bodyPr spcFirstLastPara="1" wrap="square" lIns="91425" tIns="91425" rIns="91425" bIns="91425" anchor="t" anchorCtr="0">
            <a:spAutoFit/>
          </a:bodyPr>
          <a:lstStyle/>
          <a:p>
            <a:pPr marL="228600" lvl="0" indent="-228600" algn="l" rtl="0">
              <a:spcBef>
                <a:spcPts val="0"/>
              </a:spcBef>
              <a:spcAft>
                <a:spcPts val="0"/>
              </a:spcAft>
              <a:buNone/>
            </a:pPr>
            <a:r>
              <a:rPr lang="en" b="1">
                <a:solidFill>
                  <a:srgbClr val="4E3B30"/>
                </a:solidFill>
              </a:rPr>
              <a:t>1. Search for 9V     battery</a:t>
            </a:r>
            <a:endParaRPr b="1">
              <a:solidFill>
                <a:srgbClr val="4E3B30"/>
              </a:solidFill>
            </a:endParaRPr>
          </a:p>
        </p:txBody>
      </p:sp>
      <p:sp>
        <p:nvSpPr>
          <p:cNvPr id="2823" name="Google Shape;2823;p70"/>
          <p:cNvSpPr txBox="1"/>
          <p:nvPr/>
        </p:nvSpPr>
        <p:spPr>
          <a:xfrm>
            <a:off x="6967075" y="1292100"/>
            <a:ext cx="1839900" cy="615600"/>
          </a:xfrm>
          <a:prstGeom prst="rect">
            <a:avLst/>
          </a:prstGeom>
          <a:noFill/>
          <a:ln>
            <a:noFill/>
          </a:ln>
        </p:spPr>
        <p:txBody>
          <a:bodyPr spcFirstLastPara="1" wrap="square" lIns="91425" tIns="91425" rIns="91425" bIns="91425" anchor="t" anchorCtr="0">
            <a:spAutoFit/>
          </a:bodyPr>
          <a:lstStyle/>
          <a:p>
            <a:pPr marL="228600" lvl="0" indent="-228600" algn="l" rtl="0">
              <a:spcBef>
                <a:spcPts val="0"/>
              </a:spcBef>
              <a:spcAft>
                <a:spcPts val="0"/>
              </a:spcAft>
              <a:buNone/>
            </a:pPr>
            <a:r>
              <a:rPr lang="en" b="1">
                <a:solidFill>
                  <a:srgbClr val="4E3B30"/>
                </a:solidFill>
              </a:rPr>
              <a:t>2. Click and drag into workspace</a:t>
            </a:r>
            <a:endParaRPr b="1">
              <a:solidFill>
                <a:srgbClr val="4E3B30"/>
              </a:solidFill>
            </a:endParaRPr>
          </a:p>
        </p:txBody>
      </p:sp>
      <p:sp>
        <p:nvSpPr>
          <p:cNvPr id="2824" name="Google Shape;2824;p70"/>
          <p:cNvSpPr txBox="1"/>
          <p:nvPr/>
        </p:nvSpPr>
        <p:spPr>
          <a:xfrm>
            <a:off x="6967075" y="1831500"/>
            <a:ext cx="1839900" cy="615600"/>
          </a:xfrm>
          <a:prstGeom prst="rect">
            <a:avLst/>
          </a:prstGeom>
          <a:noFill/>
          <a:ln>
            <a:noFill/>
          </a:ln>
        </p:spPr>
        <p:txBody>
          <a:bodyPr spcFirstLastPara="1" wrap="square" lIns="91425" tIns="91425" rIns="91425" bIns="91425" anchor="t" anchorCtr="0">
            <a:spAutoFit/>
          </a:bodyPr>
          <a:lstStyle/>
          <a:p>
            <a:pPr marL="228600" lvl="0" indent="-228600" algn="l" rtl="0">
              <a:spcBef>
                <a:spcPts val="0"/>
              </a:spcBef>
              <a:spcAft>
                <a:spcPts val="0"/>
              </a:spcAft>
              <a:buNone/>
            </a:pPr>
            <a:r>
              <a:rPr lang="en" b="1">
                <a:solidFill>
                  <a:srgbClr val="4E3B30"/>
                </a:solidFill>
              </a:rPr>
              <a:t>3. Find LED and repeat!</a:t>
            </a:r>
            <a:endParaRPr b="1">
              <a:solidFill>
                <a:srgbClr val="4E3B30"/>
              </a:solidFill>
            </a:endParaRPr>
          </a:p>
        </p:txBody>
      </p:sp>
      <p:sp>
        <p:nvSpPr>
          <p:cNvPr id="2825" name="Google Shape;2825;p70"/>
          <p:cNvSpPr txBox="1"/>
          <p:nvPr/>
        </p:nvSpPr>
        <p:spPr>
          <a:xfrm>
            <a:off x="7045350" y="3099250"/>
            <a:ext cx="1839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4E3B30"/>
                </a:solidFill>
              </a:rPr>
              <a:t>We’re going to use the battery to power the LED in our circuit.</a:t>
            </a:r>
            <a:endParaRPr b="1">
              <a:solidFill>
                <a:srgbClr val="4E3B3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9"/>
        <p:cNvGrpSpPr/>
        <p:nvPr/>
      </p:nvGrpSpPr>
      <p:grpSpPr>
        <a:xfrm>
          <a:off x="0" y="0"/>
          <a:ext cx="0" cy="0"/>
          <a:chOff x="0" y="0"/>
          <a:chExt cx="0" cy="0"/>
        </a:xfrm>
      </p:grpSpPr>
      <p:sp>
        <p:nvSpPr>
          <p:cNvPr id="2830" name="Google Shape;2830;p71"/>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1"/>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1"/>
          <p:cNvSpPr txBox="1"/>
          <p:nvPr/>
        </p:nvSpPr>
        <p:spPr>
          <a:xfrm>
            <a:off x="148200" y="212100"/>
            <a:ext cx="218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Using the Tools</a:t>
            </a:r>
            <a:endParaRPr sz="2000" b="1"/>
          </a:p>
        </p:txBody>
      </p:sp>
      <p:sp>
        <p:nvSpPr>
          <p:cNvPr id="2833" name="Google Shape;2833;p71"/>
          <p:cNvSpPr txBox="1"/>
          <p:nvPr/>
        </p:nvSpPr>
        <p:spPr>
          <a:xfrm>
            <a:off x="346350" y="765125"/>
            <a:ext cx="1783800" cy="8313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We can use the toolbar at the top left for:</a:t>
            </a:r>
            <a:endParaRPr b="1">
              <a:solidFill>
                <a:srgbClr val="4E3B30"/>
              </a:solidFill>
            </a:endParaRPr>
          </a:p>
        </p:txBody>
      </p:sp>
      <p:sp>
        <p:nvSpPr>
          <p:cNvPr id="2834" name="Google Shape;2834;p71"/>
          <p:cNvSpPr txBox="1"/>
          <p:nvPr/>
        </p:nvSpPr>
        <p:spPr>
          <a:xfrm>
            <a:off x="346350" y="1737875"/>
            <a:ext cx="1903500" cy="4002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Copying &amp; Pasting</a:t>
            </a:r>
            <a:endParaRPr b="1">
              <a:solidFill>
                <a:srgbClr val="4E3B30"/>
              </a:solidFill>
            </a:endParaRPr>
          </a:p>
        </p:txBody>
      </p:sp>
      <p:sp>
        <p:nvSpPr>
          <p:cNvPr id="2835" name="Google Shape;2835;p71"/>
          <p:cNvSpPr txBox="1"/>
          <p:nvPr/>
        </p:nvSpPr>
        <p:spPr>
          <a:xfrm>
            <a:off x="346350" y="2138075"/>
            <a:ext cx="1783800" cy="4002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Deleting</a:t>
            </a:r>
            <a:endParaRPr b="1">
              <a:solidFill>
                <a:srgbClr val="4E3B30"/>
              </a:solidFill>
            </a:endParaRPr>
          </a:p>
        </p:txBody>
      </p:sp>
      <p:pic>
        <p:nvPicPr>
          <p:cNvPr id="2836" name="Google Shape;2836;p71"/>
          <p:cNvPicPr preferRelativeResize="0"/>
          <p:nvPr/>
        </p:nvPicPr>
        <p:blipFill>
          <a:blip r:embed="rId3">
            <a:alphaModFix/>
          </a:blip>
          <a:stretch>
            <a:fillRect/>
          </a:stretch>
        </p:blipFill>
        <p:spPr>
          <a:xfrm>
            <a:off x="3028425" y="2658625"/>
            <a:ext cx="5553075" cy="495300"/>
          </a:xfrm>
          <a:prstGeom prst="rect">
            <a:avLst/>
          </a:prstGeom>
          <a:noFill/>
          <a:ln>
            <a:noFill/>
          </a:ln>
        </p:spPr>
      </p:pic>
      <p:sp>
        <p:nvSpPr>
          <p:cNvPr id="2837" name="Google Shape;2837;p71"/>
          <p:cNvSpPr txBox="1"/>
          <p:nvPr/>
        </p:nvSpPr>
        <p:spPr>
          <a:xfrm>
            <a:off x="346350" y="2497700"/>
            <a:ext cx="1783800" cy="4002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Undo/Redo</a:t>
            </a:r>
            <a:endParaRPr b="1">
              <a:solidFill>
                <a:srgbClr val="4E3B30"/>
              </a:solidFill>
            </a:endParaRPr>
          </a:p>
        </p:txBody>
      </p:sp>
      <p:sp>
        <p:nvSpPr>
          <p:cNvPr id="2838" name="Google Shape;2838;p71"/>
          <p:cNvSpPr txBox="1"/>
          <p:nvPr/>
        </p:nvSpPr>
        <p:spPr>
          <a:xfrm>
            <a:off x="346350" y="2897900"/>
            <a:ext cx="2130000" cy="4002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Changing wire colors</a:t>
            </a:r>
            <a:endParaRPr b="1">
              <a:solidFill>
                <a:srgbClr val="4E3B30"/>
              </a:solidFill>
            </a:endParaRPr>
          </a:p>
        </p:txBody>
      </p:sp>
      <p:sp>
        <p:nvSpPr>
          <p:cNvPr id="2839" name="Google Shape;2839;p71"/>
          <p:cNvSpPr txBox="1"/>
          <p:nvPr/>
        </p:nvSpPr>
        <p:spPr>
          <a:xfrm>
            <a:off x="346350" y="3257525"/>
            <a:ext cx="1783800" cy="4002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Rotating</a:t>
            </a:r>
            <a:endParaRPr b="1">
              <a:solidFill>
                <a:srgbClr val="4E3B30"/>
              </a:solidFill>
            </a:endParaRPr>
          </a:p>
        </p:txBody>
      </p:sp>
      <p:sp>
        <p:nvSpPr>
          <p:cNvPr id="2840" name="Google Shape;2840;p71"/>
          <p:cNvSpPr txBox="1"/>
          <p:nvPr/>
        </p:nvSpPr>
        <p:spPr>
          <a:xfrm>
            <a:off x="346350" y="3657725"/>
            <a:ext cx="1783800" cy="4002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Flipping</a:t>
            </a:r>
            <a:endParaRPr b="1">
              <a:solidFill>
                <a:srgbClr val="4E3B30"/>
              </a:solidFill>
            </a:endParaRPr>
          </a:p>
        </p:txBody>
      </p:sp>
      <p:cxnSp>
        <p:nvCxnSpPr>
          <p:cNvPr id="2841" name="Google Shape;2841;p71"/>
          <p:cNvCxnSpPr/>
          <p:nvPr/>
        </p:nvCxnSpPr>
        <p:spPr>
          <a:xfrm>
            <a:off x="2286825" y="1931600"/>
            <a:ext cx="880800" cy="792000"/>
          </a:xfrm>
          <a:prstGeom prst="straightConnector1">
            <a:avLst/>
          </a:prstGeom>
          <a:noFill/>
          <a:ln w="9525" cap="flat" cmpd="sng">
            <a:solidFill>
              <a:schemeClr val="dk2"/>
            </a:solidFill>
            <a:prstDash val="solid"/>
            <a:round/>
            <a:headEnd type="none" w="med" len="med"/>
            <a:tailEnd type="triangle" w="med" len="med"/>
          </a:ln>
        </p:spPr>
      </p:cxnSp>
      <p:cxnSp>
        <p:nvCxnSpPr>
          <p:cNvPr id="2842" name="Google Shape;2842;p71"/>
          <p:cNvCxnSpPr/>
          <p:nvPr/>
        </p:nvCxnSpPr>
        <p:spPr>
          <a:xfrm>
            <a:off x="2286825" y="1931600"/>
            <a:ext cx="1265400" cy="843600"/>
          </a:xfrm>
          <a:prstGeom prst="straightConnector1">
            <a:avLst/>
          </a:prstGeom>
          <a:noFill/>
          <a:ln w="9525" cap="flat" cmpd="sng">
            <a:solidFill>
              <a:schemeClr val="dk2"/>
            </a:solidFill>
            <a:prstDash val="solid"/>
            <a:round/>
            <a:headEnd type="none" w="med" len="med"/>
            <a:tailEnd type="triangle" w="med" len="med"/>
          </a:ln>
        </p:spPr>
      </p:cxnSp>
      <p:cxnSp>
        <p:nvCxnSpPr>
          <p:cNvPr id="2843" name="Google Shape;2843;p71"/>
          <p:cNvCxnSpPr/>
          <p:nvPr/>
        </p:nvCxnSpPr>
        <p:spPr>
          <a:xfrm>
            <a:off x="2124000" y="2323825"/>
            <a:ext cx="1931700" cy="369900"/>
          </a:xfrm>
          <a:prstGeom prst="straightConnector1">
            <a:avLst/>
          </a:prstGeom>
          <a:noFill/>
          <a:ln w="9525" cap="flat" cmpd="sng">
            <a:solidFill>
              <a:schemeClr val="dk2"/>
            </a:solidFill>
            <a:prstDash val="solid"/>
            <a:round/>
            <a:headEnd type="none" w="med" len="med"/>
            <a:tailEnd type="triangle" w="med" len="med"/>
          </a:ln>
        </p:spPr>
      </p:cxnSp>
      <p:cxnSp>
        <p:nvCxnSpPr>
          <p:cNvPr id="2844" name="Google Shape;2844;p71"/>
          <p:cNvCxnSpPr/>
          <p:nvPr/>
        </p:nvCxnSpPr>
        <p:spPr>
          <a:xfrm>
            <a:off x="2131400" y="2708675"/>
            <a:ext cx="2294100" cy="147900"/>
          </a:xfrm>
          <a:prstGeom prst="straightConnector1">
            <a:avLst/>
          </a:prstGeom>
          <a:noFill/>
          <a:ln w="9525" cap="flat" cmpd="sng">
            <a:solidFill>
              <a:schemeClr val="dk2"/>
            </a:solidFill>
            <a:prstDash val="solid"/>
            <a:round/>
            <a:headEnd type="none" w="med" len="med"/>
            <a:tailEnd type="triangle" w="med" len="med"/>
          </a:ln>
        </p:spPr>
      </p:cxnSp>
      <p:cxnSp>
        <p:nvCxnSpPr>
          <p:cNvPr id="2845" name="Google Shape;2845;p71"/>
          <p:cNvCxnSpPr/>
          <p:nvPr/>
        </p:nvCxnSpPr>
        <p:spPr>
          <a:xfrm>
            <a:off x="2153600" y="2730875"/>
            <a:ext cx="2723400" cy="333000"/>
          </a:xfrm>
          <a:prstGeom prst="straightConnector1">
            <a:avLst/>
          </a:prstGeom>
          <a:noFill/>
          <a:ln w="9525" cap="flat" cmpd="sng">
            <a:solidFill>
              <a:schemeClr val="dk2"/>
            </a:solidFill>
            <a:prstDash val="solid"/>
            <a:round/>
            <a:headEnd type="none" w="med" len="med"/>
            <a:tailEnd type="triangle" w="med" len="med"/>
          </a:ln>
        </p:spPr>
      </p:cxnSp>
      <p:cxnSp>
        <p:nvCxnSpPr>
          <p:cNvPr id="2846" name="Google Shape;2846;p71"/>
          <p:cNvCxnSpPr/>
          <p:nvPr/>
        </p:nvCxnSpPr>
        <p:spPr>
          <a:xfrm rot="10800000" flipH="1">
            <a:off x="2494050" y="2952900"/>
            <a:ext cx="3789300" cy="155400"/>
          </a:xfrm>
          <a:prstGeom prst="straightConnector1">
            <a:avLst/>
          </a:prstGeom>
          <a:noFill/>
          <a:ln w="9525" cap="flat" cmpd="sng">
            <a:solidFill>
              <a:schemeClr val="dk2"/>
            </a:solidFill>
            <a:prstDash val="solid"/>
            <a:round/>
            <a:headEnd type="none" w="med" len="med"/>
            <a:tailEnd type="triangle" w="med" len="med"/>
          </a:ln>
        </p:spPr>
      </p:cxnSp>
      <p:cxnSp>
        <p:nvCxnSpPr>
          <p:cNvPr id="2847" name="Google Shape;2847;p71"/>
          <p:cNvCxnSpPr/>
          <p:nvPr/>
        </p:nvCxnSpPr>
        <p:spPr>
          <a:xfrm rot="10800000" flipH="1">
            <a:off x="2153600" y="2989825"/>
            <a:ext cx="5580300" cy="473700"/>
          </a:xfrm>
          <a:prstGeom prst="straightConnector1">
            <a:avLst/>
          </a:prstGeom>
          <a:noFill/>
          <a:ln w="9525" cap="flat" cmpd="sng">
            <a:solidFill>
              <a:schemeClr val="dk2"/>
            </a:solidFill>
            <a:prstDash val="solid"/>
            <a:round/>
            <a:headEnd type="none" w="med" len="med"/>
            <a:tailEnd type="triangle" w="med" len="med"/>
          </a:ln>
        </p:spPr>
      </p:cxnSp>
      <p:cxnSp>
        <p:nvCxnSpPr>
          <p:cNvPr id="2848" name="Google Shape;2848;p71"/>
          <p:cNvCxnSpPr/>
          <p:nvPr/>
        </p:nvCxnSpPr>
        <p:spPr>
          <a:xfrm rot="10800000" flipH="1">
            <a:off x="2131400" y="3063975"/>
            <a:ext cx="6068700" cy="799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4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8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84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4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84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4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84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47"/>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8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48"/>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8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6"/>
        <p:cNvGrpSpPr/>
        <p:nvPr/>
      </p:nvGrpSpPr>
      <p:grpSpPr>
        <a:xfrm>
          <a:off x="0" y="0"/>
          <a:ext cx="0" cy="0"/>
          <a:chOff x="0" y="0"/>
          <a:chExt cx="0" cy="0"/>
        </a:xfrm>
      </p:grpSpPr>
      <p:sp>
        <p:nvSpPr>
          <p:cNvPr id="587" name="Google Shape;587;p54"/>
          <p:cNvSpPr/>
          <p:nvPr/>
        </p:nvSpPr>
        <p:spPr>
          <a:xfrm>
            <a:off x="1029313" y="1917425"/>
            <a:ext cx="7125600" cy="1549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54"/>
          <p:cNvSpPr txBox="1"/>
          <p:nvPr/>
        </p:nvSpPr>
        <p:spPr>
          <a:xfrm>
            <a:off x="499363" y="1061850"/>
            <a:ext cx="3151500" cy="85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chemeClr val="dk1"/>
                </a:solidFill>
                <a:latin typeface="Montserrat"/>
                <a:ea typeface="Montserrat"/>
                <a:cs typeface="Montserrat"/>
                <a:sym typeface="Montserrat"/>
              </a:rPr>
              <a:t>Computer</a:t>
            </a:r>
            <a:r>
              <a:rPr lang="en" sz="1700" b="1">
                <a:solidFill>
                  <a:schemeClr val="dk1"/>
                </a:solidFill>
                <a:latin typeface="Montserrat"/>
                <a:ea typeface="Montserrat"/>
                <a:cs typeface="Montserrat"/>
                <a:sym typeface="Montserrat"/>
              </a:rPr>
              <a:t>, Mouse &amp;</a:t>
            </a:r>
            <a:r>
              <a:rPr lang="en" sz="1700" b="1" i="0" u="none" strike="noStrike" cap="none">
                <a:solidFill>
                  <a:schemeClr val="dk1"/>
                </a:solidFill>
                <a:latin typeface="Montserrat"/>
                <a:ea typeface="Montserrat"/>
                <a:cs typeface="Montserrat"/>
                <a:sym typeface="Montserrat"/>
              </a:rPr>
              <a:t> Internet C</a:t>
            </a:r>
            <a:r>
              <a:rPr lang="en" sz="1700" b="1">
                <a:solidFill>
                  <a:schemeClr val="dk1"/>
                </a:solidFill>
                <a:latin typeface="Montserrat"/>
                <a:ea typeface="Montserrat"/>
                <a:cs typeface="Montserrat"/>
                <a:sym typeface="Montserrat"/>
              </a:rPr>
              <a:t>onnection</a:t>
            </a:r>
            <a:endParaRPr sz="17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700"/>
              <a:buFont typeface="Arial"/>
              <a:buNone/>
            </a:pPr>
            <a:r>
              <a:rPr lang="en" sz="1200">
                <a:solidFill>
                  <a:schemeClr val="dk1"/>
                </a:solidFill>
                <a:latin typeface="Montserrat"/>
                <a:ea typeface="Montserrat"/>
                <a:cs typeface="Montserrat"/>
                <a:sym typeface="Montserrat"/>
              </a:rPr>
              <a:t>Microsoft Windows 10, Apple OSX10.10, or Chrome OS on Chromebooks</a:t>
            </a:r>
            <a:endParaRPr sz="120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300"/>
              <a:buFont typeface="Arial"/>
              <a:buNone/>
            </a:pPr>
            <a:endParaRPr sz="300" b="0" i="0" u="none" strike="noStrike" cap="none">
              <a:solidFill>
                <a:srgbClr val="000000"/>
              </a:solidFill>
              <a:latin typeface="Arial"/>
              <a:ea typeface="Arial"/>
              <a:cs typeface="Arial"/>
              <a:sym typeface="Arial"/>
            </a:endParaRPr>
          </a:p>
        </p:txBody>
      </p:sp>
      <p:sp>
        <p:nvSpPr>
          <p:cNvPr id="589" name="Google Shape;589;p54"/>
          <p:cNvSpPr txBox="1">
            <a:spLocks noGrp="1"/>
          </p:cNvSpPr>
          <p:nvPr>
            <p:ph type="title"/>
          </p:nvPr>
        </p:nvSpPr>
        <p:spPr>
          <a:xfrm>
            <a:off x="311700" y="251450"/>
            <a:ext cx="85206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a:t>What You’ll Need!</a:t>
            </a:r>
            <a:endParaRPr/>
          </a:p>
        </p:txBody>
      </p:sp>
      <p:sp>
        <p:nvSpPr>
          <p:cNvPr id="590" name="Google Shape;590;p54"/>
          <p:cNvSpPr/>
          <p:nvPr/>
        </p:nvSpPr>
        <p:spPr>
          <a:xfrm>
            <a:off x="8281400" y="4595850"/>
            <a:ext cx="391800" cy="36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54"/>
          <p:cNvSpPr/>
          <p:nvPr/>
        </p:nvSpPr>
        <p:spPr>
          <a:xfrm>
            <a:off x="8440500" y="4595850"/>
            <a:ext cx="391800" cy="36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2" name="Google Shape;592;p54"/>
          <p:cNvPicPr preferRelativeResize="0"/>
          <p:nvPr/>
        </p:nvPicPr>
        <p:blipFill>
          <a:blip r:embed="rId3">
            <a:alphaModFix/>
          </a:blip>
          <a:stretch>
            <a:fillRect/>
          </a:stretch>
        </p:blipFill>
        <p:spPr>
          <a:xfrm>
            <a:off x="6200025" y="1994828"/>
            <a:ext cx="1388195" cy="1394400"/>
          </a:xfrm>
          <a:prstGeom prst="rect">
            <a:avLst/>
          </a:prstGeom>
          <a:noFill/>
          <a:ln>
            <a:noFill/>
          </a:ln>
        </p:spPr>
      </p:pic>
      <p:sp>
        <p:nvSpPr>
          <p:cNvPr id="593" name="Google Shape;593;p54"/>
          <p:cNvSpPr txBox="1"/>
          <p:nvPr/>
        </p:nvSpPr>
        <p:spPr>
          <a:xfrm>
            <a:off x="4603663" y="1203300"/>
            <a:ext cx="391800" cy="4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2C2C"/>
                </a:solidFill>
                <a:latin typeface="Montserrat"/>
                <a:ea typeface="Montserrat"/>
                <a:cs typeface="Montserrat"/>
                <a:sym typeface="Montserrat"/>
              </a:rPr>
              <a:t>+</a:t>
            </a:r>
            <a:endParaRPr sz="3200">
              <a:solidFill>
                <a:srgbClr val="FF2C2C"/>
              </a:solidFill>
              <a:latin typeface="Montserrat"/>
              <a:ea typeface="Montserrat"/>
              <a:cs typeface="Montserrat"/>
              <a:sym typeface="Montserrat"/>
            </a:endParaRPr>
          </a:p>
        </p:txBody>
      </p:sp>
      <p:pic>
        <p:nvPicPr>
          <p:cNvPr id="594" name="Google Shape;594;p54"/>
          <p:cNvPicPr preferRelativeResize="0"/>
          <p:nvPr/>
        </p:nvPicPr>
        <p:blipFill>
          <a:blip r:embed="rId4">
            <a:alphaModFix/>
          </a:blip>
          <a:stretch>
            <a:fillRect/>
          </a:stretch>
        </p:blipFill>
        <p:spPr>
          <a:xfrm>
            <a:off x="1029313" y="1996850"/>
            <a:ext cx="2091575" cy="1394400"/>
          </a:xfrm>
          <a:prstGeom prst="rect">
            <a:avLst/>
          </a:prstGeom>
          <a:noFill/>
          <a:ln>
            <a:noFill/>
          </a:ln>
        </p:spPr>
      </p:pic>
      <p:sp>
        <p:nvSpPr>
          <p:cNvPr id="595" name="Google Shape;595;p54"/>
          <p:cNvSpPr txBox="1"/>
          <p:nvPr/>
        </p:nvSpPr>
        <p:spPr>
          <a:xfrm>
            <a:off x="772263" y="3631025"/>
            <a:ext cx="7334700" cy="855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Browsers that work best with Tinkercad:</a:t>
            </a:r>
            <a:endParaRPr sz="1200">
              <a:solidFill>
                <a:schemeClr val="dk1"/>
              </a:solidFill>
              <a:latin typeface="Montserrat"/>
              <a:ea typeface="Montserrat"/>
              <a:cs typeface="Montserrat"/>
              <a:sym typeface="Montserrat"/>
            </a:endParaRPr>
          </a:p>
          <a:p>
            <a:pPr marL="0" lvl="0" indent="0" algn="ctr" rtl="0">
              <a:lnSpc>
                <a:spcPct val="100000"/>
              </a:lnSpc>
              <a:spcBef>
                <a:spcPts val="100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 Google Chrome version 50 (or newer), Safari 10 or newer, Microsoft Edge (Chromium)</a:t>
            </a:r>
            <a:endParaRPr sz="1200">
              <a:solidFill>
                <a:schemeClr val="dk1"/>
              </a:solidFill>
              <a:latin typeface="Montserrat"/>
              <a:ea typeface="Montserrat"/>
              <a:cs typeface="Montserrat"/>
              <a:sym typeface="Montserrat"/>
            </a:endParaRPr>
          </a:p>
          <a:p>
            <a:pPr marL="0" lvl="0" indent="0" algn="l" rtl="0">
              <a:spcBef>
                <a:spcPts val="1000"/>
              </a:spcBef>
              <a:spcAft>
                <a:spcPts val="0"/>
              </a:spcAft>
              <a:buNone/>
            </a:pPr>
            <a:endParaRPr sz="1200">
              <a:latin typeface="Montserrat"/>
              <a:ea typeface="Montserrat"/>
              <a:cs typeface="Montserrat"/>
              <a:sym typeface="Montserrat"/>
            </a:endParaRPr>
          </a:p>
        </p:txBody>
      </p:sp>
      <p:sp>
        <p:nvSpPr>
          <p:cNvPr id="596" name="Google Shape;596;p54"/>
          <p:cNvSpPr txBox="1"/>
          <p:nvPr/>
        </p:nvSpPr>
        <p:spPr>
          <a:xfrm>
            <a:off x="5419576" y="1061850"/>
            <a:ext cx="2687400" cy="36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800" b="1">
                <a:solidFill>
                  <a:srgbClr val="000000"/>
                </a:solidFill>
              </a:rPr>
              <a:t>TinkerCAD Account</a:t>
            </a:r>
            <a:endParaRPr sz="1800" b="1">
              <a:solidFill>
                <a:srgbClr val="000000"/>
              </a:solidFill>
            </a:endParaRPr>
          </a:p>
          <a:p>
            <a:pPr marL="0" lvl="0" indent="0" algn="l" rtl="0">
              <a:lnSpc>
                <a:spcPct val="115000"/>
              </a:lnSpc>
              <a:spcBef>
                <a:spcPts val="0"/>
              </a:spcBef>
              <a:spcAft>
                <a:spcPts val="800"/>
              </a:spcAft>
              <a:buClr>
                <a:srgbClr val="000000"/>
              </a:buClr>
              <a:buSzPts val="1100"/>
              <a:buFont typeface="Arial"/>
              <a:buNone/>
            </a:pPr>
            <a:r>
              <a:rPr lang="en" sz="1200">
                <a:solidFill>
                  <a:srgbClr val="000000"/>
                </a:solidFill>
                <a:latin typeface="Montserrat"/>
                <a:ea typeface="Montserrat"/>
                <a:cs typeface="Montserrat"/>
                <a:sym typeface="Montserrat"/>
              </a:rPr>
              <a:t>Go to </a:t>
            </a:r>
            <a:r>
              <a:rPr lang="en" sz="12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https://www.tinkercad.com</a:t>
            </a:r>
            <a:endParaRPr sz="1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Google Shape;2853;p72"/>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2"/>
          <p:cNvSpPr/>
          <p:nvPr/>
        </p:nvSpPr>
        <p:spPr>
          <a:xfrm>
            <a:off x="666780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2"/>
          <p:cNvSpPr txBox="1"/>
          <p:nvPr/>
        </p:nvSpPr>
        <p:spPr>
          <a:xfrm>
            <a:off x="6875700" y="212100"/>
            <a:ext cx="218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Wiring LEDs</a:t>
            </a:r>
            <a:endParaRPr sz="2000" b="1"/>
          </a:p>
        </p:txBody>
      </p:sp>
      <p:sp>
        <p:nvSpPr>
          <p:cNvPr id="2856" name="Google Shape;2856;p72"/>
          <p:cNvSpPr txBox="1"/>
          <p:nvPr/>
        </p:nvSpPr>
        <p:spPr>
          <a:xfrm>
            <a:off x="7014000" y="765125"/>
            <a:ext cx="1783800" cy="10467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LEDs have two sides, and it matters which is which.</a:t>
            </a:r>
            <a:endParaRPr b="1">
              <a:solidFill>
                <a:srgbClr val="4E3B30"/>
              </a:solidFill>
            </a:endParaRPr>
          </a:p>
        </p:txBody>
      </p:sp>
      <p:sp>
        <p:nvSpPr>
          <p:cNvPr id="2857" name="Google Shape;2857;p72"/>
          <p:cNvSpPr txBox="1"/>
          <p:nvPr/>
        </p:nvSpPr>
        <p:spPr>
          <a:xfrm>
            <a:off x="7014000" y="1737875"/>
            <a:ext cx="1903500" cy="8313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The </a:t>
            </a:r>
            <a:r>
              <a:rPr lang="en" b="1" i="1">
                <a:solidFill>
                  <a:srgbClr val="4E3B30"/>
                </a:solidFill>
              </a:rPr>
              <a:t>anode</a:t>
            </a:r>
            <a:r>
              <a:rPr lang="en" b="1">
                <a:solidFill>
                  <a:srgbClr val="4E3B30"/>
                </a:solidFill>
              </a:rPr>
              <a:t> is the longer, bent terminal</a:t>
            </a:r>
            <a:endParaRPr b="1">
              <a:solidFill>
                <a:srgbClr val="4E3B30"/>
              </a:solidFill>
            </a:endParaRPr>
          </a:p>
        </p:txBody>
      </p:sp>
      <p:sp>
        <p:nvSpPr>
          <p:cNvPr id="2858" name="Google Shape;2858;p72"/>
          <p:cNvSpPr txBox="1"/>
          <p:nvPr/>
        </p:nvSpPr>
        <p:spPr>
          <a:xfrm>
            <a:off x="7014000" y="2534675"/>
            <a:ext cx="2130000" cy="6156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The </a:t>
            </a:r>
            <a:r>
              <a:rPr lang="en" b="1" i="1">
                <a:solidFill>
                  <a:srgbClr val="4E3B30"/>
                </a:solidFill>
              </a:rPr>
              <a:t>anode</a:t>
            </a:r>
            <a:r>
              <a:rPr lang="en" b="1">
                <a:solidFill>
                  <a:srgbClr val="4E3B30"/>
                </a:solidFill>
              </a:rPr>
              <a:t> connects to positive (+) power</a:t>
            </a:r>
            <a:endParaRPr b="1">
              <a:solidFill>
                <a:srgbClr val="4E3B30"/>
              </a:solidFill>
            </a:endParaRPr>
          </a:p>
        </p:txBody>
      </p:sp>
      <p:sp>
        <p:nvSpPr>
          <p:cNvPr id="2859" name="Google Shape;2859;p72"/>
          <p:cNvSpPr txBox="1"/>
          <p:nvPr/>
        </p:nvSpPr>
        <p:spPr>
          <a:xfrm>
            <a:off x="7014000" y="3257525"/>
            <a:ext cx="1783800" cy="8313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The </a:t>
            </a:r>
            <a:r>
              <a:rPr lang="en" b="1" i="1">
                <a:solidFill>
                  <a:srgbClr val="4E3B30"/>
                </a:solidFill>
              </a:rPr>
              <a:t>cathode</a:t>
            </a:r>
            <a:r>
              <a:rPr lang="en" b="1">
                <a:solidFill>
                  <a:srgbClr val="4E3B30"/>
                </a:solidFill>
              </a:rPr>
              <a:t> is the shorter, straight terminal</a:t>
            </a:r>
            <a:endParaRPr b="1">
              <a:solidFill>
                <a:srgbClr val="4E3B30"/>
              </a:solidFill>
            </a:endParaRPr>
          </a:p>
        </p:txBody>
      </p:sp>
      <p:sp>
        <p:nvSpPr>
          <p:cNvPr id="2860" name="Google Shape;2860;p72"/>
          <p:cNvSpPr txBox="1"/>
          <p:nvPr/>
        </p:nvSpPr>
        <p:spPr>
          <a:xfrm>
            <a:off x="7014000" y="4196075"/>
            <a:ext cx="1955700" cy="831300"/>
          </a:xfrm>
          <a:prstGeom prst="rect">
            <a:avLst/>
          </a:prstGeom>
          <a:noFill/>
          <a:ln>
            <a:noFill/>
          </a:ln>
        </p:spPr>
        <p:txBody>
          <a:bodyPr spcFirstLastPara="1" wrap="square" lIns="114300" tIns="91425" rIns="91425" bIns="91425" anchor="t" anchorCtr="0">
            <a:spAutoFit/>
          </a:bodyPr>
          <a:lstStyle/>
          <a:p>
            <a:pPr marL="57150" lvl="0" indent="-146050" algn="l" rtl="0">
              <a:spcBef>
                <a:spcPts val="0"/>
              </a:spcBef>
              <a:spcAft>
                <a:spcPts val="0"/>
              </a:spcAft>
              <a:buClr>
                <a:srgbClr val="4E3B30"/>
              </a:buClr>
              <a:buSzPts val="1400"/>
              <a:buChar char="●"/>
            </a:pPr>
            <a:r>
              <a:rPr lang="en" b="1">
                <a:solidFill>
                  <a:srgbClr val="4E3B30"/>
                </a:solidFill>
              </a:rPr>
              <a:t>The </a:t>
            </a:r>
            <a:r>
              <a:rPr lang="en" b="1" i="1">
                <a:solidFill>
                  <a:srgbClr val="4E3B30"/>
                </a:solidFill>
              </a:rPr>
              <a:t>cathode</a:t>
            </a:r>
            <a:r>
              <a:rPr lang="en" b="1">
                <a:solidFill>
                  <a:srgbClr val="4E3B30"/>
                </a:solidFill>
              </a:rPr>
              <a:t> connects to negative (-) power</a:t>
            </a:r>
            <a:endParaRPr b="1">
              <a:solidFill>
                <a:srgbClr val="4E3B30"/>
              </a:solidFill>
            </a:endParaRPr>
          </a:p>
        </p:txBody>
      </p:sp>
      <p:pic>
        <p:nvPicPr>
          <p:cNvPr id="2861" name="Google Shape;2861;p72"/>
          <p:cNvPicPr preferRelativeResize="0"/>
          <p:nvPr/>
        </p:nvPicPr>
        <p:blipFill rotWithShape="1">
          <a:blip r:embed="rId3">
            <a:alphaModFix/>
          </a:blip>
          <a:srcRect l="17553" t="22814" r="56073" b="23326"/>
          <a:stretch/>
        </p:blipFill>
        <p:spPr>
          <a:xfrm>
            <a:off x="1280325" y="1424901"/>
            <a:ext cx="1520525" cy="2293700"/>
          </a:xfrm>
          <a:prstGeom prst="rect">
            <a:avLst/>
          </a:prstGeom>
          <a:noFill/>
          <a:ln>
            <a:noFill/>
          </a:ln>
        </p:spPr>
      </p:pic>
      <p:pic>
        <p:nvPicPr>
          <p:cNvPr id="2862" name="Google Shape;2862;p72"/>
          <p:cNvPicPr preferRelativeResize="0"/>
          <p:nvPr/>
        </p:nvPicPr>
        <p:blipFill rotWithShape="1">
          <a:blip r:embed="rId4">
            <a:alphaModFix/>
          </a:blip>
          <a:srcRect l="19957" t="14741" r="42780" b="26762"/>
          <a:stretch/>
        </p:blipFill>
        <p:spPr>
          <a:xfrm>
            <a:off x="3594300" y="1308831"/>
            <a:ext cx="1955700" cy="2525831"/>
          </a:xfrm>
          <a:prstGeom prst="rect">
            <a:avLst/>
          </a:prstGeom>
          <a:noFill/>
          <a:ln>
            <a:noFill/>
          </a:ln>
        </p:spPr>
      </p:pic>
      <p:sp>
        <p:nvSpPr>
          <p:cNvPr id="2863" name="Google Shape;2863;p72"/>
          <p:cNvSpPr txBox="1"/>
          <p:nvPr/>
        </p:nvSpPr>
        <p:spPr>
          <a:xfrm>
            <a:off x="1948900" y="3980675"/>
            <a:ext cx="2558100" cy="1046700"/>
          </a:xfrm>
          <a:prstGeom prst="rect">
            <a:avLst/>
          </a:prstGeom>
          <a:noFill/>
          <a:ln>
            <a:noFill/>
          </a:ln>
        </p:spPr>
        <p:txBody>
          <a:bodyPr spcFirstLastPara="1" wrap="square" lIns="114300" tIns="91425" rIns="91425" bIns="91425" anchor="t" anchorCtr="0">
            <a:spAutoFit/>
          </a:bodyPr>
          <a:lstStyle/>
          <a:p>
            <a:pPr marL="0" lvl="0" indent="0" algn="ctr" rtl="0">
              <a:spcBef>
                <a:spcPts val="0"/>
              </a:spcBef>
              <a:spcAft>
                <a:spcPts val="0"/>
              </a:spcAft>
              <a:buNone/>
            </a:pPr>
            <a:r>
              <a:rPr lang="en" b="1">
                <a:solidFill>
                  <a:srgbClr val="4E3B30"/>
                </a:solidFill>
              </a:rPr>
              <a:t>If you forget which is which, you can hover over the ends to see anode/cathode!</a:t>
            </a:r>
            <a:endParaRPr b="1">
              <a:solidFill>
                <a:srgbClr val="4E3B3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sp>
        <p:nvSpPr>
          <p:cNvPr id="2868" name="Google Shape;2868;p73"/>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3"/>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3"/>
          <p:cNvSpPr txBox="1"/>
          <p:nvPr/>
        </p:nvSpPr>
        <p:spPr>
          <a:xfrm>
            <a:off x="101100" y="212100"/>
            <a:ext cx="239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Wiring the Battery</a:t>
            </a:r>
            <a:endParaRPr sz="2000" b="1"/>
          </a:p>
        </p:txBody>
      </p:sp>
      <p:sp>
        <p:nvSpPr>
          <p:cNvPr id="2871" name="Google Shape;2871;p73"/>
          <p:cNvSpPr txBox="1"/>
          <p:nvPr/>
        </p:nvSpPr>
        <p:spPr>
          <a:xfrm>
            <a:off x="346350" y="765125"/>
            <a:ext cx="1783800" cy="10467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The battery has positive and negative terminals just like the LEDs.</a:t>
            </a:r>
            <a:endParaRPr b="1">
              <a:solidFill>
                <a:srgbClr val="4E3B30"/>
              </a:solidFill>
            </a:endParaRPr>
          </a:p>
        </p:txBody>
      </p:sp>
      <p:pic>
        <p:nvPicPr>
          <p:cNvPr id="2872" name="Google Shape;2872;p73"/>
          <p:cNvPicPr preferRelativeResize="0"/>
          <p:nvPr/>
        </p:nvPicPr>
        <p:blipFill rotWithShape="1">
          <a:blip r:embed="rId3">
            <a:alphaModFix/>
          </a:blip>
          <a:srcRect r="22275"/>
          <a:stretch/>
        </p:blipFill>
        <p:spPr>
          <a:xfrm>
            <a:off x="6376575" y="1711425"/>
            <a:ext cx="2180101" cy="2663050"/>
          </a:xfrm>
          <a:prstGeom prst="rect">
            <a:avLst/>
          </a:prstGeom>
          <a:noFill/>
          <a:ln>
            <a:noFill/>
          </a:ln>
        </p:spPr>
      </p:pic>
      <p:pic>
        <p:nvPicPr>
          <p:cNvPr id="2873" name="Google Shape;2873;p73"/>
          <p:cNvPicPr preferRelativeResize="0"/>
          <p:nvPr/>
        </p:nvPicPr>
        <p:blipFill>
          <a:blip r:embed="rId4">
            <a:alphaModFix/>
          </a:blip>
          <a:stretch>
            <a:fillRect/>
          </a:stretch>
        </p:blipFill>
        <p:spPr>
          <a:xfrm>
            <a:off x="3417050" y="1637650"/>
            <a:ext cx="2460423" cy="2736824"/>
          </a:xfrm>
          <a:prstGeom prst="rect">
            <a:avLst/>
          </a:prstGeom>
          <a:noFill/>
          <a:ln>
            <a:noFill/>
          </a:ln>
        </p:spPr>
      </p:pic>
      <p:sp>
        <p:nvSpPr>
          <p:cNvPr id="2874" name="Google Shape;2874;p73"/>
          <p:cNvSpPr txBox="1"/>
          <p:nvPr/>
        </p:nvSpPr>
        <p:spPr>
          <a:xfrm>
            <a:off x="406200" y="3112375"/>
            <a:ext cx="1783800" cy="12621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If you forget, you can hover over the terminals to see which is which!</a:t>
            </a:r>
            <a:endParaRPr b="1">
              <a:solidFill>
                <a:srgbClr val="4E3B30"/>
              </a:solidFill>
            </a:endParaRPr>
          </a:p>
        </p:txBody>
      </p:sp>
      <p:sp>
        <p:nvSpPr>
          <p:cNvPr id="2875" name="Google Shape;2875;p73"/>
          <p:cNvSpPr txBox="1"/>
          <p:nvPr/>
        </p:nvSpPr>
        <p:spPr>
          <a:xfrm>
            <a:off x="300450" y="2046438"/>
            <a:ext cx="1995300" cy="8313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Traditionally, </a:t>
            </a:r>
            <a:r>
              <a:rPr lang="en" b="1">
                <a:solidFill>
                  <a:srgbClr val="FF0000"/>
                </a:solidFill>
              </a:rPr>
              <a:t>RED</a:t>
            </a:r>
            <a:r>
              <a:rPr lang="en" b="1">
                <a:solidFill>
                  <a:srgbClr val="4E3B30"/>
                </a:solidFill>
              </a:rPr>
              <a:t> is </a:t>
            </a:r>
            <a:r>
              <a:rPr lang="en" b="1">
                <a:solidFill>
                  <a:srgbClr val="FF0000"/>
                </a:solidFill>
              </a:rPr>
              <a:t>positive </a:t>
            </a:r>
            <a:r>
              <a:rPr lang="en" b="1">
                <a:solidFill>
                  <a:srgbClr val="4E3B30"/>
                </a:solidFill>
              </a:rPr>
              <a:t>and </a:t>
            </a:r>
            <a:r>
              <a:rPr lang="en" b="1">
                <a:solidFill>
                  <a:schemeClr val="dk1"/>
                </a:solidFill>
              </a:rPr>
              <a:t>BLACK </a:t>
            </a:r>
            <a:r>
              <a:rPr lang="en" b="1">
                <a:solidFill>
                  <a:srgbClr val="4E3B30"/>
                </a:solidFill>
              </a:rPr>
              <a:t>is </a:t>
            </a:r>
            <a:r>
              <a:rPr lang="en" b="1">
                <a:solidFill>
                  <a:schemeClr val="dk1"/>
                </a:solidFill>
              </a:rPr>
              <a:t>negative</a:t>
            </a:r>
            <a:endParaRPr b="1">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9"/>
        <p:cNvGrpSpPr/>
        <p:nvPr/>
      </p:nvGrpSpPr>
      <p:grpSpPr>
        <a:xfrm>
          <a:off x="0" y="0"/>
          <a:ext cx="0" cy="0"/>
          <a:chOff x="0" y="0"/>
          <a:chExt cx="0" cy="0"/>
        </a:xfrm>
      </p:grpSpPr>
      <p:sp>
        <p:nvSpPr>
          <p:cNvPr id="2880" name="Google Shape;2880;p74"/>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4"/>
          <p:cNvSpPr/>
          <p:nvPr/>
        </p:nvSpPr>
        <p:spPr>
          <a:xfrm>
            <a:off x="5732400" y="-3750"/>
            <a:ext cx="34116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4"/>
          <p:cNvSpPr txBox="1"/>
          <p:nvPr/>
        </p:nvSpPr>
        <p:spPr>
          <a:xfrm>
            <a:off x="5938350" y="776600"/>
            <a:ext cx="2999700" cy="4279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b="1">
                <a:solidFill>
                  <a:schemeClr val="accent4"/>
                </a:solidFill>
              </a:rPr>
              <a:t>V</a:t>
            </a:r>
            <a:r>
              <a:rPr lang="en" b="1">
                <a:solidFill>
                  <a:srgbClr val="4E3B30"/>
                </a:solidFill>
              </a:rPr>
              <a:t> = the voltage in an electric circuit is a measure of the amount of electrical potential energy per charge between two points in the circuit.</a:t>
            </a:r>
            <a:endParaRPr b="1">
              <a:solidFill>
                <a:srgbClr val="4E3B30"/>
              </a:solidFill>
            </a:endParaRPr>
          </a:p>
          <a:p>
            <a:pPr marL="0" lvl="0" indent="0" algn="just" rtl="0">
              <a:spcBef>
                <a:spcPts val="0"/>
              </a:spcBef>
              <a:spcAft>
                <a:spcPts val="0"/>
              </a:spcAft>
              <a:buNone/>
            </a:pPr>
            <a:endParaRPr b="1">
              <a:solidFill>
                <a:srgbClr val="333333"/>
              </a:solidFill>
              <a:highlight>
                <a:srgbClr val="FFFFFF"/>
              </a:highlight>
            </a:endParaRPr>
          </a:p>
          <a:p>
            <a:pPr marL="0" lvl="0" indent="0" algn="just" rtl="0">
              <a:spcBef>
                <a:spcPts val="0"/>
              </a:spcBef>
              <a:spcAft>
                <a:spcPts val="0"/>
              </a:spcAft>
              <a:buNone/>
            </a:pPr>
            <a:r>
              <a:rPr lang="en" b="1">
                <a:solidFill>
                  <a:schemeClr val="accent4"/>
                </a:solidFill>
              </a:rPr>
              <a:t>I </a:t>
            </a:r>
            <a:r>
              <a:rPr lang="en" b="1">
                <a:solidFill>
                  <a:srgbClr val="4E3B30"/>
                </a:solidFill>
              </a:rPr>
              <a:t>= (Current in Ampere) the flow of electrons in an electric circuit. </a:t>
            </a:r>
            <a:endParaRPr b="1">
              <a:solidFill>
                <a:srgbClr val="4E3B30"/>
              </a:solidFill>
            </a:endParaRPr>
          </a:p>
          <a:p>
            <a:pPr marL="0" lvl="0" indent="0" algn="just" rtl="0">
              <a:spcBef>
                <a:spcPts val="0"/>
              </a:spcBef>
              <a:spcAft>
                <a:spcPts val="0"/>
              </a:spcAft>
              <a:buNone/>
            </a:pPr>
            <a:endParaRPr b="1">
              <a:solidFill>
                <a:srgbClr val="4E3B30"/>
              </a:solidFill>
            </a:endParaRPr>
          </a:p>
          <a:p>
            <a:pPr marL="0" lvl="0" indent="0" algn="just" rtl="0">
              <a:spcBef>
                <a:spcPts val="0"/>
              </a:spcBef>
              <a:spcAft>
                <a:spcPts val="0"/>
              </a:spcAft>
              <a:buNone/>
            </a:pPr>
            <a:r>
              <a:rPr lang="en" b="1">
                <a:solidFill>
                  <a:schemeClr val="accent4"/>
                </a:solidFill>
              </a:rPr>
              <a:t>R </a:t>
            </a:r>
            <a:r>
              <a:rPr lang="en" b="1">
                <a:solidFill>
                  <a:srgbClr val="4E3B30"/>
                </a:solidFill>
              </a:rPr>
              <a:t>= Resistance is the opposition to current flow. the greater the electrical resistance for a given voltage, the less electric current will exist.</a:t>
            </a:r>
            <a:endParaRPr b="1">
              <a:solidFill>
                <a:srgbClr val="4E3B30"/>
              </a:solidFill>
            </a:endParaRPr>
          </a:p>
          <a:p>
            <a:pPr marL="0" lvl="0" indent="0" algn="just" rtl="0">
              <a:spcBef>
                <a:spcPts val="0"/>
              </a:spcBef>
              <a:spcAft>
                <a:spcPts val="0"/>
              </a:spcAft>
              <a:buNone/>
            </a:pPr>
            <a:endParaRPr b="1">
              <a:solidFill>
                <a:srgbClr val="4E3B30"/>
              </a:solidFill>
            </a:endParaRPr>
          </a:p>
          <a:p>
            <a:pPr marL="0" lvl="0" indent="0" algn="just" rtl="0">
              <a:spcBef>
                <a:spcPts val="0"/>
              </a:spcBef>
              <a:spcAft>
                <a:spcPts val="0"/>
              </a:spcAft>
              <a:buNone/>
            </a:pPr>
            <a:r>
              <a:rPr lang="en" b="1">
                <a:solidFill>
                  <a:schemeClr val="accent4"/>
                </a:solidFill>
              </a:rPr>
              <a:t>Ohm’s Law</a:t>
            </a:r>
            <a:r>
              <a:rPr lang="en" b="1">
                <a:solidFill>
                  <a:srgbClr val="4E3B30"/>
                </a:solidFill>
              </a:rPr>
              <a:t>: Ohm's Law relates the quantities of voltage, electric current, and resistance in one easy-to-use equation</a:t>
            </a:r>
            <a:endParaRPr b="1">
              <a:solidFill>
                <a:srgbClr val="4E3B30"/>
              </a:solidFill>
            </a:endParaRPr>
          </a:p>
        </p:txBody>
      </p:sp>
      <p:pic>
        <p:nvPicPr>
          <p:cNvPr id="2883" name="Google Shape;2883;p74"/>
          <p:cNvPicPr preferRelativeResize="0"/>
          <p:nvPr/>
        </p:nvPicPr>
        <p:blipFill>
          <a:blip r:embed="rId3">
            <a:alphaModFix/>
          </a:blip>
          <a:stretch>
            <a:fillRect/>
          </a:stretch>
        </p:blipFill>
        <p:spPr>
          <a:xfrm>
            <a:off x="463225" y="1540398"/>
            <a:ext cx="4819800" cy="2751602"/>
          </a:xfrm>
          <a:prstGeom prst="rect">
            <a:avLst/>
          </a:prstGeom>
          <a:noFill/>
          <a:ln>
            <a:noFill/>
          </a:ln>
        </p:spPr>
      </p:pic>
      <p:sp>
        <p:nvSpPr>
          <p:cNvPr id="2884" name="Google Shape;2884;p74"/>
          <p:cNvSpPr txBox="1"/>
          <p:nvPr/>
        </p:nvSpPr>
        <p:spPr>
          <a:xfrm>
            <a:off x="5936950" y="212100"/>
            <a:ext cx="239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Circuits Vocab</a:t>
            </a:r>
            <a:endParaRPr sz="20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sp>
        <p:nvSpPr>
          <p:cNvPr id="2889" name="Google Shape;2889;p75"/>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5"/>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5"/>
          <p:cNvSpPr txBox="1"/>
          <p:nvPr/>
        </p:nvSpPr>
        <p:spPr>
          <a:xfrm>
            <a:off x="101100" y="212100"/>
            <a:ext cx="225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Building the Circuit</a:t>
            </a:r>
            <a:endParaRPr sz="2000" b="1"/>
          </a:p>
        </p:txBody>
      </p:sp>
      <p:sp>
        <p:nvSpPr>
          <p:cNvPr id="2892" name="Google Shape;2892;p75"/>
          <p:cNvSpPr txBox="1"/>
          <p:nvPr/>
        </p:nvSpPr>
        <p:spPr>
          <a:xfrm>
            <a:off x="243400" y="1321975"/>
            <a:ext cx="1783800" cy="23397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u="sng">
                <a:solidFill>
                  <a:srgbClr val="4E3B30"/>
                </a:solidFill>
              </a:rPr>
              <a:t>STEP 1:</a:t>
            </a:r>
            <a:endParaRPr b="1" u="sng">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Click on the negative terminal of the battery.</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Drag the mouse over to the </a:t>
            </a:r>
            <a:r>
              <a:rPr lang="en" b="1" i="1">
                <a:solidFill>
                  <a:srgbClr val="4E3B30"/>
                </a:solidFill>
              </a:rPr>
              <a:t>cathode</a:t>
            </a:r>
            <a:r>
              <a:rPr lang="en" b="1">
                <a:solidFill>
                  <a:srgbClr val="4E3B30"/>
                </a:solidFill>
              </a:rPr>
              <a:t> of the LED and click.</a:t>
            </a:r>
            <a:endParaRPr b="1">
              <a:solidFill>
                <a:srgbClr val="4E3B30"/>
              </a:solidFill>
            </a:endParaRPr>
          </a:p>
        </p:txBody>
      </p:sp>
      <p:pic>
        <p:nvPicPr>
          <p:cNvPr id="2893" name="Google Shape;2893;p75"/>
          <p:cNvPicPr preferRelativeResize="0"/>
          <p:nvPr/>
        </p:nvPicPr>
        <p:blipFill rotWithShape="1">
          <a:blip r:embed="rId3">
            <a:alphaModFix/>
          </a:blip>
          <a:srcRect t="8155"/>
          <a:stretch/>
        </p:blipFill>
        <p:spPr>
          <a:xfrm>
            <a:off x="4677100" y="920550"/>
            <a:ext cx="2788750" cy="4196201"/>
          </a:xfrm>
          <a:prstGeom prst="rect">
            <a:avLst/>
          </a:prstGeom>
          <a:noFill/>
          <a:ln>
            <a:noFill/>
          </a:ln>
        </p:spPr>
      </p:pic>
      <p:sp>
        <p:nvSpPr>
          <p:cNvPr id="2894" name="Google Shape;2894;p75"/>
          <p:cNvSpPr txBox="1"/>
          <p:nvPr/>
        </p:nvSpPr>
        <p:spPr>
          <a:xfrm>
            <a:off x="243400" y="4208650"/>
            <a:ext cx="1920600" cy="9081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u="sng">
                <a:solidFill>
                  <a:srgbClr val="4E3B30"/>
                </a:solidFill>
              </a:rPr>
              <a:t>Bonus:</a:t>
            </a:r>
            <a:endParaRPr b="1" u="sng">
              <a:solidFill>
                <a:srgbClr val="4E3B30"/>
              </a:solidFill>
            </a:endParaRPr>
          </a:p>
          <a:p>
            <a:pPr marL="0" lvl="0" indent="0" algn="l" rtl="0">
              <a:spcBef>
                <a:spcPts val="0"/>
              </a:spcBef>
              <a:spcAft>
                <a:spcPts val="0"/>
              </a:spcAft>
              <a:buNone/>
            </a:pPr>
            <a:r>
              <a:rPr lang="en" sz="1100" b="1">
                <a:solidFill>
                  <a:srgbClr val="4E3B30"/>
                </a:solidFill>
              </a:rPr>
              <a:t>Color the wire </a:t>
            </a:r>
            <a:r>
              <a:rPr lang="en" sz="1100" b="1">
                <a:solidFill>
                  <a:schemeClr val="dk1"/>
                </a:solidFill>
              </a:rPr>
              <a:t>BLACK</a:t>
            </a:r>
            <a:r>
              <a:rPr lang="en" sz="1100" b="1">
                <a:solidFill>
                  <a:srgbClr val="4E3B30"/>
                </a:solidFill>
              </a:rPr>
              <a:t> so you remember that its negative!</a:t>
            </a:r>
            <a:endParaRPr sz="1100" b="1">
              <a:solidFill>
                <a:srgbClr val="4E3B3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8"/>
        <p:cNvGrpSpPr/>
        <p:nvPr/>
      </p:nvGrpSpPr>
      <p:grpSpPr>
        <a:xfrm>
          <a:off x="0" y="0"/>
          <a:ext cx="0" cy="0"/>
          <a:chOff x="0" y="0"/>
          <a:chExt cx="0" cy="0"/>
        </a:xfrm>
      </p:grpSpPr>
      <p:sp>
        <p:nvSpPr>
          <p:cNvPr id="2899" name="Google Shape;2899;p76"/>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6"/>
          <p:cNvSpPr/>
          <p:nvPr/>
        </p:nvSpPr>
        <p:spPr>
          <a:xfrm>
            <a:off x="666780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6"/>
          <p:cNvSpPr txBox="1"/>
          <p:nvPr/>
        </p:nvSpPr>
        <p:spPr>
          <a:xfrm>
            <a:off x="6768750" y="212100"/>
            <a:ext cx="225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Building the Circuit</a:t>
            </a:r>
            <a:endParaRPr sz="2000" b="1"/>
          </a:p>
        </p:txBody>
      </p:sp>
      <p:sp>
        <p:nvSpPr>
          <p:cNvPr id="2902" name="Google Shape;2902;p76"/>
          <p:cNvSpPr txBox="1"/>
          <p:nvPr/>
        </p:nvSpPr>
        <p:spPr>
          <a:xfrm>
            <a:off x="6911050" y="1321975"/>
            <a:ext cx="1783800" cy="2124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u="sng">
                <a:solidFill>
                  <a:srgbClr val="4E3B30"/>
                </a:solidFill>
              </a:rPr>
              <a:t>STEP 2:</a:t>
            </a:r>
            <a:endParaRPr b="1" u="sng">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Click on the positive terminal of the battery.</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Drag the mouse over to the </a:t>
            </a:r>
            <a:r>
              <a:rPr lang="en" b="1" i="1">
                <a:solidFill>
                  <a:srgbClr val="4E3B30"/>
                </a:solidFill>
              </a:rPr>
              <a:t>anode </a:t>
            </a:r>
            <a:r>
              <a:rPr lang="en" b="1">
                <a:solidFill>
                  <a:srgbClr val="4E3B30"/>
                </a:solidFill>
              </a:rPr>
              <a:t>of the LED</a:t>
            </a:r>
            <a:endParaRPr b="1">
              <a:solidFill>
                <a:srgbClr val="4E3B30"/>
              </a:solidFill>
            </a:endParaRPr>
          </a:p>
        </p:txBody>
      </p:sp>
      <p:sp>
        <p:nvSpPr>
          <p:cNvPr id="2903" name="Google Shape;2903;p76"/>
          <p:cNvSpPr txBox="1"/>
          <p:nvPr/>
        </p:nvSpPr>
        <p:spPr>
          <a:xfrm>
            <a:off x="6911050" y="4208650"/>
            <a:ext cx="1920600" cy="9081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u="sng">
                <a:solidFill>
                  <a:srgbClr val="4E3B30"/>
                </a:solidFill>
              </a:rPr>
              <a:t>Bonus:</a:t>
            </a:r>
            <a:endParaRPr b="1" u="sng">
              <a:solidFill>
                <a:srgbClr val="4E3B30"/>
              </a:solidFill>
            </a:endParaRPr>
          </a:p>
          <a:p>
            <a:pPr marL="0" lvl="0" indent="0" algn="l" rtl="0">
              <a:spcBef>
                <a:spcPts val="0"/>
              </a:spcBef>
              <a:spcAft>
                <a:spcPts val="0"/>
              </a:spcAft>
              <a:buNone/>
            </a:pPr>
            <a:r>
              <a:rPr lang="en" sz="1100" b="1">
                <a:solidFill>
                  <a:srgbClr val="4E3B30"/>
                </a:solidFill>
              </a:rPr>
              <a:t>Color the wire </a:t>
            </a:r>
            <a:r>
              <a:rPr lang="en" sz="1100" b="1">
                <a:solidFill>
                  <a:srgbClr val="FF0000"/>
                </a:solidFill>
              </a:rPr>
              <a:t>RED </a:t>
            </a:r>
            <a:r>
              <a:rPr lang="en" sz="1100" b="1">
                <a:solidFill>
                  <a:srgbClr val="4E3B30"/>
                </a:solidFill>
              </a:rPr>
              <a:t>so you remember that its positive!</a:t>
            </a:r>
            <a:endParaRPr sz="1100" b="1">
              <a:solidFill>
                <a:srgbClr val="4E3B30"/>
              </a:solidFill>
            </a:endParaRPr>
          </a:p>
        </p:txBody>
      </p:sp>
      <p:pic>
        <p:nvPicPr>
          <p:cNvPr id="2904" name="Google Shape;2904;p76"/>
          <p:cNvPicPr preferRelativeResize="0"/>
          <p:nvPr/>
        </p:nvPicPr>
        <p:blipFill rotWithShape="1">
          <a:blip r:embed="rId3">
            <a:alphaModFix/>
          </a:blip>
          <a:srcRect t="13547"/>
          <a:stretch/>
        </p:blipFill>
        <p:spPr>
          <a:xfrm>
            <a:off x="1943925" y="920550"/>
            <a:ext cx="2734174" cy="4226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pic>
        <p:nvPicPr>
          <p:cNvPr id="2909" name="Google Shape;2909;p77"/>
          <p:cNvPicPr preferRelativeResize="0"/>
          <p:nvPr/>
        </p:nvPicPr>
        <p:blipFill rotWithShape="1">
          <a:blip r:embed="rId3">
            <a:alphaModFix/>
          </a:blip>
          <a:srcRect t="25183" b="23827"/>
          <a:stretch/>
        </p:blipFill>
        <p:spPr>
          <a:xfrm>
            <a:off x="3019700" y="1794675"/>
            <a:ext cx="5486400" cy="1554150"/>
          </a:xfrm>
          <a:prstGeom prst="rect">
            <a:avLst/>
          </a:prstGeom>
          <a:noFill/>
          <a:ln>
            <a:noFill/>
          </a:ln>
        </p:spPr>
      </p:pic>
      <p:sp>
        <p:nvSpPr>
          <p:cNvPr id="2910" name="Google Shape;2910;p77"/>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7"/>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7"/>
          <p:cNvSpPr txBox="1"/>
          <p:nvPr/>
        </p:nvSpPr>
        <p:spPr>
          <a:xfrm>
            <a:off x="101100" y="212100"/>
            <a:ext cx="225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Running the Simulation</a:t>
            </a:r>
            <a:endParaRPr sz="2000" b="1"/>
          </a:p>
        </p:txBody>
      </p:sp>
      <p:sp>
        <p:nvSpPr>
          <p:cNvPr id="2913" name="Google Shape;2913;p77"/>
          <p:cNvSpPr txBox="1"/>
          <p:nvPr/>
        </p:nvSpPr>
        <p:spPr>
          <a:xfrm>
            <a:off x="250800" y="1470000"/>
            <a:ext cx="1783800" cy="16932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Find </a:t>
            </a:r>
            <a:r>
              <a:rPr lang="en" b="1">
                <a:solidFill>
                  <a:srgbClr val="4E3B30"/>
                </a:solidFill>
                <a:latin typeface="Courier New"/>
                <a:ea typeface="Courier New"/>
                <a:cs typeface="Courier New"/>
                <a:sym typeface="Courier New"/>
              </a:rPr>
              <a:t>Start Simulation</a:t>
            </a:r>
            <a:r>
              <a:rPr lang="en" b="1">
                <a:solidFill>
                  <a:srgbClr val="4E3B30"/>
                </a:solidFill>
              </a:rPr>
              <a:t> in the top right.</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Click it to see our circuit in action!</a:t>
            </a:r>
            <a:endParaRPr b="1">
              <a:solidFill>
                <a:srgbClr val="4E3B3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8" name="Google Shape;2918;p78"/>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8"/>
          <p:cNvSpPr/>
          <p:nvPr/>
        </p:nvSpPr>
        <p:spPr>
          <a:xfrm>
            <a:off x="6416425" y="-3750"/>
            <a:ext cx="27276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8"/>
          <p:cNvSpPr txBox="1"/>
          <p:nvPr/>
        </p:nvSpPr>
        <p:spPr>
          <a:xfrm>
            <a:off x="6675450" y="212100"/>
            <a:ext cx="225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Uh Oh! Troubleshooting</a:t>
            </a:r>
            <a:endParaRPr sz="2000" b="1"/>
          </a:p>
        </p:txBody>
      </p:sp>
      <p:sp>
        <p:nvSpPr>
          <p:cNvPr id="2921" name="Google Shape;2921;p78"/>
          <p:cNvSpPr txBox="1"/>
          <p:nvPr/>
        </p:nvSpPr>
        <p:spPr>
          <a:xfrm>
            <a:off x="6675450" y="1012500"/>
            <a:ext cx="2130900" cy="36327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We broke our LED! Remember before how current meant more light? Well more current can also mean too much heat.</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We supplied our LED with too much current, and it got too hot and exploded!</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Remember ohm’s law? We can limit this current with resistance.</a:t>
            </a:r>
            <a:endParaRPr b="1">
              <a:solidFill>
                <a:srgbClr val="4E3B30"/>
              </a:solidFill>
            </a:endParaRPr>
          </a:p>
        </p:txBody>
      </p:sp>
      <p:pic>
        <p:nvPicPr>
          <p:cNvPr id="2922" name="Google Shape;2922;p78"/>
          <p:cNvPicPr preferRelativeResize="0"/>
          <p:nvPr/>
        </p:nvPicPr>
        <p:blipFill>
          <a:blip r:embed="rId3">
            <a:alphaModFix/>
          </a:blip>
          <a:stretch>
            <a:fillRect/>
          </a:stretch>
        </p:blipFill>
        <p:spPr>
          <a:xfrm>
            <a:off x="3663475" y="920550"/>
            <a:ext cx="2582745" cy="4222950"/>
          </a:xfrm>
          <a:prstGeom prst="rect">
            <a:avLst/>
          </a:prstGeom>
          <a:noFill/>
          <a:ln>
            <a:noFill/>
          </a:ln>
        </p:spPr>
      </p:pic>
      <p:pic>
        <p:nvPicPr>
          <p:cNvPr id="2923" name="Google Shape;2923;p78"/>
          <p:cNvPicPr preferRelativeResize="0"/>
          <p:nvPr/>
        </p:nvPicPr>
        <p:blipFill>
          <a:blip r:embed="rId4">
            <a:alphaModFix/>
          </a:blip>
          <a:stretch>
            <a:fillRect/>
          </a:stretch>
        </p:blipFill>
        <p:spPr>
          <a:xfrm>
            <a:off x="177600" y="1204025"/>
            <a:ext cx="3270025" cy="1866850"/>
          </a:xfrm>
          <a:prstGeom prst="rect">
            <a:avLst/>
          </a:prstGeom>
          <a:noFill/>
          <a:ln>
            <a:noFill/>
          </a:ln>
        </p:spPr>
      </p:pic>
      <p:sp>
        <p:nvSpPr>
          <p:cNvPr id="2924" name="Google Shape;2924;p78"/>
          <p:cNvSpPr txBox="1"/>
          <p:nvPr/>
        </p:nvSpPr>
        <p:spPr>
          <a:xfrm>
            <a:off x="177600" y="3206350"/>
            <a:ext cx="225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Ohm’s Law Table</a:t>
            </a:r>
            <a:endParaRPr sz="1600"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79"/>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9"/>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9"/>
          <p:cNvSpPr txBox="1"/>
          <p:nvPr/>
        </p:nvSpPr>
        <p:spPr>
          <a:xfrm>
            <a:off x="101100" y="212100"/>
            <a:ext cx="22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Problem Solving</a:t>
            </a:r>
            <a:endParaRPr sz="2000" b="1"/>
          </a:p>
        </p:txBody>
      </p:sp>
      <p:sp>
        <p:nvSpPr>
          <p:cNvPr id="2932" name="Google Shape;2932;p79"/>
          <p:cNvSpPr txBox="1"/>
          <p:nvPr/>
        </p:nvSpPr>
        <p:spPr>
          <a:xfrm>
            <a:off x="267000" y="1062950"/>
            <a:ext cx="1783800" cy="23397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Let’s fix our circuit!</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Just like before, click on the terminal of the battery, then click on the terminal of the LED to make a connection</a:t>
            </a:r>
            <a:endParaRPr b="1">
              <a:solidFill>
                <a:srgbClr val="4E3B30"/>
              </a:solidFill>
            </a:endParaRPr>
          </a:p>
        </p:txBody>
      </p:sp>
      <p:pic>
        <p:nvPicPr>
          <p:cNvPr id="2933" name="Google Shape;2933;p79"/>
          <p:cNvPicPr preferRelativeResize="0"/>
          <p:nvPr/>
        </p:nvPicPr>
        <p:blipFill rotWithShape="1">
          <a:blip r:embed="rId3">
            <a:alphaModFix/>
          </a:blip>
          <a:srcRect t="5213"/>
          <a:stretch/>
        </p:blipFill>
        <p:spPr>
          <a:xfrm>
            <a:off x="4865400" y="979750"/>
            <a:ext cx="2409250" cy="4110674"/>
          </a:xfrm>
          <a:prstGeom prst="rect">
            <a:avLst/>
          </a:prstGeom>
          <a:noFill/>
          <a:ln>
            <a:noFill/>
          </a:ln>
        </p:spPr>
      </p:pic>
      <p:sp>
        <p:nvSpPr>
          <p:cNvPr id="2934" name="Google Shape;2934;p79"/>
          <p:cNvSpPr txBox="1"/>
          <p:nvPr/>
        </p:nvSpPr>
        <p:spPr>
          <a:xfrm>
            <a:off x="267000" y="4235400"/>
            <a:ext cx="1920600" cy="9081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u="sng">
                <a:solidFill>
                  <a:srgbClr val="4E3B30"/>
                </a:solidFill>
              </a:rPr>
              <a:t>Bonus:</a:t>
            </a:r>
            <a:endParaRPr b="1" u="sng">
              <a:solidFill>
                <a:srgbClr val="4E3B30"/>
              </a:solidFill>
            </a:endParaRPr>
          </a:p>
          <a:p>
            <a:pPr marL="0" lvl="0" indent="0" algn="l" rtl="0">
              <a:spcBef>
                <a:spcPts val="0"/>
              </a:spcBef>
              <a:spcAft>
                <a:spcPts val="0"/>
              </a:spcAft>
              <a:buNone/>
            </a:pPr>
            <a:r>
              <a:rPr lang="en" sz="1100" b="1">
                <a:solidFill>
                  <a:srgbClr val="4E3B30"/>
                </a:solidFill>
              </a:rPr>
              <a:t>Who can name which LED terminal we hooked up?</a:t>
            </a:r>
            <a:endParaRPr sz="1100" b="1">
              <a:solidFill>
                <a:srgbClr val="4E3B3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8"/>
        <p:cNvGrpSpPr/>
        <p:nvPr/>
      </p:nvGrpSpPr>
      <p:grpSpPr>
        <a:xfrm>
          <a:off x="0" y="0"/>
          <a:ext cx="0" cy="0"/>
          <a:chOff x="0" y="0"/>
          <a:chExt cx="0" cy="0"/>
        </a:xfrm>
      </p:grpSpPr>
      <p:sp>
        <p:nvSpPr>
          <p:cNvPr id="2939" name="Google Shape;2939;p80"/>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80"/>
          <p:cNvSpPr/>
          <p:nvPr/>
        </p:nvSpPr>
        <p:spPr>
          <a:xfrm>
            <a:off x="6416425" y="-3750"/>
            <a:ext cx="27276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80"/>
          <p:cNvSpPr txBox="1"/>
          <p:nvPr/>
        </p:nvSpPr>
        <p:spPr>
          <a:xfrm>
            <a:off x="6675450" y="212100"/>
            <a:ext cx="225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Getting More Gear</a:t>
            </a:r>
            <a:endParaRPr sz="2000" b="1"/>
          </a:p>
        </p:txBody>
      </p:sp>
      <p:sp>
        <p:nvSpPr>
          <p:cNvPr id="2942" name="Google Shape;2942;p80"/>
          <p:cNvSpPr txBox="1"/>
          <p:nvPr/>
        </p:nvSpPr>
        <p:spPr>
          <a:xfrm>
            <a:off x="6675450" y="1241925"/>
            <a:ext cx="2130900" cy="16932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Search for a resistor in the search menu.</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Click, drag, and click to drop the resistor into our workspace.</a:t>
            </a:r>
            <a:endParaRPr b="1">
              <a:solidFill>
                <a:srgbClr val="4E3B30"/>
              </a:solidFill>
            </a:endParaRPr>
          </a:p>
        </p:txBody>
      </p:sp>
      <p:pic>
        <p:nvPicPr>
          <p:cNvPr id="2943" name="Google Shape;2943;p80"/>
          <p:cNvPicPr preferRelativeResize="0"/>
          <p:nvPr/>
        </p:nvPicPr>
        <p:blipFill rotWithShape="1">
          <a:blip r:embed="rId3">
            <a:alphaModFix/>
          </a:blip>
          <a:srcRect b="2922"/>
          <a:stretch/>
        </p:blipFill>
        <p:spPr>
          <a:xfrm>
            <a:off x="1303375" y="1056925"/>
            <a:ext cx="3785501" cy="4005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7"/>
        <p:cNvGrpSpPr/>
        <p:nvPr/>
      </p:nvGrpSpPr>
      <p:grpSpPr>
        <a:xfrm>
          <a:off x="0" y="0"/>
          <a:ext cx="0" cy="0"/>
          <a:chOff x="0" y="0"/>
          <a:chExt cx="0" cy="0"/>
        </a:xfrm>
      </p:grpSpPr>
      <p:sp>
        <p:nvSpPr>
          <p:cNvPr id="2948" name="Google Shape;2948;p81"/>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81"/>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81"/>
          <p:cNvSpPr txBox="1"/>
          <p:nvPr/>
        </p:nvSpPr>
        <p:spPr>
          <a:xfrm>
            <a:off x="101100" y="212100"/>
            <a:ext cx="225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Building the Circuit Part II</a:t>
            </a:r>
            <a:endParaRPr sz="2000" b="1"/>
          </a:p>
        </p:txBody>
      </p:sp>
      <p:sp>
        <p:nvSpPr>
          <p:cNvPr id="2951" name="Google Shape;2951;p81"/>
          <p:cNvSpPr txBox="1"/>
          <p:nvPr/>
        </p:nvSpPr>
        <p:spPr>
          <a:xfrm>
            <a:off x="267000" y="1062950"/>
            <a:ext cx="1783800" cy="36327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Now we want to put the resistor in </a:t>
            </a:r>
            <a:r>
              <a:rPr lang="en" b="1" i="1">
                <a:solidFill>
                  <a:srgbClr val="4E3B30"/>
                </a:solidFill>
              </a:rPr>
              <a:t>series</a:t>
            </a:r>
            <a:r>
              <a:rPr lang="en" b="1">
                <a:solidFill>
                  <a:srgbClr val="4E3B30"/>
                </a:solidFill>
              </a:rPr>
              <a:t> with the LED.</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To do so, we need a complete loop that travels from the positive battery end, to the resistor, out of the resistor to the </a:t>
            </a:r>
            <a:r>
              <a:rPr lang="en" b="1" i="1">
                <a:solidFill>
                  <a:srgbClr val="4E3B30"/>
                </a:solidFill>
              </a:rPr>
              <a:t>anode</a:t>
            </a:r>
            <a:r>
              <a:rPr lang="en" b="1">
                <a:solidFill>
                  <a:srgbClr val="4E3B30"/>
                </a:solidFill>
              </a:rPr>
              <a:t> of the LED, and finally back to the negative end of the battery.</a:t>
            </a:r>
            <a:endParaRPr b="1">
              <a:solidFill>
                <a:srgbClr val="4E3B30"/>
              </a:solidFill>
            </a:endParaRPr>
          </a:p>
        </p:txBody>
      </p:sp>
      <p:pic>
        <p:nvPicPr>
          <p:cNvPr id="2952" name="Google Shape;2952;p81"/>
          <p:cNvPicPr preferRelativeResize="0"/>
          <p:nvPr/>
        </p:nvPicPr>
        <p:blipFill rotWithShape="1">
          <a:blip r:embed="rId3">
            <a:alphaModFix/>
          </a:blip>
          <a:srcRect l="54826"/>
          <a:stretch/>
        </p:blipFill>
        <p:spPr>
          <a:xfrm>
            <a:off x="2582850" y="1314025"/>
            <a:ext cx="1386875" cy="3147725"/>
          </a:xfrm>
          <a:prstGeom prst="rect">
            <a:avLst/>
          </a:prstGeom>
          <a:noFill/>
          <a:ln>
            <a:noFill/>
          </a:ln>
        </p:spPr>
      </p:pic>
      <p:pic>
        <p:nvPicPr>
          <p:cNvPr id="2953" name="Google Shape;2953;p81"/>
          <p:cNvPicPr preferRelativeResize="0"/>
          <p:nvPr/>
        </p:nvPicPr>
        <p:blipFill>
          <a:blip r:embed="rId4">
            <a:alphaModFix/>
          </a:blip>
          <a:stretch>
            <a:fillRect/>
          </a:stretch>
        </p:blipFill>
        <p:spPr>
          <a:xfrm>
            <a:off x="4723803" y="1099950"/>
            <a:ext cx="1804926" cy="3487750"/>
          </a:xfrm>
          <a:prstGeom prst="rect">
            <a:avLst/>
          </a:prstGeom>
          <a:noFill/>
          <a:ln>
            <a:noFill/>
          </a:ln>
        </p:spPr>
      </p:pic>
      <p:sp>
        <p:nvSpPr>
          <p:cNvPr id="2954" name="Google Shape;2954;p81"/>
          <p:cNvSpPr/>
          <p:nvPr/>
        </p:nvSpPr>
        <p:spPr>
          <a:xfrm>
            <a:off x="4010013" y="2688425"/>
            <a:ext cx="673500" cy="31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5" name="Google Shape;2955;p81"/>
          <p:cNvPicPr preferRelativeResize="0"/>
          <p:nvPr/>
        </p:nvPicPr>
        <p:blipFill>
          <a:blip r:embed="rId5">
            <a:alphaModFix/>
          </a:blip>
          <a:stretch>
            <a:fillRect/>
          </a:stretch>
        </p:blipFill>
        <p:spPr>
          <a:xfrm>
            <a:off x="7441827" y="1391350"/>
            <a:ext cx="1702325" cy="3214926"/>
          </a:xfrm>
          <a:prstGeom prst="rect">
            <a:avLst/>
          </a:prstGeom>
          <a:noFill/>
          <a:ln>
            <a:noFill/>
          </a:ln>
        </p:spPr>
      </p:pic>
      <p:sp>
        <p:nvSpPr>
          <p:cNvPr id="2956" name="Google Shape;2956;p81"/>
          <p:cNvSpPr/>
          <p:nvPr/>
        </p:nvSpPr>
        <p:spPr>
          <a:xfrm>
            <a:off x="6648513" y="2688425"/>
            <a:ext cx="673500" cy="31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55"/>
          <p:cNvPicPr preferRelativeResize="0"/>
          <p:nvPr/>
        </p:nvPicPr>
        <p:blipFill>
          <a:blip r:embed="rId3">
            <a:alphaModFix/>
          </a:blip>
          <a:stretch>
            <a:fillRect/>
          </a:stretch>
        </p:blipFill>
        <p:spPr>
          <a:xfrm>
            <a:off x="1421701" y="763150"/>
            <a:ext cx="6300598" cy="3810550"/>
          </a:xfrm>
          <a:prstGeom prst="rect">
            <a:avLst/>
          </a:prstGeom>
          <a:noFill/>
          <a:ln w="9525" cap="flat" cmpd="sng">
            <a:solidFill>
              <a:schemeClr val="dk1"/>
            </a:solidFill>
            <a:prstDash val="solid"/>
            <a:round/>
            <a:headEnd type="none" w="sm" len="sm"/>
            <a:tailEnd type="none" w="sm" len="sm"/>
          </a:ln>
        </p:spPr>
      </p:pic>
      <p:sp>
        <p:nvSpPr>
          <p:cNvPr id="602" name="Google Shape;602;p55"/>
          <p:cNvSpPr txBox="1">
            <a:spLocks noGrp="1"/>
          </p:cNvSpPr>
          <p:nvPr>
            <p:ph type="title" idx="4294967295"/>
          </p:nvPr>
        </p:nvSpPr>
        <p:spPr>
          <a:xfrm>
            <a:off x="628650" y="-6"/>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300"/>
              <a:buNone/>
            </a:pPr>
            <a:r>
              <a:rPr lang="en"/>
              <a:t>Tinkercad Tutorials</a:t>
            </a:r>
            <a:endParaRPr/>
          </a:p>
        </p:txBody>
      </p:sp>
      <p:sp>
        <p:nvSpPr>
          <p:cNvPr id="603" name="Google Shape;603;p55"/>
          <p:cNvSpPr/>
          <p:nvPr/>
        </p:nvSpPr>
        <p:spPr>
          <a:xfrm>
            <a:off x="5473950" y="763150"/>
            <a:ext cx="589500" cy="182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55"/>
          <p:cNvSpPr/>
          <p:nvPr/>
        </p:nvSpPr>
        <p:spPr>
          <a:xfrm>
            <a:off x="2587225" y="3084175"/>
            <a:ext cx="1114200" cy="182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55"/>
          <p:cNvSpPr txBox="1">
            <a:spLocks noGrp="1"/>
          </p:cNvSpPr>
          <p:nvPr>
            <p:ph type="sldNum" idx="12"/>
          </p:nvPr>
        </p:nvSpPr>
        <p:spPr>
          <a:xfrm>
            <a:off x="8191500" y="4748297"/>
            <a:ext cx="323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Google Shape;2961;p82"/>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82"/>
          <p:cNvSpPr/>
          <p:nvPr/>
        </p:nvSpPr>
        <p:spPr>
          <a:xfrm>
            <a:off x="6416425" y="-3750"/>
            <a:ext cx="27276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82"/>
          <p:cNvSpPr txBox="1"/>
          <p:nvPr/>
        </p:nvSpPr>
        <p:spPr>
          <a:xfrm>
            <a:off x="6675450" y="212100"/>
            <a:ext cx="22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Test it Out!</a:t>
            </a:r>
            <a:endParaRPr sz="2000" b="1"/>
          </a:p>
        </p:txBody>
      </p:sp>
      <p:pic>
        <p:nvPicPr>
          <p:cNvPr id="2964" name="Google Shape;2964;p82"/>
          <p:cNvPicPr preferRelativeResize="0"/>
          <p:nvPr/>
        </p:nvPicPr>
        <p:blipFill>
          <a:blip r:embed="rId3">
            <a:alphaModFix/>
          </a:blip>
          <a:stretch>
            <a:fillRect/>
          </a:stretch>
        </p:blipFill>
        <p:spPr>
          <a:xfrm>
            <a:off x="1912836" y="1107150"/>
            <a:ext cx="1936764" cy="3854574"/>
          </a:xfrm>
          <a:prstGeom prst="rect">
            <a:avLst/>
          </a:prstGeom>
          <a:noFill/>
          <a:ln>
            <a:noFill/>
          </a:ln>
        </p:spPr>
      </p:pic>
      <p:sp>
        <p:nvSpPr>
          <p:cNvPr id="2965" name="Google Shape;2965;p82"/>
          <p:cNvSpPr txBox="1"/>
          <p:nvPr/>
        </p:nvSpPr>
        <p:spPr>
          <a:xfrm>
            <a:off x="6888325" y="1107150"/>
            <a:ext cx="1783800" cy="32016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Find </a:t>
            </a:r>
            <a:r>
              <a:rPr lang="en" b="1">
                <a:solidFill>
                  <a:srgbClr val="4E3B30"/>
                </a:solidFill>
                <a:latin typeface="Courier New"/>
                <a:ea typeface="Courier New"/>
                <a:cs typeface="Courier New"/>
                <a:sym typeface="Courier New"/>
              </a:rPr>
              <a:t>Start Simulation</a:t>
            </a:r>
            <a:r>
              <a:rPr lang="en" b="1">
                <a:solidFill>
                  <a:srgbClr val="4E3B30"/>
                </a:solidFill>
              </a:rPr>
              <a:t> in the top right.</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Click it to see our circuit in action!</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Viola! We have successfully created an LED circuit!</a:t>
            </a:r>
            <a:endParaRPr b="1">
              <a:solidFill>
                <a:srgbClr val="4E3B3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sp>
        <p:nvSpPr>
          <p:cNvPr id="2970" name="Google Shape;2970;p83"/>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83"/>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83"/>
          <p:cNvSpPr txBox="1"/>
          <p:nvPr/>
        </p:nvSpPr>
        <p:spPr>
          <a:xfrm>
            <a:off x="101100" y="212100"/>
            <a:ext cx="22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Parallel Circuit</a:t>
            </a:r>
            <a:endParaRPr sz="2000" b="1"/>
          </a:p>
        </p:txBody>
      </p:sp>
      <p:sp>
        <p:nvSpPr>
          <p:cNvPr id="2973" name="Google Shape;2973;p83"/>
          <p:cNvSpPr txBox="1"/>
          <p:nvPr/>
        </p:nvSpPr>
        <p:spPr>
          <a:xfrm>
            <a:off x="267000" y="1062950"/>
            <a:ext cx="1783800" cy="32016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We’re going to make another circuit, this time with LEDs in parallel.</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To start, let’s recreate our simple series circuit.</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On top of this, let’s grab another LED</a:t>
            </a:r>
            <a:endParaRPr b="1">
              <a:solidFill>
                <a:srgbClr val="4E3B30"/>
              </a:solidFill>
            </a:endParaRPr>
          </a:p>
        </p:txBody>
      </p:sp>
      <p:pic>
        <p:nvPicPr>
          <p:cNvPr id="2974" name="Google Shape;2974;p83"/>
          <p:cNvPicPr preferRelativeResize="0"/>
          <p:nvPr/>
        </p:nvPicPr>
        <p:blipFill>
          <a:blip r:embed="rId3">
            <a:alphaModFix/>
          </a:blip>
          <a:stretch>
            <a:fillRect/>
          </a:stretch>
        </p:blipFill>
        <p:spPr>
          <a:xfrm>
            <a:off x="3153998" y="1062950"/>
            <a:ext cx="2436981" cy="3991024"/>
          </a:xfrm>
          <a:prstGeom prst="rect">
            <a:avLst/>
          </a:prstGeom>
          <a:noFill/>
          <a:ln>
            <a:noFill/>
          </a:ln>
        </p:spPr>
      </p:pic>
      <p:pic>
        <p:nvPicPr>
          <p:cNvPr id="2975" name="Google Shape;2975;p83"/>
          <p:cNvPicPr preferRelativeResize="0"/>
          <p:nvPr/>
        </p:nvPicPr>
        <p:blipFill>
          <a:blip r:embed="rId4">
            <a:alphaModFix/>
          </a:blip>
          <a:stretch>
            <a:fillRect/>
          </a:stretch>
        </p:blipFill>
        <p:spPr>
          <a:xfrm>
            <a:off x="6171028" y="1062950"/>
            <a:ext cx="2349997" cy="39910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9"/>
        <p:cNvGrpSpPr/>
        <p:nvPr/>
      </p:nvGrpSpPr>
      <p:grpSpPr>
        <a:xfrm>
          <a:off x="0" y="0"/>
          <a:ext cx="0" cy="0"/>
          <a:chOff x="0" y="0"/>
          <a:chExt cx="0" cy="0"/>
        </a:xfrm>
      </p:grpSpPr>
      <p:sp>
        <p:nvSpPr>
          <p:cNvPr id="2980" name="Google Shape;2980;p84"/>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84"/>
          <p:cNvSpPr/>
          <p:nvPr/>
        </p:nvSpPr>
        <p:spPr>
          <a:xfrm>
            <a:off x="6416425" y="-3750"/>
            <a:ext cx="27276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84"/>
          <p:cNvSpPr txBox="1"/>
          <p:nvPr/>
        </p:nvSpPr>
        <p:spPr>
          <a:xfrm>
            <a:off x="6675450" y="212100"/>
            <a:ext cx="22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Parallel Circuit</a:t>
            </a:r>
            <a:endParaRPr sz="2000" b="1"/>
          </a:p>
        </p:txBody>
      </p:sp>
      <p:sp>
        <p:nvSpPr>
          <p:cNvPr id="2983" name="Google Shape;2983;p84"/>
          <p:cNvSpPr txBox="1"/>
          <p:nvPr/>
        </p:nvSpPr>
        <p:spPr>
          <a:xfrm>
            <a:off x="6888325" y="1107150"/>
            <a:ext cx="1783800" cy="25551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Now we’ll see why coloring our wires was important.</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To make a correct parallel circuit, we need our </a:t>
            </a:r>
            <a:r>
              <a:rPr lang="en" b="1" i="1">
                <a:solidFill>
                  <a:srgbClr val="4E3B30"/>
                </a:solidFill>
              </a:rPr>
              <a:t>anodes</a:t>
            </a:r>
            <a:r>
              <a:rPr lang="en" b="1">
                <a:solidFill>
                  <a:srgbClr val="4E3B30"/>
                </a:solidFill>
              </a:rPr>
              <a:t> of our LEDs to be connected, and the </a:t>
            </a:r>
            <a:r>
              <a:rPr lang="en" b="1" i="1">
                <a:solidFill>
                  <a:srgbClr val="4E3B30"/>
                </a:solidFill>
              </a:rPr>
              <a:t>cathodes</a:t>
            </a:r>
            <a:r>
              <a:rPr lang="en" b="1">
                <a:solidFill>
                  <a:srgbClr val="4E3B30"/>
                </a:solidFill>
              </a:rPr>
              <a:t> to be connected.</a:t>
            </a:r>
            <a:endParaRPr b="1">
              <a:solidFill>
                <a:srgbClr val="4E3B30"/>
              </a:solidFill>
            </a:endParaRPr>
          </a:p>
        </p:txBody>
      </p:sp>
      <p:pic>
        <p:nvPicPr>
          <p:cNvPr id="2984" name="Google Shape;2984;p84"/>
          <p:cNvPicPr preferRelativeResize="0"/>
          <p:nvPr/>
        </p:nvPicPr>
        <p:blipFill>
          <a:blip r:embed="rId3">
            <a:alphaModFix/>
          </a:blip>
          <a:stretch>
            <a:fillRect/>
          </a:stretch>
        </p:blipFill>
        <p:spPr>
          <a:xfrm>
            <a:off x="311700" y="1152475"/>
            <a:ext cx="2005399" cy="3850951"/>
          </a:xfrm>
          <a:prstGeom prst="rect">
            <a:avLst/>
          </a:prstGeom>
          <a:noFill/>
          <a:ln>
            <a:noFill/>
          </a:ln>
        </p:spPr>
      </p:pic>
      <p:pic>
        <p:nvPicPr>
          <p:cNvPr id="2985" name="Google Shape;2985;p84"/>
          <p:cNvPicPr preferRelativeResize="0"/>
          <p:nvPr/>
        </p:nvPicPr>
        <p:blipFill>
          <a:blip r:embed="rId4">
            <a:alphaModFix/>
          </a:blip>
          <a:stretch>
            <a:fillRect/>
          </a:stretch>
        </p:blipFill>
        <p:spPr>
          <a:xfrm>
            <a:off x="2317108" y="1152475"/>
            <a:ext cx="1636842" cy="3850950"/>
          </a:xfrm>
          <a:prstGeom prst="rect">
            <a:avLst/>
          </a:prstGeom>
          <a:noFill/>
          <a:ln>
            <a:noFill/>
          </a:ln>
        </p:spPr>
      </p:pic>
      <p:sp>
        <p:nvSpPr>
          <p:cNvPr id="2986" name="Google Shape;2986;p84"/>
          <p:cNvSpPr txBox="1"/>
          <p:nvPr/>
        </p:nvSpPr>
        <p:spPr>
          <a:xfrm>
            <a:off x="6751525" y="4064700"/>
            <a:ext cx="1920600" cy="10773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u="sng">
                <a:solidFill>
                  <a:srgbClr val="4E3B30"/>
                </a:solidFill>
              </a:rPr>
              <a:t>Exercise:</a:t>
            </a:r>
            <a:endParaRPr b="1" u="sng">
              <a:solidFill>
                <a:srgbClr val="4E3B30"/>
              </a:solidFill>
            </a:endParaRPr>
          </a:p>
          <a:p>
            <a:pPr marL="0" lvl="0" indent="0" algn="l" rtl="0">
              <a:spcBef>
                <a:spcPts val="0"/>
              </a:spcBef>
              <a:spcAft>
                <a:spcPts val="0"/>
              </a:spcAft>
              <a:buNone/>
            </a:pPr>
            <a:r>
              <a:rPr lang="en" sz="1100" b="1">
                <a:solidFill>
                  <a:srgbClr val="4E3B30"/>
                </a:solidFill>
              </a:rPr>
              <a:t>Trace your finger from negative to positive of the battery, you should be able to find two paths</a:t>
            </a:r>
            <a:endParaRPr sz="1100" b="1">
              <a:solidFill>
                <a:srgbClr val="4E3B3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90"/>
        <p:cNvGrpSpPr/>
        <p:nvPr/>
      </p:nvGrpSpPr>
      <p:grpSpPr>
        <a:xfrm>
          <a:off x="0" y="0"/>
          <a:ext cx="0" cy="0"/>
          <a:chOff x="0" y="0"/>
          <a:chExt cx="0" cy="0"/>
        </a:xfrm>
      </p:grpSpPr>
      <p:sp>
        <p:nvSpPr>
          <p:cNvPr id="2991" name="Google Shape;2991;p85"/>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85"/>
          <p:cNvSpPr/>
          <p:nvPr/>
        </p:nvSpPr>
        <p:spPr>
          <a:xfrm>
            <a:off x="150" y="0"/>
            <a:ext cx="3507900" cy="9243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85"/>
          <p:cNvSpPr/>
          <p:nvPr/>
        </p:nvSpPr>
        <p:spPr>
          <a:xfrm>
            <a:off x="150" y="920550"/>
            <a:ext cx="5150700" cy="42267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85"/>
          <p:cNvSpPr txBox="1"/>
          <p:nvPr/>
        </p:nvSpPr>
        <p:spPr>
          <a:xfrm>
            <a:off x="101100" y="212100"/>
            <a:ext cx="22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Parallel Circuit</a:t>
            </a:r>
            <a:endParaRPr sz="2000" b="1"/>
          </a:p>
        </p:txBody>
      </p:sp>
      <p:sp>
        <p:nvSpPr>
          <p:cNvPr id="2995" name="Google Shape;2995;p85"/>
          <p:cNvSpPr txBox="1"/>
          <p:nvPr/>
        </p:nvSpPr>
        <p:spPr>
          <a:xfrm>
            <a:off x="207150" y="1218375"/>
            <a:ext cx="4625400" cy="34170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Notice that the two LEDs are both as bright as the single series LED was.</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Recall that more current is more brightness, and with unchanging resistance more current means more voltage. (Ohm’s law!  V = IR)</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Now, the LEDs have to be the same brightness because the voltage across them is the same! The voltage from the battery has to be 9V, and each LED connects the two terminals of the battery together. </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If the negative end of the battery is 0V, and the positive terminal is 9V, then the voltage across both LEDs is 9V!</a:t>
            </a:r>
            <a:endParaRPr b="1">
              <a:solidFill>
                <a:srgbClr val="4E3B30"/>
              </a:solidFill>
            </a:endParaRPr>
          </a:p>
        </p:txBody>
      </p:sp>
      <p:pic>
        <p:nvPicPr>
          <p:cNvPr id="2996" name="Google Shape;2996;p85"/>
          <p:cNvPicPr preferRelativeResize="0"/>
          <p:nvPr/>
        </p:nvPicPr>
        <p:blipFill rotWithShape="1">
          <a:blip r:embed="rId3">
            <a:alphaModFix/>
          </a:blip>
          <a:srcRect l="-2440" t="-1034" r="2439" b="4341"/>
          <a:stretch/>
        </p:blipFill>
        <p:spPr>
          <a:xfrm>
            <a:off x="6520925" y="985925"/>
            <a:ext cx="2124100" cy="41575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0"/>
        <p:cNvGrpSpPr/>
        <p:nvPr/>
      </p:nvGrpSpPr>
      <p:grpSpPr>
        <a:xfrm>
          <a:off x="0" y="0"/>
          <a:ext cx="0" cy="0"/>
          <a:chOff x="0" y="0"/>
          <a:chExt cx="0" cy="0"/>
        </a:xfrm>
      </p:grpSpPr>
      <p:pic>
        <p:nvPicPr>
          <p:cNvPr id="3001" name="Google Shape;3001;p86"/>
          <p:cNvPicPr preferRelativeResize="0"/>
          <p:nvPr/>
        </p:nvPicPr>
        <p:blipFill>
          <a:blip r:embed="rId3">
            <a:alphaModFix/>
          </a:blip>
          <a:stretch>
            <a:fillRect/>
          </a:stretch>
        </p:blipFill>
        <p:spPr>
          <a:xfrm>
            <a:off x="2390100" y="1171376"/>
            <a:ext cx="2278226" cy="3745923"/>
          </a:xfrm>
          <a:prstGeom prst="rect">
            <a:avLst/>
          </a:prstGeom>
          <a:noFill/>
          <a:ln>
            <a:noFill/>
          </a:ln>
        </p:spPr>
      </p:pic>
      <p:sp>
        <p:nvSpPr>
          <p:cNvPr id="3002" name="Google Shape;3002;p86"/>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86"/>
          <p:cNvSpPr/>
          <p:nvPr/>
        </p:nvSpPr>
        <p:spPr>
          <a:xfrm>
            <a:off x="6416425" y="-3750"/>
            <a:ext cx="27276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86"/>
          <p:cNvSpPr txBox="1"/>
          <p:nvPr/>
        </p:nvSpPr>
        <p:spPr>
          <a:xfrm>
            <a:off x="6675450" y="212100"/>
            <a:ext cx="22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Series Circuit</a:t>
            </a:r>
            <a:endParaRPr sz="2000" b="1"/>
          </a:p>
        </p:txBody>
      </p:sp>
      <p:sp>
        <p:nvSpPr>
          <p:cNvPr id="3005" name="Google Shape;3005;p86"/>
          <p:cNvSpPr txBox="1"/>
          <p:nvPr/>
        </p:nvSpPr>
        <p:spPr>
          <a:xfrm>
            <a:off x="6735625" y="704700"/>
            <a:ext cx="2145300" cy="29862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Grab three LEDs, a resistor, and a battery.</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Then connect all three LEDs (anode to cathode).</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Now connect the LED string to the “ground” (negative battery terminal) and the resistor to the positive terminal.</a:t>
            </a:r>
            <a:endParaRPr b="1">
              <a:solidFill>
                <a:srgbClr val="4E3B30"/>
              </a:solidFill>
            </a:endParaRPr>
          </a:p>
        </p:txBody>
      </p:sp>
      <p:sp>
        <p:nvSpPr>
          <p:cNvPr id="3006" name="Google Shape;3006;p86"/>
          <p:cNvSpPr txBox="1"/>
          <p:nvPr/>
        </p:nvSpPr>
        <p:spPr>
          <a:xfrm>
            <a:off x="6751525" y="3944850"/>
            <a:ext cx="2176200" cy="12468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u="sng">
                <a:solidFill>
                  <a:srgbClr val="4E3B30"/>
                </a:solidFill>
              </a:rPr>
              <a:t>Exercise:</a:t>
            </a:r>
            <a:endParaRPr b="1" u="sng">
              <a:solidFill>
                <a:srgbClr val="4E3B30"/>
              </a:solidFill>
            </a:endParaRPr>
          </a:p>
          <a:p>
            <a:pPr marL="0" lvl="0" indent="0" algn="l" rtl="0">
              <a:spcBef>
                <a:spcPts val="0"/>
              </a:spcBef>
              <a:spcAft>
                <a:spcPts val="0"/>
              </a:spcAft>
              <a:buNone/>
            </a:pPr>
            <a:r>
              <a:rPr lang="en" sz="1100" b="1">
                <a:solidFill>
                  <a:srgbClr val="4E3B30"/>
                </a:solidFill>
              </a:rPr>
              <a:t>Trace your finger from negative to positive of the battery, you should only be able to find one unbroken path</a:t>
            </a:r>
            <a:endParaRPr sz="1100" b="1">
              <a:solidFill>
                <a:srgbClr val="4E3B30"/>
              </a:solidFill>
            </a:endParaRPr>
          </a:p>
        </p:txBody>
      </p:sp>
      <p:pic>
        <p:nvPicPr>
          <p:cNvPr id="3007" name="Google Shape;3007;p86"/>
          <p:cNvPicPr preferRelativeResize="0"/>
          <p:nvPr/>
        </p:nvPicPr>
        <p:blipFill>
          <a:blip r:embed="rId4">
            <a:alphaModFix/>
          </a:blip>
          <a:stretch>
            <a:fillRect/>
          </a:stretch>
        </p:blipFill>
        <p:spPr>
          <a:xfrm>
            <a:off x="111877" y="1171375"/>
            <a:ext cx="2278224" cy="3509125"/>
          </a:xfrm>
          <a:prstGeom prst="rect">
            <a:avLst/>
          </a:prstGeom>
          <a:noFill/>
          <a:ln>
            <a:noFill/>
          </a:ln>
        </p:spPr>
      </p:pic>
      <p:sp>
        <p:nvSpPr>
          <p:cNvPr id="3008" name="Google Shape;3008;p86"/>
          <p:cNvSpPr/>
          <p:nvPr/>
        </p:nvSpPr>
        <p:spPr>
          <a:xfrm>
            <a:off x="2056213" y="2688400"/>
            <a:ext cx="673500" cy="31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9" name="Google Shape;3009;p86"/>
          <p:cNvPicPr preferRelativeResize="0"/>
          <p:nvPr/>
        </p:nvPicPr>
        <p:blipFill>
          <a:blip r:embed="rId5">
            <a:alphaModFix/>
          </a:blip>
          <a:stretch>
            <a:fillRect/>
          </a:stretch>
        </p:blipFill>
        <p:spPr>
          <a:xfrm>
            <a:off x="4612029" y="1540487"/>
            <a:ext cx="1587549" cy="3007701"/>
          </a:xfrm>
          <a:prstGeom prst="rect">
            <a:avLst/>
          </a:prstGeom>
          <a:noFill/>
          <a:ln>
            <a:noFill/>
          </a:ln>
        </p:spPr>
      </p:pic>
      <p:sp>
        <p:nvSpPr>
          <p:cNvPr id="3010" name="Google Shape;3010;p86"/>
          <p:cNvSpPr/>
          <p:nvPr/>
        </p:nvSpPr>
        <p:spPr>
          <a:xfrm>
            <a:off x="4066500" y="2770538"/>
            <a:ext cx="673500" cy="310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4"/>
        <p:cNvGrpSpPr/>
        <p:nvPr/>
      </p:nvGrpSpPr>
      <p:grpSpPr>
        <a:xfrm>
          <a:off x="0" y="0"/>
          <a:ext cx="0" cy="0"/>
          <a:chOff x="0" y="0"/>
          <a:chExt cx="0" cy="0"/>
        </a:xfrm>
      </p:grpSpPr>
      <p:sp>
        <p:nvSpPr>
          <p:cNvPr id="3015" name="Google Shape;3015;p87"/>
          <p:cNvSpPr/>
          <p:nvPr/>
        </p:nvSpPr>
        <p:spPr>
          <a:xfrm>
            <a:off x="150" y="-3750"/>
            <a:ext cx="9144000" cy="924300"/>
          </a:xfrm>
          <a:prstGeom prst="rect">
            <a:avLst/>
          </a:prstGeom>
          <a:solidFill>
            <a:srgbClr val="C39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87"/>
          <p:cNvSpPr/>
          <p:nvPr/>
        </p:nvSpPr>
        <p:spPr>
          <a:xfrm>
            <a:off x="150" y="-3750"/>
            <a:ext cx="2476200" cy="5151000"/>
          </a:xfrm>
          <a:prstGeom prst="rect">
            <a:avLst/>
          </a:prstGeom>
          <a:solidFill>
            <a:srgbClr val="FBE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87"/>
          <p:cNvSpPr txBox="1"/>
          <p:nvPr/>
        </p:nvSpPr>
        <p:spPr>
          <a:xfrm>
            <a:off x="101100" y="212100"/>
            <a:ext cx="22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Series Circuit</a:t>
            </a:r>
            <a:endParaRPr sz="2000" b="1"/>
          </a:p>
        </p:txBody>
      </p:sp>
      <p:sp>
        <p:nvSpPr>
          <p:cNvPr id="3018" name="Google Shape;3018;p87"/>
          <p:cNvSpPr txBox="1"/>
          <p:nvPr/>
        </p:nvSpPr>
        <p:spPr>
          <a:xfrm>
            <a:off x="182500" y="704700"/>
            <a:ext cx="1982700" cy="42792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rgbClr val="4E3B30"/>
                </a:solidFill>
              </a:rPr>
              <a:t>We’ve completed our series circuit. Notice how all the components form one unbroken loop.</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With our parallel circuit, each loop was given 9V across it. This is still true, however now that voltage is shared between 3 LEDs instead of 1.</a:t>
            </a:r>
            <a:endParaRPr b="1">
              <a:solidFill>
                <a:srgbClr val="4E3B30"/>
              </a:solidFill>
            </a:endParaRPr>
          </a:p>
          <a:p>
            <a:pPr marL="0" lvl="0" indent="0" algn="l" rtl="0">
              <a:spcBef>
                <a:spcPts val="0"/>
              </a:spcBef>
              <a:spcAft>
                <a:spcPts val="0"/>
              </a:spcAft>
              <a:buNone/>
            </a:pPr>
            <a:endParaRPr b="1">
              <a:solidFill>
                <a:srgbClr val="4E3B30"/>
              </a:solidFill>
            </a:endParaRPr>
          </a:p>
          <a:p>
            <a:pPr marL="0" lvl="0" indent="0" algn="l" rtl="0">
              <a:spcBef>
                <a:spcPts val="0"/>
              </a:spcBef>
              <a:spcAft>
                <a:spcPts val="0"/>
              </a:spcAft>
              <a:buNone/>
            </a:pPr>
            <a:r>
              <a:rPr lang="en" b="1">
                <a:solidFill>
                  <a:srgbClr val="4E3B30"/>
                </a:solidFill>
              </a:rPr>
              <a:t>This makes the LEDs dimmer than those of the parallel circuit.</a:t>
            </a:r>
            <a:endParaRPr b="1">
              <a:solidFill>
                <a:srgbClr val="4E3B30"/>
              </a:solidFill>
            </a:endParaRPr>
          </a:p>
        </p:txBody>
      </p:sp>
      <p:pic>
        <p:nvPicPr>
          <p:cNvPr id="3019" name="Google Shape;3019;p87"/>
          <p:cNvPicPr preferRelativeResize="0"/>
          <p:nvPr/>
        </p:nvPicPr>
        <p:blipFill>
          <a:blip r:embed="rId3">
            <a:alphaModFix/>
          </a:blip>
          <a:stretch>
            <a:fillRect/>
          </a:stretch>
        </p:blipFill>
        <p:spPr>
          <a:xfrm>
            <a:off x="5165700" y="1029025"/>
            <a:ext cx="2107975" cy="4082749"/>
          </a:xfrm>
          <a:prstGeom prst="rect">
            <a:avLst/>
          </a:prstGeom>
          <a:noFill/>
          <a:ln>
            <a:noFill/>
          </a:ln>
        </p:spPr>
      </p:pic>
      <p:sp>
        <p:nvSpPr>
          <p:cNvPr id="3020" name="Google Shape;3020;p87"/>
          <p:cNvSpPr txBox="1"/>
          <p:nvPr/>
        </p:nvSpPr>
        <p:spPr>
          <a:xfrm>
            <a:off x="1965050" y="628825"/>
            <a:ext cx="733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4"/>
        <p:cNvGrpSpPr/>
        <p:nvPr/>
      </p:nvGrpSpPr>
      <p:grpSpPr>
        <a:xfrm>
          <a:off x="0" y="0"/>
          <a:ext cx="0" cy="0"/>
          <a:chOff x="0" y="0"/>
          <a:chExt cx="0" cy="0"/>
        </a:xfrm>
      </p:grpSpPr>
      <p:sp>
        <p:nvSpPr>
          <p:cNvPr id="3025" name="Google Shape;3025;p88"/>
          <p:cNvSpPr txBox="1">
            <a:spLocks noGrp="1"/>
          </p:cNvSpPr>
          <p:nvPr>
            <p:ph type="title"/>
          </p:nvPr>
        </p:nvSpPr>
        <p:spPr>
          <a:xfrm>
            <a:off x="578825" y="3051177"/>
            <a:ext cx="7886700" cy="9747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Create Your Own Tinkercad Circuit</a:t>
            </a:r>
            <a:endParaRPr sz="3000"/>
          </a:p>
        </p:txBody>
      </p:sp>
      <p:sp>
        <p:nvSpPr>
          <p:cNvPr id="3026" name="Google Shape;3026;p88"/>
          <p:cNvSpPr txBox="1">
            <a:spLocks noGrp="1"/>
          </p:cNvSpPr>
          <p:nvPr>
            <p:ph type="sldNum" idx="12"/>
          </p:nvPr>
        </p:nvSpPr>
        <p:spPr>
          <a:xfrm>
            <a:off x="8191500" y="4748297"/>
            <a:ext cx="323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3027" name="Google Shape;3027;p88"/>
          <p:cNvPicPr preferRelativeResize="0"/>
          <p:nvPr/>
        </p:nvPicPr>
        <p:blipFill rotWithShape="1">
          <a:blip r:embed="rId3">
            <a:alphaModFix/>
          </a:blip>
          <a:srcRect l="33107" t="2810" r="36323" b="7382"/>
          <a:stretch/>
        </p:blipFill>
        <p:spPr>
          <a:xfrm>
            <a:off x="4520875" y="429425"/>
            <a:ext cx="3189900" cy="3132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89"/>
          <p:cNvSpPr txBox="1">
            <a:spLocks noGrp="1"/>
          </p:cNvSpPr>
          <p:nvPr>
            <p:ph type="title" idx="4294967295"/>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Choose a Tinkercad Circuits Tutorial</a:t>
            </a:r>
            <a:endParaRPr/>
          </a:p>
        </p:txBody>
      </p:sp>
      <p:sp>
        <p:nvSpPr>
          <p:cNvPr id="3033" name="Google Shape;3033;p89"/>
          <p:cNvSpPr txBox="1">
            <a:spLocks noGrp="1"/>
          </p:cNvSpPr>
          <p:nvPr>
            <p:ph type="sldNum" idx="12"/>
          </p:nvPr>
        </p:nvSpPr>
        <p:spPr>
          <a:xfrm>
            <a:off x="8191500" y="4748297"/>
            <a:ext cx="323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37</a:t>
            </a:fld>
            <a:endParaRPr/>
          </a:p>
        </p:txBody>
      </p:sp>
      <p:pic>
        <p:nvPicPr>
          <p:cNvPr id="3034" name="Google Shape;3034;p89"/>
          <p:cNvPicPr preferRelativeResize="0"/>
          <p:nvPr/>
        </p:nvPicPr>
        <p:blipFill>
          <a:blip r:embed="rId3">
            <a:alphaModFix/>
          </a:blip>
          <a:stretch>
            <a:fillRect/>
          </a:stretch>
        </p:blipFill>
        <p:spPr>
          <a:xfrm>
            <a:off x="1836797" y="1015219"/>
            <a:ext cx="5470406" cy="357065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38"/>
        <p:cNvGrpSpPr/>
        <p:nvPr/>
      </p:nvGrpSpPr>
      <p:grpSpPr>
        <a:xfrm>
          <a:off x="0" y="0"/>
          <a:ext cx="0" cy="0"/>
          <a:chOff x="0" y="0"/>
          <a:chExt cx="0" cy="0"/>
        </a:xfrm>
      </p:grpSpPr>
      <p:sp>
        <p:nvSpPr>
          <p:cNvPr id="3039" name="Google Shape;3039;p90"/>
          <p:cNvSpPr txBox="1">
            <a:spLocks noGrp="1"/>
          </p:cNvSpPr>
          <p:nvPr>
            <p:ph type="title" idx="4294967295"/>
          </p:nvPr>
        </p:nvSpPr>
        <p:spPr>
          <a:xfrm>
            <a:off x="338625" y="1786250"/>
            <a:ext cx="3706500" cy="1429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It’s YOUR turn to get creative with circuits!</a:t>
            </a:r>
            <a:endParaRPr/>
          </a:p>
        </p:txBody>
      </p:sp>
      <p:sp>
        <p:nvSpPr>
          <p:cNvPr id="3040" name="Google Shape;3040;p90"/>
          <p:cNvSpPr txBox="1"/>
          <p:nvPr/>
        </p:nvSpPr>
        <p:spPr>
          <a:xfrm>
            <a:off x="4494525" y="330525"/>
            <a:ext cx="4520100" cy="43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Instructions:</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Choose a Learning Center “Circuits” project</a:t>
            </a:r>
            <a:endParaRPr>
              <a:solidFill>
                <a:schemeClr val="dk1"/>
              </a:solidFill>
            </a:endParaRPr>
          </a:p>
          <a:p>
            <a:pPr marL="457200" lvl="0" indent="-317500" algn="l" rtl="0">
              <a:spcBef>
                <a:spcPts val="0"/>
              </a:spcBef>
              <a:spcAft>
                <a:spcPts val="0"/>
              </a:spcAft>
              <a:buClr>
                <a:schemeClr val="dk1"/>
              </a:buClr>
              <a:buSzPts val="1400"/>
              <a:buFont typeface="Merriweather"/>
              <a:buAutoNum type="arabicPeriod"/>
            </a:pPr>
            <a:r>
              <a:rPr lang="en">
                <a:solidFill>
                  <a:schemeClr val="dk1"/>
                </a:solidFill>
              </a:rPr>
              <a:t>Get tinkering! Use </a:t>
            </a:r>
            <a:r>
              <a:rPr lang="en" b="1">
                <a:solidFill>
                  <a:schemeClr val="dk1"/>
                </a:solidFill>
              </a:rPr>
              <a:t>“Basic Components”</a:t>
            </a:r>
            <a:r>
              <a:rPr lang="en">
                <a:solidFill>
                  <a:schemeClr val="dk1"/>
                </a:solidFill>
              </a:rPr>
              <a:t>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Batteries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LEDs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Resistors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and more</a:t>
            </a:r>
            <a:endParaRPr>
              <a:solidFill>
                <a:schemeClr val="dk1"/>
              </a:solidFill>
            </a:endParaRPr>
          </a:p>
          <a:p>
            <a:pPr marL="457200" lvl="0" indent="-317500" algn="l" rtl="0">
              <a:spcBef>
                <a:spcPts val="0"/>
              </a:spcBef>
              <a:spcAft>
                <a:spcPts val="0"/>
              </a:spcAft>
              <a:buClr>
                <a:schemeClr val="dk1"/>
              </a:buClr>
              <a:buSzPts val="1400"/>
              <a:buAutoNum type="arabicPeriod"/>
            </a:pPr>
            <a:r>
              <a:rPr lang="en">
                <a:solidFill>
                  <a:schemeClr val="dk1"/>
                </a:solidFill>
              </a:rPr>
              <a:t>Share your creation!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Reminders:</a:t>
            </a:r>
            <a:r>
              <a:rPr lang="en">
                <a:solidFill>
                  <a:schemeClr val="dk1"/>
                </a:solidFill>
              </a:rPr>
              <a: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Wire the components in a closed loop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LEDs need current-limiting resistors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Anode to positive (red)</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Cathode to negative (black)</a:t>
            </a:r>
            <a:endParaRPr>
              <a:solidFill>
                <a:schemeClr val="dk1"/>
              </a:solidFill>
            </a:endParaRPr>
          </a:p>
          <a:p>
            <a:pPr marL="457200" lvl="0" indent="-317500" algn="l" rtl="0">
              <a:spcBef>
                <a:spcPts val="0"/>
              </a:spcBef>
              <a:spcAft>
                <a:spcPts val="0"/>
              </a:spcAft>
              <a:buClr>
                <a:schemeClr val="dk1"/>
              </a:buClr>
              <a:buSzPts val="1400"/>
              <a:buFont typeface="Merriweather"/>
              <a:buChar char="●"/>
            </a:pPr>
            <a:r>
              <a:rPr lang="en">
                <a:solidFill>
                  <a:schemeClr val="dk1"/>
                </a:solidFill>
              </a:rPr>
              <a:t>Click on </a:t>
            </a:r>
            <a:r>
              <a:rPr lang="en" b="1">
                <a:solidFill>
                  <a:schemeClr val="dk1"/>
                </a:solidFill>
              </a:rPr>
              <a:t>“Start Simulation”</a:t>
            </a:r>
            <a:r>
              <a:rPr lang="en">
                <a:solidFill>
                  <a:schemeClr val="dk1"/>
                </a:solidFill>
              </a:rPr>
              <a:t> to test your circuit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Back arrow or “Control Z” to undo</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Click on the Tinkercad “waffle box” icon to get back to the homepage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Ask for help if you get stuck!</a:t>
            </a:r>
            <a:endParaRPr>
              <a:solidFill>
                <a:schemeClr val="dk1"/>
              </a:solidFill>
            </a:endParaRPr>
          </a:p>
          <a:p>
            <a:pPr marL="0" lvl="0" indent="0" algn="l" rtl="0">
              <a:spcBef>
                <a:spcPts val="0"/>
              </a:spcBef>
              <a:spcAft>
                <a:spcPts val="0"/>
              </a:spcAft>
              <a:buNone/>
            </a:pPr>
            <a:endParaRPr>
              <a:solidFill>
                <a:schemeClr val="accent4"/>
              </a:solidFill>
              <a:latin typeface="Merriweather"/>
              <a:ea typeface="Merriweather"/>
              <a:cs typeface="Merriweather"/>
              <a:sym typeface="Merriweather"/>
            </a:endParaRPr>
          </a:p>
        </p:txBody>
      </p:sp>
      <p:pic>
        <p:nvPicPr>
          <p:cNvPr id="3041" name="Google Shape;3041;p90"/>
          <p:cNvPicPr preferRelativeResize="0"/>
          <p:nvPr/>
        </p:nvPicPr>
        <p:blipFill>
          <a:blip r:embed="rId3">
            <a:alphaModFix/>
          </a:blip>
          <a:stretch>
            <a:fillRect/>
          </a:stretch>
        </p:blipFill>
        <p:spPr>
          <a:xfrm>
            <a:off x="2941375" y="3216042"/>
            <a:ext cx="1177675" cy="1177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45"/>
        <p:cNvGrpSpPr/>
        <p:nvPr/>
      </p:nvGrpSpPr>
      <p:grpSpPr>
        <a:xfrm>
          <a:off x="0" y="0"/>
          <a:ext cx="0" cy="0"/>
          <a:chOff x="0" y="0"/>
          <a:chExt cx="0" cy="0"/>
        </a:xfrm>
      </p:grpSpPr>
      <p:sp>
        <p:nvSpPr>
          <p:cNvPr id="3046" name="Google Shape;3046;p91"/>
          <p:cNvSpPr txBox="1">
            <a:spLocks noGrp="1"/>
          </p:cNvSpPr>
          <p:nvPr>
            <p:ph type="title" idx="4294967295"/>
          </p:nvPr>
        </p:nvSpPr>
        <p:spPr>
          <a:xfrm>
            <a:off x="311750" y="348375"/>
            <a:ext cx="7608300" cy="1244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600"/>
              <a:t>Circuits Review</a:t>
            </a:r>
            <a:endParaRPr sz="3600"/>
          </a:p>
        </p:txBody>
      </p:sp>
      <p:sp>
        <p:nvSpPr>
          <p:cNvPr id="3047" name="Google Shape;3047;p91"/>
          <p:cNvSpPr txBox="1">
            <a:spLocks noGrp="1"/>
          </p:cNvSpPr>
          <p:nvPr>
            <p:ph type="body" idx="4294967295"/>
          </p:nvPr>
        </p:nvSpPr>
        <p:spPr>
          <a:xfrm>
            <a:off x="553725" y="1503450"/>
            <a:ext cx="7775100" cy="22602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AutoNum type="arabicPeriod"/>
            </a:pPr>
            <a:r>
              <a:rPr lang="en"/>
              <a:t>Take a screenshot of your circuit design. </a:t>
            </a:r>
            <a:endParaRPr/>
          </a:p>
          <a:p>
            <a:pPr marL="457200" lvl="0" indent="-361950" algn="l" rtl="0">
              <a:spcBef>
                <a:spcPts val="0"/>
              </a:spcBef>
              <a:spcAft>
                <a:spcPts val="0"/>
              </a:spcAft>
              <a:buSzPts val="2100"/>
              <a:buAutoNum type="arabicPeriod"/>
            </a:pPr>
            <a:r>
              <a:rPr lang="en"/>
              <a:t>How does your circuit work?</a:t>
            </a:r>
            <a:endParaRPr/>
          </a:p>
          <a:p>
            <a:pPr marL="457200" lvl="0" indent="-361950" algn="l" rtl="0">
              <a:spcBef>
                <a:spcPts val="0"/>
              </a:spcBef>
              <a:spcAft>
                <a:spcPts val="0"/>
              </a:spcAft>
              <a:buSzPts val="2100"/>
              <a:buAutoNum type="arabicPeriod"/>
            </a:pPr>
            <a:r>
              <a:rPr lang="en"/>
              <a:t>What components did you use?</a:t>
            </a:r>
            <a:endParaRPr/>
          </a:p>
          <a:p>
            <a:pPr marL="457200" lvl="0" indent="-361950" algn="l" rtl="0">
              <a:spcBef>
                <a:spcPts val="0"/>
              </a:spcBef>
              <a:spcAft>
                <a:spcPts val="0"/>
              </a:spcAft>
              <a:buSzPts val="2100"/>
              <a:buAutoNum type="arabicPeriod"/>
            </a:pPr>
            <a:r>
              <a:rPr lang="en"/>
              <a:t>What is your power source (type and number of batteries)?</a:t>
            </a:r>
            <a:endParaRPr sz="1300"/>
          </a:p>
          <a:p>
            <a:pPr marL="457200" lvl="0" indent="-361950" algn="l" rtl="0">
              <a:spcBef>
                <a:spcPts val="0"/>
              </a:spcBef>
              <a:spcAft>
                <a:spcPts val="0"/>
              </a:spcAft>
              <a:buSzPts val="2100"/>
              <a:buAutoNum type="arabicPeriod"/>
            </a:pPr>
            <a:r>
              <a:rPr lang="en"/>
              <a:t>How many LEDs did you use? If more than one LED, are they connected in series, parallel, or both?</a:t>
            </a:r>
            <a:endParaRPr/>
          </a:p>
          <a:p>
            <a:pPr marL="457200" lvl="0" indent="-361950" algn="l" rtl="0">
              <a:spcBef>
                <a:spcPts val="0"/>
              </a:spcBef>
              <a:spcAft>
                <a:spcPts val="0"/>
              </a:spcAft>
              <a:buSzPts val="2100"/>
              <a:buAutoNum type="arabicPeriod"/>
            </a:pPr>
            <a:r>
              <a:rPr lang="en"/>
              <a:t>What ideas do you have to change up your circuit?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0" name="Google Shape;610;p56"/>
          <p:cNvSpPr txBox="1">
            <a:spLocks noGrp="1"/>
          </p:cNvSpPr>
          <p:nvPr>
            <p:ph type="title"/>
          </p:nvPr>
        </p:nvSpPr>
        <p:spPr>
          <a:xfrm>
            <a:off x="628650" y="3306502"/>
            <a:ext cx="7886700" cy="9747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Session 1: Circuits Basics</a:t>
            </a:r>
            <a:endParaRPr sz="3000"/>
          </a:p>
        </p:txBody>
      </p:sp>
      <p:sp>
        <p:nvSpPr>
          <p:cNvPr id="611" name="Google Shape;611;p56"/>
          <p:cNvSpPr txBox="1">
            <a:spLocks noGrp="1"/>
          </p:cNvSpPr>
          <p:nvPr>
            <p:ph type="sldNum" idx="12"/>
          </p:nvPr>
        </p:nvSpPr>
        <p:spPr>
          <a:xfrm>
            <a:off x="8191500" y="4748297"/>
            <a:ext cx="323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612" name="Google Shape;612;p56"/>
          <p:cNvPicPr preferRelativeResize="0"/>
          <p:nvPr/>
        </p:nvPicPr>
        <p:blipFill rotWithShape="1">
          <a:blip r:embed="rId3">
            <a:alphaModFix/>
          </a:blip>
          <a:srcRect l="33107" t="2810" r="36323" b="7382"/>
          <a:stretch/>
        </p:blipFill>
        <p:spPr>
          <a:xfrm>
            <a:off x="4502200" y="248850"/>
            <a:ext cx="3189900" cy="3132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1"/>
        <p:cNvGrpSpPr/>
        <p:nvPr/>
      </p:nvGrpSpPr>
      <p:grpSpPr>
        <a:xfrm>
          <a:off x="0" y="0"/>
          <a:ext cx="0" cy="0"/>
          <a:chOff x="0" y="0"/>
          <a:chExt cx="0" cy="0"/>
        </a:xfrm>
      </p:grpSpPr>
      <p:sp>
        <p:nvSpPr>
          <p:cNvPr id="3052" name="Google Shape;3052;p92"/>
          <p:cNvSpPr txBox="1">
            <a:spLocks noGrp="1"/>
          </p:cNvSpPr>
          <p:nvPr>
            <p:ph type="ctrTitle"/>
          </p:nvPr>
        </p:nvSpPr>
        <p:spPr>
          <a:xfrm>
            <a:off x="331375" y="1071050"/>
            <a:ext cx="8361300" cy="20796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800"/>
              <a:buNone/>
            </a:pPr>
            <a:r>
              <a:rPr lang="en" sz="4200">
                <a:solidFill>
                  <a:schemeClr val="lt1"/>
                </a:solidFill>
                <a:latin typeface="Oswald"/>
                <a:ea typeface="Oswald"/>
                <a:cs typeface="Oswald"/>
                <a:sym typeface="Oswald"/>
              </a:rPr>
              <a:t>Tinkercad Circuits &amp; EV Motor Workshop</a:t>
            </a:r>
            <a:endParaRPr sz="4200">
              <a:solidFill>
                <a:srgbClr val="FFFFFF"/>
              </a:solidFill>
              <a:latin typeface="Oswald"/>
              <a:ea typeface="Oswald"/>
              <a:cs typeface="Oswald"/>
              <a:sym typeface="Oswald"/>
            </a:endParaRPr>
          </a:p>
          <a:p>
            <a:pPr marL="0" lvl="0" indent="0" algn="ctr" rtl="0">
              <a:lnSpc>
                <a:spcPct val="100000"/>
              </a:lnSpc>
              <a:spcBef>
                <a:spcPts val="1500"/>
              </a:spcBef>
              <a:spcAft>
                <a:spcPts val="0"/>
              </a:spcAft>
              <a:buSzPts val="6800"/>
              <a:buNone/>
            </a:pPr>
            <a:r>
              <a:rPr lang="en" sz="3000">
                <a:solidFill>
                  <a:srgbClr val="FFFFFF"/>
                </a:solidFill>
                <a:latin typeface="Montserrat"/>
                <a:ea typeface="Montserrat"/>
                <a:cs typeface="Montserrat"/>
                <a:sym typeface="Montserrat"/>
              </a:rPr>
              <a:t>Part 2:  Motor Circuit Simulator </a:t>
            </a:r>
            <a:endParaRPr sz="3000">
              <a:solidFill>
                <a:srgbClr val="FFFFFF"/>
              </a:solidFill>
              <a:latin typeface="Montserrat"/>
              <a:ea typeface="Montserrat"/>
              <a:cs typeface="Montserrat"/>
              <a:sym typeface="Montserrat"/>
            </a:endParaRPr>
          </a:p>
          <a:p>
            <a:pPr marL="0" lvl="0" indent="0" algn="ctr" rtl="0">
              <a:lnSpc>
                <a:spcPct val="100000"/>
              </a:lnSpc>
              <a:spcBef>
                <a:spcPts val="1500"/>
              </a:spcBef>
              <a:spcAft>
                <a:spcPts val="1500"/>
              </a:spcAft>
              <a:buSzPts val="6800"/>
              <a:buNone/>
            </a:pPr>
            <a:r>
              <a:rPr lang="en" sz="3000">
                <a:solidFill>
                  <a:srgbClr val="FFFFFF"/>
                </a:solidFill>
                <a:latin typeface="Montserrat"/>
                <a:ea typeface="Montserrat"/>
                <a:cs typeface="Montserrat"/>
                <a:sym typeface="Montserrat"/>
              </a:rPr>
              <a:t>&amp; Build an Electric Motor Circuit</a:t>
            </a:r>
            <a:endParaRPr sz="3000">
              <a:solidFill>
                <a:srgbClr val="FFFFFF"/>
              </a:solidFill>
              <a:latin typeface="Montserrat"/>
              <a:ea typeface="Montserrat"/>
              <a:cs typeface="Montserrat"/>
              <a:sym typeface="Montserrat"/>
            </a:endParaRPr>
          </a:p>
        </p:txBody>
      </p:sp>
      <p:sp>
        <p:nvSpPr>
          <p:cNvPr id="3053" name="Google Shape;3053;p92"/>
          <p:cNvSpPr txBox="1"/>
          <p:nvPr/>
        </p:nvSpPr>
        <p:spPr>
          <a:xfrm rot="-642372">
            <a:off x="4478914" y="3405416"/>
            <a:ext cx="1647173" cy="21829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chemeClr val="dk2"/>
              </a:solidFill>
              <a:latin typeface="Caveat"/>
              <a:ea typeface="Caveat"/>
              <a:cs typeface="Caveat"/>
              <a:sym typeface="Cave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7"/>
        <p:cNvGrpSpPr/>
        <p:nvPr/>
      </p:nvGrpSpPr>
      <p:grpSpPr>
        <a:xfrm>
          <a:off x="0" y="0"/>
          <a:ext cx="0" cy="0"/>
          <a:chOff x="0" y="0"/>
          <a:chExt cx="0" cy="0"/>
        </a:xfrm>
      </p:grpSpPr>
      <p:sp>
        <p:nvSpPr>
          <p:cNvPr id="3058" name="Google Shape;3058;p93"/>
          <p:cNvSpPr/>
          <p:nvPr/>
        </p:nvSpPr>
        <p:spPr>
          <a:xfrm>
            <a:off x="1029313" y="1917425"/>
            <a:ext cx="7125600" cy="1549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9" name="Google Shape;3059;p93"/>
          <p:cNvSpPr txBox="1"/>
          <p:nvPr/>
        </p:nvSpPr>
        <p:spPr>
          <a:xfrm>
            <a:off x="499363" y="1061850"/>
            <a:ext cx="3151500" cy="85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chemeClr val="dk1"/>
                </a:solidFill>
                <a:latin typeface="Montserrat"/>
                <a:ea typeface="Montserrat"/>
                <a:cs typeface="Montserrat"/>
                <a:sym typeface="Montserrat"/>
              </a:rPr>
              <a:t>Computer</a:t>
            </a:r>
            <a:r>
              <a:rPr lang="en" sz="1700" b="1">
                <a:solidFill>
                  <a:schemeClr val="dk1"/>
                </a:solidFill>
                <a:latin typeface="Montserrat"/>
                <a:ea typeface="Montserrat"/>
                <a:cs typeface="Montserrat"/>
                <a:sym typeface="Montserrat"/>
              </a:rPr>
              <a:t>, Mouse &amp;</a:t>
            </a:r>
            <a:r>
              <a:rPr lang="en" sz="1700" b="1" i="0" u="none" strike="noStrike" cap="none">
                <a:solidFill>
                  <a:schemeClr val="dk1"/>
                </a:solidFill>
                <a:latin typeface="Montserrat"/>
                <a:ea typeface="Montserrat"/>
                <a:cs typeface="Montserrat"/>
                <a:sym typeface="Montserrat"/>
              </a:rPr>
              <a:t> Internet C</a:t>
            </a:r>
            <a:r>
              <a:rPr lang="en" sz="1700" b="1">
                <a:solidFill>
                  <a:schemeClr val="dk1"/>
                </a:solidFill>
                <a:latin typeface="Montserrat"/>
                <a:ea typeface="Montserrat"/>
                <a:cs typeface="Montserrat"/>
                <a:sym typeface="Montserrat"/>
              </a:rPr>
              <a:t>onnection</a:t>
            </a:r>
            <a:endParaRPr sz="17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700"/>
              <a:buFont typeface="Arial"/>
              <a:buNone/>
            </a:pPr>
            <a:r>
              <a:rPr lang="en" sz="1200">
                <a:solidFill>
                  <a:schemeClr val="dk1"/>
                </a:solidFill>
                <a:latin typeface="Montserrat"/>
                <a:ea typeface="Montserrat"/>
                <a:cs typeface="Montserrat"/>
                <a:sym typeface="Montserrat"/>
              </a:rPr>
              <a:t>Microsoft Windows 10, Apple OSX10.10, or Chrome OS on Chromebooks</a:t>
            </a:r>
            <a:endParaRPr sz="120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300"/>
              <a:buFont typeface="Arial"/>
              <a:buNone/>
            </a:pPr>
            <a:endParaRPr sz="300" b="0" i="0" u="none" strike="noStrike" cap="none">
              <a:solidFill>
                <a:srgbClr val="000000"/>
              </a:solidFill>
              <a:latin typeface="Arial"/>
              <a:ea typeface="Arial"/>
              <a:cs typeface="Arial"/>
              <a:sym typeface="Arial"/>
            </a:endParaRPr>
          </a:p>
        </p:txBody>
      </p:sp>
      <p:sp>
        <p:nvSpPr>
          <p:cNvPr id="3060" name="Google Shape;3060;p93"/>
          <p:cNvSpPr txBox="1">
            <a:spLocks noGrp="1"/>
          </p:cNvSpPr>
          <p:nvPr>
            <p:ph type="title"/>
          </p:nvPr>
        </p:nvSpPr>
        <p:spPr>
          <a:xfrm>
            <a:off x="311700" y="251450"/>
            <a:ext cx="85206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a:t>What You’ll Need!</a:t>
            </a:r>
            <a:endParaRPr/>
          </a:p>
        </p:txBody>
      </p:sp>
      <p:sp>
        <p:nvSpPr>
          <p:cNvPr id="3061" name="Google Shape;3061;p93"/>
          <p:cNvSpPr/>
          <p:nvPr/>
        </p:nvSpPr>
        <p:spPr>
          <a:xfrm>
            <a:off x="8281400" y="4595850"/>
            <a:ext cx="391800" cy="36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2" name="Google Shape;3062;p93"/>
          <p:cNvSpPr/>
          <p:nvPr/>
        </p:nvSpPr>
        <p:spPr>
          <a:xfrm>
            <a:off x="8440500" y="4595850"/>
            <a:ext cx="391800" cy="368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3" name="Google Shape;3063;p93"/>
          <p:cNvPicPr preferRelativeResize="0"/>
          <p:nvPr/>
        </p:nvPicPr>
        <p:blipFill>
          <a:blip r:embed="rId3">
            <a:alphaModFix/>
          </a:blip>
          <a:stretch>
            <a:fillRect/>
          </a:stretch>
        </p:blipFill>
        <p:spPr>
          <a:xfrm>
            <a:off x="6200025" y="1994828"/>
            <a:ext cx="1388195" cy="1394400"/>
          </a:xfrm>
          <a:prstGeom prst="rect">
            <a:avLst/>
          </a:prstGeom>
          <a:noFill/>
          <a:ln>
            <a:noFill/>
          </a:ln>
        </p:spPr>
      </p:pic>
      <p:sp>
        <p:nvSpPr>
          <p:cNvPr id="3064" name="Google Shape;3064;p93"/>
          <p:cNvSpPr txBox="1"/>
          <p:nvPr/>
        </p:nvSpPr>
        <p:spPr>
          <a:xfrm>
            <a:off x="4603663" y="1203300"/>
            <a:ext cx="391800" cy="4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FF2C2C"/>
                </a:solidFill>
                <a:latin typeface="Montserrat"/>
                <a:ea typeface="Montserrat"/>
                <a:cs typeface="Montserrat"/>
                <a:sym typeface="Montserrat"/>
              </a:rPr>
              <a:t>+</a:t>
            </a:r>
            <a:endParaRPr sz="3200">
              <a:solidFill>
                <a:srgbClr val="FF2C2C"/>
              </a:solidFill>
              <a:latin typeface="Montserrat"/>
              <a:ea typeface="Montserrat"/>
              <a:cs typeface="Montserrat"/>
              <a:sym typeface="Montserrat"/>
            </a:endParaRPr>
          </a:p>
        </p:txBody>
      </p:sp>
      <p:pic>
        <p:nvPicPr>
          <p:cNvPr id="3065" name="Google Shape;3065;p93"/>
          <p:cNvPicPr preferRelativeResize="0"/>
          <p:nvPr/>
        </p:nvPicPr>
        <p:blipFill>
          <a:blip r:embed="rId4">
            <a:alphaModFix/>
          </a:blip>
          <a:stretch>
            <a:fillRect/>
          </a:stretch>
        </p:blipFill>
        <p:spPr>
          <a:xfrm>
            <a:off x="1029313" y="1996850"/>
            <a:ext cx="2091575" cy="1394400"/>
          </a:xfrm>
          <a:prstGeom prst="rect">
            <a:avLst/>
          </a:prstGeom>
          <a:noFill/>
          <a:ln>
            <a:noFill/>
          </a:ln>
        </p:spPr>
      </p:pic>
      <p:sp>
        <p:nvSpPr>
          <p:cNvPr id="3066" name="Google Shape;3066;p93"/>
          <p:cNvSpPr txBox="1"/>
          <p:nvPr/>
        </p:nvSpPr>
        <p:spPr>
          <a:xfrm>
            <a:off x="772263" y="3631025"/>
            <a:ext cx="7334700" cy="855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Browsers that work best with Tinkercad:</a:t>
            </a:r>
            <a:endParaRPr sz="1200">
              <a:solidFill>
                <a:schemeClr val="dk1"/>
              </a:solidFill>
              <a:latin typeface="Montserrat"/>
              <a:ea typeface="Montserrat"/>
              <a:cs typeface="Montserrat"/>
              <a:sym typeface="Montserrat"/>
            </a:endParaRPr>
          </a:p>
          <a:p>
            <a:pPr marL="0" lvl="0" indent="0" algn="ctr" rtl="0">
              <a:lnSpc>
                <a:spcPct val="100000"/>
              </a:lnSpc>
              <a:spcBef>
                <a:spcPts val="100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 Google Chrome version 50 (or newer), Safari 10 or newer, Microsoft Edge (Chromium)</a:t>
            </a:r>
            <a:endParaRPr sz="1200">
              <a:solidFill>
                <a:schemeClr val="dk1"/>
              </a:solidFill>
              <a:latin typeface="Montserrat"/>
              <a:ea typeface="Montserrat"/>
              <a:cs typeface="Montserrat"/>
              <a:sym typeface="Montserrat"/>
            </a:endParaRPr>
          </a:p>
          <a:p>
            <a:pPr marL="0" lvl="0" indent="0" algn="l" rtl="0">
              <a:spcBef>
                <a:spcPts val="1000"/>
              </a:spcBef>
              <a:spcAft>
                <a:spcPts val="0"/>
              </a:spcAft>
              <a:buNone/>
            </a:pPr>
            <a:endParaRPr sz="1200">
              <a:latin typeface="Montserrat"/>
              <a:ea typeface="Montserrat"/>
              <a:cs typeface="Montserrat"/>
              <a:sym typeface="Montserrat"/>
            </a:endParaRPr>
          </a:p>
        </p:txBody>
      </p:sp>
      <p:sp>
        <p:nvSpPr>
          <p:cNvPr id="3067" name="Google Shape;3067;p93"/>
          <p:cNvSpPr txBox="1"/>
          <p:nvPr/>
        </p:nvSpPr>
        <p:spPr>
          <a:xfrm>
            <a:off x="5419576" y="1061850"/>
            <a:ext cx="2687400" cy="36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800" b="1">
                <a:solidFill>
                  <a:srgbClr val="000000"/>
                </a:solidFill>
              </a:rPr>
              <a:t>TinkerCAD Account</a:t>
            </a:r>
            <a:endParaRPr sz="1800" b="1">
              <a:solidFill>
                <a:srgbClr val="000000"/>
              </a:solidFill>
            </a:endParaRPr>
          </a:p>
          <a:p>
            <a:pPr marL="0" lvl="0" indent="0" algn="l" rtl="0">
              <a:lnSpc>
                <a:spcPct val="115000"/>
              </a:lnSpc>
              <a:spcBef>
                <a:spcPts val="0"/>
              </a:spcBef>
              <a:spcAft>
                <a:spcPts val="800"/>
              </a:spcAft>
              <a:buClr>
                <a:srgbClr val="000000"/>
              </a:buClr>
              <a:buSzPts val="1100"/>
              <a:buFont typeface="Arial"/>
              <a:buNone/>
            </a:pPr>
            <a:r>
              <a:rPr lang="en" sz="1200">
                <a:solidFill>
                  <a:srgbClr val="000000"/>
                </a:solidFill>
                <a:latin typeface="Montserrat"/>
                <a:ea typeface="Montserrat"/>
                <a:cs typeface="Montserrat"/>
                <a:sym typeface="Montserrat"/>
              </a:rPr>
              <a:t>Go to </a:t>
            </a:r>
            <a:r>
              <a:rPr lang="en" sz="12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https://www.tinkercad.com</a:t>
            </a:r>
            <a:endParaRPr sz="1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1"/>
                                        </p:tgtEl>
                                        <p:attrNameLst>
                                          <p:attrName>style.visibility</p:attrName>
                                        </p:attrNameLst>
                                      </p:cBhvr>
                                      <p:to>
                                        <p:strVal val="visible"/>
                                      </p:to>
                                    </p:set>
                                    <p:animEffect transition="in" filter="fade">
                                      <p:cBhvr>
                                        <p:cTn id="7" dur="1500"/>
                                        <p:tgtEl>
                                          <p:spTgt spid="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71"/>
        <p:cNvGrpSpPr/>
        <p:nvPr/>
      </p:nvGrpSpPr>
      <p:grpSpPr>
        <a:xfrm>
          <a:off x="0" y="0"/>
          <a:ext cx="0" cy="0"/>
          <a:chOff x="0" y="0"/>
          <a:chExt cx="0" cy="0"/>
        </a:xfrm>
      </p:grpSpPr>
      <p:sp>
        <p:nvSpPr>
          <p:cNvPr id="3072" name="Google Shape;3072;p94"/>
          <p:cNvSpPr txBox="1"/>
          <p:nvPr/>
        </p:nvSpPr>
        <p:spPr>
          <a:xfrm rot="-900172">
            <a:off x="5309483" y="1457237"/>
            <a:ext cx="914368" cy="47890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accent5"/>
                </a:solidFill>
                <a:latin typeface="Caveat"/>
                <a:ea typeface="Caveat"/>
                <a:cs typeface="Caveat"/>
                <a:sym typeface="Caveat"/>
              </a:rPr>
              <a:t>What if:</a:t>
            </a:r>
            <a:endParaRPr sz="400"/>
          </a:p>
        </p:txBody>
      </p:sp>
      <p:grpSp>
        <p:nvGrpSpPr>
          <p:cNvPr id="3073" name="Google Shape;3073;p94"/>
          <p:cNvGrpSpPr/>
          <p:nvPr/>
        </p:nvGrpSpPr>
        <p:grpSpPr>
          <a:xfrm rot="5400000">
            <a:off x="2649254" y="1828254"/>
            <a:ext cx="1120939" cy="616993"/>
            <a:chOff x="2113011" y="3439625"/>
            <a:chExt cx="1434526" cy="789600"/>
          </a:xfrm>
        </p:grpSpPr>
        <p:sp>
          <p:nvSpPr>
            <p:cNvPr id="3074" name="Google Shape;3074;p94"/>
            <p:cNvSpPr/>
            <p:nvPr/>
          </p:nvSpPr>
          <p:spPr>
            <a:xfrm rot="-5400000" flipH="1">
              <a:off x="2083161" y="3765575"/>
              <a:ext cx="191700" cy="132000"/>
            </a:xfrm>
            <a:prstGeom prst="round2SameRect">
              <a:avLst>
                <a:gd name="adj1" fmla="val 19831"/>
                <a:gd name="adj2" fmla="val 0"/>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4"/>
            <p:cNvSpPr/>
            <p:nvPr/>
          </p:nvSpPr>
          <p:spPr>
            <a:xfrm flipH="1">
              <a:off x="2245237" y="3484250"/>
              <a:ext cx="1302300" cy="700500"/>
            </a:xfrm>
            <a:prstGeom prst="roundRect">
              <a:avLst>
                <a:gd name="adj" fmla="val 8262"/>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4"/>
            <p:cNvSpPr/>
            <p:nvPr/>
          </p:nvSpPr>
          <p:spPr>
            <a:xfrm rot="-5400000">
              <a:off x="2156281" y="3570004"/>
              <a:ext cx="694800" cy="528900"/>
            </a:xfrm>
            <a:prstGeom prst="round2Same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4"/>
            <p:cNvSpPr/>
            <p:nvPr/>
          </p:nvSpPr>
          <p:spPr>
            <a:xfrm rot="5400000" flipH="1">
              <a:off x="2810437" y="3441809"/>
              <a:ext cx="694800" cy="779400"/>
            </a:xfrm>
            <a:prstGeom prst="round2SameRect">
              <a:avLst>
                <a:gd name="adj1" fmla="val 16667"/>
                <a:gd name="adj2" fmla="val 0"/>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4"/>
            <p:cNvSpPr/>
            <p:nvPr/>
          </p:nvSpPr>
          <p:spPr>
            <a:xfrm flipH="1">
              <a:off x="2202011" y="4027275"/>
              <a:ext cx="12915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4"/>
            <p:cNvSpPr/>
            <p:nvPr/>
          </p:nvSpPr>
          <p:spPr>
            <a:xfrm flipH="1">
              <a:off x="2245237" y="3484250"/>
              <a:ext cx="1302300" cy="700500"/>
            </a:xfrm>
            <a:prstGeom prst="roundRect">
              <a:avLst>
                <a:gd name="adj" fmla="val 8262"/>
              </a:avLst>
            </a:prstGeom>
            <a:no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4"/>
            <p:cNvSpPr/>
            <p:nvPr/>
          </p:nvSpPr>
          <p:spPr>
            <a:xfrm rot="-5400000" flipH="1">
              <a:off x="2083161" y="3765575"/>
              <a:ext cx="191700" cy="132000"/>
            </a:xfrm>
            <a:prstGeom prst="round2SameRect">
              <a:avLst>
                <a:gd name="adj1" fmla="val 19831"/>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4"/>
            <p:cNvSpPr/>
            <p:nvPr/>
          </p:nvSpPr>
          <p:spPr>
            <a:xfrm flipH="1">
              <a:off x="2851711" y="3500175"/>
              <a:ext cx="4098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4"/>
            <p:cNvSpPr/>
            <p:nvPr/>
          </p:nvSpPr>
          <p:spPr>
            <a:xfrm flipH="1">
              <a:off x="3374111" y="3500175"/>
              <a:ext cx="119400" cy="119400"/>
            </a:xfrm>
            <a:prstGeom prst="ellipse">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4"/>
            <p:cNvSpPr txBox="1"/>
            <p:nvPr/>
          </p:nvSpPr>
          <p:spPr>
            <a:xfrm flipH="1">
              <a:off x="2709325" y="3439625"/>
              <a:ext cx="425700" cy="7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200" b="1">
                  <a:solidFill>
                    <a:schemeClr val="accent3"/>
                  </a:solidFill>
                  <a:latin typeface="Maven Pro"/>
                  <a:ea typeface="Maven Pro"/>
                  <a:cs typeface="Maven Pro"/>
                  <a:sym typeface="Maven Pro"/>
                </a:rPr>
                <a:t>+</a:t>
              </a:r>
              <a:endParaRPr sz="4300" b="1">
                <a:solidFill>
                  <a:schemeClr val="accent3"/>
                </a:solidFill>
                <a:latin typeface="Maven Pro"/>
                <a:ea typeface="Maven Pro"/>
                <a:cs typeface="Maven Pro"/>
                <a:sym typeface="Maven Pro"/>
              </a:endParaRPr>
            </a:p>
          </p:txBody>
        </p:sp>
      </p:grpSp>
      <p:sp>
        <p:nvSpPr>
          <p:cNvPr id="3084" name="Google Shape;3084;p94"/>
          <p:cNvSpPr/>
          <p:nvPr/>
        </p:nvSpPr>
        <p:spPr>
          <a:xfrm>
            <a:off x="8645550" y="1012675"/>
            <a:ext cx="395700" cy="321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4"/>
          <p:cNvSpPr/>
          <p:nvPr/>
        </p:nvSpPr>
        <p:spPr>
          <a:xfrm>
            <a:off x="6184812" y="1124575"/>
            <a:ext cx="237000" cy="453600"/>
          </a:xfrm>
          <a:prstGeom prst="upArrow">
            <a:avLst>
              <a:gd name="adj1" fmla="val 50000"/>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4"/>
          <p:cNvSpPr/>
          <p:nvPr/>
        </p:nvSpPr>
        <p:spPr>
          <a:xfrm>
            <a:off x="6184812" y="2535625"/>
            <a:ext cx="237000" cy="453600"/>
          </a:xfrm>
          <a:prstGeom prst="upArrow">
            <a:avLst>
              <a:gd name="adj1" fmla="val 50000"/>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4"/>
          <p:cNvSpPr/>
          <p:nvPr/>
        </p:nvSpPr>
        <p:spPr>
          <a:xfrm>
            <a:off x="6127962" y="4103438"/>
            <a:ext cx="350700" cy="453600"/>
          </a:xfrm>
          <a:prstGeom prst="mathMinus">
            <a:avLst>
              <a:gd name="adj1" fmla="val 2352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4"/>
          <p:cNvSpPr/>
          <p:nvPr/>
        </p:nvSpPr>
        <p:spPr>
          <a:xfrm>
            <a:off x="6188589" y="2534063"/>
            <a:ext cx="237000" cy="453600"/>
          </a:xfrm>
          <a:prstGeom prst="downArrow">
            <a:avLst>
              <a:gd name="adj1" fmla="val 50000"/>
              <a:gd name="adj2" fmla="val 50000"/>
            </a:avLst>
          </a:prstGeom>
          <a:solidFill>
            <a:schemeClr val="accent5"/>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4"/>
          <p:cNvSpPr/>
          <p:nvPr/>
        </p:nvSpPr>
        <p:spPr>
          <a:xfrm>
            <a:off x="6131739" y="1123000"/>
            <a:ext cx="350700" cy="453600"/>
          </a:xfrm>
          <a:prstGeom prst="mathMinus">
            <a:avLst>
              <a:gd name="adj1" fmla="val 23520"/>
            </a:avLst>
          </a:prstGeom>
          <a:solidFill>
            <a:schemeClr val="accent5"/>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94"/>
          <p:cNvSpPr/>
          <p:nvPr/>
        </p:nvSpPr>
        <p:spPr>
          <a:xfrm>
            <a:off x="6188589" y="4105013"/>
            <a:ext cx="237000" cy="453600"/>
          </a:xfrm>
          <a:prstGeom prst="upArrow">
            <a:avLst>
              <a:gd name="adj1" fmla="val 50000"/>
              <a:gd name="adj2" fmla="val 50000"/>
            </a:avLst>
          </a:prstGeom>
          <a:solidFill>
            <a:schemeClr val="accent5"/>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4"/>
          <p:cNvSpPr/>
          <p:nvPr/>
        </p:nvSpPr>
        <p:spPr>
          <a:xfrm>
            <a:off x="5409600" y="1085525"/>
            <a:ext cx="1141200" cy="3963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4"/>
          <p:cNvSpPr/>
          <p:nvPr/>
        </p:nvSpPr>
        <p:spPr>
          <a:xfrm>
            <a:off x="2510100" y="1342425"/>
            <a:ext cx="3770700" cy="9575100"/>
          </a:xfrm>
          <a:prstGeom prst="arc">
            <a:avLst>
              <a:gd name="adj1" fmla="val 12475317"/>
              <a:gd name="adj2" fmla="val 19934186"/>
            </a:avLst>
          </a:prstGeom>
          <a:solidFill>
            <a:srgbClr val="93C47D"/>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4"/>
          <p:cNvSpPr txBox="1">
            <a:spLocks noGrp="1"/>
          </p:cNvSpPr>
          <p:nvPr>
            <p:ph type="ctrTitle"/>
          </p:nvPr>
        </p:nvSpPr>
        <p:spPr>
          <a:xfrm>
            <a:off x="174200" y="75700"/>
            <a:ext cx="7426500" cy="5499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Review Electronics Principles</a:t>
            </a:r>
            <a:endParaRPr/>
          </a:p>
          <a:p>
            <a:pPr marL="0" lvl="0" indent="0" algn="l" rtl="0">
              <a:spcBef>
                <a:spcPts val="0"/>
              </a:spcBef>
              <a:spcAft>
                <a:spcPts val="0"/>
              </a:spcAft>
              <a:buNone/>
            </a:pPr>
            <a:endParaRPr/>
          </a:p>
        </p:txBody>
      </p:sp>
      <p:grpSp>
        <p:nvGrpSpPr>
          <p:cNvPr id="3094" name="Google Shape;3094;p94"/>
          <p:cNvGrpSpPr/>
          <p:nvPr/>
        </p:nvGrpSpPr>
        <p:grpSpPr>
          <a:xfrm rot="934023">
            <a:off x="5115632" y="1741292"/>
            <a:ext cx="213003" cy="920482"/>
            <a:chOff x="3958441" y="832873"/>
            <a:chExt cx="994134" cy="4296105"/>
          </a:xfrm>
        </p:grpSpPr>
        <p:grpSp>
          <p:nvGrpSpPr>
            <p:cNvPr id="3095" name="Google Shape;3095;p94"/>
            <p:cNvGrpSpPr/>
            <p:nvPr/>
          </p:nvGrpSpPr>
          <p:grpSpPr>
            <a:xfrm>
              <a:off x="4172450" y="2276650"/>
              <a:ext cx="638525" cy="610825"/>
              <a:chOff x="4172450" y="2276650"/>
              <a:chExt cx="638525" cy="610825"/>
            </a:xfrm>
          </p:grpSpPr>
          <p:sp>
            <p:nvSpPr>
              <p:cNvPr id="3096" name="Google Shape;3096;p94"/>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94"/>
              <p:cNvSpPr/>
              <p:nvPr/>
            </p:nvSpPr>
            <p:spPr>
              <a:xfrm>
                <a:off x="4625775" y="2531625"/>
                <a:ext cx="114300" cy="137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94"/>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3099" name="Google Shape;3099;p94"/>
              <p:cNvSpPr/>
              <p:nvPr/>
            </p:nvSpPr>
            <p:spPr>
              <a:xfrm>
                <a:off x="4598725" y="2356623"/>
                <a:ext cx="212250" cy="35000"/>
              </a:xfrm>
              <a:custGeom>
                <a:avLst/>
                <a:gdLst/>
                <a:ahLst/>
                <a:cxnLst/>
                <a:rect l="l" t="t" r="r" b="b"/>
                <a:pathLst>
                  <a:path w="8490" h="1400" extrusionOk="0">
                    <a:moveTo>
                      <a:pt x="0" y="1400"/>
                    </a:moveTo>
                    <a:cubicBezTo>
                      <a:pt x="2641" y="344"/>
                      <a:pt x="5907" y="-639"/>
                      <a:pt x="8490" y="551"/>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3100" name="Google Shape;3100;p94"/>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4"/>
              <p:cNvSpPr/>
              <p:nvPr/>
            </p:nvSpPr>
            <p:spPr>
              <a:xfrm rot="-5400000">
                <a:off x="4708900" y="268140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2" name="Google Shape;3102;p94"/>
              <p:cNvGrpSpPr/>
              <p:nvPr/>
            </p:nvGrpSpPr>
            <p:grpSpPr>
              <a:xfrm>
                <a:off x="4302466" y="2821425"/>
                <a:ext cx="223734" cy="66050"/>
                <a:chOff x="4302466" y="2821425"/>
                <a:chExt cx="223734" cy="66050"/>
              </a:xfrm>
            </p:grpSpPr>
            <p:sp>
              <p:nvSpPr>
                <p:cNvPr id="3103" name="Google Shape;3103;p94"/>
                <p:cNvSpPr/>
                <p:nvPr/>
              </p:nvSpPr>
              <p:spPr>
                <a:xfrm>
                  <a:off x="4302466" y="2824078"/>
                  <a:ext cx="217546" cy="37475"/>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sp>
              <p:nvSpPr>
                <p:cNvPr id="3104" name="Google Shape;3104;p94"/>
                <p:cNvSpPr/>
                <p:nvPr/>
              </p:nvSpPr>
              <p:spPr>
                <a:xfrm>
                  <a:off x="4303350" y="2821425"/>
                  <a:ext cx="222850" cy="66050"/>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grpSp>
        </p:grpSp>
        <p:grpSp>
          <p:nvGrpSpPr>
            <p:cNvPr id="3105" name="Google Shape;3105;p94"/>
            <p:cNvGrpSpPr/>
            <p:nvPr/>
          </p:nvGrpSpPr>
          <p:grpSpPr>
            <a:xfrm>
              <a:off x="3961975" y="1577725"/>
              <a:ext cx="990600" cy="2811900"/>
              <a:chOff x="3961975" y="1577725"/>
              <a:chExt cx="990600" cy="2811900"/>
            </a:xfrm>
          </p:grpSpPr>
          <p:sp>
            <p:nvSpPr>
              <p:cNvPr id="3106" name="Google Shape;3106;p94"/>
              <p:cNvSpPr/>
              <p:nvPr/>
            </p:nvSpPr>
            <p:spPr>
              <a:xfrm>
                <a:off x="3961975" y="1577725"/>
                <a:ext cx="990600" cy="1026000"/>
              </a:xfrm>
              <a:prstGeom prst="roundRect">
                <a:avLst>
                  <a:gd name="adj" fmla="val 16667"/>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4"/>
              <p:cNvSpPr/>
              <p:nvPr/>
            </p:nvSpPr>
            <p:spPr>
              <a:xfrm>
                <a:off x="3961975" y="3363575"/>
                <a:ext cx="990600" cy="1026000"/>
              </a:xfrm>
              <a:prstGeom prst="roundRect">
                <a:avLst>
                  <a:gd name="adj" fmla="val 16667"/>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4"/>
              <p:cNvSpPr/>
              <p:nvPr/>
            </p:nvSpPr>
            <p:spPr>
              <a:xfrm>
                <a:off x="4082250" y="1577725"/>
                <a:ext cx="750000" cy="2811900"/>
              </a:xfrm>
              <a:prstGeom prst="roundRect">
                <a:avLst>
                  <a:gd name="adj" fmla="val 16667"/>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9" name="Google Shape;3109;p94"/>
            <p:cNvGrpSpPr/>
            <p:nvPr/>
          </p:nvGrpSpPr>
          <p:grpSpPr>
            <a:xfrm>
              <a:off x="3961975" y="1577725"/>
              <a:ext cx="990600" cy="2811900"/>
              <a:chOff x="3961975" y="1577725"/>
              <a:chExt cx="990600" cy="2811900"/>
            </a:xfrm>
          </p:grpSpPr>
          <p:sp>
            <p:nvSpPr>
              <p:cNvPr id="3110" name="Google Shape;3110;p94"/>
              <p:cNvSpPr/>
              <p:nvPr/>
            </p:nvSpPr>
            <p:spPr>
              <a:xfrm>
                <a:off x="3961975" y="1577725"/>
                <a:ext cx="990600" cy="1026000"/>
              </a:xfrm>
              <a:prstGeom prst="roundRect">
                <a:avLst>
                  <a:gd name="adj" fmla="val 16667"/>
                </a:avLst>
              </a:prstGeom>
              <a:solidFill>
                <a:schemeClr val="lt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94"/>
              <p:cNvSpPr/>
              <p:nvPr/>
            </p:nvSpPr>
            <p:spPr>
              <a:xfrm>
                <a:off x="3961975" y="3363575"/>
                <a:ext cx="990600" cy="1026000"/>
              </a:xfrm>
              <a:prstGeom prst="roundRect">
                <a:avLst>
                  <a:gd name="adj" fmla="val 16667"/>
                </a:avLst>
              </a:prstGeom>
              <a:solidFill>
                <a:schemeClr val="lt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4"/>
              <p:cNvSpPr/>
              <p:nvPr/>
            </p:nvSpPr>
            <p:spPr>
              <a:xfrm>
                <a:off x="4082250" y="1577725"/>
                <a:ext cx="750000" cy="2811900"/>
              </a:xfrm>
              <a:prstGeom prst="roundRect">
                <a:avLst>
                  <a:gd name="adj" fmla="val 16667"/>
                </a:avLst>
              </a:prstGeom>
              <a:solidFill>
                <a:schemeClr val="lt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3" name="Google Shape;3113;p94"/>
            <p:cNvGrpSpPr/>
            <p:nvPr/>
          </p:nvGrpSpPr>
          <p:grpSpPr>
            <a:xfrm>
              <a:off x="3961975" y="1577725"/>
              <a:ext cx="990600" cy="2811900"/>
              <a:chOff x="3961975" y="1577725"/>
              <a:chExt cx="990600" cy="2811900"/>
            </a:xfrm>
          </p:grpSpPr>
          <p:sp>
            <p:nvSpPr>
              <p:cNvPr id="3114" name="Google Shape;3114;p94"/>
              <p:cNvSpPr/>
              <p:nvPr/>
            </p:nvSpPr>
            <p:spPr>
              <a:xfrm>
                <a:off x="3961975"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4"/>
              <p:cNvSpPr/>
              <p:nvPr/>
            </p:nvSpPr>
            <p:spPr>
              <a:xfrm>
                <a:off x="3961975" y="336357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94"/>
              <p:cNvSpPr/>
              <p:nvPr/>
            </p:nvSpPr>
            <p:spPr>
              <a:xfrm>
                <a:off x="4082250" y="1577725"/>
                <a:ext cx="750000" cy="281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7" name="Google Shape;3117;p94"/>
            <p:cNvSpPr/>
            <p:nvPr/>
          </p:nvSpPr>
          <p:spPr>
            <a:xfrm>
              <a:off x="3961558" y="1947647"/>
              <a:ext cx="990600" cy="108600"/>
            </a:xfrm>
            <a:prstGeom prst="rect">
              <a:avLst/>
            </a:prstGeom>
            <a:solidFill>
              <a:srgbClr val="25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4"/>
            <p:cNvSpPr/>
            <p:nvPr/>
          </p:nvSpPr>
          <p:spPr>
            <a:xfrm>
              <a:off x="3958441" y="2111679"/>
              <a:ext cx="990600" cy="1086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4"/>
            <p:cNvSpPr/>
            <p:nvPr/>
          </p:nvSpPr>
          <p:spPr>
            <a:xfrm>
              <a:off x="3961975" y="1770425"/>
              <a:ext cx="990600" cy="108600"/>
            </a:xfrm>
            <a:prstGeom prst="rect">
              <a:avLst/>
            </a:prstGeom>
            <a:solidFill>
              <a:srgbClr val="745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4"/>
            <p:cNvSpPr/>
            <p:nvPr/>
          </p:nvSpPr>
          <p:spPr>
            <a:xfrm>
              <a:off x="4165734" y="2437381"/>
              <a:ext cx="198600" cy="1425600"/>
            </a:xfrm>
            <a:prstGeom prst="roundRect">
              <a:avLst>
                <a:gd name="adj" fmla="val 50000"/>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4"/>
            <p:cNvSpPr/>
            <p:nvPr/>
          </p:nvSpPr>
          <p:spPr>
            <a:xfrm>
              <a:off x="4165659" y="4054117"/>
              <a:ext cx="198600" cy="198600"/>
            </a:xfrm>
            <a:prstGeom prst="ellipse">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94"/>
            <p:cNvSpPr/>
            <p:nvPr/>
          </p:nvSpPr>
          <p:spPr>
            <a:xfrm rot="-10181890" flipH="1">
              <a:off x="4221265" y="4545894"/>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dk1"/>
              </a:solidFill>
              <a:prstDash val="solid"/>
              <a:round/>
              <a:headEnd type="none" w="med" len="med"/>
              <a:tailEnd type="none" w="med" len="med"/>
            </a:ln>
          </p:spPr>
          <p:txBody>
            <a:bodyPr/>
            <a:lstStyle/>
            <a:p>
              <a:endParaRPr lang="en-US"/>
            </a:p>
          </p:txBody>
        </p:sp>
        <p:sp>
          <p:nvSpPr>
            <p:cNvPr id="3123" name="Google Shape;3123;p94"/>
            <p:cNvSpPr/>
            <p:nvPr/>
          </p:nvSpPr>
          <p:spPr>
            <a:xfrm rot="-10181678" flipH="1">
              <a:off x="4262529" y="4546043"/>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3124" name="Google Shape;3124;p94"/>
            <p:cNvSpPr/>
            <p:nvPr/>
          </p:nvSpPr>
          <p:spPr>
            <a:xfrm rot="-618110">
              <a:off x="4173365" y="850039"/>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38100" cap="flat" cmpd="sng">
              <a:solidFill>
                <a:schemeClr val="dk1"/>
              </a:solidFill>
              <a:prstDash val="solid"/>
              <a:round/>
              <a:headEnd type="none" w="med" len="med"/>
              <a:tailEnd type="none" w="med" len="med"/>
            </a:ln>
          </p:spPr>
          <p:txBody>
            <a:bodyPr/>
            <a:lstStyle/>
            <a:p>
              <a:endParaRPr lang="en-US"/>
            </a:p>
          </p:txBody>
        </p:sp>
        <p:sp>
          <p:nvSpPr>
            <p:cNvPr id="3125" name="Google Shape;3125;p94"/>
            <p:cNvSpPr/>
            <p:nvPr/>
          </p:nvSpPr>
          <p:spPr>
            <a:xfrm rot="-618322">
              <a:off x="4214629" y="874554"/>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grpSp>
      <p:sp>
        <p:nvSpPr>
          <p:cNvPr id="3126" name="Google Shape;3126;p94"/>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7" name="Google Shape;3127;p94"/>
          <p:cNvPicPr preferRelativeResize="0"/>
          <p:nvPr/>
        </p:nvPicPr>
        <p:blipFill rotWithShape="1">
          <a:blip r:embed="rId3">
            <a:alphaModFix/>
          </a:blip>
          <a:srcRect b="43416"/>
          <a:stretch/>
        </p:blipFill>
        <p:spPr>
          <a:xfrm>
            <a:off x="4046800" y="1567196"/>
            <a:ext cx="212200" cy="115575"/>
          </a:xfrm>
          <a:prstGeom prst="rect">
            <a:avLst/>
          </a:prstGeom>
          <a:noFill/>
          <a:ln>
            <a:noFill/>
          </a:ln>
        </p:spPr>
      </p:pic>
      <p:grpSp>
        <p:nvGrpSpPr>
          <p:cNvPr id="3128" name="Google Shape;3128;p94"/>
          <p:cNvGrpSpPr/>
          <p:nvPr/>
        </p:nvGrpSpPr>
        <p:grpSpPr>
          <a:xfrm>
            <a:off x="3806750" y="1535758"/>
            <a:ext cx="1010400" cy="321900"/>
            <a:chOff x="3806750" y="1535758"/>
            <a:chExt cx="1010400" cy="321900"/>
          </a:xfrm>
        </p:grpSpPr>
        <p:sp>
          <p:nvSpPr>
            <p:cNvPr id="3129" name="Google Shape;3129;p94"/>
            <p:cNvSpPr/>
            <p:nvPr/>
          </p:nvSpPr>
          <p:spPr>
            <a:xfrm>
              <a:off x="3806750" y="1535758"/>
              <a:ext cx="1010400" cy="3219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94"/>
            <p:cNvGrpSpPr/>
            <p:nvPr/>
          </p:nvGrpSpPr>
          <p:grpSpPr>
            <a:xfrm>
              <a:off x="4074075" y="1587233"/>
              <a:ext cx="425300" cy="196681"/>
              <a:chOff x="4074075" y="1587233"/>
              <a:chExt cx="425300" cy="196681"/>
            </a:xfrm>
          </p:grpSpPr>
          <p:grpSp>
            <p:nvGrpSpPr>
              <p:cNvPr id="3131" name="Google Shape;3131;p94"/>
              <p:cNvGrpSpPr/>
              <p:nvPr/>
            </p:nvGrpSpPr>
            <p:grpSpPr>
              <a:xfrm>
                <a:off x="4074075" y="1587233"/>
                <a:ext cx="310067" cy="106115"/>
                <a:chOff x="4074075" y="1558050"/>
                <a:chExt cx="310067" cy="106115"/>
              </a:xfrm>
            </p:grpSpPr>
            <p:pic>
              <p:nvPicPr>
                <p:cNvPr id="3132" name="Google Shape;3132;p94"/>
                <p:cNvPicPr preferRelativeResize="0"/>
                <p:nvPr/>
              </p:nvPicPr>
              <p:blipFill rotWithShape="1">
                <a:blip r:embed="rId4">
                  <a:alphaModFix/>
                </a:blip>
                <a:srcRect b="31034"/>
                <a:stretch/>
              </p:blipFill>
              <p:spPr>
                <a:xfrm>
                  <a:off x="4179378" y="1558050"/>
                  <a:ext cx="145800" cy="100550"/>
                </a:xfrm>
                <a:prstGeom prst="rect">
                  <a:avLst/>
                </a:prstGeom>
                <a:noFill/>
                <a:ln>
                  <a:noFill/>
                </a:ln>
              </p:spPr>
            </p:pic>
            <p:sp>
              <p:nvSpPr>
                <p:cNvPr id="3133" name="Google Shape;3133;p94"/>
                <p:cNvSpPr/>
                <p:nvPr/>
              </p:nvSpPr>
              <p:spPr>
                <a:xfrm>
                  <a:off x="4074075" y="1643682"/>
                  <a:ext cx="310067" cy="20483"/>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sp>
            <p:nvSpPr>
              <p:cNvPr id="3134" name="Google Shape;3134;p94"/>
              <p:cNvSpPr/>
              <p:nvPr/>
            </p:nvSpPr>
            <p:spPr>
              <a:xfrm flipH="1">
                <a:off x="4220200" y="1763419"/>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sp>
            <p:nvSpPr>
              <p:cNvPr id="3135" name="Google Shape;3135;p94"/>
              <p:cNvSpPr/>
              <p:nvPr/>
            </p:nvSpPr>
            <p:spPr>
              <a:xfrm>
                <a:off x="4353575" y="15960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grpSp>
          <p:nvGrpSpPr>
            <p:cNvPr id="3136" name="Google Shape;3136;p94"/>
            <p:cNvGrpSpPr/>
            <p:nvPr/>
          </p:nvGrpSpPr>
          <p:grpSpPr>
            <a:xfrm>
              <a:off x="4408971" y="1587233"/>
              <a:ext cx="318448" cy="233468"/>
              <a:chOff x="4408971" y="1587233"/>
              <a:chExt cx="318448" cy="233468"/>
            </a:xfrm>
          </p:grpSpPr>
          <p:grpSp>
            <p:nvGrpSpPr>
              <p:cNvPr id="3137" name="Google Shape;3137;p94"/>
              <p:cNvGrpSpPr/>
              <p:nvPr/>
            </p:nvGrpSpPr>
            <p:grpSpPr>
              <a:xfrm>
                <a:off x="4485246" y="1587233"/>
                <a:ext cx="145929" cy="233457"/>
                <a:chOff x="3494646" y="1634250"/>
                <a:chExt cx="145929" cy="233457"/>
              </a:xfrm>
            </p:grpSpPr>
            <p:sp>
              <p:nvSpPr>
                <p:cNvPr id="3138" name="Google Shape;3138;p94"/>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3139" name="Google Shape;3139;p94"/>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3140" name="Google Shape;3140;p94"/>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grpSp>
          <p:grpSp>
            <p:nvGrpSpPr>
              <p:cNvPr id="3141" name="Google Shape;3141;p94"/>
              <p:cNvGrpSpPr/>
              <p:nvPr/>
            </p:nvGrpSpPr>
            <p:grpSpPr>
              <a:xfrm flipH="1">
                <a:off x="4408971" y="1676074"/>
                <a:ext cx="90403" cy="144627"/>
                <a:chOff x="3494646" y="1634250"/>
                <a:chExt cx="145929" cy="233457"/>
              </a:xfrm>
            </p:grpSpPr>
            <p:sp>
              <p:nvSpPr>
                <p:cNvPr id="3142" name="Google Shape;3142;p94"/>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3143" name="Google Shape;3143;p94"/>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3144" name="Google Shape;3144;p94"/>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nvGrpSpPr>
              <p:cNvPr id="3145" name="Google Shape;3145;p94"/>
              <p:cNvGrpSpPr/>
              <p:nvPr/>
            </p:nvGrpSpPr>
            <p:grpSpPr>
              <a:xfrm flipH="1">
                <a:off x="4668871" y="1641533"/>
                <a:ext cx="58549" cy="124851"/>
                <a:chOff x="3494646" y="1634250"/>
                <a:chExt cx="109458" cy="233454"/>
              </a:xfrm>
            </p:grpSpPr>
            <p:sp>
              <p:nvSpPr>
                <p:cNvPr id="3146" name="Google Shape;3146;p94"/>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3147" name="Google Shape;3147;p94"/>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grpSp>
      <p:grpSp>
        <p:nvGrpSpPr>
          <p:cNvPr id="3148" name="Google Shape;3148;p94"/>
          <p:cNvGrpSpPr/>
          <p:nvPr/>
        </p:nvGrpSpPr>
        <p:grpSpPr>
          <a:xfrm rot="1655249">
            <a:off x="2206226" y="1908768"/>
            <a:ext cx="203124" cy="200975"/>
            <a:chOff x="2282452" y="2031993"/>
            <a:chExt cx="203126" cy="200976"/>
          </a:xfrm>
        </p:grpSpPr>
        <p:grpSp>
          <p:nvGrpSpPr>
            <p:cNvPr id="3149" name="Google Shape;3149;p94"/>
            <p:cNvGrpSpPr/>
            <p:nvPr/>
          </p:nvGrpSpPr>
          <p:grpSpPr>
            <a:xfrm rot="1124143">
              <a:off x="2307769" y="2044732"/>
              <a:ext cx="108274" cy="175498"/>
              <a:chOff x="2162517" y="2007250"/>
              <a:chExt cx="108275" cy="175500"/>
            </a:xfrm>
          </p:grpSpPr>
          <p:sp>
            <p:nvSpPr>
              <p:cNvPr id="3150" name="Google Shape;3150;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51" name="Google Shape;3151;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152" name="Google Shape;3152;p94"/>
            <p:cNvGrpSpPr/>
            <p:nvPr/>
          </p:nvGrpSpPr>
          <p:grpSpPr>
            <a:xfrm>
              <a:off x="2423547" y="2082206"/>
              <a:ext cx="62031" cy="100544"/>
              <a:chOff x="2162517" y="2007250"/>
              <a:chExt cx="108275" cy="175500"/>
            </a:xfrm>
          </p:grpSpPr>
          <p:sp>
            <p:nvSpPr>
              <p:cNvPr id="3153" name="Google Shape;3153;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54" name="Google Shape;3154;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3155" name="Google Shape;3155;p94"/>
          <p:cNvGrpSpPr/>
          <p:nvPr/>
        </p:nvGrpSpPr>
        <p:grpSpPr>
          <a:xfrm>
            <a:off x="2165086" y="3664546"/>
            <a:ext cx="395641" cy="597541"/>
            <a:chOff x="2165086" y="3635363"/>
            <a:chExt cx="395641" cy="597541"/>
          </a:xfrm>
        </p:grpSpPr>
        <p:grpSp>
          <p:nvGrpSpPr>
            <p:cNvPr id="3156" name="Google Shape;3156;p94"/>
            <p:cNvGrpSpPr/>
            <p:nvPr/>
          </p:nvGrpSpPr>
          <p:grpSpPr>
            <a:xfrm rot="1782177" flipH="1">
              <a:off x="2230726" y="4042109"/>
              <a:ext cx="108274" cy="175499"/>
              <a:chOff x="2162517" y="2007250"/>
              <a:chExt cx="108275" cy="175500"/>
            </a:xfrm>
          </p:grpSpPr>
          <p:sp>
            <p:nvSpPr>
              <p:cNvPr id="3157" name="Google Shape;3157;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58" name="Google Shape;3158;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159" name="Google Shape;3159;p94"/>
            <p:cNvGrpSpPr/>
            <p:nvPr/>
          </p:nvGrpSpPr>
          <p:grpSpPr>
            <a:xfrm rot="2906323" flipH="1">
              <a:off x="2192264" y="4010228"/>
              <a:ext cx="62035" cy="100551"/>
              <a:chOff x="2162517" y="2007250"/>
              <a:chExt cx="108275" cy="175500"/>
            </a:xfrm>
          </p:grpSpPr>
          <p:sp>
            <p:nvSpPr>
              <p:cNvPr id="3160" name="Google Shape;3160;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61" name="Google Shape;3161;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162" name="Google Shape;3162;p94"/>
            <p:cNvGrpSpPr/>
            <p:nvPr/>
          </p:nvGrpSpPr>
          <p:grpSpPr>
            <a:xfrm rot="2056852" flipH="1">
              <a:off x="2475765" y="3993400"/>
              <a:ext cx="62033" cy="100548"/>
              <a:chOff x="2162517" y="2007250"/>
              <a:chExt cx="108275" cy="175500"/>
            </a:xfrm>
          </p:grpSpPr>
          <p:sp>
            <p:nvSpPr>
              <p:cNvPr id="3163" name="Google Shape;3163;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64" name="Google Shape;3164;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165" name="Google Shape;3165;p94"/>
            <p:cNvGrpSpPr/>
            <p:nvPr/>
          </p:nvGrpSpPr>
          <p:grpSpPr>
            <a:xfrm rot="8743148">
              <a:off x="2239215" y="3644100"/>
              <a:ext cx="62033" cy="100548"/>
              <a:chOff x="2162517" y="2007250"/>
              <a:chExt cx="108275" cy="175500"/>
            </a:xfrm>
          </p:grpSpPr>
          <p:sp>
            <p:nvSpPr>
              <p:cNvPr id="3166" name="Google Shape;3166;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67" name="Google Shape;3167;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3168" name="Google Shape;3168;p94"/>
          <p:cNvGrpSpPr/>
          <p:nvPr/>
        </p:nvGrpSpPr>
        <p:grpSpPr>
          <a:xfrm>
            <a:off x="3462350" y="1295156"/>
            <a:ext cx="650003" cy="452713"/>
            <a:chOff x="3462350" y="1295156"/>
            <a:chExt cx="650003" cy="452713"/>
          </a:xfrm>
        </p:grpSpPr>
        <p:grpSp>
          <p:nvGrpSpPr>
            <p:cNvPr id="3169" name="Google Shape;3169;p94"/>
            <p:cNvGrpSpPr/>
            <p:nvPr/>
          </p:nvGrpSpPr>
          <p:grpSpPr>
            <a:xfrm>
              <a:off x="3462350" y="1371008"/>
              <a:ext cx="611867" cy="305085"/>
              <a:chOff x="3462350" y="1341825"/>
              <a:chExt cx="611867" cy="305085"/>
            </a:xfrm>
          </p:grpSpPr>
          <p:sp>
            <p:nvSpPr>
              <p:cNvPr id="3170" name="Google Shape;3170;p94"/>
              <p:cNvSpPr/>
              <p:nvPr/>
            </p:nvSpPr>
            <p:spPr>
              <a:xfrm>
                <a:off x="3462350" y="1341825"/>
                <a:ext cx="592925" cy="288150"/>
              </a:xfrm>
              <a:custGeom>
                <a:avLst/>
                <a:gdLst/>
                <a:ahLst/>
                <a:cxnLst/>
                <a:rect l="l" t="t" r="r" b="b"/>
                <a:pathLst>
                  <a:path w="23717" h="11526" extrusionOk="0">
                    <a:moveTo>
                      <a:pt x="762" y="0"/>
                    </a:moveTo>
                    <a:lnTo>
                      <a:pt x="4191" y="429"/>
                    </a:lnTo>
                    <a:lnTo>
                      <a:pt x="9144" y="1001"/>
                    </a:lnTo>
                    <a:lnTo>
                      <a:pt x="12858" y="1858"/>
                    </a:lnTo>
                    <a:lnTo>
                      <a:pt x="15573" y="2953"/>
                    </a:lnTo>
                    <a:lnTo>
                      <a:pt x="19002" y="5096"/>
                    </a:lnTo>
                    <a:lnTo>
                      <a:pt x="21764" y="7144"/>
                    </a:lnTo>
                    <a:lnTo>
                      <a:pt x="23193" y="9240"/>
                    </a:lnTo>
                    <a:lnTo>
                      <a:pt x="23717" y="10478"/>
                    </a:lnTo>
                    <a:lnTo>
                      <a:pt x="18954" y="11526"/>
                    </a:lnTo>
                    <a:lnTo>
                      <a:pt x="17192" y="10287"/>
                    </a:lnTo>
                    <a:lnTo>
                      <a:pt x="16954" y="9430"/>
                    </a:lnTo>
                    <a:lnTo>
                      <a:pt x="15859" y="7620"/>
                    </a:lnTo>
                    <a:lnTo>
                      <a:pt x="13858" y="5858"/>
                    </a:lnTo>
                    <a:lnTo>
                      <a:pt x="10858" y="3906"/>
                    </a:lnTo>
                    <a:lnTo>
                      <a:pt x="8382" y="3001"/>
                    </a:lnTo>
                    <a:lnTo>
                      <a:pt x="5143" y="2239"/>
                    </a:lnTo>
                    <a:lnTo>
                      <a:pt x="1381" y="1858"/>
                    </a:lnTo>
                    <a:lnTo>
                      <a:pt x="0" y="1572"/>
                    </a:lnTo>
                    <a:lnTo>
                      <a:pt x="95" y="191"/>
                    </a:lnTo>
                    <a:close/>
                  </a:path>
                </a:pathLst>
              </a:custGeom>
              <a:solidFill>
                <a:schemeClr val="accent2"/>
              </a:solidFill>
              <a:ln>
                <a:noFill/>
              </a:ln>
            </p:spPr>
            <p:txBody>
              <a:bodyPr/>
              <a:lstStyle/>
              <a:p>
                <a:endParaRPr lang="en-US"/>
              </a:p>
            </p:txBody>
          </p:sp>
          <p:sp>
            <p:nvSpPr>
              <p:cNvPr id="3171" name="Google Shape;3171;p94"/>
              <p:cNvSpPr/>
              <p:nvPr/>
            </p:nvSpPr>
            <p:spPr>
              <a:xfrm>
                <a:off x="3479000" y="1386075"/>
                <a:ext cx="432578" cy="260812"/>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sp>
            <p:nvSpPr>
              <p:cNvPr id="3172" name="Google Shape;3172;p94"/>
              <p:cNvSpPr/>
              <p:nvPr/>
            </p:nvSpPr>
            <p:spPr>
              <a:xfrm>
                <a:off x="3479000" y="1343225"/>
                <a:ext cx="595217" cy="303685"/>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sp>
          <p:nvSpPr>
            <p:cNvPr id="3173" name="Google Shape;3173;p94"/>
            <p:cNvSpPr/>
            <p:nvPr/>
          </p:nvSpPr>
          <p:spPr>
            <a:xfrm>
              <a:off x="3843325" y="1607145"/>
              <a:ext cx="269028" cy="140724"/>
            </a:xfrm>
            <a:prstGeom prst="cloud">
              <a:avLst/>
            </a:prstGeom>
            <a:solidFill>
              <a:srgbClr val="F3F3F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4" name="Google Shape;3174;p94"/>
            <p:cNvGrpSpPr/>
            <p:nvPr/>
          </p:nvGrpSpPr>
          <p:grpSpPr>
            <a:xfrm rot="-4467433" flipH="1">
              <a:off x="3528650" y="1288212"/>
              <a:ext cx="62227" cy="100884"/>
              <a:chOff x="2162517" y="2007250"/>
              <a:chExt cx="108275" cy="175500"/>
            </a:xfrm>
          </p:grpSpPr>
          <p:sp>
            <p:nvSpPr>
              <p:cNvPr id="3175" name="Google Shape;3175;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76" name="Google Shape;3176;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177" name="Google Shape;3177;p94"/>
            <p:cNvGrpSpPr/>
            <p:nvPr/>
          </p:nvGrpSpPr>
          <p:grpSpPr>
            <a:xfrm rot="687608" flipH="1">
              <a:off x="3515428" y="1463491"/>
              <a:ext cx="51805" cy="84012"/>
              <a:chOff x="2097938" y="2003732"/>
              <a:chExt cx="157384" cy="255152"/>
            </a:xfrm>
          </p:grpSpPr>
          <p:sp>
            <p:nvSpPr>
              <p:cNvPr id="3178" name="Google Shape;3178;p94"/>
              <p:cNvSpPr/>
              <p:nvPr/>
            </p:nvSpPr>
            <p:spPr>
              <a:xfrm rot="-237">
                <a:off x="2104209" y="2003737"/>
                <a:ext cx="145812" cy="25456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79" name="Google Shape;3179;p94"/>
              <p:cNvSpPr/>
              <p:nvPr/>
            </p:nvSpPr>
            <p:spPr>
              <a:xfrm rot="-237">
                <a:off x="2097947" y="2006390"/>
                <a:ext cx="157367" cy="252489"/>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180" name="Google Shape;3180;p94"/>
            <p:cNvGrpSpPr/>
            <p:nvPr/>
          </p:nvGrpSpPr>
          <p:grpSpPr>
            <a:xfrm rot="-1038064" flipH="1">
              <a:off x="3572906" y="1453815"/>
              <a:ext cx="56192" cy="91109"/>
              <a:chOff x="2105688" y="2024220"/>
              <a:chExt cx="170696" cy="276658"/>
            </a:xfrm>
          </p:grpSpPr>
          <p:sp>
            <p:nvSpPr>
              <p:cNvPr id="3181" name="Google Shape;3181;p94"/>
              <p:cNvSpPr/>
              <p:nvPr/>
            </p:nvSpPr>
            <p:spPr>
              <a:xfrm>
                <a:off x="2112480" y="2024220"/>
                <a:ext cx="158162" cy="276028"/>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82" name="Google Shape;3182;p94"/>
              <p:cNvSpPr/>
              <p:nvPr/>
            </p:nvSpPr>
            <p:spPr>
              <a:xfrm>
                <a:off x="2105688" y="2027097"/>
                <a:ext cx="170696" cy="273781"/>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3183" name="Google Shape;3183;p94"/>
          <p:cNvGrpSpPr/>
          <p:nvPr/>
        </p:nvGrpSpPr>
        <p:grpSpPr>
          <a:xfrm>
            <a:off x="5035238" y="1295106"/>
            <a:ext cx="629461" cy="338073"/>
            <a:chOff x="5111438" y="1295106"/>
            <a:chExt cx="629461" cy="338073"/>
          </a:xfrm>
        </p:grpSpPr>
        <p:grpSp>
          <p:nvGrpSpPr>
            <p:cNvPr id="3184" name="Google Shape;3184;p94"/>
            <p:cNvGrpSpPr/>
            <p:nvPr/>
          </p:nvGrpSpPr>
          <p:grpSpPr>
            <a:xfrm rot="621253">
              <a:off x="5121246" y="1338154"/>
              <a:ext cx="492956" cy="153807"/>
              <a:chOff x="5738183" y="1506005"/>
              <a:chExt cx="431777" cy="134707"/>
            </a:xfrm>
          </p:grpSpPr>
          <p:sp>
            <p:nvSpPr>
              <p:cNvPr id="3185" name="Google Shape;3185;p94"/>
              <p:cNvSpPr/>
              <p:nvPr/>
            </p:nvSpPr>
            <p:spPr>
              <a:xfrm>
                <a:off x="5738183" y="1506012"/>
                <a:ext cx="216000" cy="134700"/>
              </a:xfrm>
              <a:prstGeom prst="arc">
                <a:avLst>
                  <a:gd name="adj1" fmla="val 14216407"/>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94"/>
              <p:cNvSpPr/>
              <p:nvPr/>
            </p:nvSpPr>
            <p:spPr>
              <a:xfrm flipH="1">
                <a:off x="5953960" y="1506005"/>
                <a:ext cx="216000" cy="134700"/>
              </a:xfrm>
              <a:prstGeom prst="arc">
                <a:avLst>
                  <a:gd name="adj1" fmla="val 146277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7" name="Google Shape;3187;p94"/>
            <p:cNvGrpSpPr/>
            <p:nvPr/>
          </p:nvGrpSpPr>
          <p:grpSpPr>
            <a:xfrm rot="621304">
              <a:off x="5356925" y="1514028"/>
              <a:ext cx="298208" cy="93108"/>
              <a:chOff x="5778225" y="1502925"/>
              <a:chExt cx="369926" cy="115500"/>
            </a:xfrm>
          </p:grpSpPr>
          <p:sp>
            <p:nvSpPr>
              <p:cNvPr id="3188" name="Google Shape;3188;p94"/>
              <p:cNvSpPr/>
              <p:nvPr/>
            </p:nvSpPr>
            <p:spPr>
              <a:xfrm>
                <a:off x="5778225" y="1502925"/>
                <a:ext cx="185100" cy="115500"/>
              </a:xfrm>
              <a:prstGeom prst="arc">
                <a:avLst>
                  <a:gd name="adj1" fmla="val 14111781"/>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94"/>
              <p:cNvSpPr/>
              <p:nvPr/>
            </p:nvSpPr>
            <p:spPr>
              <a:xfrm flipH="1">
                <a:off x="5963051" y="1502925"/>
                <a:ext cx="185100" cy="115500"/>
              </a:xfrm>
              <a:prstGeom prst="arc">
                <a:avLst>
                  <a:gd name="adj1" fmla="val 13798783"/>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0" name="Google Shape;3190;p94"/>
            <p:cNvGrpSpPr/>
            <p:nvPr/>
          </p:nvGrpSpPr>
          <p:grpSpPr>
            <a:xfrm rot="621307">
              <a:off x="5502082" y="1343638"/>
              <a:ext cx="234340" cy="71050"/>
              <a:chOff x="5813157" y="1519699"/>
              <a:chExt cx="338061" cy="102497"/>
            </a:xfrm>
          </p:grpSpPr>
          <p:sp>
            <p:nvSpPr>
              <p:cNvPr id="3191" name="Google Shape;3191;p94"/>
              <p:cNvSpPr/>
              <p:nvPr/>
            </p:nvSpPr>
            <p:spPr>
              <a:xfrm rot="-42817">
                <a:off x="5813750" y="1522742"/>
                <a:ext cx="168613" cy="98407"/>
              </a:xfrm>
              <a:prstGeom prst="arc">
                <a:avLst>
                  <a:gd name="adj1" fmla="val 149408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94"/>
              <p:cNvSpPr/>
              <p:nvPr/>
            </p:nvSpPr>
            <p:spPr>
              <a:xfrm rot="-42817" flipH="1">
                <a:off x="5982011" y="1520745"/>
                <a:ext cx="168613" cy="98407"/>
              </a:xfrm>
              <a:prstGeom prst="arc">
                <a:avLst>
                  <a:gd name="adj1" fmla="val 14711979"/>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3" name="Google Shape;3193;p94"/>
          <p:cNvGrpSpPr/>
          <p:nvPr/>
        </p:nvGrpSpPr>
        <p:grpSpPr>
          <a:xfrm>
            <a:off x="3742436" y="1516758"/>
            <a:ext cx="402983" cy="135190"/>
            <a:chOff x="3742436" y="1516758"/>
            <a:chExt cx="402983" cy="135190"/>
          </a:xfrm>
        </p:grpSpPr>
        <p:grpSp>
          <p:nvGrpSpPr>
            <p:cNvPr id="3194" name="Google Shape;3194;p94"/>
            <p:cNvGrpSpPr/>
            <p:nvPr/>
          </p:nvGrpSpPr>
          <p:grpSpPr>
            <a:xfrm rot="-6524258" flipH="1">
              <a:off x="3998769" y="1555853"/>
              <a:ext cx="62221" cy="100869"/>
              <a:chOff x="2162517" y="2007250"/>
              <a:chExt cx="108275" cy="175500"/>
            </a:xfrm>
          </p:grpSpPr>
          <p:sp>
            <p:nvSpPr>
              <p:cNvPr id="3195" name="Google Shape;3195;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96" name="Google Shape;3196;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197" name="Google Shape;3197;p94"/>
            <p:cNvGrpSpPr/>
            <p:nvPr/>
          </p:nvGrpSpPr>
          <p:grpSpPr>
            <a:xfrm rot="-5400000" flipH="1">
              <a:off x="4098701" y="1569824"/>
              <a:ext cx="35644" cy="57792"/>
              <a:chOff x="2162517" y="2007250"/>
              <a:chExt cx="108275" cy="175500"/>
            </a:xfrm>
          </p:grpSpPr>
          <p:sp>
            <p:nvSpPr>
              <p:cNvPr id="3198" name="Google Shape;3198;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199" name="Google Shape;3199;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200" name="Google Shape;3200;p94"/>
            <p:cNvGrpSpPr/>
            <p:nvPr/>
          </p:nvGrpSpPr>
          <p:grpSpPr>
            <a:xfrm rot="5400000">
              <a:off x="3761762" y="1534981"/>
              <a:ext cx="62226" cy="100877"/>
              <a:chOff x="2162517" y="2007250"/>
              <a:chExt cx="108275" cy="175500"/>
            </a:xfrm>
          </p:grpSpPr>
          <p:sp>
            <p:nvSpPr>
              <p:cNvPr id="3201" name="Google Shape;3201;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202" name="Google Shape;3202;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3203" name="Google Shape;3203;p94"/>
            <p:cNvGrpSpPr/>
            <p:nvPr/>
          </p:nvGrpSpPr>
          <p:grpSpPr>
            <a:xfrm rot="-7125628" flipH="1">
              <a:off x="4077322" y="1517390"/>
              <a:ext cx="35645" cy="57801"/>
              <a:chOff x="2162517" y="2007250"/>
              <a:chExt cx="108275" cy="175500"/>
            </a:xfrm>
          </p:grpSpPr>
          <p:sp>
            <p:nvSpPr>
              <p:cNvPr id="3204" name="Google Shape;3204;p94"/>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3205" name="Google Shape;3205;p94"/>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3206" name="Google Shape;3206;p94"/>
          <p:cNvGrpSpPr/>
          <p:nvPr/>
        </p:nvGrpSpPr>
        <p:grpSpPr>
          <a:xfrm>
            <a:off x="618822" y="4487416"/>
            <a:ext cx="311102" cy="247109"/>
            <a:chOff x="618822" y="4487416"/>
            <a:chExt cx="311102" cy="247109"/>
          </a:xfrm>
        </p:grpSpPr>
        <p:sp>
          <p:nvSpPr>
            <p:cNvPr id="3207" name="Google Shape;3207;p94"/>
            <p:cNvSpPr/>
            <p:nvPr/>
          </p:nvSpPr>
          <p:spPr>
            <a:xfrm rot="7198174">
              <a:off x="804352" y="4558183"/>
              <a:ext cx="47444" cy="207785"/>
            </a:xfrm>
            <a:prstGeom prst="triangle">
              <a:avLst>
                <a:gd name="adj" fmla="val 50000"/>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94"/>
            <p:cNvSpPr/>
            <p:nvPr/>
          </p:nvSpPr>
          <p:spPr>
            <a:xfrm rot="-2698469">
              <a:off x="631163" y="4532504"/>
              <a:ext cx="171445" cy="105845"/>
            </a:xfrm>
            <a:prstGeom prst="cloud">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9" name="Google Shape;3209;p94"/>
          <p:cNvSpPr txBox="1"/>
          <p:nvPr/>
        </p:nvSpPr>
        <p:spPr>
          <a:xfrm rot="-651264">
            <a:off x="4142969" y="487198"/>
            <a:ext cx="3337512" cy="3204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accent5"/>
                </a:solidFill>
                <a:latin typeface="Caveat"/>
                <a:ea typeface="Caveat"/>
                <a:cs typeface="Caveat"/>
                <a:sym typeface="Caveat"/>
              </a:rPr>
              <a:t>Let’s summarize…</a:t>
            </a:r>
            <a:endParaRPr sz="2800">
              <a:solidFill>
                <a:schemeClr val="accent5"/>
              </a:solidFill>
              <a:latin typeface="Caveat"/>
              <a:ea typeface="Caveat"/>
              <a:cs typeface="Caveat"/>
              <a:sym typeface="Caveat"/>
            </a:endParaRPr>
          </a:p>
          <a:p>
            <a:pPr marL="0" lvl="0" indent="0" algn="ctr" rtl="0">
              <a:spcBef>
                <a:spcPts val="0"/>
              </a:spcBef>
              <a:spcAft>
                <a:spcPts val="0"/>
              </a:spcAft>
              <a:buNone/>
            </a:pPr>
            <a:r>
              <a:rPr lang="en" sz="1800">
                <a:solidFill>
                  <a:schemeClr val="accent5"/>
                </a:solidFill>
                <a:latin typeface="Caveat"/>
                <a:ea typeface="Caveat"/>
                <a:cs typeface="Caveat"/>
                <a:sym typeface="Caveat"/>
              </a:rPr>
              <a:t>(so far)</a:t>
            </a:r>
            <a:endParaRPr sz="1800">
              <a:solidFill>
                <a:schemeClr val="accent5"/>
              </a:solidFill>
              <a:latin typeface="Caveat"/>
              <a:ea typeface="Caveat"/>
              <a:cs typeface="Caveat"/>
              <a:sym typeface="Caveat"/>
            </a:endParaRPr>
          </a:p>
        </p:txBody>
      </p:sp>
      <p:grpSp>
        <p:nvGrpSpPr>
          <p:cNvPr id="3210" name="Google Shape;3210;p94"/>
          <p:cNvGrpSpPr/>
          <p:nvPr/>
        </p:nvGrpSpPr>
        <p:grpSpPr>
          <a:xfrm flipH="1">
            <a:off x="4259279" y="2998500"/>
            <a:ext cx="971771" cy="2392777"/>
            <a:chOff x="6270698" y="3503323"/>
            <a:chExt cx="2555275" cy="1788725"/>
          </a:xfrm>
        </p:grpSpPr>
        <p:sp>
          <p:nvSpPr>
            <p:cNvPr id="3211" name="Google Shape;3211;p94"/>
            <p:cNvSpPr/>
            <p:nvPr/>
          </p:nvSpPr>
          <p:spPr>
            <a:xfrm>
              <a:off x="6270698" y="3503323"/>
              <a:ext cx="2555275" cy="1788725"/>
            </a:xfrm>
            <a:custGeom>
              <a:avLst/>
              <a:gdLst/>
              <a:ahLst/>
              <a:cxnLst/>
              <a:rect l="l" t="t" r="r" b="b"/>
              <a:pathLst>
                <a:path w="102211" h="71549" extrusionOk="0">
                  <a:moveTo>
                    <a:pt x="27862" y="0"/>
                  </a:moveTo>
                  <a:lnTo>
                    <a:pt x="41391" y="1399"/>
                  </a:lnTo>
                  <a:lnTo>
                    <a:pt x="37560" y="6192"/>
                  </a:lnTo>
                  <a:lnTo>
                    <a:pt x="34473" y="9175"/>
                  </a:lnTo>
                  <a:lnTo>
                    <a:pt x="38194" y="12022"/>
                  </a:lnTo>
                  <a:lnTo>
                    <a:pt x="49293" y="14667"/>
                  </a:lnTo>
                  <a:lnTo>
                    <a:pt x="65845" y="16082"/>
                  </a:lnTo>
                  <a:lnTo>
                    <a:pt x="79145" y="16932"/>
                  </a:lnTo>
                  <a:lnTo>
                    <a:pt x="91741" y="19477"/>
                  </a:lnTo>
                  <a:lnTo>
                    <a:pt x="99663" y="22874"/>
                  </a:lnTo>
                  <a:lnTo>
                    <a:pt x="102211" y="27544"/>
                  </a:lnTo>
                  <a:lnTo>
                    <a:pt x="101365" y="34053"/>
                  </a:lnTo>
                  <a:lnTo>
                    <a:pt x="94431" y="49194"/>
                  </a:lnTo>
                  <a:lnTo>
                    <a:pt x="80423" y="70984"/>
                  </a:lnTo>
                  <a:lnTo>
                    <a:pt x="27079" y="71549"/>
                  </a:lnTo>
                  <a:lnTo>
                    <a:pt x="15348" y="67630"/>
                  </a:lnTo>
                  <a:lnTo>
                    <a:pt x="35298" y="54759"/>
                  </a:lnTo>
                  <a:lnTo>
                    <a:pt x="46043" y="46469"/>
                  </a:lnTo>
                  <a:lnTo>
                    <a:pt x="53715" y="39052"/>
                  </a:lnTo>
                  <a:lnTo>
                    <a:pt x="57552" y="35125"/>
                  </a:lnTo>
                  <a:lnTo>
                    <a:pt x="61388" y="31634"/>
                  </a:lnTo>
                  <a:lnTo>
                    <a:pt x="62156" y="27053"/>
                  </a:lnTo>
                  <a:lnTo>
                    <a:pt x="53715" y="22690"/>
                  </a:lnTo>
                  <a:lnTo>
                    <a:pt x="40671" y="20072"/>
                  </a:lnTo>
                  <a:lnTo>
                    <a:pt x="29161" y="18545"/>
                  </a:lnTo>
                  <a:lnTo>
                    <a:pt x="8441" y="15054"/>
                  </a:lnTo>
                  <a:lnTo>
                    <a:pt x="0" y="9601"/>
                  </a:lnTo>
                  <a:lnTo>
                    <a:pt x="1536" y="5456"/>
                  </a:lnTo>
                  <a:lnTo>
                    <a:pt x="4604" y="1457"/>
                  </a:lnTo>
                  <a:close/>
                </a:path>
              </a:pathLst>
            </a:custGeom>
            <a:solidFill>
              <a:schemeClr val="accent2"/>
            </a:solidFill>
            <a:ln>
              <a:noFill/>
            </a:ln>
          </p:spPr>
          <p:txBody>
            <a:bodyPr/>
            <a:lstStyle/>
            <a:p>
              <a:endParaRPr lang="en-US"/>
            </a:p>
          </p:txBody>
        </p:sp>
        <p:sp>
          <p:nvSpPr>
            <p:cNvPr id="3212" name="Google Shape;3212;p94"/>
            <p:cNvSpPr/>
            <p:nvPr/>
          </p:nvSpPr>
          <p:spPr>
            <a:xfrm>
              <a:off x="6282792" y="3568809"/>
              <a:ext cx="1534775" cy="1638350"/>
            </a:xfrm>
            <a:custGeom>
              <a:avLst/>
              <a:gdLst/>
              <a:ahLst/>
              <a:cxnLst/>
              <a:rect l="l" t="t" r="r" b="b"/>
              <a:pathLst>
                <a:path w="61391" h="65534" extrusionOk="0">
                  <a:moveTo>
                    <a:pt x="284" y="0"/>
                  </a:moveTo>
                  <a:cubicBezTo>
                    <a:pt x="1337" y="1961"/>
                    <a:pt x="-3574" y="7507"/>
                    <a:pt x="6603" y="11765"/>
                  </a:cubicBezTo>
                  <a:cubicBezTo>
                    <a:pt x="16781" y="16023"/>
                    <a:pt x="59840" y="16589"/>
                    <a:pt x="61349" y="25550"/>
                  </a:cubicBezTo>
                  <a:cubicBezTo>
                    <a:pt x="62858" y="34512"/>
                    <a:pt x="23274" y="58870"/>
                    <a:pt x="15659" y="65534"/>
                  </a:cubicBezTo>
                </a:path>
              </a:pathLst>
            </a:custGeom>
            <a:noFill/>
            <a:ln w="28575" cap="flat" cmpd="sng">
              <a:solidFill>
                <a:schemeClr val="dk1"/>
              </a:solidFill>
              <a:prstDash val="solid"/>
              <a:round/>
              <a:headEnd type="none" w="med" len="med"/>
              <a:tailEnd type="none" w="med" len="med"/>
            </a:ln>
          </p:spPr>
          <p:txBody>
            <a:bodyPr/>
            <a:lstStyle/>
            <a:p>
              <a:endParaRPr lang="en-US"/>
            </a:p>
          </p:txBody>
        </p:sp>
        <p:sp>
          <p:nvSpPr>
            <p:cNvPr id="3213" name="Google Shape;3213;p94"/>
            <p:cNvSpPr/>
            <p:nvPr/>
          </p:nvSpPr>
          <p:spPr>
            <a:xfrm>
              <a:off x="7175965" y="3539748"/>
              <a:ext cx="1640100" cy="1674475"/>
            </a:xfrm>
            <a:custGeom>
              <a:avLst/>
              <a:gdLst/>
              <a:ahLst/>
              <a:cxnLst/>
              <a:rect l="l" t="t" r="r" b="b"/>
              <a:pathLst>
                <a:path w="65604" h="66979" extrusionOk="0">
                  <a:moveTo>
                    <a:pt x="6763" y="0"/>
                  </a:moveTo>
                  <a:cubicBezTo>
                    <a:pt x="6244" y="1915"/>
                    <a:pt x="-5898" y="7777"/>
                    <a:pt x="3650" y="11488"/>
                  </a:cubicBezTo>
                  <a:cubicBezTo>
                    <a:pt x="13198" y="15199"/>
                    <a:pt x="56702" y="13018"/>
                    <a:pt x="64050" y="22266"/>
                  </a:cubicBezTo>
                  <a:cubicBezTo>
                    <a:pt x="71398" y="31515"/>
                    <a:pt x="50455" y="59527"/>
                    <a:pt x="47736" y="66979"/>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nvGrpSpPr>
          <p:cNvPr id="3214" name="Google Shape;3214;p94"/>
          <p:cNvGrpSpPr/>
          <p:nvPr/>
        </p:nvGrpSpPr>
        <p:grpSpPr>
          <a:xfrm>
            <a:off x="4430452" y="1682775"/>
            <a:ext cx="680998" cy="1169400"/>
            <a:chOff x="4430452" y="1682775"/>
            <a:chExt cx="680998" cy="1169400"/>
          </a:xfrm>
        </p:grpSpPr>
        <p:grpSp>
          <p:nvGrpSpPr>
            <p:cNvPr id="3215" name="Google Shape;3215;p94"/>
            <p:cNvGrpSpPr/>
            <p:nvPr/>
          </p:nvGrpSpPr>
          <p:grpSpPr>
            <a:xfrm>
              <a:off x="4564250" y="1682775"/>
              <a:ext cx="547200" cy="1169400"/>
              <a:chOff x="4564250" y="1682775"/>
              <a:chExt cx="547200" cy="1169400"/>
            </a:xfrm>
          </p:grpSpPr>
          <p:grpSp>
            <p:nvGrpSpPr>
              <p:cNvPr id="3216" name="Google Shape;3216;p94"/>
              <p:cNvGrpSpPr/>
              <p:nvPr/>
            </p:nvGrpSpPr>
            <p:grpSpPr>
              <a:xfrm>
                <a:off x="4564250" y="1682775"/>
                <a:ext cx="547200" cy="1169400"/>
                <a:chOff x="4618250" y="1481350"/>
                <a:chExt cx="547200" cy="1169400"/>
              </a:xfrm>
            </p:grpSpPr>
            <p:sp>
              <p:nvSpPr>
                <p:cNvPr id="3217" name="Google Shape;3217;p94"/>
                <p:cNvSpPr/>
                <p:nvPr/>
              </p:nvSpPr>
              <p:spPr>
                <a:xfrm rot="-5400000">
                  <a:off x="4307150" y="1792450"/>
                  <a:ext cx="1169400" cy="547200"/>
                </a:xfrm>
                <a:prstGeom prst="can">
                  <a:avLst>
                    <a:gd name="adj"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94"/>
                <p:cNvSpPr/>
                <p:nvPr/>
              </p:nvSpPr>
              <p:spPr>
                <a:xfrm>
                  <a:off x="4629200" y="1535750"/>
                  <a:ext cx="224400" cy="1060500"/>
                </a:xfrm>
                <a:prstGeom prst="ellipse">
                  <a:avLst/>
                </a:prstGeom>
                <a:solidFill>
                  <a:srgbClr val="BE8B98"/>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94"/>
                <p:cNvSpPr/>
                <p:nvPr/>
              </p:nvSpPr>
              <p:spPr>
                <a:xfrm rot="10800000" flipH="1">
                  <a:off x="4705823" y="20650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20" name="Google Shape;3220;p94"/>
                <p:cNvSpPr/>
                <p:nvPr/>
              </p:nvSpPr>
              <p:spPr>
                <a:xfrm>
                  <a:off x="4698450" y="17156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21" name="Google Shape;3221;p94"/>
                <p:cNvSpPr/>
                <p:nvPr/>
              </p:nvSpPr>
              <p:spPr>
                <a:xfrm>
                  <a:off x="4765950" y="1567200"/>
                  <a:ext cx="36475" cy="1009600"/>
                </a:xfrm>
                <a:custGeom>
                  <a:avLst/>
                  <a:gdLst/>
                  <a:ahLst/>
                  <a:cxnLst/>
                  <a:rect l="l" t="t" r="r" b="b"/>
                  <a:pathLst>
                    <a:path w="1459" h="40384" extrusionOk="0">
                      <a:moveTo>
                        <a:pt x="0" y="16126"/>
                      </a:moveTo>
                      <a:lnTo>
                        <a:pt x="365" y="0"/>
                      </a:lnTo>
                      <a:lnTo>
                        <a:pt x="1459" y="2025"/>
                      </a:lnTo>
                      <a:lnTo>
                        <a:pt x="1459" y="38001"/>
                      </a:lnTo>
                      <a:lnTo>
                        <a:pt x="219" y="4038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22" name="Google Shape;3222;p94"/>
                <p:cNvSpPr/>
                <p:nvPr/>
              </p:nvSpPr>
              <p:spPr>
                <a:xfrm rot="-5400000">
                  <a:off x="4657873" y="1977550"/>
                  <a:ext cx="189000" cy="177000"/>
                </a:xfrm>
                <a:prstGeom prst="can">
                  <a:avLst>
                    <a:gd name="adj" fmla="val 39131"/>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94"/>
                <p:cNvSpPr/>
                <p:nvPr/>
              </p:nvSpPr>
              <p:spPr>
                <a:xfrm>
                  <a:off x="4786000" y="1831225"/>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24" name="Google Shape;3224;p94"/>
                <p:cNvSpPr/>
                <p:nvPr/>
              </p:nvSpPr>
              <p:spPr>
                <a:xfrm rot="10800000" flipH="1">
                  <a:off x="4786000" y="2080800"/>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3225" name="Google Shape;3225;p94"/>
              <p:cNvGrpSpPr/>
              <p:nvPr/>
            </p:nvGrpSpPr>
            <p:grpSpPr>
              <a:xfrm>
                <a:off x="4820735" y="1729750"/>
                <a:ext cx="212199" cy="169750"/>
                <a:chOff x="4820735" y="1729750"/>
                <a:chExt cx="212199" cy="169750"/>
              </a:xfrm>
            </p:grpSpPr>
            <p:sp>
              <p:nvSpPr>
                <p:cNvPr id="3226" name="Google Shape;3226;p94"/>
                <p:cNvSpPr/>
                <p:nvPr/>
              </p:nvSpPr>
              <p:spPr>
                <a:xfrm>
                  <a:off x="4820735" y="1731700"/>
                  <a:ext cx="212199"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3227" name="Google Shape;3227;p94"/>
                <p:cNvCxnSpPr/>
                <p:nvPr/>
              </p:nvCxnSpPr>
              <p:spPr>
                <a:xfrm rot="10800000" flipH="1">
                  <a:off x="4931000" y="1729750"/>
                  <a:ext cx="47400" cy="96000"/>
                </a:xfrm>
                <a:prstGeom prst="straightConnector1">
                  <a:avLst/>
                </a:prstGeom>
                <a:noFill/>
                <a:ln w="9525" cap="flat" cmpd="sng">
                  <a:solidFill>
                    <a:srgbClr val="1A1230"/>
                  </a:solidFill>
                  <a:prstDash val="solid"/>
                  <a:round/>
                  <a:headEnd type="none" w="med" len="med"/>
                  <a:tailEnd type="none" w="med" len="med"/>
                </a:ln>
              </p:spPr>
            </p:cxnSp>
            <p:sp>
              <p:nvSpPr>
                <p:cNvPr id="3228" name="Google Shape;3228;p94"/>
                <p:cNvSpPr/>
                <p:nvPr/>
              </p:nvSpPr>
              <p:spPr>
                <a:xfrm>
                  <a:off x="4858975" y="1822100"/>
                  <a:ext cx="161400" cy="68400"/>
                </a:xfrm>
                <a:custGeom>
                  <a:avLst/>
                  <a:gdLst/>
                  <a:ahLst/>
                  <a:cxnLst/>
                  <a:rect l="l" t="t" r="r" b="b"/>
                  <a:pathLst>
                    <a:path w="6456" h="2736" extrusionOk="0">
                      <a:moveTo>
                        <a:pt x="0" y="0"/>
                      </a:moveTo>
                      <a:lnTo>
                        <a:pt x="2881" y="0"/>
                      </a:lnTo>
                      <a:lnTo>
                        <a:pt x="6456" y="2736"/>
                      </a:lnTo>
                      <a:lnTo>
                        <a:pt x="510" y="2736"/>
                      </a:lnTo>
                      <a:close/>
                    </a:path>
                  </a:pathLst>
                </a:custGeom>
                <a:solidFill>
                  <a:schemeClr val="accent2"/>
                </a:solidFill>
                <a:ln w="9525" cap="flat" cmpd="sng">
                  <a:solidFill>
                    <a:schemeClr val="dk1"/>
                  </a:solidFill>
                  <a:prstDash val="solid"/>
                  <a:round/>
                  <a:headEnd type="none" w="med" len="med"/>
                  <a:tailEnd type="none" w="med" len="med"/>
                </a:ln>
              </p:spPr>
              <p:txBody>
                <a:bodyPr/>
                <a:lstStyle/>
                <a:p>
                  <a:endParaRPr lang="en-US"/>
                </a:p>
              </p:txBody>
            </p:sp>
          </p:grpSp>
          <p:grpSp>
            <p:nvGrpSpPr>
              <p:cNvPr id="3229" name="Google Shape;3229;p94"/>
              <p:cNvGrpSpPr/>
              <p:nvPr/>
            </p:nvGrpSpPr>
            <p:grpSpPr>
              <a:xfrm>
                <a:off x="4883400" y="2003479"/>
                <a:ext cx="184225" cy="235276"/>
                <a:chOff x="4937400" y="1802050"/>
                <a:chExt cx="184225" cy="259000"/>
              </a:xfrm>
            </p:grpSpPr>
            <p:sp>
              <p:nvSpPr>
                <p:cNvPr id="3230" name="Google Shape;3230;p9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sp>
              <p:nvSpPr>
                <p:cNvPr id="3231" name="Google Shape;3231;p9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cxnSp>
              <p:nvCxnSpPr>
                <p:cNvPr id="3232" name="Google Shape;3232;p9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3233" name="Google Shape;3233;p94"/>
              <p:cNvGrpSpPr/>
              <p:nvPr/>
            </p:nvGrpSpPr>
            <p:grpSpPr>
              <a:xfrm rot="10800000" flipH="1">
                <a:off x="4876104" y="2352251"/>
                <a:ext cx="184225" cy="235276"/>
                <a:chOff x="4937400" y="1802050"/>
                <a:chExt cx="184225" cy="259000"/>
              </a:xfrm>
            </p:grpSpPr>
            <p:sp>
              <p:nvSpPr>
                <p:cNvPr id="3234" name="Google Shape;3234;p9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3235" name="Google Shape;3235;p9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3236" name="Google Shape;3236;p9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3237" name="Google Shape;3237;p94"/>
              <p:cNvGrpSpPr/>
              <p:nvPr/>
            </p:nvGrpSpPr>
            <p:grpSpPr>
              <a:xfrm rot="10800000" flipH="1">
                <a:off x="4813325" y="2669434"/>
                <a:ext cx="212090" cy="161117"/>
                <a:chOff x="4868075" y="1528425"/>
                <a:chExt cx="218875" cy="169650"/>
              </a:xfrm>
            </p:grpSpPr>
            <p:sp>
              <p:nvSpPr>
                <p:cNvPr id="3238" name="Google Shape;3238;p94"/>
                <p:cNvSpPr/>
                <p:nvPr/>
              </p:nvSpPr>
              <p:spPr>
                <a:xfrm>
                  <a:off x="4868075" y="1530275"/>
                  <a:ext cx="218875"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3239" name="Google Shape;3239;p94"/>
                <p:cNvSpPr/>
                <p:nvPr/>
              </p:nvSpPr>
              <p:spPr>
                <a:xfrm>
                  <a:off x="4897275" y="1614175"/>
                  <a:ext cx="120375" cy="83900"/>
                </a:xfrm>
                <a:custGeom>
                  <a:avLst/>
                  <a:gdLst/>
                  <a:ahLst/>
                  <a:cxnLst/>
                  <a:rect l="l" t="t" r="r" b="b"/>
                  <a:pathLst>
                    <a:path w="4815" h="3356" extrusionOk="0">
                      <a:moveTo>
                        <a:pt x="4815" y="3356"/>
                      </a:moveTo>
                      <a:lnTo>
                        <a:pt x="3648" y="0"/>
                      </a:lnTo>
                      <a:lnTo>
                        <a:pt x="0" y="0"/>
                      </a:lnTo>
                    </a:path>
                  </a:pathLst>
                </a:custGeom>
                <a:noFill/>
                <a:ln w="9525" cap="flat" cmpd="sng">
                  <a:solidFill>
                    <a:srgbClr val="1A1230"/>
                  </a:solidFill>
                  <a:prstDash val="solid"/>
                  <a:round/>
                  <a:headEnd type="none" w="med" len="med"/>
                  <a:tailEnd type="none" w="med" len="med"/>
                </a:ln>
              </p:spPr>
              <p:txBody>
                <a:bodyPr/>
                <a:lstStyle/>
                <a:p>
                  <a:endParaRPr lang="en-US"/>
                </a:p>
              </p:txBody>
            </p:sp>
            <p:cxnSp>
              <p:nvCxnSpPr>
                <p:cNvPr id="3240" name="Google Shape;3240;p94"/>
                <p:cNvCxnSpPr/>
                <p:nvPr/>
              </p:nvCxnSpPr>
              <p:spPr>
                <a:xfrm rot="10800000" flipH="1">
                  <a:off x="4988475" y="1528425"/>
                  <a:ext cx="42000" cy="89400"/>
                </a:xfrm>
                <a:prstGeom prst="straightConnector1">
                  <a:avLst/>
                </a:prstGeom>
                <a:noFill/>
                <a:ln w="9525" cap="flat" cmpd="sng">
                  <a:solidFill>
                    <a:schemeClr val="dk2"/>
                  </a:solidFill>
                  <a:prstDash val="solid"/>
                  <a:round/>
                  <a:headEnd type="none" w="med" len="med"/>
                  <a:tailEnd type="none" w="med" len="med"/>
                </a:ln>
              </p:spPr>
            </p:cxnSp>
          </p:grpSp>
        </p:grpSp>
        <p:grpSp>
          <p:nvGrpSpPr>
            <p:cNvPr id="3241" name="Google Shape;3241;p94"/>
            <p:cNvGrpSpPr/>
            <p:nvPr/>
          </p:nvGrpSpPr>
          <p:grpSpPr>
            <a:xfrm>
              <a:off x="4430452" y="2145423"/>
              <a:ext cx="226152" cy="451889"/>
              <a:chOff x="4430452" y="2145423"/>
              <a:chExt cx="226152" cy="451889"/>
            </a:xfrm>
          </p:grpSpPr>
          <p:grpSp>
            <p:nvGrpSpPr>
              <p:cNvPr id="3242" name="Google Shape;3242;p94"/>
              <p:cNvGrpSpPr/>
              <p:nvPr/>
            </p:nvGrpSpPr>
            <p:grpSpPr>
              <a:xfrm>
                <a:off x="4430452" y="2145423"/>
                <a:ext cx="226152" cy="451889"/>
                <a:chOff x="4430350" y="2168655"/>
                <a:chExt cx="209750" cy="428575"/>
              </a:xfrm>
            </p:grpSpPr>
            <p:sp>
              <p:nvSpPr>
                <p:cNvPr id="3243" name="Google Shape;3243;p94"/>
                <p:cNvSpPr/>
                <p:nvPr/>
              </p:nvSpPr>
              <p:spPr>
                <a:xfrm>
                  <a:off x="4432175" y="2168655"/>
                  <a:ext cx="202450" cy="426800"/>
                </a:xfrm>
                <a:custGeom>
                  <a:avLst/>
                  <a:gdLst/>
                  <a:ahLst/>
                  <a:cxnLst/>
                  <a:rect l="l" t="t" r="r" b="b"/>
                  <a:pathLst>
                    <a:path w="8098" h="17072" extrusionOk="0">
                      <a:moveTo>
                        <a:pt x="8098" y="7150"/>
                      </a:moveTo>
                      <a:lnTo>
                        <a:pt x="3866" y="16853"/>
                      </a:lnTo>
                      <a:lnTo>
                        <a:pt x="0" y="17072"/>
                      </a:lnTo>
                      <a:lnTo>
                        <a:pt x="729" y="2846"/>
                      </a:lnTo>
                      <a:lnTo>
                        <a:pt x="5617" y="292"/>
                      </a:lnTo>
                      <a:lnTo>
                        <a:pt x="7806" y="0"/>
                      </a:lnTo>
                      <a:close/>
                    </a:path>
                  </a:pathLst>
                </a:custGeom>
                <a:solidFill>
                  <a:srgbClr val="74523E"/>
                </a:solidFill>
                <a:ln w="9525" cap="flat" cmpd="sng">
                  <a:solidFill>
                    <a:srgbClr val="1A1230"/>
                  </a:solidFill>
                  <a:prstDash val="solid"/>
                  <a:round/>
                  <a:headEnd type="none" w="med" len="med"/>
                  <a:tailEnd type="none" w="med" len="med"/>
                </a:ln>
              </p:spPr>
              <p:txBody>
                <a:bodyPr/>
                <a:lstStyle/>
                <a:p>
                  <a:endParaRPr lang="en-US"/>
                </a:p>
              </p:txBody>
            </p:sp>
            <p:sp>
              <p:nvSpPr>
                <p:cNvPr id="3244" name="Google Shape;3244;p94"/>
                <p:cNvSpPr/>
                <p:nvPr/>
              </p:nvSpPr>
              <p:spPr>
                <a:xfrm>
                  <a:off x="4568950" y="2170480"/>
                  <a:ext cx="71150" cy="175100"/>
                </a:xfrm>
                <a:custGeom>
                  <a:avLst/>
                  <a:gdLst/>
                  <a:ahLst/>
                  <a:cxnLst/>
                  <a:rect l="l" t="t" r="r" b="b"/>
                  <a:pathLst>
                    <a:path w="2846" h="7004" extrusionOk="0">
                      <a:moveTo>
                        <a:pt x="0" y="146"/>
                      </a:moveTo>
                      <a:lnTo>
                        <a:pt x="2262" y="0"/>
                      </a:lnTo>
                      <a:lnTo>
                        <a:pt x="2846" y="7004"/>
                      </a:lnTo>
                      <a:lnTo>
                        <a:pt x="0" y="6858"/>
                      </a:lnTo>
                      <a:close/>
                    </a:path>
                  </a:pathLst>
                </a:custGeom>
                <a:solidFill>
                  <a:srgbClr val="C48F72"/>
                </a:solidFill>
                <a:ln w="9525" cap="flat" cmpd="sng">
                  <a:solidFill>
                    <a:srgbClr val="1A1230"/>
                  </a:solidFill>
                  <a:prstDash val="solid"/>
                  <a:round/>
                  <a:headEnd type="none" w="med" len="med"/>
                  <a:tailEnd type="none" w="med" len="med"/>
                </a:ln>
              </p:spPr>
              <p:txBody>
                <a:bodyPr/>
                <a:lstStyle/>
                <a:p>
                  <a:endParaRPr lang="en-US"/>
                </a:p>
              </p:txBody>
            </p:sp>
            <p:cxnSp>
              <p:nvCxnSpPr>
                <p:cNvPr id="3245" name="Google Shape;3245;p94"/>
                <p:cNvCxnSpPr/>
                <p:nvPr/>
              </p:nvCxnSpPr>
              <p:spPr>
                <a:xfrm flipH="1">
                  <a:off x="4430350" y="2341930"/>
                  <a:ext cx="138600" cy="255300"/>
                </a:xfrm>
                <a:prstGeom prst="straightConnector1">
                  <a:avLst/>
                </a:prstGeom>
                <a:noFill/>
                <a:ln w="9525" cap="flat" cmpd="sng">
                  <a:solidFill>
                    <a:srgbClr val="1A1230"/>
                  </a:solidFill>
                  <a:prstDash val="solid"/>
                  <a:round/>
                  <a:headEnd type="none" w="med" len="med"/>
                  <a:tailEnd type="none" w="med" len="med"/>
                </a:ln>
              </p:spPr>
            </p:cxnSp>
          </p:grpSp>
          <p:sp>
            <p:nvSpPr>
              <p:cNvPr id="3246" name="Google Shape;3246;p94"/>
              <p:cNvSpPr/>
              <p:nvPr/>
            </p:nvSpPr>
            <p:spPr>
              <a:xfrm rot="-5400000">
                <a:off x="4517724" y="2230600"/>
                <a:ext cx="51600" cy="48300"/>
              </a:xfrm>
              <a:prstGeom prst="can">
                <a:avLst>
                  <a:gd name="adj" fmla="val 39131"/>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47" name="Google Shape;3247;p94"/>
          <p:cNvGrpSpPr/>
          <p:nvPr/>
        </p:nvGrpSpPr>
        <p:grpSpPr>
          <a:xfrm>
            <a:off x="4710075" y="2196925"/>
            <a:ext cx="616975" cy="941122"/>
            <a:chOff x="4710075" y="2196925"/>
            <a:chExt cx="616975" cy="941122"/>
          </a:xfrm>
        </p:grpSpPr>
        <p:grpSp>
          <p:nvGrpSpPr>
            <p:cNvPr id="3248" name="Google Shape;3248;p94"/>
            <p:cNvGrpSpPr/>
            <p:nvPr/>
          </p:nvGrpSpPr>
          <p:grpSpPr>
            <a:xfrm>
              <a:off x="4839825" y="2196925"/>
              <a:ext cx="357475" cy="844500"/>
              <a:chOff x="4839825" y="2196925"/>
              <a:chExt cx="357475" cy="844500"/>
            </a:xfrm>
          </p:grpSpPr>
          <p:sp>
            <p:nvSpPr>
              <p:cNvPr id="3249" name="Google Shape;3249;p94"/>
              <p:cNvSpPr/>
              <p:nvPr/>
            </p:nvSpPr>
            <p:spPr>
              <a:xfrm>
                <a:off x="4839825" y="2196925"/>
                <a:ext cx="357475" cy="844500"/>
              </a:xfrm>
              <a:custGeom>
                <a:avLst/>
                <a:gdLst/>
                <a:ahLst/>
                <a:cxnLst/>
                <a:rect l="l" t="t" r="r" b="b"/>
                <a:pathLst>
                  <a:path w="14299" h="33780" extrusionOk="0">
                    <a:moveTo>
                      <a:pt x="2699" y="0"/>
                    </a:moveTo>
                    <a:lnTo>
                      <a:pt x="6821" y="73"/>
                    </a:lnTo>
                    <a:lnTo>
                      <a:pt x="9265" y="1678"/>
                    </a:lnTo>
                    <a:lnTo>
                      <a:pt x="14299" y="33780"/>
                    </a:lnTo>
                    <a:lnTo>
                      <a:pt x="0" y="33780"/>
                    </a:lnTo>
                    <a:lnTo>
                      <a:pt x="2699" y="1496"/>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grpSp>
            <p:nvGrpSpPr>
              <p:cNvPr id="3250" name="Google Shape;3250;p94"/>
              <p:cNvGrpSpPr/>
              <p:nvPr/>
            </p:nvGrpSpPr>
            <p:grpSpPr>
              <a:xfrm>
                <a:off x="4939275" y="2320950"/>
                <a:ext cx="136850" cy="623700"/>
                <a:chOff x="4939275" y="2320950"/>
                <a:chExt cx="136850" cy="623700"/>
              </a:xfrm>
            </p:grpSpPr>
            <p:cxnSp>
              <p:nvCxnSpPr>
                <p:cNvPr id="3251" name="Google Shape;3251;p94"/>
                <p:cNvCxnSpPr/>
                <p:nvPr/>
              </p:nvCxnSpPr>
              <p:spPr>
                <a:xfrm flipH="1">
                  <a:off x="4939275" y="2362900"/>
                  <a:ext cx="27300" cy="497700"/>
                </a:xfrm>
                <a:prstGeom prst="straightConnector1">
                  <a:avLst/>
                </a:prstGeom>
                <a:noFill/>
                <a:ln w="9525" cap="flat" cmpd="sng">
                  <a:solidFill>
                    <a:schemeClr val="dk1"/>
                  </a:solidFill>
                  <a:prstDash val="solid"/>
                  <a:round/>
                  <a:headEnd type="none" w="med" len="med"/>
                  <a:tailEnd type="none" w="med" len="med"/>
                </a:ln>
              </p:spPr>
            </p:cxnSp>
            <p:cxnSp>
              <p:nvCxnSpPr>
                <p:cNvPr id="3252" name="Google Shape;3252;p94"/>
                <p:cNvCxnSpPr/>
                <p:nvPr/>
              </p:nvCxnSpPr>
              <p:spPr>
                <a:xfrm>
                  <a:off x="4993025" y="2320950"/>
                  <a:ext cx="83100" cy="623700"/>
                </a:xfrm>
                <a:prstGeom prst="straightConnector1">
                  <a:avLst/>
                </a:prstGeom>
                <a:noFill/>
                <a:ln w="9525" cap="flat" cmpd="sng">
                  <a:solidFill>
                    <a:schemeClr val="dk1"/>
                  </a:solidFill>
                  <a:prstDash val="solid"/>
                  <a:round/>
                  <a:headEnd type="none" w="med" len="med"/>
                  <a:tailEnd type="none" w="med" len="med"/>
                </a:ln>
              </p:spPr>
            </p:cxnSp>
            <p:cxnSp>
              <p:nvCxnSpPr>
                <p:cNvPr id="3253" name="Google Shape;3253;p94"/>
                <p:cNvCxnSpPr/>
                <p:nvPr/>
              </p:nvCxnSpPr>
              <p:spPr>
                <a:xfrm flipH="1">
                  <a:off x="4994850" y="2621900"/>
                  <a:ext cx="900" cy="319200"/>
                </a:xfrm>
                <a:prstGeom prst="straightConnector1">
                  <a:avLst/>
                </a:prstGeom>
                <a:noFill/>
                <a:ln w="9525" cap="flat" cmpd="sng">
                  <a:solidFill>
                    <a:schemeClr val="dk1"/>
                  </a:solidFill>
                  <a:prstDash val="solid"/>
                  <a:round/>
                  <a:headEnd type="none" w="med" len="med"/>
                  <a:tailEnd type="none" w="med" len="med"/>
                </a:ln>
              </p:spPr>
            </p:cxnSp>
          </p:grpSp>
        </p:grpSp>
        <p:grpSp>
          <p:nvGrpSpPr>
            <p:cNvPr id="3254" name="Google Shape;3254;p94"/>
            <p:cNvGrpSpPr/>
            <p:nvPr/>
          </p:nvGrpSpPr>
          <p:grpSpPr>
            <a:xfrm>
              <a:off x="4710075" y="2942258"/>
              <a:ext cx="616975" cy="195788"/>
              <a:chOff x="3451228" y="4306031"/>
              <a:chExt cx="1961141" cy="622341"/>
            </a:xfrm>
          </p:grpSpPr>
          <p:sp>
            <p:nvSpPr>
              <p:cNvPr id="3255" name="Google Shape;3255;p94"/>
              <p:cNvSpPr/>
              <p:nvPr/>
            </p:nvSpPr>
            <p:spPr>
              <a:xfrm>
                <a:off x="3451228" y="4375736"/>
                <a:ext cx="1118016" cy="552636"/>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94"/>
              <p:cNvSpPr/>
              <p:nvPr/>
            </p:nvSpPr>
            <p:spPr>
              <a:xfrm rot="10800000">
                <a:off x="4183221" y="4306031"/>
                <a:ext cx="1229148" cy="607608"/>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94"/>
              <p:cNvSpPr/>
              <p:nvPr/>
            </p:nvSpPr>
            <p:spPr>
              <a:xfrm rot="10800000">
                <a:off x="4002797" y="4496518"/>
                <a:ext cx="629424" cy="311148"/>
              </a:xfrm>
              <a:prstGeom prst="cloud">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58" name="Google Shape;3258;p94"/>
          <p:cNvGrpSpPr/>
          <p:nvPr/>
        </p:nvGrpSpPr>
        <p:grpSpPr>
          <a:xfrm>
            <a:off x="520150" y="1253048"/>
            <a:ext cx="2950000" cy="4454102"/>
            <a:chOff x="520150" y="1253048"/>
            <a:chExt cx="2950000" cy="4454102"/>
          </a:xfrm>
        </p:grpSpPr>
        <p:grpSp>
          <p:nvGrpSpPr>
            <p:cNvPr id="3259" name="Google Shape;3259;p94"/>
            <p:cNvGrpSpPr/>
            <p:nvPr/>
          </p:nvGrpSpPr>
          <p:grpSpPr>
            <a:xfrm>
              <a:off x="1630976" y="1253048"/>
              <a:ext cx="1839175" cy="3975860"/>
              <a:chOff x="1630976" y="1253048"/>
              <a:chExt cx="1839175" cy="3975860"/>
            </a:xfrm>
          </p:grpSpPr>
          <p:sp>
            <p:nvSpPr>
              <p:cNvPr id="3260" name="Google Shape;3260;p94"/>
              <p:cNvSpPr/>
              <p:nvPr/>
            </p:nvSpPr>
            <p:spPr>
              <a:xfrm rot="5164202">
                <a:off x="2318954" y="1931180"/>
                <a:ext cx="621562" cy="13230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94"/>
              <p:cNvSpPr/>
              <p:nvPr/>
            </p:nvSpPr>
            <p:spPr>
              <a:xfrm rot="4839564">
                <a:off x="2351005" y="2949094"/>
                <a:ext cx="789265" cy="13227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94"/>
              <p:cNvSpPr/>
              <p:nvPr/>
            </p:nvSpPr>
            <p:spPr>
              <a:xfrm rot="5239920">
                <a:off x="1268631" y="4641433"/>
                <a:ext cx="1037625" cy="13215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94"/>
              <p:cNvSpPr/>
              <p:nvPr/>
            </p:nvSpPr>
            <p:spPr>
              <a:xfrm rot="3585">
                <a:off x="2078350" y="3853283"/>
                <a:ext cx="287700" cy="1320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4" name="Google Shape;3264;p94"/>
              <p:cNvGrpSpPr/>
              <p:nvPr/>
            </p:nvGrpSpPr>
            <p:grpSpPr>
              <a:xfrm>
                <a:off x="1630976" y="3778508"/>
                <a:ext cx="485928" cy="511399"/>
                <a:chOff x="1630976" y="3749325"/>
                <a:chExt cx="485928" cy="511399"/>
              </a:xfrm>
            </p:grpSpPr>
            <p:sp>
              <p:nvSpPr>
                <p:cNvPr id="3265" name="Google Shape;3265;p94"/>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94"/>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94"/>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8" name="Google Shape;3268;p94"/>
              <p:cNvSpPr/>
              <p:nvPr/>
            </p:nvSpPr>
            <p:spPr>
              <a:xfrm rot="-1370921">
                <a:off x="2343293" y="3804832"/>
                <a:ext cx="277364" cy="132003"/>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9" name="Google Shape;3269;p94"/>
              <p:cNvGrpSpPr/>
              <p:nvPr/>
            </p:nvGrpSpPr>
            <p:grpSpPr>
              <a:xfrm rot="9809372">
                <a:off x="2531785" y="3387310"/>
                <a:ext cx="485945" cy="511416"/>
                <a:chOff x="1630976" y="3749325"/>
                <a:chExt cx="485928" cy="511399"/>
              </a:xfrm>
            </p:grpSpPr>
            <p:sp>
              <p:nvSpPr>
                <p:cNvPr id="3270" name="Google Shape;3270;p94"/>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94"/>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94"/>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3" name="Google Shape;3273;p94"/>
              <p:cNvGrpSpPr/>
              <p:nvPr/>
            </p:nvGrpSpPr>
            <p:grpSpPr>
              <a:xfrm>
                <a:off x="2246700" y="3807633"/>
                <a:ext cx="230400" cy="388175"/>
                <a:chOff x="2246700" y="3778450"/>
                <a:chExt cx="230400" cy="388175"/>
              </a:xfrm>
            </p:grpSpPr>
            <p:grpSp>
              <p:nvGrpSpPr>
                <p:cNvPr id="3274" name="Google Shape;3274;p94"/>
                <p:cNvGrpSpPr/>
                <p:nvPr/>
              </p:nvGrpSpPr>
              <p:grpSpPr>
                <a:xfrm>
                  <a:off x="2246700" y="3778450"/>
                  <a:ext cx="230400" cy="220850"/>
                  <a:chOff x="2246700" y="3778450"/>
                  <a:chExt cx="230400" cy="220850"/>
                </a:xfrm>
              </p:grpSpPr>
              <p:sp>
                <p:nvSpPr>
                  <p:cNvPr id="3275" name="Google Shape;3275;p94"/>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76" name="Google Shape;3276;p94"/>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77" name="Google Shape;3277;p94"/>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78" name="Google Shape;3278;p94"/>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3279" name="Google Shape;3279;p94"/>
                <p:cNvGrpSpPr/>
                <p:nvPr/>
              </p:nvGrpSpPr>
              <p:grpSpPr>
                <a:xfrm>
                  <a:off x="2354501" y="3964125"/>
                  <a:ext cx="89275" cy="202500"/>
                  <a:chOff x="2354501" y="3964125"/>
                  <a:chExt cx="89275" cy="202500"/>
                </a:xfrm>
              </p:grpSpPr>
              <p:grpSp>
                <p:nvGrpSpPr>
                  <p:cNvPr id="3280" name="Google Shape;3280;p94"/>
                  <p:cNvGrpSpPr/>
                  <p:nvPr/>
                </p:nvGrpSpPr>
                <p:grpSpPr>
                  <a:xfrm>
                    <a:off x="2354501" y="3964125"/>
                    <a:ext cx="70879" cy="64845"/>
                    <a:chOff x="2354501" y="3964125"/>
                    <a:chExt cx="70879" cy="64845"/>
                  </a:xfrm>
                </p:grpSpPr>
                <p:sp>
                  <p:nvSpPr>
                    <p:cNvPr id="3281" name="Google Shape;3281;p94"/>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82" name="Google Shape;3282;p94"/>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3283" name="Google Shape;3283;p94"/>
                  <p:cNvSpPr/>
                  <p:nvPr/>
                </p:nvSpPr>
                <p:spPr>
                  <a:xfrm>
                    <a:off x="2395409" y="4008875"/>
                    <a:ext cx="48367" cy="157750"/>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284" name="Google Shape;3284;p94"/>
                  <p:cNvSpPr/>
                  <p:nvPr/>
                </p:nvSpPr>
                <p:spPr>
                  <a:xfrm>
                    <a:off x="2358825" y="4013025"/>
                    <a:ext cx="61800" cy="135125"/>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3285" name="Google Shape;3285;p94"/>
              <p:cNvGrpSpPr/>
              <p:nvPr/>
            </p:nvGrpSpPr>
            <p:grpSpPr>
              <a:xfrm>
                <a:off x="2513251" y="2220293"/>
                <a:ext cx="303400" cy="552375"/>
                <a:chOff x="2608076" y="2242186"/>
                <a:chExt cx="303400" cy="552375"/>
              </a:xfrm>
            </p:grpSpPr>
            <p:grpSp>
              <p:nvGrpSpPr>
                <p:cNvPr id="3286" name="Google Shape;3286;p94"/>
                <p:cNvGrpSpPr/>
                <p:nvPr/>
              </p:nvGrpSpPr>
              <p:grpSpPr>
                <a:xfrm>
                  <a:off x="2608076" y="2242186"/>
                  <a:ext cx="303400" cy="552375"/>
                  <a:chOff x="2608076" y="2242186"/>
                  <a:chExt cx="303400" cy="552375"/>
                </a:xfrm>
              </p:grpSpPr>
              <p:grpSp>
                <p:nvGrpSpPr>
                  <p:cNvPr id="3287" name="Google Shape;3287;p94"/>
                  <p:cNvGrpSpPr/>
                  <p:nvPr/>
                </p:nvGrpSpPr>
                <p:grpSpPr>
                  <a:xfrm>
                    <a:off x="2633076" y="2325212"/>
                    <a:ext cx="278400" cy="469349"/>
                    <a:chOff x="1720276" y="3805650"/>
                    <a:chExt cx="278400" cy="469349"/>
                  </a:xfrm>
                </p:grpSpPr>
                <p:sp>
                  <p:nvSpPr>
                    <p:cNvPr id="3288" name="Google Shape;3288;p94"/>
                    <p:cNvSpPr/>
                    <p:nvPr/>
                  </p:nvSpPr>
                  <p:spPr>
                    <a:xfrm rot="5240730">
                      <a:off x="1662602" y="3909057"/>
                      <a:ext cx="375703" cy="176586"/>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94"/>
                    <p:cNvSpPr/>
                    <p:nvPr/>
                  </p:nvSpPr>
                  <p:spPr>
                    <a:xfrm rot="-176814">
                      <a:off x="1722344" y="4177293"/>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0" name="Google Shape;3290;p94"/>
                  <p:cNvSpPr/>
                  <p:nvPr/>
                </p:nvSpPr>
                <p:spPr>
                  <a:xfrm rot="-176814">
                    <a:off x="2610144" y="2249180"/>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1" name="Google Shape;3291;p94"/>
                <p:cNvGrpSpPr/>
                <p:nvPr/>
              </p:nvGrpSpPr>
              <p:grpSpPr>
                <a:xfrm>
                  <a:off x="2647011" y="2406895"/>
                  <a:ext cx="230470" cy="230515"/>
                  <a:chOff x="2647011" y="2406895"/>
                  <a:chExt cx="230470" cy="230515"/>
                </a:xfrm>
              </p:grpSpPr>
              <p:cxnSp>
                <p:nvCxnSpPr>
                  <p:cNvPr id="3292" name="Google Shape;3292;p94"/>
                  <p:cNvCxnSpPr>
                    <a:stCxn id="3293" idx="0"/>
                    <a:endCxn id="3294" idx="0"/>
                  </p:cNvCxnSpPr>
                  <p:nvPr/>
                </p:nvCxnSpPr>
                <p:spPr>
                  <a:xfrm rot="10800000">
                    <a:off x="2762131" y="2407010"/>
                    <a:ext cx="0" cy="70200"/>
                  </a:xfrm>
                  <a:prstGeom prst="straightConnector1">
                    <a:avLst/>
                  </a:prstGeom>
                  <a:noFill/>
                  <a:ln w="19050" cap="flat" cmpd="sng">
                    <a:solidFill>
                      <a:srgbClr val="1A1230"/>
                    </a:solidFill>
                    <a:prstDash val="solid"/>
                    <a:round/>
                    <a:headEnd type="none" w="med" len="med"/>
                    <a:tailEnd type="none" w="med" len="med"/>
                  </a:ln>
                </p:spPr>
              </p:cxnSp>
              <p:cxnSp>
                <p:nvCxnSpPr>
                  <p:cNvPr id="3295" name="Google Shape;3295;p94"/>
                  <p:cNvCxnSpPr>
                    <a:stCxn id="3293" idx="7"/>
                    <a:endCxn id="3294" idx="7"/>
                  </p:cNvCxnSpPr>
                  <p:nvPr/>
                </p:nvCxnSpPr>
                <p:spPr>
                  <a:xfrm rot="10800000" flipH="1">
                    <a:off x="2793845" y="2440546"/>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3296" name="Google Shape;3296;p94"/>
                  <p:cNvCxnSpPr>
                    <a:stCxn id="3293" idx="6"/>
                    <a:endCxn id="3294" idx="6"/>
                  </p:cNvCxnSpPr>
                  <p:nvPr/>
                </p:nvCxnSpPr>
                <p:spPr>
                  <a:xfrm>
                    <a:off x="2806981" y="2522060"/>
                    <a:ext cx="70500" cy="0"/>
                  </a:xfrm>
                  <a:prstGeom prst="straightConnector1">
                    <a:avLst/>
                  </a:prstGeom>
                  <a:noFill/>
                  <a:ln w="19050" cap="flat" cmpd="sng">
                    <a:solidFill>
                      <a:srgbClr val="1A1230"/>
                    </a:solidFill>
                    <a:prstDash val="solid"/>
                    <a:round/>
                    <a:headEnd type="none" w="med" len="med"/>
                    <a:tailEnd type="none" w="med" len="med"/>
                  </a:ln>
                </p:spPr>
              </p:cxnSp>
              <p:cxnSp>
                <p:nvCxnSpPr>
                  <p:cNvPr id="3297" name="Google Shape;3297;p94"/>
                  <p:cNvCxnSpPr>
                    <a:stCxn id="3293" idx="5"/>
                    <a:endCxn id="3294" idx="5"/>
                  </p:cNvCxnSpPr>
                  <p:nvPr/>
                </p:nvCxnSpPr>
                <p:spPr>
                  <a:xfrm>
                    <a:off x="2793845"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3298" name="Google Shape;3298;p94"/>
                  <p:cNvCxnSpPr>
                    <a:stCxn id="3293" idx="4"/>
                    <a:endCxn id="3294" idx="4"/>
                  </p:cNvCxnSpPr>
                  <p:nvPr/>
                </p:nvCxnSpPr>
                <p:spPr>
                  <a:xfrm>
                    <a:off x="2762131" y="2566910"/>
                    <a:ext cx="0" cy="70500"/>
                  </a:xfrm>
                  <a:prstGeom prst="straightConnector1">
                    <a:avLst/>
                  </a:prstGeom>
                  <a:noFill/>
                  <a:ln w="19050" cap="flat" cmpd="sng">
                    <a:solidFill>
                      <a:srgbClr val="1A1230"/>
                    </a:solidFill>
                    <a:prstDash val="solid"/>
                    <a:round/>
                    <a:headEnd type="none" w="med" len="med"/>
                    <a:tailEnd type="none" w="med" len="med"/>
                  </a:ln>
                </p:spPr>
              </p:cxnSp>
              <p:cxnSp>
                <p:nvCxnSpPr>
                  <p:cNvPr id="3299" name="Google Shape;3299;p94"/>
                  <p:cNvCxnSpPr>
                    <a:stCxn id="3293" idx="3"/>
                    <a:endCxn id="3294" idx="3"/>
                  </p:cNvCxnSpPr>
                  <p:nvPr/>
                </p:nvCxnSpPr>
                <p:spPr>
                  <a:xfrm flipH="1">
                    <a:off x="2680617"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3300" name="Google Shape;3300;p94"/>
                  <p:cNvCxnSpPr>
                    <a:stCxn id="3293" idx="2"/>
                    <a:endCxn id="3294" idx="2"/>
                  </p:cNvCxnSpPr>
                  <p:nvPr/>
                </p:nvCxnSpPr>
                <p:spPr>
                  <a:xfrm rot="10800000">
                    <a:off x="2647081" y="2522060"/>
                    <a:ext cx="70200" cy="0"/>
                  </a:xfrm>
                  <a:prstGeom prst="straightConnector1">
                    <a:avLst/>
                  </a:prstGeom>
                  <a:noFill/>
                  <a:ln w="19050" cap="flat" cmpd="sng">
                    <a:solidFill>
                      <a:srgbClr val="1A1230"/>
                    </a:solidFill>
                    <a:prstDash val="solid"/>
                    <a:round/>
                    <a:headEnd type="none" w="med" len="med"/>
                    <a:tailEnd type="none" w="med" len="med"/>
                  </a:ln>
                </p:spPr>
              </p:cxnSp>
              <p:cxnSp>
                <p:nvCxnSpPr>
                  <p:cNvPr id="3301" name="Google Shape;3301;p94"/>
                  <p:cNvCxnSpPr>
                    <a:stCxn id="3293" idx="1"/>
                    <a:endCxn id="3294" idx="1"/>
                  </p:cNvCxnSpPr>
                  <p:nvPr/>
                </p:nvCxnSpPr>
                <p:spPr>
                  <a:xfrm rot="10800000">
                    <a:off x="2680617" y="2440546"/>
                    <a:ext cx="49800" cy="49800"/>
                  </a:xfrm>
                  <a:prstGeom prst="straightConnector1">
                    <a:avLst/>
                  </a:prstGeom>
                  <a:noFill/>
                  <a:ln w="19050" cap="flat" cmpd="sng">
                    <a:solidFill>
                      <a:srgbClr val="1A1230"/>
                    </a:solidFill>
                    <a:prstDash val="solid"/>
                    <a:round/>
                    <a:headEnd type="none" w="med" len="med"/>
                    <a:tailEnd type="none" w="med" len="med"/>
                  </a:ln>
                </p:spPr>
              </p:cxnSp>
              <p:sp>
                <p:nvSpPr>
                  <p:cNvPr id="3294" name="Google Shape;3294;p94"/>
                  <p:cNvSpPr/>
                  <p:nvPr/>
                </p:nvSpPr>
                <p:spPr>
                  <a:xfrm>
                    <a:off x="2647011" y="2406895"/>
                    <a:ext cx="230400" cy="230400"/>
                  </a:xfrm>
                  <a:prstGeom prst="donut">
                    <a:avLst>
                      <a:gd name="adj" fmla="val 15657"/>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94"/>
                  <p:cNvSpPr/>
                  <p:nvPr/>
                </p:nvSpPr>
                <p:spPr>
                  <a:xfrm>
                    <a:off x="2717281" y="2477210"/>
                    <a:ext cx="89700" cy="89700"/>
                  </a:xfrm>
                  <a:prstGeom prst="ellipse">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94"/>
                  <p:cNvSpPr/>
                  <p:nvPr/>
                </p:nvSpPr>
                <p:spPr>
                  <a:xfrm>
                    <a:off x="2741939" y="2501846"/>
                    <a:ext cx="40500" cy="40500"/>
                  </a:xfrm>
                  <a:prstGeom prst="ellipse">
                    <a:avLst/>
                  </a:prstGeom>
                  <a:solidFill>
                    <a:schemeClr val="accent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3" name="Google Shape;3303;p94"/>
              <p:cNvGrpSpPr/>
              <p:nvPr/>
            </p:nvGrpSpPr>
            <p:grpSpPr>
              <a:xfrm rot="4555491" flipH="1">
                <a:off x="2427274" y="1815878"/>
                <a:ext cx="233703" cy="360380"/>
                <a:chOff x="2243402" y="3778450"/>
                <a:chExt cx="233698" cy="360372"/>
              </a:xfrm>
            </p:grpSpPr>
            <p:grpSp>
              <p:nvGrpSpPr>
                <p:cNvPr id="3304" name="Google Shape;3304;p94"/>
                <p:cNvGrpSpPr/>
                <p:nvPr/>
              </p:nvGrpSpPr>
              <p:grpSpPr>
                <a:xfrm>
                  <a:off x="2246700" y="3778450"/>
                  <a:ext cx="230400" cy="220850"/>
                  <a:chOff x="2246700" y="3778450"/>
                  <a:chExt cx="230400" cy="220850"/>
                </a:xfrm>
              </p:grpSpPr>
              <p:sp>
                <p:nvSpPr>
                  <p:cNvPr id="3305" name="Google Shape;3305;p94"/>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306" name="Google Shape;3306;p94"/>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307" name="Google Shape;3307;p94"/>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308" name="Google Shape;3308;p94"/>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3309" name="Google Shape;3309;p94"/>
                <p:cNvGrpSpPr/>
                <p:nvPr/>
              </p:nvGrpSpPr>
              <p:grpSpPr>
                <a:xfrm>
                  <a:off x="2243402" y="3964125"/>
                  <a:ext cx="181978" cy="174697"/>
                  <a:chOff x="2243402" y="3964125"/>
                  <a:chExt cx="181978" cy="174697"/>
                </a:xfrm>
              </p:grpSpPr>
              <p:grpSp>
                <p:nvGrpSpPr>
                  <p:cNvPr id="3310" name="Google Shape;3310;p94"/>
                  <p:cNvGrpSpPr/>
                  <p:nvPr/>
                </p:nvGrpSpPr>
                <p:grpSpPr>
                  <a:xfrm>
                    <a:off x="2354501" y="3964125"/>
                    <a:ext cx="70879" cy="64845"/>
                    <a:chOff x="2354501" y="3964125"/>
                    <a:chExt cx="70879" cy="64845"/>
                  </a:xfrm>
                </p:grpSpPr>
                <p:sp>
                  <p:nvSpPr>
                    <p:cNvPr id="3311" name="Google Shape;3311;p94"/>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312" name="Google Shape;3312;p94"/>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3313" name="Google Shape;3313;p94"/>
                  <p:cNvSpPr/>
                  <p:nvPr/>
                </p:nvSpPr>
                <p:spPr>
                  <a:xfrm rot="2885841">
                    <a:off x="2304759" y="3989264"/>
                    <a:ext cx="48366" cy="157756"/>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314" name="Google Shape;3314;p94"/>
                  <p:cNvSpPr/>
                  <p:nvPr/>
                </p:nvSpPr>
                <p:spPr>
                  <a:xfrm rot="2885801">
                    <a:off x="2283426" y="3973565"/>
                    <a:ext cx="61802" cy="135130"/>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3315" name="Google Shape;3315;p94"/>
              <p:cNvGrpSpPr/>
              <p:nvPr/>
            </p:nvGrpSpPr>
            <p:grpSpPr>
              <a:xfrm>
                <a:off x="2874950" y="1324183"/>
                <a:ext cx="595200" cy="140700"/>
                <a:chOff x="2874950" y="1295000"/>
                <a:chExt cx="595200" cy="140700"/>
              </a:xfrm>
            </p:grpSpPr>
            <p:sp>
              <p:nvSpPr>
                <p:cNvPr id="3316" name="Google Shape;3316;p94"/>
                <p:cNvSpPr/>
                <p:nvPr/>
              </p:nvSpPr>
              <p:spPr>
                <a:xfrm rot="-1733">
                  <a:off x="2874950" y="1299153"/>
                  <a:ext cx="595200" cy="1323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17" name="Google Shape;3317;p94"/>
                <p:cNvCxnSpPr/>
                <p:nvPr/>
              </p:nvCxnSpPr>
              <p:spPr>
                <a:xfrm flipH="1">
                  <a:off x="3424700"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3318" name="Google Shape;3318;p94"/>
                <p:cNvCxnSpPr/>
                <p:nvPr/>
              </p:nvCxnSpPr>
              <p:spPr>
                <a:xfrm flipH="1">
                  <a:off x="3363011"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3319" name="Google Shape;3319;p94"/>
                <p:cNvCxnSpPr/>
                <p:nvPr/>
              </p:nvCxnSpPr>
              <p:spPr>
                <a:xfrm flipH="1">
                  <a:off x="3301323"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3320" name="Google Shape;3320;p94"/>
                <p:cNvCxnSpPr/>
                <p:nvPr/>
              </p:nvCxnSpPr>
              <p:spPr>
                <a:xfrm flipH="1">
                  <a:off x="3393856"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3321" name="Google Shape;3321;p94"/>
                <p:cNvCxnSpPr/>
                <p:nvPr/>
              </p:nvCxnSpPr>
              <p:spPr>
                <a:xfrm flipH="1">
                  <a:off x="3332167" y="1295000"/>
                  <a:ext cx="34500" cy="140700"/>
                </a:xfrm>
                <a:prstGeom prst="straightConnector1">
                  <a:avLst/>
                </a:prstGeom>
                <a:noFill/>
                <a:ln w="9525" cap="flat" cmpd="sng">
                  <a:solidFill>
                    <a:srgbClr val="1A1230"/>
                  </a:solidFill>
                  <a:prstDash val="solid"/>
                  <a:round/>
                  <a:headEnd type="none" w="med" len="med"/>
                  <a:tailEnd type="none" w="med" len="med"/>
                </a:ln>
              </p:spPr>
            </p:cxnSp>
          </p:grpSp>
          <p:grpSp>
            <p:nvGrpSpPr>
              <p:cNvPr id="3322" name="Google Shape;3322;p94"/>
              <p:cNvGrpSpPr/>
              <p:nvPr/>
            </p:nvGrpSpPr>
            <p:grpSpPr>
              <a:xfrm rot="-140638">
                <a:off x="2455288" y="1262771"/>
                <a:ext cx="485946" cy="511418"/>
                <a:chOff x="1630976" y="3749325"/>
                <a:chExt cx="485928" cy="511399"/>
              </a:xfrm>
            </p:grpSpPr>
            <p:sp>
              <p:nvSpPr>
                <p:cNvPr id="3323" name="Google Shape;3323;p94"/>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94"/>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94"/>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26" name="Google Shape;3326;p94"/>
            <p:cNvGrpSpPr/>
            <p:nvPr/>
          </p:nvGrpSpPr>
          <p:grpSpPr>
            <a:xfrm>
              <a:off x="520150" y="4639906"/>
              <a:ext cx="1652700" cy="1067244"/>
              <a:chOff x="520150" y="4639906"/>
              <a:chExt cx="1652700" cy="1067244"/>
            </a:xfrm>
          </p:grpSpPr>
          <p:grpSp>
            <p:nvGrpSpPr>
              <p:cNvPr id="3327" name="Google Shape;3327;p94"/>
              <p:cNvGrpSpPr/>
              <p:nvPr/>
            </p:nvGrpSpPr>
            <p:grpSpPr>
              <a:xfrm>
                <a:off x="520150" y="4789648"/>
                <a:ext cx="1652700" cy="917502"/>
                <a:chOff x="520150" y="4789648"/>
                <a:chExt cx="1652700" cy="917502"/>
              </a:xfrm>
            </p:grpSpPr>
            <p:grpSp>
              <p:nvGrpSpPr>
                <p:cNvPr id="3328" name="Google Shape;3328;p94"/>
                <p:cNvGrpSpPr/>
                <p:nvPr/>
              </p:nvGrpSpPr>
              <p:grpSpPr>
                <a:xfrm>
                  <a:off x="520150" y="4789648"/>
                  <a:ext cx="1652700" cy="917502"/>
                  <a:chOff x="520150" y="4789648"/>
                  <a:chExt cx="1652700" cy="917502"/>
                </a:xfrm>
              </p:grpSpPr>
              <p:sp>
                <p:nvSpPr>
                  <p:cNvPr id="3329" name="Google Shape;3329;p94"/>
                  <p:cNvSpPr/>
                  <p:nvPr/>
                </p:nvSpPr>
                <p:spPr>
                  <a:xfrm rot="-5897">
                    <a:off x="1707450" y="4866171"/>
                    <a:ext cx="174900" cy="1422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94"/>
                  <p:cNvSpPr/>
                  <p:nvPr/>
                </p:nvSpPr>
                <p:spPr>
                  <a:xfrm rot="-7488">
                    <a:off x="520148" y="4990450"/>
                    <a:ext cx="1652704" cy="714900"/>
                  </a:xfrm>
                  <a:prstGeom prst="roundRect">
                    <a:avLst>
                      <a:gd name="adj" fmla="val 41423"/>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94"/>
                  <p:cNvSpPr/>
                  <p:nvPr/>
                </p:nvSpPr>
                <p:spPr>
                  <a:xfrm rot="-7522">
                    <a:off x="1657769" y="4789948"/>
                    <a:ext cx="274201" cy="906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2" name="Google Shape;3332;p94"/>
                <p:cNvSpPr/>
                <p:nvPr/>
              </p:nvSpPr>
              <p:spPr>
                <a:xfrm>
                  <a:off x="17049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94"/>
                <p:cNvSpPr/>
                <p:nvPr/>
              </p:nvSpPr>
              <p:spPr>
                <a:xfrm>
                  <a:off x="17811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94"/>
                <p:cNvSpPr/>
                <p:nvPr/>
              </p:nvSpPr>
              <p:spPr>
                <a:xfrm>
                  <a:off x="18573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94"/>
              <p:cNvGrpSpPr/>
              <p:nvPr/>
            </p:nvGrpSpPr>
            <p:grpSpPr>
              <a:xfrm>
                <a:off x="833075" y="4639906"/>
                <a:ext cx="196097" cy="501842"/>
                <a:chOff x="833075" y="4639906"/>
                <a:chExt cx="196097" cy="501842"/>
              </a:xfrm>
            </p:grpSpPr>
            <p:grpSp>
              <p:nvGrpSpPr>
                <p:cNvPr id="3336" name="Google Shape;3336;p94"/>
                <p:cNvGrpSpPr/>
                <p:nvPr/>
              </p:nvGrpSpPr>
              <p:grpSpPr>
                <a:xfrm>
                  <a:off x="863289" y="4639906"/>
                  <a:ext cx="165883" cy="418476"/>
                  <a:chOff x="863289" y="4639906"/>
                  <a:chExt cx="165883" cy="418476"/>
                </a:xfrm>
              </p:grpSpPr>
              <p:grpSp>
                <p:nvGrpSpPr>
                  <p:cNvPr id="3337" name="Google Shape;3337;p94"/>
                  <p:cNvGrpSpPr/>
                  <p:nvPr/>
                </p:nvGrpSpPr>
                <p:grpSpPr>
                  <a:xfrm>
                    <a:off x="884600" y="4906400"/>
                    <a:ext cx="16425" cy="151982"/>
                    <a:chOff x="884600" y="4906400"/>
                    <a:chExt cx="16425" cy="151982"/>
                  </a:xfrm>
                </p:grpSpPr>
                <p:sp>
                  <p:nvSpPr>
                    <p:cNvPr id="3338" name="Google Shape;3338;p94"/>
                    <p:cNvSpPr/>
                    <p:nvPr/>
                  </p:nvSpPr>
                  <p:spPr>
                    <a:xfrm>
                      <a:off x="884600" y="4906400"/>
                      <a:ext cx="16425" cy="151982"/>
                    </a:xfrm>
                    <a:custGeom>
                      <a:avLst/>
                      <a:gdLst/>
                      <a:ahLst/>
                      <a:cxnLst/>
                      <a:rect l="l" t="t" r="r" b="b"/>
                      <a:pathLst>
                        <a:path w="657" h="5617" extrusionOk="0">
                          <a:moveTo>
                            <a:pt x="657" y="0"/>
                          </a:moveTo>
                          <a:cubicBezTo>
                            <a:pt x="287" y="1848"/>
                            <a:pt x="0" y="3732"/>
                            <a:pt x="0" y="5617"/>
                          </a:cubicBezTo>
                        </a:path>
                      </a:pathLst>
                    </a:custGeom>
                    <a:noFill/>
                    <a:ln w="38100" cap="flat" cmpd="sng">
                      <a:solidFill>
                        <a:srgbClr val="1A1230"/>
                      </a:solidFill>
                      <a:prstDash val="solid"/>
                      <a:round/>
                      <a:headEnd type="none" w="med" len="med"/>
                      <a:tailEnd type="none" w="med" len="med"/>
                    </a:ln>
                  </p:spPr>
                  <p:txBody>
                    <a:bodyPr/>
                    <a:lstStyle/>
                    <a:p>
                      <a:endParaRPr lang="en-US"/>
                    </a:p>
                  </p:txBody>
                </p:sp>
                <p:sp>
                  <p:nvSpPr>
                    <p:cNvPr id="3339" name="Google Shape;3339;p94"/>
                    <p:cNvSpPr/>
                    <p:nvPr/>
                  </p:nvSpPr>
                  <p:spPr>
                    <a:xfrm>
                      <a:off x="884600" y="4906400"/>
                      <a:ext cx="16425" cy="140425"/>
                    </a:xfrm>
                    <a:custGeom>
                      <a:avLst/>
                      <a:gdLst/>
                      <a:ahLst/>
                      <a:cxnLst/>
                      <a:rect l="l" t="t" r="r" b="b"/>
                      <a:pathLst>
                        <a:path w="657" h="5617" extrusionOk="0">
                          <a:moveTo>
                            <a:pt x="657" y="0"/>
                          </a:moveTo>
                          <a:cubicBezTo>
                            <a:pt x="287" y="1848"/>
                            <a:pt x="0" y="3732"/>
                            <a:pt x="0" y="5617"/>
                          </a:cubicBezTo>
                        </a:path>
                      </a:pathLst>
                    </a:custGeom>
                    <a:noFill/>
                    <a:ln w="19050" cap="flat" cmpd="sng">
                      <a:solidFill>
                        <a:srgbClr val="999999"/>
                      </a:solidFill>
                      <a:prstDash val="solid"/>
                      <a:round/>
                      <a:headEnd type="none" w="med" len="med"/>
                      <a:tailEnd type="none" w="med" len="med"/>
                    </a:ln>
                  </p:spPr>
                  <p:txBody>
                    <a:bodyPr/>
                    <a:lstStyle/>
                    <a:p>
                      <a:endParaRPr lang="en-US"/>
                    </a:p>
                  </p:txBody>
                </p:sp>
              </p:grpSp>
              <p:grpSp>
                <p:nvGrpSpPr>
                  <p:cNvPr id="3340" name="Google Shape;3340;p94"/>
                  <p:cNvGrpSpPr/>
                  <p:nvPr/>
                </p:nvGrpSpPr>
                <p:grpSpPr>
                  <a:xfrm>
                    <a:off x="863289" y="4639906"/>
                    <a:ext cx="165883" cy="288942"/>
                    <a:chOff x="863289" y="4639906"/>
                    <a:chExt cx="165883" cy="288942"/>
                  </a:xfrm>
                </p:grpSpPr>
                <p:sp>
                  <p:nvSpPr>
                    <p:cNvPr id="3341" name="Google Shape;3341;p94"/>
                    <p:cNvSpPr/>
                    <p:nvPr/>
                  </p:nvSpPr>
                  <p:spPr>
                    <a:xfrm rot="-9899564">
                      <a:off x="886794" y="4731341"/>
                      <a:ext cx="72989" cy="191315"/>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2" name="Google Shape;3342;p94"/>
                    <p:cNvGrpSpPr/>
                    <p:nvPr/>
                  </p:nvGrpSpPr>
                  <p:grpSpPr>
                    <a:xfrm>
                      <a:off x="905272" y="4639906"/>
                      <a:ext cx="123900" cy="109560"/>
                      <a:chOff x="905272" y="4639906"/>
                      <a:chExt cx="123900" cy="109560"/>
                    </a:xfrm>
                  </p:grpSpPr>
                  <p:sp>
                    <p:nvSpPr>
                      <p:cNvPr id="3343" name="Google Shape;3343;p94"/>
                      <p:cNvSpPr/>
                      <p:nvPr/>
                    </p:nvSpPr>
                    <p:spPr>
                      <a:xfrm rot="1919348">
                        <a:off x="911159" y="4669168"/>
                        <a:ext cx="112127" cy="54696"/>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94"/>
                      <p:cNvSpPr/>
                      <p:nvPr/>
                    </p:nvSpPr>
                    <p:spPr>
                      <a:xfrm>
                        <a:off x="974600" y="4639906"/>
                        <a:ext cx="32700" cy="32700"/>
                      </a:xfrm>
                      <a:prstGeom prst="ellipse">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345" name="Google Shape;3345;p94"/>
                <p:cNvGrpSpPr/>
                <p:nvPr/>
              </p:nvGrpSpPr>
              <p:grpSpPr>
                <a:xfrm>
                  <a:off x="833075" y="5048504"/>
                  <a:ext cx="108000" cy="93245"/>
                  <a:chOff x="833075" y="5048504"/>
                  <a:chExt cx="108000" cy="93245"/>
                </a:xfrm>
              </p:grpSpPr>
              <p:sp>
                <p:nvSpPr>
                  <p:cNvPr id="3346" name="Google Shape;3346;p94"/>
                  <p:cNvSpPr/>
                  <p:nvPr/>
                </p:nvSpPr>
                <p:spPr>
                  <a:xfrm rot="-15144">
                    <a:off x="853050" y="5065098"/>
                    <a:ext cx="68101" cy="765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94"/>
                  <p:cNvSpPr/>
                  <p:nvPr/>
                </p:nvSpPr>
                <p:spPr>
                  <a:xfrm rot="-9549">
                    <a:off x="833075" y="5048654"/>
                    <a:ext cx="108000" cy="384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348" name="Google Shape;3348;p94"/>
          <p:cNvGrpSpPr/>
          <p:nvPr/>
        </p:nvGrpSpPr>
        <p:grpSpPr>
          <a:xfrm>
            <a:off x="7317401" y="2297742"/>
            <a:ext cx="1852625" cy="1219725"/>
            <a:chOff x="7317401" y="2297742"/>
            <a:chExt cx="1852625" cy="1219725"/>
          </a:xfrm>
        </p:grpSpPr>
        <p:grpSp>
          <p:nvGrpSpPr>
            <p:cNvPr id="3349" name="Google Shape;3349;p94"/>
            <p:cNvGrpSpPr/>
            <p:nvPr/>
          </p:nvGrpSpPr>
          <p:grpSpPr>
            <a:xfrm>
              <a:off x="8198326" y="2336491"/>
              <a:ext cx="971700" cy="1180975"/>
              <a:chOff x="8198326" y="2336491"/>
              <a:chExt cx="971700" cy="1180975"/>
            </a:xfrm>
          </p:grpSpPr>
          <p:grpSp>
            <p:nvGrpSpPr>
              <p:cNvPr id="3350" name="Google Shape;3350;p94"/>
              <p:cNvGrpSpPr/>
              <p:nvPr/>
            </p:nvGrpSpPr>
            <p:grpSpPr>
              <a:xfrm>
                <a:off x="8249401" y="2336491"/>
                <a:ext cx="898684" cy="792625"/>
                <a:chOff x="8097001" y="2490639"/>
                <a:chExt cx="898684" cy="792625"/>
              </a:xfrm>
            </p:grpSpPr>
            <p:sp>
              <p:nvSpPr>
                <p:cNvPr id="3351" name="Google Shape;3351;p94"/>
                <p:cNvSpPr/>
                <p:nvPr/>
              </p:nvSpPr>
              <p:spPr>
                <a:xfrm>
                  <a:off x="8271552" y="2666093"/>
                  <a:ext cx="531600" cy="531600"/>
                </a:xfrm>
                <a:prstGeom prst="ellipse">
                  <a:avLst/>
                </a:prstGeom>
                <a:no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94"/>
                <p:cNvSpPr/>
                <p:nvPr/>
              </p:nvSpPr>
              <p:spPr>
                <a:xfrm>
                  <a:off x="8271478" y="2666062"/>
                  <a:ext cx="531600" cy="53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94"/>
                <p:cNvSpPr/>
                <p:nvPr/>
              </p:nvSpPr>
              <p:spPr>
                <a:xfrm rot="-3599900">
                  <a:off x="8343753" y="2785727"/>
                  <a:ext cx="257387" cy="514774"/>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94"/>
                <p:cNvSpPr/>
                <p:nvPr/>
              </p:nvSpPr>
              <p:spPr>
                <a:xfrm>
                  <a:off x="8271478" y="2666062"/>
                  <a:ext cx="531600" cy="531600"/>
                </a:xfrm>
                <a:prstGeom prst="ellipse">
                  <a:avLst/>
                </a:prstGeom>
                <a:no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94"/>
                <p:cNvSpPr/>
                <p:nvPr/>
              </p:nvSpPr>
              <p:spPr>
                <a:xfrm>
                  <a:off x="8668406" y="3119609"/>
                  <a:ext cx="47700" cy="477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94"/>
                <p:cNvSpPr/>
                <p:nvPr/>
              </p:nvSpPr>
              <p:spPr>
                <a:xfrm>
                  <a:off x="8275905" y="2717625"/>
                  <a:ext cx="33900" cy="33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94"/>
                <p:cNvSpPr/>
                <p:nvPr/>
              </p:nvSpPr>
              <p:spPr>
                <a:xfrm>
                  <a:off x="8415430" y="2732078"/>
                  <a:ext cx="29400" cy="29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94"/>
                <p:cNvSpPr/>
                <p:nvPr/>
              </p:nvSpPr>
              <p:spPr>
                <a:xfrm>
                  <a:off x="8783092" y="2767965"/>
                  <a:ext cx="29400" cy="29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94"/>
                <p:cNvSpPr/>
                <p:nvPr/>
              </p:nvSpPr>
              <p:spPr>
                <a:xfrm>
                  <a:off x="8267714" y="3089325"/>
                  <a:ext cx="33900" cy="33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94"/>
                <p:cNvSpPr/>
                <p:nvPr/>
              </p:nvSpPr>
              <p:spPr>
                <a:xfrm>
                  <a:off x="8460818" y="2888419"/>
                  <a:ext cx="225000" cy="53700"/>
                </a:xfrm>
                <a:prstGeom prst="rect">
                  <a:avLst/>
                </a:prstGeom>
                <a:solidFill>
                  <a:schemeClr val="accent3"/>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grpSp>
              <p:nvGrpSpPr>
                <p:cNvPr id="3361" name="Google Shape;3361;p94"/>
                <p:cNvGrpSpPr/>
                <p:nvPr/>
              </p:nvGrpSpPr>
              <p:grpSpPr>
                <a:xfrm>
                  <a:off x="8097001" y="2490639"/>
                  <a:ext cx="898684" cy="384028"/>
                  <a:chOff x="7238948" y="638696"/>
                  <a:chExt cx="1063154" cy="454310"/>
                </a:xfrm>
              </p:grpSpPr>
              <p:grpSp>
                <p:nvGrpSpPr>
                  <p:cNvPr id="3362" name="Google Shape;3362;p94"/>
                  <p:cNvGrpSpPr/>
                  <p:nvPr/>
                </p:nvGrpSpPr>
                <p:grpSpPr>
                  <a:xfrm rot="3513755">
                    <a:off x="7981986" y="691471"/>
                    <a:ext cx="272241" cy="264881"/>
                    <a:chOff x="3353721" y="1229550"/>
                    <a:chExt cx="1312308" cy="1276830"/>
                  </a:xfrm>
                </p:grpSpPr>
                <p:sp>
                  <p:nvSpPr>
                    <p:cNvPr id="3363" name="Google Shape;3363;p94"/>
                    <p:cNvSpPr/>
                    <p:nvPr/>
                  </p:nvSpPr>
                  <p:spPr>
                    <a:xfrm rot="-2933493" flipH="1">
                      <a:off x="3643612" y="1316715"/>
                      <a:ext cx="732526" cy="1102500"/>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4" name="Google Shape;3364;p94"/>
                    <p:cNvGrpSpPr/>
                    <p:nvPr/>
                  </p:nvGrpSpPr>
                  <p:grpSpPr>
                    <a:xfrm>
                      <a:off x="3713963" y="1471965"/>
                      <a:ext cx="443397" cy="810915"/>
                      <a:chOff x="3713963" y="1471965"/>
                      <a:chExt cx="443397" cy="810915"/>
                    </a:xfrm>
                  </p:grpSpPr>
                  <p:sp>
                    <p:nvSpPr>
                      <p:cNvPr id="3365" name="Google Shape;3365;p94"/>
                      <p:cNvSpPr/>
                      <p:nvPr/>
                    </p:nvSpPr>
                    <p:spPr>
                      <a:xfrm rot="4602947">
                        <a:off x="3745942" y="1818930"/>
                        <a:ext cx="360342" cy="2545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94"/>
                      <p:cNvSpPr/>
                      <p:nvPr/>
                    </p:nvSpPr>
                    <p:spPr>
                      <a:xfrm rot="3900285" flipH="1">
                        <a:off x="3656675" y="1572301"/>
                        <a:ext cx="239975"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94"/>
                      <p:cNvSpPr/>
                      <p:nvPr/>
                    </p:nvSpPr>
                    <p:spPr>
                      <a:xfrm rot="4183428">
                        <a:off x="3922414" y="2111746"/>
                        <a:ext cx="330692" cy="2547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94"/>
                      <p:cNvSpPr/>
                      <p:nvPr/>
                    </p:nvSpPr>
                    <p:spPr>
                      <a:xfrm rot="-1067234" flipH="1">
                        <a:off x="3807765" y="1658333"/>
                        <a:ext cx="92313" cy="25479"/>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94"/>
                      <p:cNvSpPr/>
                      <p:nvPr/>
                    </p:nvSpPr>
                    <p:spPr>
                      <a:xfrm rot="10119364">
                        <a:off x="3950073" y="1976433"/>
                        <a:ext cx="99137" cy="2564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70" name="Google Shape;3370;p94"/>
                  <p:cNvGrpSpPr/>
                  <p:nvPr/>
                </p:nvGrpSpPr>
                <p:grpSpPr>
                  <a:xfrm rot="-1550347">
                    <a:off x="7413393" y="719022"/>
                    <a:ext cx="168331" cy="182218"/>
                    <a:chOff x="4168168" y="1183884"/>
                    <a:chExt cx="1222776" cy="1323648"/>
                  </a:xfrm>
                </p:grpSpPr>
                <p:sp>
                  <p:nvSpPr>
                    <p:cNvPr id="3371" name="Google Shape;3371;p94"/>
                    <p:cNvSpPr/>
                    <p:nvPr/>
                  </p:nvSpPr>
                  <p:spPr>
                    <a:xfrm rot="-2033494" flipH="1">
                      <a:off x="4413308" y="1294464"/>
                      <a:ext cx="732495" cy="1102487"/>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2" name="Google Shape;3372;p94"/>
                    <p:cNvGrpSpPr/>
                    <p:nvPr/>
                  </p:nvGrpSpPr>
                  <p:grpSpPr>
                    <a:xfrm>
                      <a:off x="4593851" y="1392767"/>
                      <a:ext cx="222373" cy="885633"/>
                      <a:chOff x="4593851" y="1392767"/>
                      <a:chExt cx="222373" cy="885633"/>
                    </a:xfrm>
                  </p:grpSpPr>
                  <p:sp>
                    <p:nvSpPr>
                      <p:cNvPr id="3373" name="Google Shape;3373;p94"/>
                      <p:cNvSpPr/>
                      <p:nvPr/>
                    </p:nvSpPr>
                    <p:spPr>
                      <a:xfrm rot="5503016">
                        <a:off x="4527844" y="1776360"/>
                        <a:ext cx="360462" cy="2537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94"/>
                      <p:cNvSpPr/>
                      <p:nvPr/>
                    </p:nvSpPr>
                    <p:spPr>
                      <a:xfrm rot="4799770" flipH="1">
                        <a:off x="4507427" y="1499224"/>
                        <a:ext cx="240050" cy="2558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94"/>
                      <p:cNvSpPr/>
                      <p:nvPr/>
                    </p:nvSpPr>
                    <p:spPr>
                      <a:xfrm rot="5084665">
                        <a:off x="4622929" y="2100950"/>
                        <a:ext cx="330791"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94"/>
                      <p:cNvSpPr/>
                      <p:nvPr/>
                    </p:nvSpPr>
                    <p:spPr>
                      <a:xfrm rot="-167835" flipH="1">
                        <a:off x="4633836" y="1602436"/>
                        <a:ext cx="92210"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94"/>
                      <p:cNvSpPr/>
                      <p:nvPr/>
                    </p:nvSpPr>
                    <p:spPr>
                      <a:xfrm rot="-10581529">
                        <a:off x="4688599" y="1947550"/>
                        <a:ext cx="99200"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78" name="Google Shape;3378;p94"/>
                  <p:cNvGrpSpPr/>
                  <p:nvPr/>
                </p:nvGrpSpPr>
                <p:grpSpPr>
                  <a:xfrm rot="-3723437">
                    <a:off x="7274704" y="884874"/>
                    <a:ext cx="168312" cy="182197"/>
                    <a:chOff x="4168168" y="1183884"/>
                    <a:chExt cx="1222776" cy="1323648"/>
                  </a:xfrm>
                </p:grpSpPr>
                <p:sp>
                  <p:nvSpPr>
                    <p:cNvPr id="3379" name="Google Shape;3379;p94"/>
                    <p:cNvSpPr/>
                    <p:nvPr/>
                  </p:nvSpPr>
                  <p:spPr>
                    <a:xfrm rot="-2033494" flipH="1">
                      <a:off x="4413308" y="1294464"/>
                      <a:ext cx="732495" cy="1102487"/>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0" name="Google Shape;3380;p94"/>
                    <p:cNvGrpSpPr/>
                    <p:nvPr/>
                  </p:nvGrpSpPr>
                  <p:grpSpPr>
                    <a:xfrm>
                      <a:off x="4593851" y="1392767"/>
                      <a:ext cx="222373" cy="885633"/>
                      <a:chOff x="4593851" y="1392767"/>
                      <a:chExt cx="222373" cy="885633"/>
                    </a:xfrm>
                  </p:grpSpPr>
                  <p:sp>
                    <p:nvSpPr>
                      <p:cNvPr id="3381" name="Google Shape;3381;p94"/>
                      <p:cNvSpPr/>
                      <p:nvPr/>
                    </p:nvSpPr>
                    <p:spPr>
                      <a:xfrm rot="5503016">
                        <a:off x="4527844" y="1776360"/>
                        <a:ext cx="360462" cy="2537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94"/>
                      <p:cNvSpPr/>
                      <p:nvPr/>
                    </p:nvSpPr>
                    <p:spPr>
                      <a:xfrm rot="4799770" flipH="1">
                        <a:off x="4507427" y="1499224"/>
                        <a:ext cx="240050" cy="2558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94"/>
                      <p:cNvSpPr/>
                      <p:nvPr/>
                    </p:nvSpPr>
                    <p:spPr>
                      <a:xfrm rot="5084665">
                        <a:off x="4622929" y="2100950"/>
                        <a:ext cx="330791"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94"/>
                      <p:cNvSpPr/>
                      <p:nvPr/>
                    </p:nvSpPr>
                    <p:spPr>
                      <a:xfrm rot="-167835" flipH="1">
                        <a:off x="4633836" y="1602436"/>
                        <a:ext cx="92210"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94"/>
                      <p:cNvSpPr/>
                      <p:nvPr/>
                    </p:nvSpPr>
                    <p:spPr>
                      <a:xfrm rot="-10581529">
                        <a:off x="4688599" y="1947550"/>
                        <a:ext cx="99200"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3386" name="Google Shape;3386;p94"/>
              <p:cNvSpPr txBox="1"/>
              <p:nvPr/>
            </p:nvSpPr>
            <p:spPr>
              <a:xfrm>
                <a:off x="8198326" y="3241167"/>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ELECTRONS</a:t>
                </a:r>
                <a:endParaRPr sz="1000">
                  <a:solidFill>
                    <a:schemeClr val="accent3"/>
                  </a:solidFill>
                  <a:latin typeface="Maven Pro"/>
                  <a:ea typeface="Maven Pro"/>
                  <a:cs typeface="Maven Pro"/>
                  <a:sym typeface="Maven Pro"/>
                </a:endParaRPr>
              </a:p>
            </p:txBody>
          </p:sp>
        </p:grpSp>
        <p:grpSp>
          <p:nvGrpSpPr>
            <p:cNvPr id="3387" name="Google Shape;3387;p94"/>
            <p:cNvGrpSpPr/>
            <p:nvPr/>
          </p:nvGrpSpPr>
          <p:grpSpPr>
            <a:xfrm>
              <a:off x="7317401" y="2297742"/>
              <a:ext cx="971700" cy="1219725"/>
              <a:chOff x="7317401" y="2297742"/>
              <a:chExt cx="971700" cy="1219725"/>
            </a:xfrm>
          </p:grpSpPr>
          <p:sp>
            <p:nvSpPr>
              <p:cNvPr id="3388" name="Google Shape;3388;p94"/>
              <p:cNvSpPr txBox="1"/>
              <p:nvPr/>
            </p:nvSpPr>
            <p:spPr>
              <a:xfrm>
                <a:off x="7317401" y="3241167"/>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FLOW RATE</a:t>
                </a:r>
                <a:endParaRPr sz="1000">
                  <a:solidFill>
                    <a:schemeClr val="accent3"/>
                  </a:solidFill>
                  <a:latin typeface="Maven Pro"/>
                  <a:ea typeface="Maven Pro"/>
                  <a:cs typeface="Maven Pro"/>
                  <a:sym typeface="Maven Pro"/>
                </a:endParaRPr>
              </a:p>
            </p:txBody>
          </p:sp>
          <p:grpSp>
            <p:nvGrpSpPr>
              <p:cNvPr id="3389" name="Google Shape;3389;p94"/>
              <p:cNvGrpSpPr/>
              <p:nvPr/>
            </p:nvGrpSpPr>
            <p:grpSpPr>
              <a:xfrm>
                <a:off x="7515666" y="2297742"/>
                <a:ext cx="549330" cy="875061"/>
                <a:chOff x="7439466" y="2533627"/>
                <a:chExt cx="549330" cy="875061"/>
              </a:xfrm>
            </p:grpSpPr>
            <p:grpSp>
              <p:nvGrpSpPr>
                <p:cNvPr id="3390" name="Google Shape;3390;p94"/>
                <p:cNvGrpSpPr/>
                <p:nvPr/>
              </p:nvGrpSpPr>
              <p:grpSpPr>
                <a:xfrm flipH="1">
                  <a:off x="7439466" y="2533627"/>
                  <a:ext cx="549330" cy="875061"/>
                  <a:chOff x="6767177" y="3632842"/>
                  <a:chExt cx="2102295" cy="1567086"/>
                </a:xfrm>
              </p:grpSpPr>
              <p:sp>
                <p:nvSpPr>
                  <p:cNvPr id="3391" name="Google Shape;3391;p94"/>
                  <p:cNvSpPr/>
                  <p:nvPr/>
                </p:nvSpPr>
                <p:spPr>
                  <a:xfrm flipH="1">
                    <a:off x="6767177" y="3740488"/>
                    <a:ext cx="2058825" cy="1459441"/>
                  </a:xfrm>
                  <a:custGeom>
                    <a:avLst/>
                    <a:gdLst/>
                    <a:ahLst/>
                    <a:cxnLst/>
                    <a:rect l="l" t="t" r="r" b="b"/>
                    <a:pathLst>
                      <a:path w="82353" h="71550" extrusionOk="0">
                        <a:moveTo>
                          <a:pt x="8001" y="0"/>
                        </a:moveTo>
                        <a:lnTo>
                          <a:pt x="12546" y="1138"/>
                        </a:lnTo>
                        <a:lnTo>
                          <a:pt x="12753" y="5975"/>
                        </a:lnTo>
                        <a:lnTo>
                          <a:pt x="14611" y="9176"/>
                        </a:lnTo>
                        <a:lnTo>
                          <a:pt x="18332" y="12022"/>
                        </a:lnTo>
                        <a:lnTo>
                          <a:pt x="29431" y="14668"/>
                        </a:lnTo>
                        <a:lnTo>
                          <a:pt x="45987" y="16082"/>
                        </a:lnTo>
                        <a:lnTo>
                          <a:pt x="59286" y="16932"/>
                        </a:lnTo>
                        <a:lnTo>
                          <a:pt x="71880" y="19478"/>
                        </a:lnTo>
                        <a:lnTo>
                          <a:pt x="79805" y="22874"/>
                        </a:lnTo>
                        <a:lnTo>
                          <a:pt x="82353" y="27544"/>
                        </a:lnTo>
                        <a:lnTo>
                          <a:pt x="81504" y="34053"/>
                        </a:lnTo>
                        <a:lnTo>
                          <a:pt x="74568" y="49194"/>
                        </a:lnTo>
                        <a:lnTo>
                          <a:pt x="60561" y="70984"/>
                        </a:lnTo>
                        <a:lnTo>
                          <a:pt x="7216" y="71550"/>
                        </a:lnTo>
                        <a:lnTo>
                          <a:pt x="13724" y="67164"/>
                        </a:lnTo>
                        <a:lnTo>
                          <a:pt x="31968" y="54348"/>
                        </a:lnTo>
                        <a:lnTo>
                          <a:pt x="44364" y="45527"/>
                        </a:lnTo>
                        <a:lnTo>
                          <a:pt x="53042" y="37987"/>
                        </a:lnTo>
                        <a:lnTo>
                          <a:pt x="57587" y="33576"/>
                        </a:lnTo>
                        <a:lnTo>
                          <a:pt x="59241" y="29877"/>
                        </a:lnTo>
                        <a:lnTo>
                          <a:pt x="55936" y="23902"/>
                        </a:lnTo>
                        <a:lnTo>
                          <a:pt x="41059" y="21056"/>
                        </a:lnTo>
                        <a:lnTo>
                          <a:pt x="20810" y="18353"/>
                        </a:lnTo>
                        <a:lnTo>
                          <a:pt x="9904" y="17073"/>
                        </a:lnTo>
                        <a:lnTo>
                          <a:pt x="2263" y="14243"/>
                        </a:lnTo>
                        <a:lnTo>
                          <a:pt x="0" y="10139"/>
                        </a:lnTo>
                        <a:lnTo>
                          <a:pt x="991" y="4904"/>
                        </a:lnTo>
                        <a:lnTo>
                          <a:pt x="2421" y="711"/>
                        </a:lnTo>
                        <a:close/>
                      </a:path>
                    </a:pathLst>
                  </a:custGeom>
                  <a:solidFill>
                    <a:schemeClr val="accent2"/>
                  </a:solidFill>
                  <a:ln>
                    <a:noFill/>
                  </a:ln>
                </p:spPr>
                <p:txBody>
                  <a:bodyPr/>
                  <a:lstStyle/>
                  <a:p>
                    <a:endParaRPr lang="en-US"/>
                  </a:p>
                </p:txBody>
              </p:sp>
              <p:sp>
                <p:nvSpPr>
                  <p:cNvPr id="3392" name="Google Shape;3392;p94"/>
                  <p:cNvSpPr/>
                  <p:nvPr/>
                </p:nvSpPr>
                <p:spPr>
                  <a:xfrm flipH="1">
                    <a:off x="7430772" y="3645908"/>
                    <a:ext cx="1438700" cy="1523938"/>
                  </a:xfrm>
                  <a:custGeom>
                    <a:avLst/>
                    <a:gdLst/>
                    <a:ahLst/>
                    <a:cxnLst/>
                    <a:rect l="l" t="t" r="r" b="b"/>
                    <a:pathLst>
                      <a:path w="57548" h="74712" extrusionOk="0">
                        <a:moveTo>
                          <a:pt x="8137" y="0"/>
                        </a:moveTo>
                        <a:cubicBezTo>
                          <a:pt x="7241" y="3491"/>
                          <a:pt x="-5469" y="15155"/>
                          <a:pt x="2759" y="20943"/>
                        </a:cubicBezTo>
                        <a:cubicBezTo>
                          <a:pt x="10987" y="26731"/>
                          <a:pt x="55997" y="25767"/>
                          <a:pt x="57506" y="34728"/>
                        </a:cubicBezTo>
                        <a:cubicBezTo>
                          <a:pt x="59016" y="43690"/>
                          <a:pt x="19431" y="68048"/>
                          <a:pt x="11816" y="74712"/>
                        </a:cubicBezTo>
                      </a:path>
                    </a:pathLst>
                  </a:custGeom>
                  <a:noFill/>
                  <a:ln w="38100" cap="flat" cmpd="sng">
                    <a:solidFill>
                      <a:srgbClr val="1A1230"/>
                    </a:solidFill>
                    <a:prstDash val="solid"/>
                    <a:round/>
                    <a:headEnd type="none" w="med" len="med"/>
                    <a:tailEnd type="none" w="med" len="med"/>
                  </a:ln>
                </p:spPr>
                <p:txBody>
                  <a:bodyPr/>
                  <a:lstStyle/>
                  <a:p>
                    <a:endParaRPr lang="en-US"/>
                  </a:p>
                </p:txBody>
              </p:sp>
              <p:sp>
                <p:nvSpPr>
                  <p:cNvPr id="3393" name="Google Shape;3393;p94"/>
                  <p:cNvSpPr/>
                  <p:nvPr/>
                </p:nvSpPr>
                <p:spPr>
                  <a:xfrm flipH="1">
                    <a:off x="6802764" y="3632842"/>
                    <a:ext cx="1734113" cy="1529711"/>
                  </a:xfrm>
                  <a:custGeom>
                    <a:avLst/>
                    <a:gdLst/>
                    <a:ahLst/>
                    <a:cxnLst/>
                    <a:rect l="l" t="t" r="r" b="b"/>
                    <a:pathLst>
                      <a:path w="76460" h="74995" extrusionOk="0">
                        <a:moveTo>
                          <a:pt x="2893" y="0"/>
                        </a:moveTo>
                        <a:cubicBezTo>
                          <a:pt x="3437" y="3019"/>
                          <a:pt x="-5799" y="13065"/>
                          <a:pt x="6159" y="18112"/>
                        </a:cubicBezTo>
                        <a:cubicBezTo>
                          <a:pt x="18118" y="23159"/>
                          <a:pt x="66227" y="20801"/>
                          <a:pt x="74644" y="30281"/>
                        </a:cubicBezTo>
                        <a:cubicBezTo>
                          <a:pt x="83061" y="39762"/>
                          <a:pt x="59659" y="67543"/>
                          <a:pt x="56662" y="74995"/>
                        </a:cubicBezTo>
                      </a:path>
                    </a:pathLst>
                  </a:custGeom>
                  <a:noFill/>
                  <a:ln w="38100" cap="flat" cmpd="sng">
                    <a:solidFill>
                      <a:srgbClr val="1A1230"/>
                    </a:solidFill>
                    <a:prstDash val="solid"/>
                    <a:round/>
                    <a:headEnd type="none" w="med" len="med"/>
                    <a:tailEnd type="none" w="med" len="med"/>
                  </a:ln>
                </p:spPr>
                <p:txBody>
                  <a:bodyPr/>
                  <a:lstStyle/>
                  <a:p>
                    <a:endParaRPr lang="en-US"/>
                  </a:p>
                </p:txBody>
              </p:sp>
            </p:grpSp>
            <p:cxnSp>
              <p:nvCxnSpPr>
                <p:cNvPr id="3394" name="Google Shape;3394;p94"/>
                <p:cNvCxnSpPr/>
                <p:nvPr/>
              </p:nvCxnSpPr>
              <p:spPr>
                <a:xfrm flipH="1">
                  <a:off x="7804648" y="2943300"/>
                  <a:ext cx="116400" cy="361200"/>
                </a:xfrm>
                <a:prstGeom prst="straightConnector1">
                  <a:avLst/>
                </a:prstGeom>
                <a:noFill/>
                <a:ln w="9525" cap="flat" cmpd="sng">
                  <a:solidFill>
                    <a:schemeClr val="dk2"/>
                  </a:solidFill>
                  <a:prstDash val="solid"/>
                  <a:round/>
                  <a:headEnd type="none" w="med" len="med"/>
                  <a:tailEnd type="none" w="med" len="med"/>
                </a:ln>
              </p:spPr>
            </p:cxnSp>
            <p:cxnSp>
              <p:nvCxnSpPr>
                <p:cNvPr id="3395" name="Google Shape;3395;p94"/>
                <p:cNvCxnSpPr/>
                <p:nvPr/>
              </p:nvCxnSpPr>
              <p:spPr>
                <a:xfrm flipH="1">
                  <a:off x="7637006" y="3034590"/>
                  <a:ext cx="211200" cy="285300"/>
                </a:xfrm>
                <a:prstGeom prst="straightConnector1">
                  <a:avLst/>
                </a:prstGeom>
                <a:noFill/>
                <a:ln w="9525" cap="flat" cmpd="sng">
                  <a:solidFill>
                    <a:schemeClr val="dk2"/>
                  </a:solidFill>
                  <a:prstDash val="solid"/>
                  <a:round/>
                  <a:headEnd type="none" w="med" len="med"/>
                  <a:tailEnd type="none" w="med" len="med"/>
                </a:ln>
              </p:spPr>
            </p:cxnSp>
            <p:cxnSp>
              <p:nvCxnSpPr>
                <p:cNvPr id="3396" name="Google Shape;3396;p94"/>
                <p:cNvCxnSpPr/>
                <p:nvPr/>
              </p:nvCxnSpPr>
              <p:spPr>
                <a:xfrm flipH="1">
                  <a:off x="7665984" y="3142109"/>
                  <a:ext cx="145800" cy="251100"/>
                </a:xfrm>
                <a:prstGeom prst="straightConnector1">
                  <a:avLst/>
                </a:prstGeom>
                <a:noFill/>
                <a:ln w="9525" cap="flat" cmpd="sng">
                  <a:solidFill>
                    <a:schemeClr val="dk2"/>
                  </a:solidFill>
                  <a:prstDash val="solid"/>
                  <a:round/>
                  <a:headEnd type="none" w="med" len="med"/>
                  <a:tailEnd type="none" w="med" len="med"/>
                </a:ln>
              </p:spPr>
            </p:cxnSp>
          </p:grpSp>
        </p:grpSp>
      </p:grpSp>
      <p:grpSp>
        <p:nvGrpSpPr>
          <p:cNvPr id="3397" name="Google Shape;3397;p94"/>
          <p:cNvGrpSpPr/>
          <p:nvPr/>
        </p:nvGrpSpPr>
        <p:grpSpPr>
          <a:xfrm>
            <a:off x="7328106" y="3814289"/>
            <a:ext cx="1918120" cy="1234463"/>
            <a:chOff x="7251906" y="3814289"/>
            <a:chExt cx="1918120" cy="1234463"/>
          </a:xfrm>
        </p:grpSpPr>
        <p:grpSp>
          <p:nvGrpSpPr>
            <p:cNvPr id="3398" name="Google Shape;3398;p94"/>
            <p:cNvGrpSpPr/>
            <p:nvPr/>
          </p:nvGrpSpPr>
          <p:grpSpPr>
            <a:xfrm>
              <a:off x="8198326" y="3814289"/>
              <a:ext cx="971700" cy="1234463"/>
              <a:chOff x="8198326" y="3814289"/>
              <a:chExt cx="971700" cy="1234463"/>
            </a:xfrm>
          </p:grpSpPr>
          <p:grpSp>
            <p:nvGrpSpPr>
              <p:cNvPr id="3399" name="Google Shape;3399;p94"/>
              <p:cNvGrpSpPr/>
              <p:nvPr/>
            </p:nvGrpSpPr>
            <p:grpSpPr>
              <a:xfrm>
                <a:off x="8501885" y="3814289"/>
                <a:ext cx="212187" cy="920226"/>
                <a:chOff x="3606233" y="832873"/>
                <a:chExt cx="990600" cy="4296105"/>
              </a:xfrm>
            </p:grpSpPr>
            <p:grpSp>
              <p:nvGrpSpPr>
                <p:cNvPr id="3400" name="Google Shape;3400;p94"/>
                <p:cNvGrpSpPr/>
                <p:nvPr/>
              </p:nvGrpSpPr>
              <p:grpSpPr>
                <a:xfrm>
                  <a:off x="4172450" y="2276650"/>
                  <a:ext cx="288325" cy="493550"/>
                  <a:chOff x="4172450" y="2276650"/>
                  <a:chExt cx="288325" cy="493550"/>
                </a:xfrm>
              </p:grpSpPr>
              <p:sp>
                <p:nvSpPr>
                  <p:cNvPr id="3401" name="Google Shape;3401;p94"/>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94"/>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3403" name="Google Shape;3403;p94"/>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4" name="Google Shape;3404;p94"/>
                <p:cNvGrpSpPr/>
                <p:nvPr/>
              </p:nvGrpSpPr>
              <p:grpSpPr>
                <a:xfrm>
                  <a:off x="3606233" y="1577725"/>
                  <a:ext cx="990600" cy="2811900"/>
                  <a:chOff x="3606233" y="1577725"/>
                  <a:chExt cx="990600" cy="2811900"/>
                </a:xfrm>
              </p:grpSpPr>
              <p:sp>
                <p:nvSpPr>
                  <p:cNvPr id="3405" name="Google Shape;3405;p94"/>
                  <p:cNvSpPr/>
                  <p:nvPr/>
                </p:nvSpPr>
                <p:spPr>
                  <a:xfrm>
                    <a:off x="3606233" y="1577725"/>
                    <a:ext cx="990600" cy="10260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94"/>
                  <p:cNvSpPr/>
                  <p:nvPr/>
                </p:nvSpPr>
                <p:spPr>
                  <a:xfrm>
                    <a:off x="3606233" y="3363575"/>
                    <a:ext cx="990600" cy="10260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94"/>
                  <p:cNvSpPr/>
                  <p:nvPr/>
                </p:nvSpPr>
                <p:spPr>
                  <a:xfrm>
                    <a:off x="3726508" y="1577725"/>
                    <a:ext cx="750000" cy="2811900"/>
                  </a:xfrm>
                  <a:prstGeom prst="roundRect">
                    <a:avLst>
                      <a:gd name="adj" fmla="val 16667"/>
                    </a:avLst>
                  </a:prstGeom>
                  <a:solidFill>
                    <a:schemeClr val="lt2"/>
                  </a:solidFill>
                  <a:ln w="152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8" name="Google Shape;3408;p94"/>
                <p:cNvGrpSpPr/>
                <p:nvPr/>
              </p:nvGrpSpPr>
              <p:grpSpPr>
                <a:xfrm>
                  <a:off x="3606233" y="1577725"/>
                  <a:ext cx="990600" cy="2811900"/>
                  <a:chOff x="3606233" y="1577725"/>
                  <a:chExt cx="990600" cy="2811900"/>
                </a:xfrm>
              </p:grpSpPr>
              <p:sp>
                <p:nvSpPr>
                  <p:cNvPr id="3409" name="Google Shape;3409;p94"/>
                  <p:cNvSpPr/>
                  <p:nvPr/>
                </p:nvSpPr>
                <p:spPr>
                  <a:xfrm>
                    <a:off x="3606233" y="157772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94"/>
                  <p:cNvSpPr/>
                  <p:nvPr/>
                </p:nvSpPr>
                <p:spPr>
                  <a:xfrm>
                    <a:off x="3606233" y="3363575"/>
                    <a:ext cx="990600" cy="10260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94"/>
                  <p:cNvSpPr/>
                  <p:nvPr/>
                </p:nvSpPr>
                <p:spPr>
                  <a:xfrm>
                    <a:off x="3726508" y="1577725"/>
                    <a:ext cx="750000" cy="2811900"/>
                  </a:xfrm>
                  <a:prstGeom prst="roundRect">
                    <a:avLst>
                      <a:gd name="adj" fmla="val 16667"/>
                    </a:avLst>
                  </a:prstGeom>
                  <a:solidFill>
                    <a:schemeClr val="lt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2" name="Google Shape;3412;p94"/>
                <p:cNvGrpSpPr/>
                <p:nvPr/>
              </p:nvGrpSpPr>
              <p:grpSpPr>
                <a:xfrm>
                  <a:off x="3606233" y="1577725"/>
                  <a:ext cx="990600" cy="2811900"/>
                  <a:chOff x="3606233" y="1577725"/>
                  <a:chExt cx="990600" cy="2811900"/>
                </a:xfrm>
              </p:grpSpPr>
              <p:sp>
                <p:nvSpPr>
                  <p:cNvPr id="3413" name="Google Shape;3413;p94"/>
                  <p:cNvSpPr/>
                  <p:nvPr/>
                </p:nvSpPr>
                <p:spPr>
                  <a:xfrm>
                    <a:off x="3606233"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94"/>
                  <p:cNvSpPr/>
                  <p:nvPr/>
                </p:nvSpPr>
                <p:spPr>
                  <a:xfrm>
                    <a:off x="3606233" y="336357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94"/>
                  <p:cNvSpPr/>
                  <p:nvPr/>
                </p:nvSpPr>
                <p:spPr>
                  <a:xfrm>
                    <a:off x="3726508" y="1577725"/>
                    <a:ext cx="750000" cy="281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6" name="Google Shape;3416;p94"/>
                <p:cNvSpPr/>
                <p:nvPr/>
              </p:nvSpPr>
              <p:spPr>
                <a:xfrm>
                  <a:off x="3606233" y="1922825"/>
                  <a:ext cx="990600" cy="10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94"/>
                <p:cNvSpPr/>
                <p:nvPr/>
              </p:nvSpPr>
              <p:spPr>
                <a:xfrm>
                  <a:off x="3606233" y="2075225"/>
                  <a:ext cx="990600" cy="1086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94"/>
                <p:cNvSpPr/>
                <p:nvPr/>
              </p:nvSpPr>
              <p:spPr>
                <a:xfrm>
                  <a:off x="3606233" y="1770425"/>
                  <a:ext cx="990600" cy="108600"/>
                </a:xfrm>
                <a:prstGeom prst="rect">
                  <a:avLst/>
                </a:prstGeom>
                <a:solidFill>
                  <a:srgbClr val="745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94"/>
                <p:cNvSpPr/>
                <p:nvPr/>
              </p:nvSpPr>
              <p:spPr>
                <a:xfrm>
                  <a:off x="3809992" y="2437381"/>
                  <a:ext cx="198600" cy="1425600"/>
                </a:xfrm>
                <a:prstGeom prst="roundRect">
                  <a:avLst>
                    <a:gd name="adj" fmla="val 50000"/>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94"/>
                <p:cNvSpPr/>
                <p:nvPr/>
              </p:nvSpPr>
              <p:spPr>
                <a:xfrm>
                  <a:off x="3809917" y="4054117"/>
                  <a:ext cx="198600" cy="198600"/>
                </a:xfrm>
                <a:prstGeom prst="ellipse">
                  <a:avLst/>
                </a:prstGeom>
                <a:solidFill>
                  <a:srgbClr val="D9B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94"/>
                <p:cNvSpPr/>
                <p:nvPr/>
              </p:nvSpPr>
              <p:spPr>
                <a:xfrm rot="-10181890" flipH="1">
                  <a:off x="3865523" y="4545894"/>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3422" name="Google Shape;3422;p94"/>
                <p:cNvSpPr/>
                <p:nvPr/>
              </p:nvSpPr>
              <p:spPr>
                <a:xfrm rot="-10181678" flipH="1">
                  <a:off x="3906787" y="4546043"/>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3423" name="Google Shape;3423;p94"/>
                <p:cNvSpPr/>
                <p:nvPr/>
              </p:nvSpPr>
              <p:spPr>
                <a:xfrm rot="-618110">
                  <a:off x="3817623" y="850039"/>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3424" name="Google Shape;3424;p94"/>
                <p:cNvSpPr/>
                <p:nvPr/>
              </p:nvSpPr>
              <p:spPr>
                <a:xfrm rot="-618322">
                  <a:off x="3858887" y="874554"/>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9050" cap="flat" cmpd="sng">
                  <a:solidFill>
                    <a:srgbClr val="211839"/>
                  </a:solidFill>
                  <a:prstDash val="solid"/>
                  <a:round/>
                  <a:headEnd type="none" w="med" len="med"/>
                  <a:tailEnd type="none" w="med" len="med"/>
                </a:ln>
              </p:spPr>
              <p:txBody>
                <a:bodyPr/>
                <a:lstStyle/>
                <a:p>
                  <a:endParaRPr lang="en-US"/>
                </a:p>
              </p:txBody>
            </p:sp>
          </p:grpSp>
          <p:sp>
            <p:nvSpPr>
              <p:cNvPr id="3425" name="Google Shape;3425;p94"/>
              <p:cNvSpPr txBox="1"/>
              <p:nvPr/>
            </p:nvSpPr>
            <p:spPr>
              <a:xfrm>
                <a:off x="8198326" y="4772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RESISTOR</a:t>
                </a:r>
                <a:endParaRPr sz="1000">
                  <a:solidFill>
                    <a:schemeClr val="accent3"/>
                  </a:solidFill>
                  <a:latin typeface="Maven Pro"/>
                  <a:ea typeface="Maven Pro"/>
                  <a:cs typeface="Maven Pro"/>
                  <a:sym typeface="Maven Pro"/>
                </a:endParaRPr>
              </a:p>
            </p:txBody>
          </p:sp>
        </p:grpSp>
        <p:grpSp>
          <p:nvGrpSpPr>
            <p:cNvPr id="3426" name="Google Shape;3426;p94"/>
            <p:cNvGrpSpPr/>
            <p:nvPr/>
          </p:nvGrpSpPr>
          <p:grpSpPr>
            <a:xfrm>
              <a:off x="7251906" y="3899548"/>
              <a:ext cx="1124100" cy="1149202"/>
              <a:chOff x="7251906" y="3899548"/>
              <a:chExt cx="1124100" cy="1149202"/>
            </a:xfrm>
          </p:grpSpPr>
          <p:sp>
            <p:nvSpPr>
              <p:cNvPr id="3427" name="Google Shape;3427;p94"/>
              <p:cNvSpPr txBox="1"/>
              <p:nvPr/>
            </p:nvSpPr>
            <p:spPr>
              <a:xfrm>
                <a:off x="7251906" y="4772450"/>
                <a:ext cx="11241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WATER WHEEL</a:t>
                </a:r>
                <a:endParaRPr sz="1000">
                  <a:solidFill>
                    <a:schemeClr val="accent3"/>
                  </a:solidFill>
                  <a:latin typeface="Maven Pro"/>
                  <a:ea typeface="Maven Pro"/>
                  <a:cs typeface="Maven Pro"/>
                  <a:sym typeface="Maven Pro"/>
                </a:endParaRPr>
              </a:p>
            </p:txBody>
          </p:sp>
          <p:grpSp>
            <p:nvGrpSpPr>
              <p:cNvPr id="3428" name="Google Shape;3428;p94"/>
              <p:cNvGrpSpPr/>
              <p:nvPr/>
            </p:nvGrpSpPr>
            <p:grpSpPr>
              <a:xfrm flipH="1">
                <a:off x="7602486" y="3899548"/>
                <a:ext cx="474315" cy="814487"/>
                <a:chOff x="4430452" y="1682775"/>
                <a:chExt cx="680998" cy="1169400"/>
              </a:xfrm>
            </p:grpSpPr>
            <p:grpSp>
              <p:nvGrpSpPr>
                <p:cNvPr id="3429" name="Google Shape;3429;p94"/>
                <p:cNvGrpSpPr/>
                <p:nvPr/>
              </p:nvGrpSpPr>
              <p:grpSpPr>
                <a:xfrm>
                  <a:off x="4430452" y="2145423"/>
                  <a:ext cx="226152" cy="451889"/>
                  <a:chOff x="4430452" y="2145423"/>
                  <a:chExt cx="226152" cy="451889"/>
                </a:xfrm>
              </p:grpSpPr>
              <p:grpSp>
                <p:nvGrpSpPr>
                  <p:cNvPr id="3430" name="Google Shape;3430;p94"/>
                  <p:cNvGrpSpPr/>
                  <p:nvPr/>
                </p:nvGrpSpPr>
                <p:grpSpPr>
                  <a:xfrm>
                    <a:off x="4430452" y="2145423"/>
                    <a:ext cx="226152" cy="451889"/>
                    <a:chOff x="4430350" y="2168655"/>
                    <a:chExt cx="209750" cy="428575"/>
                  </a:xfrm>
                </p:grpSpPr>
                <p:sp>
                  <p:nvSpPr>
                    <p:cNvPr id="3431" name="Google Shape;3431;p94"/>
                    <p:cNvSpPr/>
                    <p:nvPr/>
                  </p:nvSpPr>
                  <p:spPr>
                    <a:xfrm>
                      <a:off x="4432175" y="2168655"/>
                      <a:ext cx="202450" cy="426800"/>
                    </a:xfrm>
                    <a:custGeom>
                      <a:avLst/>
                      <a:gdLst/>
                      <a:ahLst/>
                      <a:cxnLst/>
                      <a:rect l="l" t="t" r="r" b="b"/>
                      <a:pathLst>
                        <a:path w="8098" h="17072" extrusionOk="0">
                          <a:moveTo>
                            <a:pt x="8098" y="7150"/>
                          </a:moveTo>
                          <a:lnTo>
                            <a:pt x="3866" y="16853"/>
                          </a:lnTo>
                          <a:lnTo>
                            <a:pt x="0" y="17072"/>
                          </a:lnTo>
                          <a:lnTo>
                            <a:pt x="729" y="2846"/>
                          </a:lnTo>
                          <a:lnTo>
                            <a:pt x="5617" y="292"/>
                          </a:lnTo>
                          <a:lnTo>
                            <a:pt x="7806" y="0"/>
                          </a:lnTo>
                          <a:close/>
                        </a:path>
                      </a:pathLst>
                    </a:custGeom>
                    <a:solidFill>
                      <a:srgbClr val="74523E"/>
                    </a:solidFill>
                    <a:ln w="9525" cap="flat" cmpd="sng">
                      <a:solidFill>
                        <a:srgbClr val="1A1230"/>
                      </a:solidFill>
                      <a:prstDash val="solid"/>
                      <a:round/>
                      <a:headEnd type="none" w="med" len="med"/>
                      <a:tailEnd type="none" w="med" len="med"/>
                    </a:ln>
                  </p:spPr>
                  <p:txBody>
                    <a:bodyPr/>
                    <a:lstStyle/>
                    <a:p>
                      <a:endParaRPr lang="en-US"/>
                    </a:p>
                  </p:txBody>
                </p:sp>
                <p:sp>
                  <p:nvSpPr>
                    <p:cNvPr id="3432" name="Google Shape;3432;p94"/>
                    <p:cNvSpPr/>
                    <p:nvPr/>
                  </p:nvSpPr>
                  <p:spPr>
                    <a:xfrm>
                      <a:off x="4568950" y="2170480"/>
                      <a:ext cx="71150" cy="175100"/>
                    </a:xfrm>
                    <a:custGeom>
                      <a:avLst/>
                      <a:gdLst/>
                      <a:ahLst/>
                      <a:cxnLst/>
                      <a:rect l="l" t="t" r="r" b="b"/>
                      <a:pathLst>
                        <a:path w="2846" h="7004" extrusionOk="0">
                          <a:moveTo>
                            <a:pt x="0" y="146"/>
                          </a:moveTo>
                          <a:lnTo>
                            <a:pt x="2262" y="0"/>
                          </a:lnTo>
                          <a:lnTo>
                            <a:pt x="2846" y="7004"/>
                          </a:lnTo>
                          <a:lnTo>
                            <a:pt x="0" y="6858"/>
                          </a:lnTo>
                          <a:close/>
                        </a:path>
                      </a:pathLst>
                    </a:custGeom>
                    <a:solidFill>
                      <a:srgbClr val="C48F72"/>
                    </a:solidFill>
                    <a:ln w="9525" cap="flat" cmpd="sng">
                      <a:solidFill>
                        <a:srgbClr val="1A1230"/>
                      </a:solidFill>
                      <a:prstDash val="solid"/>
                      <a:round/>
                      <a:headEnd type="none" w="med" len="med"/>
                      <a:tailEnd type="none" w="med" len="med"/>
                    </a:ln>
                  </p:spPr>
                  <p:txBody>
                    <a:bodyPr/>
                    <a:lstStyle/>
                    <a:p>
                      <a:endParaRPr lang="en-US"/>
                    </a:p>
                  </p:txBody>
                </p:sp>
                <p:cxnSp>
                  <p:nvCxnSpPr>
                    <p:cNvPr id="3433" name="Google Shape;3433;p94"/>
                    <p:cNvCxnSpPr/>
                    <p:nvPr/>
                  </p:nvCxnSpPr>
                  <p:spPr>
                    <a:xfrm flipH="1">
                      <a:off x="4430350" y="2341930"/>
                      <a:ext cx="138600" cy="255300"/>
                    </a:xfrm>
                    <a:prstGeom prst="straightConnector1">
                      <a:avLst/>
                    </a:prstGeom>
                    <a:noFill/>
                    <a:ln w="9525" cap="flat" cmpd="sng">
                      <a:solidFill>
                        <a:srgbClr val="1A1230"/>
                      </a:solidFill>
                      <a:prstDash val="solid"/>
                      <a:round/>
                      <a:headEnd type="none" w="med" len="med"/>
                      <a:tailEnd type="none" w="med" len="med"/>
                    </a:ln>
                  </p:spPr>
                </p:cxnSp>
              </p:grpSp>
              <p:sp>
                <p:nvSpPr>
                  <p:cNvPr id="3434" name="Google Shape;3434;p94"/>
                  <p:cNvSpPr/>
                  <p:nvPr/>
                </p:nvSpPr>
                <p:spPr>
                  <a:xfrm rot="-5400000">
                    <a:off x="4517724" y="2230600"/>
                    <a:ext cx="51600" cy="48300"/>
                  </a:xfrm>
                  <a:prstGeom prst="can">
                    <a:avLst>
                      <a:gd name="adj" fmla="val 39131"/>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5" name="Google Shape;3435;p94"/>
                <p:cNvGrpSpPr/>
                <p:nvPr/>
              </p:nvGrpSpPr>
              <p:grpSpPr>
                <a:xfrm>
                  <a:off x="4564250" y="1682775"/>
                  <a:ext cx="547200" cy="1169400"/>
                  <a:chOff x="4564250" y="1682775"/>
                  <a:chExt cx="547200" cy="1169400"/>
                </a:xfrm>
              </p:grpSpPr>
              <p:grpSp>
                <p:nvGrpSpPr>
                  <p:cNvPr id="3436" name="Google Shape;3436;p94"/>
                  <p:cNvGrpSpPr/>
                  <p:nvPr/>
                </p:nvGrpSpPr>
                <p:grpSpPr>
                  <a:xfrm>
                    <a:off x="4564250" y="1682775"/>
                    <a:ext cx="547200" cy="1169400"/>
                    <a:chOff x="4618250" y="1481350"/>
                    <a:chExt cx="547200" cy="1169400"/>
                  </a:xfrm>
                </p:grpSpPr>
                <p:sp>
                  <p:nvSpPr>
                    <p:cNvPr id="3437" name="Google Shape;3437;p94"/>
                    <p:cNvSpPr/>
                    <p:nvPr/>
                  </p:nvSpPr>
                  <p:spPr>
                    <a:xfrm rot="-5400000">
                      <a:off x="4307150" y="1792450"/>
                      <a:ext cx="1169400" cy="547200"/>
                    </a:xfrm>
                    <a:prstGeom prst="can">
                      <a:avLst>
                        <a:gd name="adj"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94"/>
                    <p:cNvSpPr/>
                    <p:nvPr/>
                  </p:nvSpPr>
                  <p:spPr>
                    <a:xfrm>
                      <a:off x="4629200" y="1535750"/>
                      <a:ext cx="224400" cy="1060500"/>
                    </a:xfrm>
                    <a:prstGeom prst="ellipse">
                      <a:avLst/>
                    </a:prstGeom>
                    <a:solidFill>
                      <a:srgbClr val="BE8B98"/>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94"/>
                    <p:cNvSpPr/>
                    <p:nvPr/>
                  </p:nvSpPr>
                  <p:spPr>
                    <a:xfrm rot="10800000" flipH="1">
                      <a:off x="4705823" y="20650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440" name="Google Shape;3440;p94"/>
                    <p:cNvSpPr/>
                    <p:nvPr/>
                  </p:nvSpPr>
                  <p:spPr>
                    <a:xfrm>
                      <a:off x="4698450" y="1715675"/>
                      <a:ext cx="78450" cy="338061"/>
                    </a:xfrm>
                    <a:custGeom>
                      <a:avLst/>
                      <a:gdLst/>
                      <a:ahLst/>
                      <a:cxnLst/>
                      <a:rect l="l" t="t" r="r" b="b"/>
                      <a:pathLst>
                        <a:path w="3138" h="15175" extrusionOk="0">
                          <a:moveTo>
                            <a:pt x="146" y="73"/>
                          </a:moveTo>
                          <a:lnTo>
                            <a:pt x="876" y="0"/>
                          </a:lnTo>
                          <a:lnTo>
                            <a:pt x="3138" y="14008"/>
                          </a:lnTo>
                          <a:lnTo>
                            <a:pt x="2262" y="15175"/>
                          </a:lnTo>
                          <a:lnTo>
                            <a:pt x="0" y="948"/>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441" name="Google Shape;3441;p94"/>
                    <p:cNvSpPr/>
                    <p:nvPr/>
                  </p:nvSpPr>
                  <p:spPr>
                    <a:xfrm>
                      <a:off x="4765950" y="1567200"/>
                      <a:ext cx="36475" cy="1009600"/>
                    </a:xfrm>
                    <a:custGeom>
                      <a:avLst/>
                      <a:gdLst/>
                      <a:ahLst/>
                      <a:cxnLst/>
                      <a:rect l="l" t="t" r="r" b="b"/>
                      <a:pathLst>
                        <a:path w="1459" h="40384" extrusionOk="0">
                          <a:moveTo>
                            <a:pt x="0" y="16126"/>
                          </a:moveTo>
                          <a:lnTo>
                            <a:pt x="365" y="0"/>
                          </a:lnTo>
                          <a:lnTo>
                            <a:pt x="1459" y="2025"/>
                          </a:lnTo>
                          <a:lnTo>
                            <a:pt x="1459" y="38001"/>
                          </a:lnTo>
                          <a:lnTo>
                            <a:pt x="219" y="4038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442" name="Google Shape;3442;p94"/>
                    <p:cNvSpPr/>
                    <p:nvPr/>
                  </p:nvSpPr>
                  <p:spPr>
                    <a:xfrm rot="-5400000">
                      <a:off x="4657873" y="1977550"/>
                      <a:ext cx="189000" cy="177000"/>
                    </a:xfrm>
                    <a:prstGeom prst="can">
                      <a:avLst>
                        <a:gd name="adj" fmla="val 39131"/>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94"/>
                    <p:cNvSpPr/>
                    <p:nvPr/>
                  </p:nvSpPr>
                  <p:spPr>
                    <a:xfrm>
                      <a:off x="4786000" y="1831225"/>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3444" name="Google Shape;3444;p94"/>
                    <p:cNvSpPr/>
                    <p:nvPr/>
                  </p:nvSpPr>
                  <p:spPr>
                    <a:xfrm rot="10800000" flipH="1">
                      <a:off x="4786000" y="2080800"/>
                      <a:ext cx="62025" cy="191525"/>
                    </a:xfrm>
                    <a:custGeom>
                      <a:avLst/>
                      <a:gdLst/>
                      <a:ahLst/>
                      <a:cxnLst/>
                      <a:rect l="l" t="t" r="r" b="b"/>
                      <a:pathLst>
                        <a:path w="2481" h="7661" extrusionOk="0">
                          <a:moveTo>
                            <a:pt x="219" y="6493"/>
                          </a:moveTo>
                          <a:lnTo>
                            <a:pt x="2043" y="0"/>
                          </a:lnTo>
                          <a:lnTo>
                            <a:pt x="2481" y="3137"/>
                          </a:lnTo>
                          <a:lnTo>
                            <a:pt x="1022" y="7296"/>
                          </a:lnTo>
                          <a:lnTo>
                            <a:pt x="292" y="7661"/>
                          </a:lnTo>
                          <a:lnTo>
                            <a:pt x="0" y="7004"/>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3445" name="Google Shape;3445;p94"/>
                  <p:cNvGrpSpPr/>
                  <p:nvPr/>
                </p:nvGrpSpPr>
                <p:grpSpPr>
                  <a:xfrm>
                    <a:off x="4883400" y="2003479"/>
                    <a:ext cx="184225" cy="235276"/>
                    <a:chOff x="4937400" y="1802050"/>
                    <a:chExt cx="184225" cy="259000"/>
                  </a:xfrm>
                </p:grpSpPr>
                <p:sp>
                  <p:nvSpPr>
                    <p:cNvPr id="3446" name="Google Shape;3446;p9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sp>
                  <p:nvSpPr>
                    <p:cNvPr id="3447" name="Google Shape;3447;p9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cxnSp>
                  <p:nvCxnSpPr>
                    <p:cNvPr id="3448" name="Google Shape;3448;p9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3449" name="Google Shape;3449;p94"/>
                  <p:cNvGrpSpPr/>
                  <p:nvPr/>
                </p:nvGrpSpPr>
                <p:grpSpPr>
                  <a:xfrm rot="10800000" flipH="1">
                    <a:off x="4876104" y="2352251"/>
                    <a:ext cx="184225" cy="235276"/>
                    <a:chOff x="4937400" y="1802050"/>
                    <a:chExt cx="184225" cy="259000"/>
                  </a:xfrm>
                </p:grpSpPr>
                <p:sp>
                  <p:nvSpPr>
                    <p:cNvPr id="3450" name="Google Shape;3450;p94"/>
                    <p:cNvSpPr/>
                    <p:nvPr/>
                  </p:nvSpPr>
                  <p:spPr>
                    <a:xfrm>
                      <a:off x="4937400" y="1802050"/>
                      <a:ext cx="184225" cy="259000"/>
                    </a:xfrm>
                    <a:custGeom>
                      <a:avLst/>
                      <a:gdLst/>
                      <a:ahLst/>
                      <a:cxnLst/>
                      <a:rect l="l" t="t" r="r" b="b"/>
                      <a:pathLst>
                        <a:path w="7369" h="10360" extrusionOk="0">
                          <a:moveTo>
                            <a:pt x="0" y="0"/>
                          </a:moveTo>
                          <a:lnTo>
                            <a:pt x="511" y="6347"/>
                          </a:lnTo>
                          <a:lnTo>
                            <a:pt x="583" y="10287"/>
                          </a:lnTo>
                          <a:lnTo>
                            <a:pt x="7369" y="10360"/>
                          </a:lnTo>
                          <a:lnTo>
                            <a:pt x="7223" y="5982"/>
                          </a:lnTo>
                          <a:lnTo>
                            <a:pt x="6566" y="73"/>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3451" name="Google Shape;3451;p94"/>
                    <p:cNvSpPr/>
                    <p:nvPr/>
                  </p:nvSpPr>
                  <p:spPr>
                    <a:xfrm>
                      <a:off x="4948350" y="1876825"/>
                      <a:ext cx="116725" cy="182400"/>
                    </a:xfrm>
                    <a:custGeom>
                      <a:avLst/>
                      <a:gdLst/>
                      <a:ahLst/>
                      <a:cxnLst/>
                      <a:rect l="l" t="t" r="r" b="b"/>
                      <a:pathLst>
                        <a:path w="4669" h="7296" extrusionOk="0">
                          <a:moveTo>
                            <a:pt x="0" y="0"/>
                          </a:moveTo>
                          <a:lnTo>
                            <a:pt x="4231" y="0"/>
                          </a:lnTo>
                          <a:lnTo>
                            <a:pt x="4596" y="4378"/>
                          </a:lnTo>
                          <a:lnTo>
                            <a:pt x="4669" y="7296"/>
                          </a:lnTo>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3452" name="Google Shape;3452;p94"/>
                    <p:cNvCxnSpPr/>
                    <p:nvPr/>
                  </p:nvCxnSpPr>
                  <p:spPr>
                    <a:xfrm rot="10800000" flipH="1">
                      <a:off x="5055950" y="1802175"/>
                      <a:ext cx="43800" cy="78300"/>
                    </a:xfrm>
                    <a:prstGeom prst="straightConnector1">
                      <a:avLst/>
                    </a:prstGeom>
                    <a:noFill/>
                    <a:ln w="9525" cap="flat" cmpd="sng">
                      <a:solidFill>
                        <a:srgbClr val="1A1230"/>
                      </a:solidFill>
                      <a:prstDash val="solid"/>
                      <a:round/>
                      <a:headEnd type="none" w="med" len="med"/>
                      <a:tailEnd type="none" w="med" len="med"/>
                    </a:ln>
                  </p:spPr>
                </p:cxnSp>
              </p:grpSp>
              <p:grpSp>
                <p:nvGrpSpPr>
                  <p:cNvPr id="3453" name="Google Shape;3453;p94"/>
                  <p:cNvGrpSpPr/>
                  <p:nvPr/>
                </p:nvGrpSpPr>
                <p:grpSpPr>
                  <a:xfrm rot="10800000" flipH="1">
                    <a:off x="4813325" y="2669434"/>
                    <a:ext cx="212090" cy="161117"/>
                    <a:chOff x="4868075" y="1528425"/>
                    <a:chExt cx="218875" cy="169650"/>
                  </a:xfrm>
                </p:grpSpPr>
                <p:sp>
                  <p:nvSpPr>
                    <p:cNvPr id="3454" name="Google Shape;3454;p94"/>
                    <p:cNvSpPr/>
                    <p:nvPr/>
                  </p:nvSpPr>
                  <p:spPr>
                    <a:xfrm>
                      <a:off x="4868075" y="1530275"/>
                      <a:ext cx="218875"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D0A1AD"/>
                    </a:solidFill>
                    <a:ln w="9525" cap="flat" cmpd="sng">
                      <a:solidFill>
                        <a:srgbClr val="1A1230"/>
                      </a:solidFill>
                      <a:prstDash val="solid"/>
                      <a:round/>
                      <a:headEnd type="none" w="med" len="med"/>
                      <a:tailEnd type="none" w="med" len="med"/>
                    </a:ln>
                  </p:spPr>
                  <p:txBody>
                    <a:bodyPr/>
                    <a:lstStyle/>
                    <a:p>
                      <a:endParaRPr lang="en-US"/>
                    </a:p>
                  </p:txBody>
                </p:sp>
                <p:sp>
                  <p:nvSpPr>
                    <p:cNvPr id="3455" name="Google Shape;3455;p94"/>
                    <p:cNvSpPr/>
                    <p:nvPr/>
                  </p:nvSpPr>
                  <p:spPr>
                    <a:xfrm>
                      <a:off x="4897275" y="1614175"/>
                      <a:ext cx="120375" cy="83900"/>
                    </a:xfrm>
                    <a:custGeom>
                      <a:avLst/>
                      <a:gdLst/>
                      <a:ahLst/>
                      <a:cxnLst/>
                      <a:rect l="l" t="t" r="r" b="b"/>
                      <a:pathLst>
                        <a:path w="4815" h="3356" extrusionOk="0">
                          <a:moveTo>
                            <a:pt x="4815" y="3356"/>
                          </a:moveTo>
                          <a:lnTo>
                            <a:pt x="3648" y="0"/>
                          </a:lnTo>
                          <a:lnTo>
                            <a:pt x="0" y="0"/>
                          </a:lnTo>
                        </a:path>
                      </a:pathLst>
                    </a:custGeom>
                    <a:noFill/>
                    <a:ln w="9525" cap="flat" cmpd="sng">
                      <a:solidFill>
                        <a:srgbClr val="1A1230"/>
                      </a:solidFill>
                      <a:prstDash val="solid"/>
                      <a:round/>
                      <a:headEnd type="none" w="med" len="med"/>
                      <a:tailEnd type="none" w="med" len="med"/>
                    </a:ln>
                  </p:spPr>
                  <p:txBody>
                    <a:bodyPr/>
                    <a:lstStyle/>
                    <a:p>
                      <a:endParaRPr lang="en-US"/>
                    </a:p>
                  </p:txBody>
                </p:sp>
                <p:cxnSp>
                  <p:nvCxnSpPr>
                    <p:cNvPr id="3456" name="Google Shape;3456;p94"/>
                    <p:cNvCxnSpPr/>
                    <p:nvPr/>
                  </p:nvCxnSpPr>
                  <p:spPr>
                    <a:xfrm rot="10800000" flipH="1">
                      <a:off x="4988475" y="1528425"/>
                      <a:ext cx="42000" cy="89400"/>
                    </a:xfrm>
                    <a:prstGeom prst="straightConnector1">
                      <a:avLst/>
                    </a:prstGeom>
                    <a:noFill/>
                    <a:ln w="9525" cap="flat" cmpd="sng">
                      <a:solidFill>
                        <a:schemeClr val="dk2"/>
                      </a:solidFill>
                      <a:prstDash val="solid"/>
                      <a:round/>
                      <a:headEnd type="none" w="med" len="med"/>
                      <a:tailEnd type="none" w="med" len="med"/>
                    </a:ln>
                  </p:spPr>
                </p:cxnSp>
              </p:grpSp>
              <p:grpSp>
                <p:nvGrpSpPr>
                  <p:cNvPr id="3457" name="Google Shape;3457;p94"/>
                  <p:cNvGrpSpPr/>
                  <p:nvPr/>
                </p:nvGrpSpPr>
                <p:grpSpPr>
                  <a:xfrm>
                    <a:off x="4820735" y="1729750"/>
                    <a:ext cx="212199" cy="169750"/>
                    <a:chOff x="4820735" y="1729750"/>
                    <a:chExt cx="212199" cy="169750"/>
                  </a:xfrm>
                </p:grpSpPr>
                <p:sp>
                  <p:nvSpPr>
                    <p:cNvPr id="3458" name="Google Shape;3458;p94"/>
                    <p:cNvSpPr/>
                    <p:nvPr/>
                  </p:nvSpPr>
                  <p:spPr>
                    <a:xfrm>
                      <a:off x="4820735" y="1731700"/>
                      <a:ext cx="212199" cy="167800"/>
                    </a:xfrm>
                    <a:custGeom>
                      <a:avLst/>
                      <a:gdLst/>
                      <a:ahLst/>
                      <a:cxnLst/>
                      <a:rect l="l" t="t" r="r" b="b"/>
                      <a:pathLst>
                        <a:path w="8755" h="6712" extrusionOk="0">
                          <a:moveTo>
                            <a:pt x="6494" y="0"/>
                          </a:moveTo>
                          <a:lnTo>
                            <a:pt x="0" y="0"/>
                          </a:lnTo>
                          <a:lnTo>
                            <a:pt x="730" y="1824"/>
                          </a:lnTo>
                          <a:lnTo>
                            <a:pt x="1314" y="4305"/>
                          </a:lnTo>
                          <a:lnTo>
                            <a:pt x="1751" y="6712"/>
                          </a:lnTo>
                          <a:lnTo>
                            <a:pt x="8755" y="6712"/>
                          </a:lnTo>
                          <a:lnTo>
                            <a:pt x="8172" y="4086"/>
                          </a:lnTo>
                          <a:lnTo>
                            <a:pt x="7515" y="1897"/>
                          </a:lnTo>
                          <a:close/>
                        </a:path>
                      </a:pathLst>
                    </a:custGeom>
                    <a:solidFill>
                      <a:srgbClr val="F2B3C4"/>
                    </a:solidFill>
                    <a:ln w="9525" cap="flat" cmpd="sng">
                      <a:solidFill>
                        <a:srgbClr val="1A1230"/>
                      </a:solidFill>
                      <a:prstDash val="solid"/>
                      <a:round/>
                      <a:headEnd type="none" w="med" len="med"/>
                      <a:tailEnd type="none" w="med" len="med"/>
                    </a:ln>
                  </p:spPr>
                  <p:txBody>
                    <a:bodyPr/>
                    <a:lstStyle/>
                    <a:p>
                      <a:endParaRPr lang="en-US"/>
                    </a:p>
                  </p:txBody>
                </p:sp>
                <p:cxnSp>
                  <p:nvCxnSpPr>
                    <p:cNvPr id="3459" name="Google Shape;3459;p94"/>
                    <p:cNvCxnSpPr/>
                    <p:nvPr/>
                  </p:nvCxnSpPr>
                  <p:spPr>
                    <a:xfrm rot="10800000" flipH="1">
                      <a:off x="4931000" y="1729750"/>
                      <a:ext cx="47400" cy="96000"/>
                    </a:xfrm>
                    <a:prstGeom prst="straightConnector1">
                      <a:avLst/>
                    </a:prstGeom>
                    <a:noFill/>
                    <a:ln w="9525" cap="flat" cmpd="sng">
                      <a:solidFill>
                        <a:srgbClr val="1A1230"/>
                      </a:solidFill>
                      <a:prstDash val="solid"/>
                      <a:round/>
                      <a:headEnd type="none" w="med" len="med"/>
                      <a:tailEnd type="none" w="med" len="med"/>
                    </a:ln>
                  </p:spPr>
                </p:cxnSp>
                <p:sp>
                  <p:nvSpPr>
                    <p:cNvPr id="3460" name="Google Shape;3460;p94"/>
                    <p:cNvSpPr/>
                    <p:nvPr/>
                  </p:nvSpPr>
                  <p:spPr>
                    <a:xfrm>
                      <a:off x="4848383" y="1820036"/>
                      <a:ext cx="121350" cy="75200"/>
                    </a:xfrm>
                    <a:custGeom>
                      <a:avLst/>
                      <a:gdLst/>
                      <a:ahLst/>
                      <a:cxnLst/>
                      <a:rect l="l" t="t" r="r" b="b"/>
                      <a:pathLst>
                        <a:path w="4854" h="3008" extrusionOk="0">
                          <a:moveTo>
                            <a:pt x="0" y="0"/>
                          </a:moveTo>
                          <a:lnTo>
                            <a:pt x="3305" y="83"/>
                          </a:lnTo>
                          <a:lnTo>
                            <a:pt x="4854" y="3008"/>
                          </a:lnTo>
                          <a:lnTo>
                            <a:pt x="649" y="3008"/>
                          </a:lnTo>
                          <a:close/>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grpSp>
      </p:grpSp>
      <p:grpSp>
        <p:nvGrpSpPr>
          <p:cNvPr id="3461" name="Google Shape;3461;p94"/>
          <p:cNvGrpSpPr/>
          <p:nvPr/>
        </p:nvGrpSpPr>
        <p:grpSpPr>
          <a:xfrm>
            <a:off x="87481" y="2497244"/>
            <a:ext cx="845727" cy="821556"/>
            <a:chOff x="3234886" y="1696675"/>
            <a:chExt cx="2673813" cy="2597396"/>
          </a:xfrm>
        </p:grpSpPr>
        <p:grpSp>
          <p:nvGrpSpPr>
            <p:cNvPr id="3462" name="Google Shape;3462;p94"/>
            <p:cNvGrpSpPr/>
            <p:nvPr/>
          </p:nvGrpSpPr>
          <p:grpSpPr>
            <a:xfrm>
              <a:off x="3234886" y="1696675"/>
              <a:ext cx="2673813" cy="2597396"/>
              <a:chOff x="3234886" y="1315675"/>
              <a:chExt cx="2673813" cy="2597396"/>
            </a:xfrm>
          </p:grpSpPr>
          <p:grpSp>
            <p:nvGrpSpPr>
              <p:cNvPr id="3463" name="Google Shape;3463;p94"/>
              <p:cNvGrpSpPr/>
              <p:nvPr/>
            </p:nvGrpSpPr>
            <p:grpSpPr>
              <a:xfrm>
                <a:off x="3234886" y="1315675"/>
                <a:ext cx="2673813" cy="2597396"/>
                <a:chOff x="561460" y="3813381"/>
                <a:chExt cx="1021475" cy="992281"/>
              </a:xfrm>
            </p:grpSpPr>
            <p:sp>
              <p:nvSpPr>
                <p:cNvPr id="3464" name="Google Shape;3464;p94"/>
                <p:cNvSpPr/>
                <p:nvPr/>
              </p:nvSpPr>
              <p:spPr>
                <a:xfrm rot="3599975">
                  <a:off x="435315"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94"/>
                <p:cNvSpPr/>
                <p:nvPr/>
              </p:nvSpPr>
              <p:spPr>
                <a:xfrm rot="-3599975" flipH="1">
                  <a:off x="824690"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94"/>
                <p:cNvSpPr/>
                <p:nvPr/>
              </p:nvSpPr>
              <p:spPr>
                <a:xfrm rot="10800000">
                  <a:off x="964050" y="4619963"/>
                  <a:ext cx="215700" cy="185700"/>
                </a:xfrm>
                <a:prstGeom prst="triangle">
                  <a:avLst>
                    <a:gd name="adj" fmla="val 5000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3467" name="Google Shape;3467;p94"/>
              <p:cNvGrpSpPr/>
              <p:nvPr/>
            </p:nvGrpSpPr>
            <p:grpSpPr>
              <a:xfrm>
                <a:off x="3234886" y="1315675"/>
                <a:ext cx="2673813" cy="2597396"/>
                <a:chOff x="561460" y="3813381"/>
                <a:chExt cx="1021475" cy="992281"/>
              </a:xfrm>
            </p:grpSpPr>
            <p:sp>
              <p:nvSpPr>
                <p:cNvPr id="3468" name="Google Shape;3468;p94"/>
                <p:cNvSpPr/>
                <p:nvPr/>
              </p:nvSpPr>
              <p:spPr>
                <a:xfrm rot="3599975">
                  <a:off x="435315"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94"/>
                <p:cNvSpPr/>
                <p:nvPr/>
              </p:nvSpPr>
              <p:spPr>
                <a:xfrm rot="-3599975" flipH="1">
                  <a:off x="824690"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94"/>
                <p:cNvSpPr/>
                <p:nvPr/>
              </p:nvSpPr>
              <p:spPr>
                <a:xfrm rot="10800000">
                  <a:off x="964050" y="4619963"/>
                  <a:ext cx="215700" cy="1857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71" name="Google Shape;3471;p94"/>
            <p:cNvSpPr/>
            <p:nvPr/>
          </p:nvSpPr>
          <p:spPr>
            <a:xfrm rot="3598252">
              <a:off x="3228951" y="3095113"/>
              <a:ext cx="1627567" cy="10255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94"/>
            <p:cNvSpPr/>
            <p:nvPr/>
          </p:nvSpPr>
          <p:spPr>
            <a:xfrm rot="3597031" flipH="1">
              <a:off x="3343889" y="2134200"/>
              <a:ext cx="286971" cy="1028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3" name="Google Shape;3473;p94"/>
          <p:cNvGrpSpPr/>
          <p:nvPr/>
        </p:nvGrpSpPr>
        <p:grpSpPr>
          <a:xfrm>
            <a:off x="1092808" y="2463179"/>
            <a:ext cx="510583" cy="889715"/>
            <a:chOff x="6432649" y="2369256"/>
            <a:chExt cx="680052" cy="1185022"/>
          </a:xfrm>
        </p:grpSpPr>
        <p:grpSp>
          <p:nvGrpSpPr>
            <p:cNvPr id="3474" name="Google Shape;3474;p94"/>
            <p:cNvGrpSpPr/>
            <p:nvPr/>
          </p:nvGrpSpPr>
          <p:grpSpPr>
            <a:xfrm>
              <a:off x="6432649" y="2369256"/>
              <a:ext cx="680052" cy="1185022"/>
              <a:chOff x="6356449" y="2369256"/>
              <a:chExt cx="680052" cy="1185022"/>
            </a:xfrm>
          </p:grpSpPr>
          <p:grpSp>
            <p:nvGrpSpPr>
              <p:cNvPr id="3475" name="Google Shape;3475;p94"/>
              <p:cNvGrpSpPr/>
              <p:nvPr/>
            </p:nvGrpSpPr>
            <p:grpSpPr>
              <a:xfrm>
                <a:off x="6356449" y="2369256"/>
                <a:ext cx="680052" cy="1185022"/>
                <a:chOff x="2561075" y="1953875"/>
                <a:chExt cx="580200" cy="1011025"/>
              </a:xfrm>
            </p:grpSpPr>
            <p:sp>
              <p:nvSpPr>
                <p:cNvPr id="3476" name="Google Shape;3476;p94"/>
                <p:cNvSpPr/>
                <p:nvPr/>
              </p:nvSpPr>
              <p:spPr>
                <a:xfrm>
                  <a:off x="2745075" y="2009300"/>
                  <a:ext cx="212100" cy="8913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94"/>
                <p:cNvSpPr/>
                <p:nvPr/>
              </p:nvSpPr>
              <p:spPr>
                <a:xfrm rot="5400000">
                  <a:off x="2762775" y="1759175"/>
                  <a:ext cx="176700" cy="5661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94"/>
                <p:cNvSpPr/>
                <p:nvPr/>
              </p:nvSpPr>
              <p:spPr>
                <a:xfrm rot="5400000">
                  <a:off x="2762825" y="2586450"/>
                  <a:ext cx="176700" cy="5802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9" name="Google Shape;3479;p94"/>
              <p:cNvGrpSpPr/>
              <p:nvPr/>
            </p:nvGrpSpPr>
            <p:grpSpPr>
              <a:xfrm>
                <a:off x="6356449" y="2369256"/>
                <a:ext cx="680052" cy="1185022"/>
                <a:chOff x="2561075" y="1953875"/>
                <a:chExt cx="580200" cy="1011025"/>
              </a:xfrm>
            </p:grpSpPr>
            <p:sp>
              <p:nvSpPr>
                <p:cNvPr id="3480" name="Google Shape;3480;p94"/>
                <p:cNvSpPr/>
                <p:nvPr/>
              </p:nvSpPr>
              <p:spPr>
                <a:xfrm>
                  <a:off x="2745075" y="2009300"/>
                  <a:ext cx="212100" cy="891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94"/>
                <p:cNvSpPr/>
                <p:nvPr/>
              </p:nvSpPr>
              <p:spPr>
                <a:xfrm rot="5400000">
                  <a:off x="2762775" y="1759175"/>
                  <a:ext cx="176700" cy="566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94"/>
                <p:cNvSpPr/>
                <p:nvPr/>
              </p:nvSpPr>
              <p:spPr>
                <a:xfrm rot="5400000">
                  <a:off x="2762825" y="2586450"/>
                  <a:ext cx="176700" cy="58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83" name="Google Shape;3483;p94"/>
            <p:cNvSpPr/>
            <p:nvPr/>
          </p:nvSpPr>
          <p:spPr>
            <a:xfrm>
              <a:off x="6683475" y="2588549"/>
              <a:ext cx="54000" cy="54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94"/>
            <p:cNvSpPr/>
            <p:nvPr/>
          </p:nvSpPr>
          <p:spPr>
            <a:xfrm>
              <a:off x="6683475" y="3198150"/>
              <a:ext cx="54000" cy="100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5" name="Google Shape;3485;p94"/>
          <p:cNvGrpSpPr/>
          <p:nvPr/>
        </p:nvGrpSpPr>
        <p:grpSpPr>
          <a:xfrm>
            <a:off x="1776572" y="2463179"/>
            <a:ext cx="607923" cy="889698"/>
            <a:chOff x="7607750" y="2369275"/>
            <a:chExt cx="809700" cy="1185000"/>
          </a:xfrm>
        </p:grpSpPr>
        <p:grpSp>
          <p:nvGrpSpPr>
            <p:cNvPr id="3486" name="Google Shape;3486;p94"/>
            <p:cNvGrpSpPr/>
            <p:nvPr/>
          </p:nvGrpSpPr>
          <p:grpSpPr>
            <a:xfrm>
              <a:off x="7607750" y="2369275"/>
              <a:ext cx="809700" cy="1185000"/>
              <a:chOff x="1952950" y="2246250"/>
              <a:chExt cx="809700" cy="1185000"/>
            </a:xfrm>
          </p:grpSpPr>
          <p:sp>
            <p:nvSpPr>
              <p:cNvPr id="3487" name="Google Shape;3487;p94"/>
              <p:cNvSpPr/>
              <p:nvPr/>
            </p:nvSpPr>
            <p:spPr>
              <a:xfrm rot="5400000">
                <a:off x="1965400" y="2233800"/>
                <a:ext cx="784800" cy="809700"/>
              </a:xfrm>
              <a:prstGeom prst="round2SameRect">
                <a:avLst>
                  <a:gd name="adj1" fmla="val 50000"/>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94"/>
              <p:cNvSpPr/>
              <p:nvPr/>
            </p:nvSpPr>
            <p:spPr>
              <a:xfrm rot="5400000">
                <a:off x="2147668" y="2421598"/>
                <a:ext cx="420300" cy="433800"/>
              </a:xfrm>
              <a:prstGeom prst="round2SameRect">
                <a:avLst>
                  <a:gd name="adj1" fmla="val 50000"/>
                  <a:gd name="adj2" fmla="val 0"/>
                </a:avLst>
              </a:prstGeom>
              <a:solidFill>
                <a:schemeClr val="dk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94"/>
              <p:cNvSpPr/>
              <p:nvPr/>
            </p:nvSpPr>
            <p:spPr>
              <a:xfrm>
                <a:off x="1952953" y="2246250"/>
                <a:ext cx="188100" cy="11850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94"/>
              <p:cNvSpPr/>
              <p:nvPr/>
            </p:nvSpPr>
            <p:spPr>
              <a:xfrm rot="-1794884">
                <a:off x="2439618" y="2857921"/>
                <a:ext cx="188286" cy="56247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94"/>
              <p:cNvSpPr/>
              <p:nvPr/>
            </p:nvSpPr>
            <p:spPr>
              <a:xfrm rot="5400000">
                <a:off x="1965400" y="2233800"/>
                <a:ext cx="784800" cy="8097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94"/>
              <p:cNvSpPr/>
              <p:nvPr/>
            </p:nvSpPr>
            <p:spPr>
              <a:xfrm rot="5400000">
                <a:off x="2147668" y="2421598"/>
                <a:ext cx="420300" cy="433800"/>
              </a:xfrm>
              <a:prstGeom prst="round2SameRect">
                <a:avLst>
                  <a:gd name="adj1" fmla="val 50000"/>
                  <a:gd name="adj2" fmla="val 0"/>
                </a:avLst>
              </a:prstGeom>
              <a:solidFill>
                <a:schemeClr val="dk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94"/>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94"/>
              <p:cNvSpPr/>
              <p:nvPr/>
            </p:nvSpPr>
            <p:spPr>
              <a:xfrm rot="-1794884">
                <a:off x="2439618" y="2857921"/>
                <a:ext cx="188286" cy="5624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5" name="Google Shape;3495;p94"/>
            <p:cNvSpPr/>
            <p:nvPr/>
          </p:nvSpPr>
          <p:spPr>
            <a:xfrm>
              <a:off x="7635575" y="2436150"/>
              <a:ext cx="54000" cy="783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94"/>
            <p:cNvSpPr/>
            <p:nvPr/>
          </p:nvSpPr>
          <p:spPr>
            <a:xfrm>
              <a:off x="7635575" y="3305054"/>
              <a:ext cx="54000" cy="142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7" name="Google Shape;3497;p94"/>
          <p:cNvSpPr/>
          <p:nvPr/>
        </p:nvSpPr>
        <p:spPr>
          <a:xfrm>
            <a:off x="871440" y="2746108"/>
            <a:ext cx="294900" cy="3237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94"/>
          <p:cNvSpPr/>
          <p:nvPr/>
        </p:nvSpPr>
        <p:spPr>
          <a:xfrm>
            <a:off x="1471155" y="2746155"/>
            <a:ext cx="294900" cy="323700"/>
          </a:xfrm>
          <a:prstGeom prst="mathMultiply">
            <a:avLst>
              <a:gd name="adj1" fmla="val 2352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94"/>
          <p:cNvSpPr txBox="1"/>
          <p:nvPr/>
        </p:nvSpPr>
        <p:spPr>
          <a:xfrm>
            <a:off x="107950" y="892200"/>
            <a:ext cx="2276700" cy="14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3"/>
                </a:solidFill>
                <a:latin typeface="Maven Pro"/>
                <a:ea typeface="Maven Pro"/>
                <a:cs typeface="Maven Pro"/>
                <a:sym typeface="Maven Pro"/>
              </a:rPr>
              <a:t>Ohm’s Law</a:t>
            </a:r>
            <a:endParaRPr sz="1800" b="1">
              <a:solidFill>
                <a:schemeClr val="accent3"/>
              </a:solidFill>
              <a:latin typeface="Maven Pro"/>
              <a:ea typeface="Maven Pro"/>
              <a:cs typeface="Maven Pro"/>
              <a:sym typeface="Maven Pro"/>
            </a:endParaRPr>
          </a:p>
          <a:p>
            <a:pPr marL="0" lvl="0" indent="0" algn="l" rtl="0">
              <a:lnSpc>
                <a:spcPct val="90000"/>
              </a:lnSpc>
              <a:spcBef>
                <a:spcPts val="0"/>
              </a:spcBef>
              <a:spcAft>
                <a:spcPts val="0"/>
              </a:spcAft>
              <a:buNone/>
            </a:pPr>
            <a:r>
              <a:rPr lang="en" sz="1800">
                <a:solidFill>
                  <a:schemeClr val="accent2"/>
                </a:solidFill>
              </a:rPr>
              <a:t>is a math-based relationship that describes how a circuit will behave</a:t>
            </a:r>
            <a:endParaRPr sz="1800" b="1">
              <a:solidFill>
                <a:schemeClr val="accent2"/>
              </a:solidFill>
              <a:latin typeface="Maven Pro"/>
              <a:ea typeface="Maven Pro"/>
              <a:cs typeface="Maven Pro"/>
              <a:sym typeface="Maven Pro"/>
            </a:endParaRPr>
          </a:p>
        </p:txBody>
      </p:sp>
      <p:grpSp>
        <p:nvGrpSpPr>
          <p:cNvPr id="3500" name="Google Shape;3500;p94"/>
          <p:cNvGrpSpPr/>
          <p:nvPr/>
        </p:nvGrpSpPr>
        <p:grpSpPr>
          <a:xfrm>
            <a:off x="6421901" y="894631"/>
            <a:ext cx="1141099" cy="1106121"/>
            <a:chOff x="6421901" y="894631"/>
            <a:chExt cx="1141099" cy="1106121"/>
          </a:xfrm>
        </p:grpSpPr>
        <p:grpSp>
          <p:nvGrpSpPr>
            <p:cNvPr id="3501" name="Google Shape;3501;p94"/>
            <p:cNvGrpSpPr/>
            <p:nvPr/>
          </p:nvGrpSpPr>
          <p:grpSpPr>
            <a:xfrm>
              <a:off x="6421901" y="894631"/>
              <a:ext cx="971700" cy="1106121"/>
              <a:chOff x="6421901" y="894631"/>
              <a:chExt cx="971700" cy="1106121"/>
            </a:xfrm>
          </p:grpSpPr>
          <p:grpSp>
            <p:nvGrpSpPr>
              <p:cNvPr id="3502" name="Google Shape;3502;p94"/>
              <p:cNvGrpSpPr/>
              <p:nvPr/>
            </p:nvGrpSpPr>
            <p:grpSpPr>
              <a:xfrm>
                <a:off x="6461837" y="894631"/>
                <a:ext cx="891984" cy="866491"/>
                <a:chOff x="3234886" y="1696675"/>
                <a:chExt cx="2673813" cy="2597396"/>
              </a:xfrm>
            </p:grpSpPr>
            <p:grpSp>
              <p:nvGrpSpPr>
                <p:cNvPr id="3503" name="Google Shape;3503;p94"/>
                <p:cNvGrpSpPr/>
                <p:nvPr/>
              </p:nvGrpSpPr>
              <p:grpSpPr>
                <a:xfrm>
                  <a:off x="3234886" y="1696675"/>
                  <a:ext cx="2673813" cy="2597396"/>
                  <a:chOff x="3234886" y="1315675"/>
                  <a:chExt cx="2673813" cy="2597396"/>
                </a:xfrm>
              </p:grpSpPr>
              <p:grpSp>
                <p:nvGrpSpPr>
                  <p:cNvPr id="3504" name="Google Shape;3504;p94"/>
                  <p:cNvGrpSpPr/>
                  <p:nvPr/>
                </p:nvGrpSpPr>
                <p:grpSpPr>
                  <a:xfrm>
                    <a:off x="3234886" y="1315675"/>
                    <a:ext cx="2673813" cy="2597396"/>
                    <a:chOff x="561460" y="3813381"/>
                    <a:chExt cx="1021475" cy="992281"/>
                  </a:xfrm>
                </p:grpSpPr>
                <p:sp>
                  <p:nvSpPr>
                    <p:cNvPr id="3505" name="Google Shape;3505;p94"/>
                    <p:cNvSpPr/>
                    <p:nvPr/>
                  </p:nvSpPr>
                  <p:spPr>
                    <a:xfrm rot="3599975">
                      <a:off x="435315"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94"/>
                    <p:cNvSpPr/>
                    <p:nvPr/>
                  </p:nvSpPr>
                  <p:spPr>
                    <a:xfrm rot="-3599975" flipH="1">
                      <a:off x="824690" y="4141477"/>
                      <a:ext cx="884389" cy="21920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94"/>
                    <p:cNvSpPr/>
                    <p:nvPr/>
                  </p:nvSpPr>
                  <p:spPr>
                    <a:xfrm rot="10800000">
                      <a:off x="964050" y="4619963"/>
                      <a:ext cx="215700" cy="185700"/>
                    </a:xfrm>
                    <a:prstGeom prst="triangle">
                      <a:avLst>
                        <a:gd name="adj" fmla="val 5000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3508" name="Google Shape;3508;p94"/>
                  <p:cNvGrpSpPr/>
                  <p:nvPr/>
                </p:nvGrpSpPr>
                <p:grpSpPr>
                  <a:xfrm>
                    <a:off x="3234886" y="1315675"/>
                    <a:ext cx="2673813" cy="2597396"/>
                    <a:chOff x="561460" y="3813381"/>
                    <a:chExt cx="1021475" cy="992281"/>
                  </a:xfrm>
                </p:grpSpPr>
                <p:sp>
                  <p:nvSpPr>
                    <p:cNvPr id="3509" name="Google Shape;3509;p94"/>
                    <p:cNvSpPr/>
                    <p:nvPr/>
                  </p:nvSpPr>
                  <p:spPr>
                    <a:xfrm rot="3599975">
                      <a:off x="435315"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94"/>
                    <p:cNvSpPr/>
                    <p:nvPr/>
                  </p:nvSpPr>
                  <p:spPr>
                    <a:xfrm rot="-3599975" flipH="1">
                      <a:off x="824690"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94"/>
                    <p:cNvSpPr/>
                    <p:nvPr/>
                  </p:nvSpPr>
                  <p:spPr>
                    <a:xfrm rot="10800000">
                      <a:off x="964050" y="4619963"/>
                      <a:ext cx="215700" cy="1857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2" name="Google Shape;3512;p94"/>
                <p:cNvSpPr/>
                <p:nvPr/>
              </p:nvSpPr>
              <p:spPr>
                <a:xfrm rot="3598252">
                  <a:off x="3228951" y="3095113"/>
                  <a:ext cx="1627567" cy="10255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94"/>
                <p:cNvSpPr/>
                <p:nvPr/>
              </p:nvSpPr>
              <p:spPr>
                <a:xfrm rot="3597031" flipH="1">
                  <a:off x="3343889" y="2134200"/>
                  <a:ext cx="286971" cy="102813"/>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4" name="Google Shape;3514;p94"/>
              <p:cNvSpPr txBox="1"/>
              <p:nvPr/>
            </p:nvSpPr>
            <p:spPr>
              <a:xfrm>
                <a:off x="6421901" y="1724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VOLTAGE</a:t>
                </a:r>
                <a:endParaRPr sz="1000">
                  <a:solidFill>
                    <a:schemeClr val="accent3"/>
                  </a:solidFill>
                  <a:latin typeface="Maven Pro"/>
                  <a:ea typeface="Maven Pro"/>
                  <a:cs typeface="Maven Pro"/>
                  <a:sym typeface="Maven Pro"/>
                </a:endParaRPr>
              </a:p>
            </p:txBody>
          </p:sp>
        </p:grpSp>
        <p:sp>
          <p:nvSpPr>
            <p:cNvPr id="3515" name="Google Shape;3515;p94"/>
            <p:cNvSpPr/>
            <p:nvPr/>
          </p:nvSpPr>
          <p:spPr>
            <a:xfrm>
              <a:off x="7251900" y="1223817"/>
              <a:ext cx="311100" cy="3414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6" name="Google Shape;3516;p94"/>
          <p:cNvGrpSpPr/>
          <p:nvPr/>
        </p:nvGrpSpPr>
        <p:grpSpPr>
          <a:xfrm>
            <a:off x="6421901" y="2269767"/>
            <a:ext cx="1141099" cy="1254986"/>
            <a:chOff x="6421901" y="2269767"/>
            <a:chExt cx="1141099" cy="1254986"/>
          </a:xfrm>
        </p:grpSpPr>
        <p:grpSp>
          <p:nvGrpSpPr>
            <p:cNvPr id="3517" name="Google Shape;3517;p94"/>
            <p:cNvGrpSpPr/>
            <p:nvPr/>
          </p:nvGrpSpPr>
          <p:grpSpPr>
            <a:xfrm>
              <a:off x="6421901" y="2269767"/>
              <a:ext cx="971700" cy="1254986"/>
              <a:chOff x="6421901" y="2269767"/>
              <a:chExt cx="971700" cy="1254986"/>
            </a:xfrm>
          </p:grpSpPr>
          <p:grpSp>
            <p:nvGrpSpPr>
              <p:cNvPr id="3518" name="Google Shape;3518;p94"/>
              <p:cNvGrpSpPr/>
              <p:nvPr/>
            </p:nvGrpSpPr>
            <p:grpSpPr>
              <a:xfrm>
                <a:off x="6638555" y="2269767"/>
                <a:ext cx="538534" cy="938419"/>
                <a:chOff x="6432649" y="2369256"/>
                <a:chExt cx="680052" cy="1185022"/>
              </a:xfrm>
            </p:grpSpPr>
            <p:grpSp>
              <p:nvGrpSpPr>
                <p:cNvPr id="3519" name="Google Shape;3519;p94"/>
                <p:cNvGrpSpPr/>
                <p:nvPr/>
              </p:nvGrpSpPr>
              <p:grpSpPr>
                <a:xfrm>
                  <a:off x="6432649" y="2369256"/>
                  <a:ext cx="680052" cy="1185022"/>
                  <a:chOff x="6356449" y="2369256"/>
                  <a:chExt cx="680052" cy="1185022"/>
                </a:xfrm>
              </p:grpSpPr>
              <p:grpSp>
                <p:nvGrpSpPr>
                  <p:cNvPr id="3520" name="Google Shape;3520;p94"/>
                  <p:cNvGrpSpPr/>
                  <p:nvPr/>
                </p:nvGrpSpPr>
                <p:grpSpPr>
                  <a:xfrm>
                    <a:off x="6356449" y="2369256"/>
                    <a:ext cx="680052" cy="1185022"/>
                    <a:chOff x="2561075" y="1953875"/>
                    <a:chExt cx="580200" cy="1011025"/>
                  </a:xfrm>
                </p:grpSpPr>
                <p:sp>
                  <p:nvSpPr>
                    <p:cNvPr id="3521" name="Google Shape;3521;p94"/>
                    <p:cNvSpPr/>
                    <p:nvPr/>
                  </p:nvSpPr>
                  <p:spPr>
                    <a:xfrm>
                      <a:off x="2745075" y="2009300"/>
                      <a:ext cx="212100" cy="8913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94"/>
                    <p:cNvSpPr/>
                    <p:nvPr/>
                  </p:nvSpPr>
                  <p:spPr>
                    <a:xfrm rot="5400000">
                      <a:off x="2762775" y="1759175"/>
                      <a:ext cx="176700" cy="5661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94"/>
                    <p:cNvSpPr/>
                    <p:nvPr/>
                  </p:nvSpPr>
                  <p:spPr>
                    <a:xfrm rot="5400000">
                      <a:off x="2762825" y="2586450"/>
                      <a:ext cx="176700" cy="5802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4" name="Google Shape;3524;p94"/>
                  <p:cNvGrpSpPr/>
                  <p:nvPr/>
                </p:nvGrpSpPr>
                <p:grpSpPr>
                  <a:xfrm>
                    <a:off x="6356449" y="2369256"/>
                    <a:ext cx="680052" cy="1185022"/>
                    <a:chOff x="2561075" y="1953875"/>
                    <a:chExt cx="580200" cy="1011025"/>
                  </a:xfrm>
                </p:grpSpPr>
                <p:sp>
                  <p:nvSpPr>
                    <p:cNvPr id="3525" name="Google Shape;3525;p94"/>
                    <p:cNvSpPr/>
                    <p:nvPr/>
                  </p:nvSpPr>
                  <p:spPr>
                    <a:xfrm>
                      <a:off x="2745075" y="2009300"/>
                      <a:ext cx="212100" cy="891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94"/>
                    <p:cNvSpPr/>
                    <p:nvPr/>
                  </p:nvSpPr>
                  <p:spPr>
                    <a:xfrm rot="5400000">
                      <a:off x="2762775" y="1759175"/>
                      <a:ext cx="176700" cy="566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94"/>
                    <p:cNvSpPr/>
                    <p:nvPr/>
                  </p:nvSpPr>
                  <p:spPr>
                    <a:xfrm rot="5400000">
                      <a:off x="2762825" y="2586450"/>
                      <a:ext cx="176700" cy="58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28" name="Google Shape;3528;p94"/>
                <p:cNvSpPr/>
                <p:nvPr/>
              </p:nvSpPr>
              <p:spPr>
                <a:xfrm>
                  <a:off x="6683475" y="2588549"/>
                  <a:ext cx="54000" cy="54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94"/>
                <p:cNvSpPr/>
                <p:nvPr/>
              </p:nvSpPr>
              <p:spPr>
                <a:xfrm>
                  <a:off x="6683475" y="3198150"/>
                  <a:ext cx="54000" cy="100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0" name="Google Shape;3530;p94"/>
              <p:cNvSpPr txBox="1"/>
              <p:nvPr/>
            </p:nvSpPr>
            <p:spPr>
              <a:xfrm>
                <a:off x="6421901" y="3248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CURRENT</a:t>
                </a:r>
                <a:endParaRPr sz="1000">
                  <a:solidFill>
                    <a:schemeClr val="accent3"/>
                  </a:solidFill>
                  <a:latin typeface="Maven Pro"/>
                  <a:ea typeface="Maven Pro"/>
                  <a:cs typeface="Maven Pro"/>
                  <a:sym typeface="Maven Pro"/>
                </a:endParaRPr>
              </a:p>
            </p:txBody>
          </p:sp>
        </p:grpSp>
        <p:sp>
          <p:nvSpPr>
            <p:cNvPr id="3531" name="Google Shape;3531;p94"/>
            <p:cNvSpPr/>
            <p:nvPr/>
          </p:nvSpPr>
          <p:spPr>
            <a:xfrm>
              <a:off x="7251900" y="2587317"/>
              <a:ext cx="311100" cy="3414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2" name="Google Shape;3532;p94"/>
          <p:cNvGrpSpPr/>
          <p:nvPr/>
        </p:nvGrpSpPr>
        <p:grpSpPr>
          <a:xfrm>
            <a:off x="6421901" y="3778442"/>
            <a:ext cx="1141099" cy="1270310"/>
            <a:chOff x="6421901" y="3778442"/>
            <a:chExt cx="1141099" cy="1270310"/>
          </a:xfrm>
        </p:grpSpPr>
        <p:grpSp>
          <p:nvGrpSpPr>
            <p:cNvPr id="3533" name="Google Shape;3533;p94"/>
            <p:cNvGrpSpPr/>
            <p:nvPr/>
          </p:nvGrpSpPr>
          <p:grpSpPr>
            <a:xfrm>
              <a:off x="6421901" y="3778442"/>
              <a:ext cx="971700" cy="1270310"/>
              <a:chOff x="6421901" y="3778442"/>
              <a:chExt cx="971700" cy="1270310"/>
            </a:xfrm>
          </p:grpSpPr>
          <p:grpSp>
            <p:nvGrpSpPr>
              <p:cNvPr id="3534" name="Google Shape;3534;p94"/>
              <p:cNvGrpSpPr/>
              <p:nvPr/>
            </p:nvGrpSpPr>
            <p:grpSpPr>
              <a:xfrm>
                <a:off x="6587218" y="3778442"/>
                <a:ext cx="641201" cy="938401"/>
                <a:chOff x="7607750" y="2369275"/>
                <a:chExt cx="809700" cy="1185000"/>
              </a:xfrm>
            </p:grpSpPr>
            <p:grpSp>
              <p:nvGrpSpPr>
                <p:cNvPr id="3535" name="Google Shape;3535;p94"/>
                <p:cNvGrpSpPr/>
                <p:nvPr/>
              </p:nvGrpSpPr>
              <p:grpSpPr>
                <a:xfrm>
                  <a:off x="7607750" y="2369275"/>
                  <a:ext cx="809700" cy="1185000"/>
                  <a:chOff x="1952950" y="2246250"/>
                  <a:chExt cx="809700" cy="1185000"/>
                </a:xfrm>
              </p:grpSpPr>
              <p:sp>
                <p:nvSpPr>
                  <p:cNvPr id="3536" name="Google Shape;3536;p94"/>
                  <p:cNvSpPr/>
                  <p:nvPr/>
                </p:nvSpPr>
                <p:spPr>
                  <a:xfrm rot="5400000">
                    <a:off x="1965400" y="2233800"/>
                    <a:ext cx="784800" cy="809700"/>
                  </a:xfrm>
                  <a:prstGeom prst="round2SameRect">
                    <a:avLst>
                      <a:gd name="adj1" fmla="val 50000"/>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94"/>
                  <p:cNvSpPr/>
                  <p:nvPr/>
                </p:nvSpPr>
                <p:spPr>
                  <a:xfrm rot="5400000">
                    <a:off x="2147668" y="2421598"/>
                    <a:ext cx="420300" cy="433800"/>
                  </a:xfrm>
                  <a:prstGeom prst="round2SameRect">
                    <a:avLst>
                      <a:gd name="adj1" fmla="val 50000"/>
                      <a:gd name="adj2" fmla="val 0"/>
                    </a:avLst>
                  </a:prstGeom>
                  <a:solidFill>
                    <a:schemeClr val="dk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94"/>
                  <p:cNvSpPr/>
                  <p:nvPr/>
                </p:nvSpPr>
                <p:spPr>
                  <a:xfrm>
                    <a:off x="1952953" y="2246250"/>
                    <a:ext cx="188100" cy="11850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94"/>
                  <p:cNvSpPr/>
                  <p:nvPr/>
                </p:nvSpPr>
                <p:spPr>
                  <a:xfrm rot="-1794884">
                    <a:off x="2439618" y="2857921"/>
                    <a:ext cx="188286" cy="56247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94"/>
                  <p:cNvSpPr/>
                  <p:nvPr/>
                </p:nvSpPr>
                <p:spPr>
                  <a:xfrm rot="5400000">
                    <a:off x="1965400" y="2233800"/>
                    <a:ext cx="784800" cy="8097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94"/>
                  <p:cNvSpPr/>
                  <p:nvPr/>
                </p:nvSpPr>
                <p:spPr>
                  <a:xfrm rot="5400000">
                    <a:off x="2147668" y="2421598"/>
                    <a:ext cx="420300" cy="433800"/>
                  </a:xfrm>
                  <a:prstGeom prst="round2SameRect">
                    <a:avLst>
                      <a:gd name="adj1" fmla="val 50000"/>
                      <a:gd name="adj2" fmla="val 0"/>
                    </a:avLst>
                  </a:prstGeom>
                  <a:solidFill>
                    <a:schemeClr val="dk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94"/>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94"/>
                  <p:cNvSpPr/>
                  <p:nvPr/>
                </p:nvSpPr>
                <p:spPr>
                  <a:xfrm rot="-1794884">
                    <a:off x="2439618" y="2857921"/>
                    <a:ext cx="188286" cy="5624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4" name="Google Shape;3544;p94"/>
                <p:cNvSpPr/>
                <p:nvPr/>
              </p:nvSpPr>
              <p:spPr>
                <a:xfrm>
                  <a:off x="7635575" y="2436150"/>
                  <a:ext cx="54000" cy="783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94"/>
                <p:cNvSpPr/>
                <p:nvPr/>
              </p:nvSpPr>
              <p:spPr>
                <a:xfrm>
                  <a:off x="7635575" y="3305054"/>
                  <a:ext cx="54000" cy="142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6" name="Google Shape;3546;p94"/>
              <p:cNvSpPr txBox="1"/>
              <p:nvPr/>
            </p:nvSpPr>
            <p:spPr>
              <a:xfrm>
                <a:off x="6421901" y="4772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RESISTANCE</a:t>
                </a:r>
                <a:endParaRPr sz="1000">
                  <a:solidFill>
                    <a:schemeClr val="accent3"/>
                  </a:solidFill>
                  <a:latin typeface="Maven Pro"/>
                  <a:ea typeface="Maven Pro"/>
                  <a:cs typeface="Maven Pro"/>
                  <a:sym typeface="Maven Pro"/>
                </a:endParaRPr>
              </a:p>
            </p:txBody>
          </p:sp>
        </p:grpSp>
        <p:sp>
          <p:nvSpPr>
            <p:cNvPr id="3547" name="Google Shape;3547;p94"/>
            <p:cNvSpPr/>
            <p:nvPr/>
          </p:nvSpPr>
          <p:spPr>
            <a:xfrm>
              <a:off x="7251900" y="4111317"/>
              <a:ext cx="311100" cy="341400"/>
            </a:xfrm>
            <a:prstGeom prst="mathEqual">
              <a:avLst>
                <a:gd name="adj1" fmla="val 23520"/>
                <a:gd name="adj2" fmla="val 11760"/>
              </a:avLst>
            </a:prstGeom>
            <a:solidFill>
              <a:schemeClr val="accent2"/>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8" name="Google Shape;3548;p94"/>
          <p:cNvSpPr txBox="1"/>
          <p:nvPr/>
        </p:nvSpPr>
        <p:spPr>
          <a:xfrm>
            <a:off x="174188" y="3285535"/>
            <a:ext cx="6723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3"/>
                </a:solidFill>
                <a:latin typeface="Maven Pro"/>
                <a:ea typeface="Maven Pro"/>
                <a:cs typeface="Maven Pro"/>
                <a:sym typeface="Maven Pro"/>
              </a:rPr>
              <a:t>Volts</a:t>
            </a:r>
            <a:endParaRPr sz="1200">
              <a:solidFill>
                <a:schemeClr val="accent3"/>
              </a:solidFill>
              <a:latin typeface="Maven Pro"/>
              <a:ea typeface="Maven Pro"/>
              <a:cs typeface="Maven Pro"/>
              <a:sym typeface="Maven Pro"/>
            </a:endParaRPr>
          </a:p>
          <a:p>
            <a:pPr marL="0" lvl="0" indent="0" algn="ctr" rtl="0">
              <a:spcBef>
                <a:spcPts val="0"/>
              </a:spcBef>
              <a:spcAft>
                <a:spcPts val="0"/>
              </a:spcAft>
              <a:buNone/>
            </a:pPr>
            <a:r>
              <a:rPr lang="en" sz="1200">
                <a:solidFill>
                  <a:schemeClr val="accent2"/>
                </a:solidFill>
                <a:latin typeface="Maven Pro"/>
                <a:ea typeface="Maven Pro"/>
                <a:cs typeface="Maven Pro"/>
                <a:sym typeface="Maven Pro"/>
              </a:rPr>
              <a:t> (V)</a:t>
            </a:r>
            <a:endParaRPr sz="1200">
              <a:solidFill>
                <a:schemeClr val="accent2"/>
              </a:solidFill>
              <a:latin typeface="Maven Pro"/>
              <a:ea typeface="Maven Pro"/>
              <a:cs typeface="Maven Pro"/>
              <a:sym typeface="Maven Pro"/>
            </a:endParaRPr>
          </a:p>
        </p:txBody>
      </p:sp>
      <p:sp>
        <p:nvSpPr>
          <p:cNvPr id="3549" name="Google Shape;3549;p94"/>
          <p:cNvSpPr txBox="1"/>
          <p:nvPr/>
        </p:nvSpPr>
        <p:spPr>
          <a:xfrm>
            <a:off x="913488" y="3285522"/>
            <a:ext cx="1010400" cy="4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3"/>
                </a:solidFill>
                <a:latin typeface="Maven Pro"/>
                <a:ea typeface="Maven Pro"/>
                <a:cs typeface="Maven Pro"/>
                <a:sym typeface="Maven Pro"/>
              </a:rPr>
              <a:t>Current</a:t>
            </a:r>
            <a:endParaRPr sz="1200">
              <a:solidFill>
                <a:schemeClr val="accent3"/>
              </a:solidFill>
              <a:latin typeface="Maven Pro"/>
              <a:ea typeface="Maven Pro"/>
              <a:cs typeface="Maven Pro"/>
              <a:sym typeface="Maven Pro"/>
            </a:endParaRPr>
          </a:p>
          <a:p>
            <a:pPr marL="0" lvl="0" indent="0" algn="l" rtl="0">
              <a:spcBef>
                <a:spcPts val="0"/>
              </a:spcBef>
              <a:spcAft>
                <a:spcPts val="0"/>
              </a:spcAft>
              <a:buNone/>
            </a:pPr>
            <a:r>
              <a:rPr lang="en" sz="1200">
                <a:solidFill>
                  <a:schemeClr val="accent2"/>
                </a:solidFill>
                <a:latin typeface="Maven Pro"/>
                <a:ea typeface="Maven Pro"/>
                <a:cs typeface="Maven Pro"/>
                <a:sym typeface="Maven Pro"/>
              </a:rPr>
              <a:t>Amps  (A)</a:t>
            </a:r>
            <a:endParaRPr sz="1200">
              <a:solidFill>
                <a:schemeClr val="accent2"/>
              </a:solidFill>
              <a:latin typeface="Maven Pro"/>
              <a:ea typeface="Maven Pro"/>
              <a:cs typeface="Maven Pro"/>
              <a:sym typeface="Maven Pro"/>
            </a:endParaRPr>
          </a:p>
        </p:txBody>
      </p:sp>
      <p:sp>
        <p:nvSpPr>
          <p:cNvPr id="3550" name="Google Shape;3550;p94"/>
          <p:cNvSpPr txBox="1"/>
          <p:nvPr/>
        </p:nvSpPr>
        <p:spPr>
          <a:xfrm>
            <a:off x="1763000" y="3285525"/>
            <a:ext cx="1067400" cy="4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3"/>
                </a:solidFill>
                <a:latin typeface="Maven Pro"/>
                <a:ea typeface="Maven Pro"/>
                <a:cs typeface="Maven Pro"/>
                <a:sym typeface="Maven Pro"/>
              </a:rPr>
              <a:t>Resistance</a:t>
            </a:r>
            <a:endParaRPr sz="1200">
              <a:solidFill>
                <a:schemeClr val="accent3"/>
              </a:solidFill>
              <a:latin typeface="Maven Pro"/>
              <a:ea typeface="Maven Pro"/>
              <a:cs typeface="Maven Pro"/>
              <a:sym typeface="Maven Pro"/>
            </a:endParaRPr>
          </a:p>
          <a:p>
            <a:pPr marL="0" lvl="0" indent="0" algn="l" rtl="0">
              <a:spcBef>
                <a:spcPts val="0"/>
              </a:spcBef>
              <a:spcAft>
                <a:spcPts val="0"/>
              </a:spcAft>
              <a:buNone/>
            </a:pPr>
            <a:r>
              <a:rPr lang="en" sz="1200">
                <a:solidFill>
                  <a:schemeClr val="accent2"/>
                </a:solidFill>
                <a:latin typeface="Maven Pro"/>
                <a:ea typeface="Maven Pro"/>
                <a:cs typeface="Maven Pro"/>
                <a:sym typeface="Maven Pro"/>
              </a:rPr>
              <a:t>Ohms (</a:t>
            </a:r>
            <a:r>
              <a:rPr lang="en" sz="1200">
                <a:solidFill>
                  <a:schemeClr val="accent2"/>
                </a:solidFill>
                <a:latin typeface="Helvetica Neue"/>
                <a:ea typeface="Helvetica Neue"/>
                <a:cs typeface="Helvetica Neue"/>
                <a:sym typeface="Helvetica Neue"/>
              </a:rPr>
              <a:t>Ω</a:t>
            </a:r>
            <a:r>
              <a:rPr lang="en" sz="1200">
                <a:solidFill>
                  <a:schemeClr val="accent2"/>
                </a:solidFill>
                <a:latin typeface="Maven Pro"/>
                <a:ea typeface="Maven Pro"/>
                <a:cs typeface="Maven Pro"/>
                <a:sym typeface="Maven Pro"/>
              </a:rPr>
              <a:t>)</a:t>
            </a:r>
            <a:endParaRPr sz="1200">
              <a:solidFill>
                <a:schemeClr val="accent2"/>
              </a:solidFill>
              <a:latin typeface="Maven Pro"/>
              <a:ea typeface="Maven Pro"/>
              <a:cs typeface="Maven Pro"/>
              <a:sym typeface="Maven Pro"/>
            </a:endParaRPr>
          </a:p>
          <a:p>
            <a:pPr marL="0" lvl="0" indent="0" algn="ctr" rtl="0">
              <a:spcBef>
                <a:spcPts val="0"/>
              </a:spcBef>
              <a:spcAft>
                <a:spcPts val="0"/>
              </a:spcAft>
              <a:buNone/>
            </a:pPr>
            <a:endParaRPr sz="1200">
              <a:solidFill>
                <a:schemeClr val="accent2"/>
              </a:solidFill>
              <a:latin typeface="Maven Pro"/>
              <a:ea typeface="Maven Pro"/>
              <a:cs typeface="Maven Pro"/>
              <a:sym typeface="Maven Pro"/>
            </a:endParaRPr>
          </a:p>
        </p:txBody>
      </p:sp>
      <p:grpSp>
        <p:nvGrpSpPr>
          <p:cNvPr id="3551" name="Google Shape;3551;p94"/>
          <p:cNvGrpSpPr/>
          <p:nvPr/>
        </p:nvGrpSpPr>
        <p:grpSpPr>
          <a:xfrm>
            <a:off x="7458651" y="607233"/>
            <a:ext cx="1787575" cy="1766747"/>
            <a:chOff x="7458651" y="607233"/>
            <a:chExt cx="1787575" cy="1766747"/>
          </a:xfrm>
        </p:grpSpPr>
        <p:grpSp>
          <p:nvGrpSpPr>
            <p:cNvPr id="3552" name="Google Shape;3552;p94"/>
            <p:cNvGrpSpPr/>
            <p:nvPr/>
          </p:nvGrpSpPr>
          <p:grpSpPr>
            <a:xfrm>
              <a:off x="8274526" y="815630"/>
              <a:ext cx="971700" cy="1032722"/>
              <a:chOff x="8198326" y="968030"/>
              <a:chExt cx="971700" cy="1032722"/>
            </a:xfrm>
          </p:grpSpPr>
          <p:grpSp>
            <p:nvGrpSpPr>
              <p:cNvPr id="3553" name="Google Shape;3553;p94"/>
              <p:cNvGrpSpPr/>
              <p:nvPr/>
            </p:nvGrpSpPr>
            <p:grpSpPr>
              <a:xfrm rot="5400000">
                <a:off x="8365642" y="1111236"/>
                <a:ext cx="637073" cy="350661"/>
                <a:chOff x="2113011" y="3439625"/>
                <a:chExt cx="1434526" cy="789600"/>
              </a:xfrm>
            </p:grpSpPr>
            <p:sp>
              <p:nvSpPr>
                <p:cNvPr id="3554" name="Google Shape;3554;p94"/>
                <p:cNvSpPr/>
                <p:nvPr/>
              </p:nvSpPr>
              <p:spPr>
                <a:xfrm rot="-5400000" flipH="1">
                  <a:off x="2083161" y="3765575"/>
                  <a:ext cx="191700" cy="132000"/>
                </a:xfrm>
                <a:prstGeom prst="round2SameRect">
                  <a:avLst>
                    <a:gd name="adj1" fmla="val 19831"/>
                    <a:gd name="adj2" fmla="val 0"/>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94"/>
                <p:cNvSpPr/>
                <p:nvPr/>
              </p:nvSpPr>
              <p:spPr>
                <a:xfrm flipH="1">
                  <a:off x="2245237" y="3484250"/>
                  <a:ext cx="1302300" cy="700500"/>
                </a:xfrm>
                <a:prstGeom prst="roundRect">
                  <a:avLst>
                    <a:gd name="adj" fmla="val 8262"/>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94"/>
                <p:cNvSpPr/>
                <p:nvPr/>
              </p:nvSpPr>
              <p:spPr>
                <a:xfrm rot="-5400000">
                  <a:off x="2156281" y="3570004"/>
                  <a:ext cx="694800" cy="528900"/>
                </a:xfrm>
                <a:prstGeom prst="round2Same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94"/>
                <p:cNvSpPr/>
                <p:nvPr/>
              </p:nvSpPr>
              <p:spPr>
                <a:xfrm rot="5400000" flipH="1">
                  <a:off x="2810437" y="3441809"/>
                  <a:ext cx="694800" cy="779400"/>
                </a:xfrm>
                <a:prstGeom prst="round2SameRect">
                  <a:avLst>
                    <a:gd name="adj1" fmla="val 16667"/>
                    <a:gd name="adj2" fmla="val 0"/>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94"/>
                <p:cNvSpPr/>
                <p:nvPr/>
              </p:nvSpPr>
              <p:spPr>
                <a:xfrm flipH="1">
                  <a:off x="2202011" y="4027275"/>
                  <a:ext cx="12915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94"/>
                <p:cNvSpPr/>
                <p:nvPr/>
              </p:nvSpPr>
              <p:spPr>
                <a:xfrm flipH="1">
                  <a:off x="2245237" y="3484250"/>
                  <a:ext cx="1302300" cy="700500"/>
                </a:xfrm>
                <a:prstGeom prst="roundRect">
                  <a:avLst>
                    <a:gd name="adj" fmla="val 8262"/>
                  </a:avLst>
                </a:prstGeom>
                <a:no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94"/>
                <p:cNvSpPr/>
                <p:nvPr/>
              </p:nvSpPr>
              <p:spPr>
                <a:xfrm rot="-5400000" flipH="1">
                  <a:off x="2083161" y="3765575"/>
                  <a:ext cx="191700" cy="132000"/>
                </a:xfrm>
                <a:prstGeom prst="round2SameRect">
                  <a:avLst>
                    <a:gd name="adj1" fmla="val 19831"/>
                    <a:gd name="adj2" fmla="val 0"/>
                  </a:avLst>
                </a:prstGeom>
                <a:solidFill>
                  <a:schemeClr val="accent3"/>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94"/>
                <p:cNvSpPr/>
                <p:nvPr/>
              </p:nvSpPr>
              <p:spPr>
                <a:xfrm flipH="1">
                  <a:off x="2851711" y="3500175"/>
                  <a:ext cx="4098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94"/>
                <p:cNvSpPr/>
                <p:nvPr/>
              </p:nvSpPr>
              <p:spPr>
                <a:xfrm flipH="1">
                  <a:off x="3374111" y="3500175"/>
                  <a:ext cx="119400" cy="119400"/>
                </a:xfrm>
                <a:prstGeom prst="ellipse">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94"/>
                <p:cNvSpPr txBox="1"/>
                <p:nvPr/>
              </p:nvSpPr>
              <p:spPr>
                <a:xfrm flipH="1">
                  <a:off x="2709325" y="3439625"/>
                  <a:ext cx="425700" cy="7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chemeClr val="accent3"/>
                      </a:solidFill>
                      <a:latin typeface="Maven Pro"/>
                      <a:ea typeface="Maven Pro"/>
                      <a:cs typeface="Maven Pro"/>
                      <a:sym typeface="Maven Pro"/>
                    </a:rPr>
                    <a:t>+</a:t>
                  </a:r>
                  <a:endParaRPr sz="3000" b="1">
                    <a:solidFill>
                      <a:schemeClr val="accent3"/>
                    </a:solidFill>
                    <a:latin typeface="Maven Pro"/>
                    <a:ea typeface="Maven Pro"/>
                    <a:cs typeface="Maven Pro"/>
                    <a:sym typeface="Maven Pro"/>
                  </a:endParaRPr>
                </a:p>
              </p:txBody>
            </p:sp>
          </p:grpSp>
          <p:sp>
            <p:nvSpPr>
              <p:cNvPr id="3564" name="Google Shape;3564;p94"/>
              <p:cNvSpPr txBox="1"/>
              <p:nvPr/>
            </p:nvSpPr>
            <p:spPr>
              <a:xfrm>
                <a:off x="8198326" y="172445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BATTERY</a:t>
                </a:r>
                <a:endParaRPr sz="1000">
                  <a:solidFill>
                    <a:schemeClr val="accent3"/>
                  </a:solidFill>
                  <a:latin typeface="Maven Pro"/>
                  <a:ea typeface="Maven Pro"/>
                  <a:cs typeface="Maven Pro"/>
                  <a:sym typeface="Maven Pro"/>
                </a:endParaRPr>
              </a:p>
            </p:txBody>
          </p:sp>
        </p:grpSp>
        <p:grpSp>
          <p:nvGrpSpPr>
            <p:cNvPr id="3565" name="Google Shape;3565;p94"/>
            <p:cNvGrpSpPr/>
            <p:nvPr/>
          </p:nvGrpSpPr>
          <p:grpSpPr>
            <a:xfrm>
              <a:off x="7458651" y="1386199"/>
              <a:ext cx="971700" cy="987782"/>
              <a:chOff x="7458651" y="1309999"/>
              <a:chExt cx="971700" cy="987782"/>
            </a:xfrm>
          </p:grpSpPr>
          <p:grpSp>
            <p:nvGrpSpPr>
              <p:cNvPr id="3566" name="Google Shape;3566;p94"/>
              <p:cNvGrpSpPr/>
              <p:nvPr/>
            </p:nvGrpSpPr>
            <p:grpSpPr>
              <a:xfrm>
                <a:off x="7627925" y="1309999"/>
                <a:ext cx="438016" cy="987782"/>
                <a:chOff x="8428037" y="5307117"/>
                <a:chExt cx="538500" cy="1155300"/>
              </a:xfrm>
            </p:grpSpPr>
            <p:sp>
              <p:nvSpPr>
                <p:cNvPr id="3567" name="Google Shape;3567;p94"/>
                <p:cNvSpPr/>
                <p:nvPr/>
              </p:nvSpPr>
              <p:spPr>
                <a:xfrm>
                  <a:off x="8428037" y="5307117"/>
                  <a:ext cx="538500" cy="1155300"/>
                </a:xfrm>
                <a:prstGeom prst="arc">
                  <a:avLst>
                    <a:gd name="adj1" fmla="val 10736667"/>
                    <a:gd name="adj2" fmla="val 61001"/>
                  </a:avLst>
                </a:prstGeom>
                <a:solidFill>
                  <a:srgbClr val="93C47D"/>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94"/>
                <p:cNvSpPr/>
                <p:nvPr/>
              </p:nvSpPr>
              <p:spPr>
                <a:xfrm>
                  <a:off x="8574705" y="5420361"/>
                  <a:ext cx="218800" cy="432609"/>
                </a:xfrm>
                <a:custGeom>
                  <a:avLst/>
                  <a:gdLst/>
                  <a:ahLst/>
                  <a:cxnLst/>
                  <a:rect l="l" t="t" r="r" b="b"/>
                  <a:pathLst>
                    <a:path w="8752" h="22730" extrusionOk="0">
                      <a:moveTo>
                        <a:pt x="5837" y="0"/>
                      </a:moveTo>
                      <a:cubicBezTo>
                        <a:pt x="7817" y="1187"/>
                        <a:pt x="9064" y="4928"/>
                        <a:pt x="7586" y="6702"/>
                      </a:cubicBezTo>
                      <a:cubicBezTo>
                        <a:pt x="5671" y="9001"/>
                        <a:pt x="1479" y="9197"/>
                        <a:pt x="301" y="11948"/>
                      </a:cubicBezTo>
                      <a:cubicBezTo>
                        <a:pt x="-1497" y="16145"/>
                        <a:pt x="6218" y="18931"/>
                        <a:pt x="8752" y="22730"/>
                      </a:cubicBezTo>
                    </a:path>
                  </a:pathLst>
                </a:custGeom>
                <a:noFill/>
                <a:ln w="38100" cap="flat" cmpd="sng">
                  <a:solidFill>
                    <a:schemeClr val="accent2"/>
                  </a:solidFill>
                  <a:prstDash val="solid"/>
                  <a:round/>
                  <a:headEnd type="none" w="med" len="med"/>
                  <a:tailEnd type="none" w="med" len="med"/>
                </a:ln>
              </p:spPr>
              <p:txBody>
                <a:bodyPr/>
                <a:lstStyle/>
                <a:p>
                  <a:endParaRPr lang="en-US"/>
                </a:p>
              </p:txBody>
            </p:sp>
            <p:sp>
              <p:nvSpPr>
                <p:cNvPr id="3569" name="Google Shape;3569;p94"/>
                <p:cNvSpPr/>
                <p:nvPr/>
              </p:nvSpPr>
              <p:spPr>
                <a:xfrm>
                  <a:off x="8591238" y="5371451"/>
                  <a:ext cx="212100" cy="675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0" name="Google Shape;3570;p94"/>
              <p:cNvSpPr txBox="1"/>
              <p:nvPr/>
            </p:nvSpPr>
            <p:spPr>
              <a:xfrm>
                <a:off x="7458651" y="1778765"/>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HILL HEIGHT</a:t>
                </a:r>
                <a:endParaRPr sz="1000">
                  <a:solidFill>
                    <a:schemeClr val="accent3"/>
                  </a:solidFill>
                  <a:latin typeface="Maven Pro"/>
                  <a:ea typeface="Maven Pro"/>
                  <a:cs typeface="Maven Pro"/>
                  <a:sym typeface="Maven Pro"/>
                </a:endParaRPr>
              </a:p>
            </p:txBody>
          </p:sp>
          <p:sp>
            <p:nvSpPr>
              <p:cNvPr id="3571" name="Google Shape;3571;p94"/>
              <p:cNvSpPr/>
              <p:nvPr/>
            </p:nvSpPr>
            <p:spPr>
              <a:xfrm>
                <a:off x="7974250" y="1336525"/>
                <a:ext cx="212100" cy="424500"/>
              </a:xfrm>
              <a:prstGeom prst="downArrow">
                <a:avLst>
                  <a:gd name="adj1" fmla="val 50000"/>
                  <a:gd name="adj2"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2" name="Google Shape;3572;p94"/>
            <p:cNvGrpSpPr/>
            <p:nvPr/>
          </p:nvGrpSpPr>
          <p:grpSpPr>
            <a:xfrm>
              <a:off x="7462876" y="607233"/>
              <a:ext cx="971700" cy="773089"/>
              <a:chOff x="7462876" y="531033"/>
              <a:chExt cx="971700" cy="773089"/>
            </a:xfrm>
          </p:grpSpPr>
          <p:sp>
            <p:nvSpPr>
              <p:cNvPr id="3573" name="Google Shape;3573;p94"/>
              <p:cNvSpPr txBox="1"/>
              <p:nvPr/>
            </p:nvSpPr>
            <p:spPr>
              <a:xfrm>
                <a:off x="7462876" y="1027822"/>
                <a:ext cx="971700" cy="2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accent3"/>
                    </a:solidFill>
                    <a:latin typeface="Maven Pro"/>
                    <a:ea typeface="Maven Pro"/>
                    <a:cs typeface="Maven Pro"/>
                    <a:sym typeface="Maven Pro"/>
                  </a:rPr>
                  <a:t>PUMP</a:t>
                </a:r>
                <a:endParaRPr sz="1000">
                  <a:solidFill>
                    <a:schemeClr val="accent3"/>
                  </a:solidFill>
                  <a:latin typeface="Maven Pro"/>
                  <a:ea typeface="Maven Pro"/>
                  <a:cs typeface="Maven Pro"/>
                  <a:sym typeface="Maven Pro"/>
                </a:endParaRPr>
              </a:p>
            </p:txBody>
          </p:sp>
          <p:grpSp>
            <p:nvGrpSpPr>
              <p:cNvPr id="3574" name="Google Shape;3574;p94"/>
              <p:cNvGrpSpPr/>
              <p:nvPr/>
            </p:nvGrpSpPr>
            <p:grpSpPr>
              <a:xfrm>
                <a:off x="7615739" y="531033"/>
                <a:ext cx="574836" cy="533462"/>
                <a:chOff x="7615739" y="531033"/>
                <a:chExt cx="574836" cy="533462"/>
              </a:xfrm>
            </p:grpSpPr>
            <p:grpSp>
              <p:nvGrpSpPr>
                <p:cNvPr id="3575" name="Google Shape;3575;p94"/>
                <p:cNvGrpSpPr/>
                <p:nvPr/>
              </p:nvGrpSpPr>
              <p:grpSpPr>
                <a:xfrm flipH="1">
                  <a:off x="7615739" y="531033"/>
                  <a:ext cx="510576" cy="533462"/>
                  <a:chOff x="-2702125" y="3553283"/>
                  <a:chExt cx="1845900" cy="1928642"/>
                </a:xfrm>
              </p:grpSpPr>
              <p:sp>
                <p:nvSpPr>
                  <p:cNvPr id="3576" name="Google Shape;3576;p94"/>
                  <p:cNvSpPr/>
                  <p:nvPr/>
                </p:nvSpPr>
                <p:spPr>
                  <a:xfrm rot="5239920">
                    <a:off x="-1953644" y="4416208"/>
                    <a:ext cx="1037625" cy="132150"/>
                  </a:xfrm>
                  <a:prstGeom prst="rect">
                    <a:avLst/>
                  </a:prstGeom>
                  <a:solidFill>
                    <a:srgbClr val="999999"/>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94"/>
                  <p:cNvSpPr/>
                  <p:nvPr/>
                </p:nvSpPr>
                <p:spPr>
                  <a:xfrm rot="3585">
                    <a:off x="-1143925" y="3628058"/>
                    <a:ext cx="287700" cy="132000"/>
                  </a:xfrm>
                  <a:prstGeom prst="rect">
                    <a:avLst/>
                  </a:prstGeom>
                  <a:solidFill>
                    <a:srgbClr val="999999"/>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8" name="Google Shape;3578;p94"/>
                  <p:cNvGrpSpPr/>
                  <p:nvPr/>
                </p:nvGrpSpPr>
                <p:grpSpPr>
                  <a:xfrm>
                    <a:off x="-1591299" y="3553283"/>
                    <a:ext cx="485928" cy="511399"/>
                    <a:chOff x="1630976" y="3749325"/>
                    <a:chExt cx="485928" cy="511399"/>
                  </a:xfrm>
                </p:grpSpPr>
                <p:sp>
                  <p:nvSpPr>
                    <p:cNvPr id="3579" name="Google Shape;3579;p94"/>
                    <p:cNvSpPr/>
                    <p:nvPr/>
                  </p:nvSpPr>
                  <p:spPr>
                    <a:xfrm rot="5240730">
                      <a:off x="1662594" y="3809548"/>
                      <a:ext cx="375703" cy="375703"/>
                    </a:xfrm>
                    <a:prstGeom prst="corner">
                      <a:avLst>
                        <a:gd name="adj1" fmla="val 50000"/>
                        <a:gd name="adj2" fmla="val 50000"/>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94"/>
                    <p:cNvSpPr/>
                    <p:nvPr/>
                  </p:nvSpPr>
                  <p:spPr>
                    <a:xfrm rot="5238387">
                      <a:off x="1927752" y="3843026"/>
                      <a:ext cx="274503" cy="90997"/>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94"/>
                    <p:cNvSpPr/>
                    <p:nvPr/>
                  </p:nvSpPr>
                  <p:spPr>
                    <a:xfrm rot="-176814">
                      <a:off x="1633044" y="4163018"/>
                      <a:ext cx="274263" cy="90712"/>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2" name="Google Shape;3582;p94"/>
                  <p:cNvGrpSpPr/>
                  <p:nvPr/>
                </p:nvGrpSpPr>
                <p:grpSpPr>
                  <a:xfrm>
                    <a:off x="-2702125" y="4564423"/>
                    <a:ext cx="1652700" cy="917502"/>
                    <a:chOff x="520150" y="4789648"/>
                    <a:chExt cx="1652700" cy="917502"/>
                  </a:xfrm>
                </p:grpSpPr>
                <p:sp>
                  <p:nvSpPr>
                    <p:cNvPr id="3583" name="Google Shape;3583;p94"/>
                    <p:cNvSpPr/>
                    <p:nvPr/>
                  </p:nvSpPr>
                  <p:spPr>
                    <a:xfrm rot="-5897">
                      <a:off x="1707450" y="4866171"/>
                      <a:ext cx="174900" cy="142200"/>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94"/>
                    <p:cNvSpPr/>
                    <p:nvPr/>
                  </p:nvSpPr>
                  <p:spPr>
                    <a:xfrm rot="-7488">
                      <a:off x="520148" y="4990450"/>
                      <a:ext cx="1652704" cy="714900"/>
                    </a:xfrm>
                    <a:prstGeom prst="roundRect">
                      <a:avLst>
                        <a:gd name="adj" fmla="val 41423"/>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94"/>
                    <p:cNvSpPr/>
                    <p:nvPr/>
                  </p:nvSpPr>
                  <p:spPr>
                    <a:xfrm rot="-7522">
                      <a:off x="1657769" y="4789948"/>
                      <a:ext cx="274201" cy="90600"/>
                    </a:xfrm>
                    <a:prstGeom prst="rect">
                      <a:avLst/>
                    </a:prstGeom>
                    <a:solidFill>
                      <a:srgbClr val="666666"/>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86" name="Google Shape;3586;p94"/>
                <p:cNvSpPr/>
                <p:nvPr/>
              </p:nvSpPr>
              <p:spPr>
                <a:xfrm>
                  <a:off x="7978475" y="563695"/>
                  <a:ext cx="212100" cy="424500"/>
                </a:xfrm>
                <a:prstGeom prst="upArrow">
                  <a:avLst>
                    <a:gd name="adj1" fmla="val 50000"/>
                    <a:gd name="adj2" fmla="val 50000"/>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587" name="Google Shape;3587;p94"/>
          <p:cNvGrpSpPr/>
          <p:nvPr/>
        </p:nvGrpSpPr>
        <p:grpSpPr>
          <a:xfrm rot="515857">
            <a:off x="4294817" y="3815014"/>
            <a:ext cx="609437" cy="1112130"/>
            <a:chOff x="3741979" y="3278504"/>
            <a:chExt cx="609414" cy="1112088"/>
          </a:xfrm>
        </p:grpSpPr>
        <p:grpSp>
          <p:nvGrpSpPr>
            <p:cNvPr id="3588" name="Google Shape;3588;p94"/>
            <p:cNvGrpSpPr/>
            <p:nvPr/>
          </p:nvGrpSpPr>
          <p:grpSpPr>
            <a:xfrm rot="4500040" flipH="1">
              <a:off x="3647485" y="3445906"/>
              <a:ext cx="477829" cy="171002"/>
              <a:chOff x="3836775" y="3683330"/>
              <a:chExt cx="477844" cy="171007"/>
            </a:xfrm>
          </p:grpSpPr>
          <p:sp>
            <p:nvSpPr>
              <p:cNvPr id="3589" name="Google Shape;3589;p94"/>
              <p:cNvSpPr/>
              <p:nvPr/>
            </p:nvSpPr>
            <p:spPr>
              <a:xfrm>
                <a:off x="3836775" y="3764038"/>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94"/>
              <p:cNvSpPr/>
              <p:nvPr/>
            </p:nvSpPr>
            <p:spPr>
              <a:xfrm>
                <a:off x="4039905" y="3683330"/>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94"/>
              <p:cNvSpPr/>
              <p:nvPr/>
            </p:nvSpPr>
            <p:spPr>
              <a:xfrm>
                <a:off x="4269319" y="3750641"/>
                <a:ext cx="45300" cy="45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2" name="Google Shape;3592;p94"/>
            <p:cNvGrpSpPr/>
            <p:nvPr/>
          </p:nvGrpSpPr>
          <p:grpSpPr>
            <a:xfrm rot="899960" flipH="1">
              <a:off x="3935722" y="3872712"/>
              <a:ext cx="359751" cy="479496"/>
              <a:chOff x="3667720" y="3825737"/>
              <a:chExt cx="359762" cy="479510"/>
            </a:xfrm>
          </p:grpSpPr>
          <p:grpSp>
            <p:nvGrpSpPr>
              <p:cNvPr id="3593" name="Google Shape;3593;p94"/>
              <p:cNvGrpSpPr/>
              <p:nvPr/>
            </p:nvGrpSpPr>
            <p:grpSpPr>
              <a:xfrm>
                <a:off x="3667720" y="4030877"/>
                <a:ext cx="278578" cy="274370"/>
                <a:chOff x="3037397" y="1406250"/>
                <a:chExt cx="2728478" cy="2684637"/>
              </a:xfrm>
            </p:grpSpPr>
            <p:grpSp>
              <p:nvGrpSpPr>
                <p:cNvPr id="3594" name="Google Shape;3594;p94"/>
                <p:cNvGrpSpPr/>
                <p:nvPr/>
              </p:nvGrpSpPr>
              <p:grpSpPr>
                <a:xfrm>
                  <a:off x="3037397" y="1406250"/>
                  <a:ext cx="2728478" cy="2684637"/>
                  <a:chOff x="3037397" y="1406250"/>
                  <a:chExt cx="2728478" cy="2684637"/>
                </a:xfrm>
              </p:grpSpPr>
              <p:grpSp>
                <p:nvGrpSpPr>
                  <p:cNvPr id="3595" name="Google Shape;3595;p94"/>
                  <p:cNvGrpSpPr/>
                  <p:nvPr/>
                </p:nvGrpSpPr>
                <p:grpSpPr>
                  <a:xfrm>
                    <a:off x="3037397" y="1406250"/>
                    <a:ext cx="2728478" cy="2684637"/>
                    <a:chOff x="3037397" y="1406250"/>
                    <a:chExt cx="2728478" cy="2684637"/>
                  </a:xfrm>
                </p:grpSpPr>
                <p:sp>
                  <p:nvSpPr>
                    <p:cNvPr id="3596" name="Google Shape;3596;p94"/>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94"/>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94"/>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94"/>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94"/>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94"/>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94"/>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3" name="Google Shape;3603;p94"/>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4" name="Google Shape;3604;p94"/>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5" name="Google Shape;3605;p94"/>
              <p:cNvGrpSpPr/>
              <p:nvPr/>
            </p:nvGrpSpPr>
            <p:grpSpPr>
              <a:xfrm flipH="1">
                <a:off x="3844946" y="3825737"/>
                <a:ext cx="182535" cy="179602"/>
                <a:chOff x="3037397" y="1406250"/>
                <a:chExt cx="2728478" cy="2684637"/>
              </a:xfrm>
            </p:grpSpPr>
            <p:grpSp>
              <p:nvGrpSpPr>
                <p:cNvPr id="3606" name="Google Shape;3606;p94"/>
                <p:cNvGrpSpPr/>
                <p:nvPr/>
              </p:nvGrpSpPr>
              <p:grpSpPr>
                <a:xfrm>
                  <a:off x="3037397" y="1406250"/>
                  <a:ext cx="2728478" cy="2684637"/>
                  <a:chOff x="3037397" y="1406250"/>
                  <a:chExt cx="2728478" cy="2684637"/>
                </a:xfrm>
              </p:grpSpPr>
              <p:grpSp>
                <p:nvGrpSpPr>
                  <p:cNvPr id="3607" name="Google Shape;3607;p94"/>
                  <p:cNvGrpSpPr/>
                  <p:nvPr/>
                </p:nvGrpSpPr>
                <p:grpSpPr>
                  <a:xfrm>
                    <a:off x="3037397" y="1406250"/>
                    <a:ext cx="2728478" cy="2684637"/>
                    <a:chOff x="3037397" y="1406250"/>
                    <a:chExt cx="2728478" cy="2684637"/>
                  </a:xfrm>
                </p:grpSpPr>
                <p:sp>
                  <p:nvSpPr>
                    <p:cNvPr id="3608" name="Google Shape;3608;p94"/>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94"/>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94"/>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94"/>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94"/>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94"/>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94"/>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5" name="Google Shape;3615;p94"/>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6" name="Google Shape;3616;p94"/>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309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09"/>
                                        </p:tgtEl>
                                        <p:attrNameLst>
                                          <p:attrName>style.visibility</p:attrName>
                                        </p:attrNameLst>
                                      </p:cBhvr>
                                      <p:to>
                                        <p:strVal val="visible"/>
                                      </p:to>
                                    </p:set>
                                    <p:animEffect transition="in" filter="fade">
                                      <p:cBhvr>
                                        <p:cTn id="11" dur="500"/>
                                        <p:tgtEl>
                                          <p:spTgt spid="32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500"/>
                                        </p:tgtEl>
                                        <p:attrNameLst>
                                          <p:attrName>style.visibility</p:attrName>
                                        </p:attrNameLst>
                                      </p:cBhvr>
                                      <p:to>
                                        <p:strVal val="visible"/>
                                      </p:to>
                                    </p:set>
                                    <p:animEffect transition="in" filter="fade">
                                      <p:cBhvr>
                                        <p:cTn id="16" dur="500"/>
                                        <p:tgtEl>
                                          <p:spTgt spid="350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73"/>
                                        </p:tgtEl>
                                        <p:attrNameLst>
                                          <p:attrName>style.visibility</p:attrName>
                                        </p:attrNameLst>
                                      </p:cBhvr>
                                      <p:to>
                                        <p:strVal val="visible"/>
                                      </p:to>
                                    </p:set>
                                    <p:anim calcmode="lin" valueType="num">
                                      <p:cBhvr additive="base">
                                        <p:cTn id="21" dur="1000"/>
                                        <p:tgtEl>
                                          <p:spTgt spid="307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126"/>
                                        </p:tgtEl>
                                        <p:attrNameLst>
                                          <p:attrName>style.visibility</p:attrName>
                                        </p:attrNameLst>
                                      </p:cBhvr>
                                      <p:to>
                                        <p:strVal val="visible"/>
                                      </p:to>
                                    </p:set>
                                    <p:animEffect transition="in" filter="fade">
                                      <p:cBhvr>
                                        <p:cTn id="25" dur="500"/>
                                        <p:tgtEl>
                                          <p:spTgt spid="312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551"/>
                                        </p:tgtEl>
                                        <p:attrNameLst>
                                          <p:attrName>style.visibility</p:attrName>
                                        </p:attrNameLst>
                                      </p:cBhvr>
                                      <p:to>
                                        <p:strVal val="visible"/>
                                      </p:to>
                                    </p:set>
                                    <p:animEffect transition="in" filter="fade">
                                      <p:cBhvr>
                                        <p:cTn id="29" dur="500"/>
                                        <p:tgtEl>
                                          <p:spTgt spid="3551"/>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516"/>
                                        </p:tgtEl>
                                        <p:attrNameLst>
                                          <p:attrName>style.visibility</p:attrName>
                                        </p:attrNameLst>
                                      </p:cBhvr>
                                      <p:to>
                                        <p:strVal val="visible"/>
                                      </p:to>
                                    </p:set>
                                    <p:animEffect transition="in" filter="fade">
                                      <p:cBhvr>
                                        <p:cTn id="33" dur="500"/>
                                        <p:tgtEl>
                                          <p:spTgt spid="3516"/>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3587"/>
                                        </p:tgtEl>
                                        <p:attrNameLst>
                                          <p:attrName>style.visibility</p:attrName>
                                        </p:attrNameLst>
                                      </p:cBhvr>
                                      <p:to>
                                        <p:strVal val="visible"/>
                                      </p:to>
                                    </p:set>
                                    <p:anim calcmode="lin" valueType="num">
                                      <p:cBhvr additive="base">
                                        <p:cTn id="38" dur="700"/>
                                        <p:tgtEl>
                                          <p:spTgt spid="3587"/>
                                        </p:tgtEl>
                                        <p:attrNameLst>
                                          <p:attrName>ppt_w</p:attrName>
                                        </p:attrNameLst>
                                      </p:cBhvr>
                                      <p:tavLst>
                                        <p:tav tm="0">
                                          <p:val>
                                            <p:strVal val="0"/>
                                          </p:val>
                                        </p:tav>
                                        <p:tav tm="100000">
                                          <p:val>
                                            <p:strVal val="#ppt_w"/>
                                          </p:val>
                                        </p:tav>
                                      </p:tavLst>
                                    </p:anim>
                                    <p:anim calcmode="lin" valueType="num">
                                      <p:cBhvr additive="base">
                                        <p:cTn id="39" dur="700"/>
                                        <p:tgtEl>
                                          <p:spTgt spid="3587"/>
                                        </p:tgtEl>
                                        <p:attrNameLst>
                                          <p:attrName>ppt_h</p:attrName>
                                        </p:attrNameLst>
                                      </p:cBhvr>
                                      <p:tavLst>
                                        <p:tav tm="0">
                                          <p:val>
                                            <p:strVal val="0"/>
                                          </p:val>
                                        </p:tav>
                                        <p:tav tm="100000">
                                          <p:val>
                                            <p:strVal val="#ppt_h"/>
                                          </p:val>
                                        </p:tav>
                                      </p:tavLst>
                                    </p:anim>
                                  </p:childTnLst>
                                </p:cTn>
                              </p:par>
                            </p:childTnLst>
                          </p:cTn>
                        </p:par>
                        <p:par>
                          <p:cTn id="40" fill="hold">
                            <p:stCondLst>
                              <p:cond delay="700"/>
                            </p:stCondLst>
                            <p:childTnLst>
                              <p:par>
                                <p:cTn id="41" presetID="10" presetClass="entr" presetSubtype="0" fill="hold" nodeType="afterEffect">
                                  <p:stCondLst>
                                    <p:cond delay="0"/>
                                  </p:stCondLst>
                                  <p:childTnLst>
                                    <p:set>
                                      <p:cBhvr>
                                        <p:cTn id="42" dur="1" fill="hold">
                                          <p:stCondLst>
                                            <p:cond delay="0"/>
                                          </p:stCondLst>
                                        </p:cTn>
                                        <p:tgtEl>
                                          <p:spTgt spid="3126">
                                            <p:txEl>
                                              <p:pRg st="0" end="0"/>
                                            </p:txEl>
                                          </p:spTgt>
                                        </p:tgtEl>
                                        <p:attrNameLst>
                                          <p:attrName>style.visibility</p:attrName>
                                        </p:attrNameLst>
                                      </p:cBhvr>
                                      <p:to>
                                        <p:strVal val="visible"/>
                                      </p:to>
                                    </p:set>
                                    <p:animEffect transition="in" filter="fade">
                                      <p:cBhvr>
                                        <p:cTn id="43" dur="500"/>
                                        <p:tgtEl>
                                          <p:spTgt spid="3126">
                                            <p:txEl>
                                              <p:pRg st="0" end="0"/>
                                            </p:txEl>
                                          </p:spTgt>
                                        </p:tgtEl>
                                      </p:cBhvr>
                                    </p:animEffect>
                                  </p:childTnLst>
                                </p:cTn>
                              </p:par>
                            </p:childTnLst>
                          </p:cTn>
                        </p:par>
                        <p:par>
                          <p:cTn id="44" fill="hold">
                            <p:stCondLst>
                              <p:cond delay="1200"/>
                            </p:stCondLst>
                            <p:childTnLst>
                              <p:par>
                                <p:cTn id="45" presetID="10" presetClass="entr" presetSubtype="0" fill="hold" nodeType="afterEffect">
                                  <p:stCondLst>
                                    <p:cond delay="0"/>
                                  </p:stCondLst>
                                  <p:childTnLst>
                                    <p:set>
                                      <p:cBhvr>
                                        <p:cTn id="46" dur="1" fill="hold">
                                          <p:stCondLst>
                                            <p:cond delay="0"/>
                                          </p:stCondLst>
                                        </p:cTn>
                                        <p:tgtEl>
                                          <p:spTgt spid="3348"/>
                                        </p:tgtEl>
                                        <p:attrNameLst>
                                          <p:attrName>style.visibility</p:attrName>
                                        </p:attrNameLst>
                                      </p:cBhvr>
                                      <p:to>
                                        <p:strVal val="visible"/>
                                      </p:to>
                                    </p:set>
                                    <p:animEffect transition="in" filter="fade">
                                      <p:cBhvr>
                                        <p:cTn id="47" dur="500"/>
                                        <p:tgtEl>
                                          <p:spTgt spid="3348"/>
                                        </p:tgtEl>
                                      </p:cBhvr>
                                    </p:animEffect>
                                  </p:childTnLst>
                                </p:cTn>
                              </p:par>
                            </p:childTnLst>
                          </p:cTn>
                        </p:par>
                        <p:par>
                          <p:cTn id="48" fill="hold">
                            <p:stCondLst>
                              <p:cond delay="1700"/>
                            </p:stCondLst>
                            <p:childTnLst>
                              <p:par>
                                <p:cTn id="49" presetID="10" presetClass="entr" presetSubtype="0" fill="hold" nodeType="afterEffect">
                                  <p:stCondLst>
                                    <p:cond delay="0"/>
                                  </p:stCondLst>
                                  <p:childTnLst>
                                    <p:set>
                                      <p:cBhvr>
                                        <p:cTn id="50" dur="1" fill="hold">
                                          <p:stCondLst>
                                            <p:cond delay="0"/>
                                          </p:stCondLst>
                                        </p:cTn>
                                        <p:tgtEl>
                                          <p:spTgt spid="3532"/>
                                        </p:tgtEl>
                                        <p:attrNameLst>
                                          <p:attrName>style.visibility</p:attrName>
                                        </p:attrNameLst>
                                      </p:cBhvr>
                                      <p:to>
                                        <p:strVal val="visible"/>
                                      </p:to>
                                    </p:set>
                                    <p:animEffect transition="in" filter="fade">
                                      <p:cBhvr>
                                        <p:cTn id="51" dur="500"/>
                                        <p:tgtEl>
                                          <p:spTgt spid="3532"/>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3094"/>
                                        </p:tgtEl>
                                        <p:attrNameLst>
                                          <p:attrName>style.visibility</p:attrName>
                                        </p:attrNameLst>
                                      </p:cBhvr>
                                      <p:to>
                                        <p:strVal val="visible"/>
                                      </p:to>
                                    </p:set>
                                    <p:anim calcmode="lin" valueType="num">
                                      <p:cBhvr additive="base">
                                        <p:cTn id="56" dur="700"/>
                                        <p:tgtEl>
                                          <p:spTgt spid="3094"/>
                                        </p:tgtEl>
                                        <p:attrNameLst>
                                          <p:attrName>ppt_w</p:attrName>
                                        </p:attrNameLst>
                                      </p:cBhvr>
                                      <p:tavLst>
                                        <p:tav tm="0">
                                          <p:val>
                                            <p:strVal val="0"/>
                                          </p:val>
                                        </p:tav>
                                        <p:tav tm="100000">
                                          <p:val>
                                            <p:strVal val="#ppt_w"/>
                                          </p:val>
                                        </p:tav>
                                      </p:tavLst>
                                    </p:anim>
                                    <p:anim calcmode="lin" valueType="num">
                                      <p:cBhvr additive="base">
                                        <p:cTn id="57" dur="700"/>
                                        <p:tgtEl>
                                          <p:spTgt spid="3094"/>
                                        </p:tgtEl>
                                        <p:attrNameLst>
                                          <p:attrName>ppt_h</p:attrName>
                                        </p:attrNameLst>
                                      </p:cBhvr>
                                      <p:tavLst>
                                        <p:tav tm="0">
                                          <p:val>
                                            <p:strVal val="0"/>
                                          </p:val>
                                        </p:tav>
                                        <p:tav tm="100000">
                                          <p:val>
                                            <p:strVal val="#ppt_h"/>
                                          </p:val>
                                        </p:tav>
                                      </p:tavLst>
                                    </p:anim>
                                  </p:childTnLst>
                                </p:cTn>
                              </p:par>
                            </p:childTnLst>
                          </p:cTn>
                        </p:par>
                        <p:par>
                          <p:cTn id="58" fill="hold">
                            <p:stCondLst>
                              <p:cond delay="700"/>
                            </p:stCondLst>
                            <p:childTnLst>
                              <p:par>
                                <p:cTn id="59" presetID="10" presetClass="entr" presetSubtype="0" fill="hold" nodeType="afterEffect">
                                  <p:stCondLst>
                                    <p:cond delay="0"/>
                                  </p:stCondLst>
                                  <p:childTnLst>
                                    <p:set>
                                      <p:cBhvr>
                                        <p:cTn id="60" dur="1" fill="hold">
                                          <p:stCondLst>
                                            <p:cond delay="0"/>
                                          </p:stCondLst>
                                        </p:cTn>
                                        <p:tgtEl>
                                          <p:spTgt spid="3126"/>
                                        </p:tgtEl>
                                        <p:attrNameLst>
                                          <p:attrName>style.visibility</p:attrName>
                                        </p:attrNameLst>
                                      </p:cBhvr>
                                      <p:to>
                                        <p:strVal val="visible"/>
                                      </p:to>
                                    </p:set>
                                    <p:animEffect transition="in" filter="fade">
                                      <p:cBhvr>
                                        <p:cTn id="61" dur="500"/>
                                        <p:tgtEl>
                                          <p:spTgt spid="3126"/>
                                        </p:tgtEl>
                                      </p:cBhvr>
                                    </p:animEffect>
                                  </p:childTnLst>
                                </p:cTn>
                              </p:par>
                            </p:childTnLst>
                          </p:cTn>
                        </p:par>
                        <p:par>
                          <p:cTn id="62" fill="hold">
                            <p:stCondLst>
                              <p:cond delay="1200"/>
                            </p:stCondLst>
                            <p:childTnLst>
                              <p:par>
                                <p:cTn id="63" presetID="10" presetClass="entr" presetSubtype="0" fill="hold" nodeType="afterEffect">
                                  <p:stCondLst>
                                    <p:cond delay="0"/>
                                  </p:stCondLst>
                                  <p:childTnLst>
                                    <p:set>
                                      <p:cBhvr>
                                        <p:cTn id="64" dur="1" fill="hold">
                                          <p:stCondLst>
                                            <p:cond delay="0"/>
                                          </p:stCondLst>
                                        </p:cTn>
                                        <p:tgtEl>
                                          <p:spTgt spid="3397"/>
                                        </p:tgtEl>
                                        <p:attrNameLst>
                                          <p:attrName>style.visibility</p:attrName>
                                        </p:attrNameLst>
                                      </p:cBhvr>
                                      <p:to>
                                        <p:strVal val="visible"/>
                                      </p:to>
                                    </p:set>
                                    <p:animEffect transition="in" filter="fade">
                                      <p:cBhvr>
                                        <p:cTn id="65" dur="1000"/>
                                        <p:tgtEl>
                                          <p:spTgt spid="339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209"/>
                                        </p:tgtEl>
                                      </p:cBhvr>
                                    </p:animEffect>
                                    <p:set>
                                      <p:cBhvr>
                                        <p:cTn id="70" dur="1" fill="hold">
                                          <p:stCondLst>
                                            <p:cond delay="500"/>
                                          </p:stCondLst>
                                        </p:cTn>
                                        <p:tgtEl>
                                          <p:spTgt spid="3209"/>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3072"/>
                                        </p:tgtEl>
                                        <p:attrNameLst>
                                          <p:attrName>style.visibility</p:attrName>
                                        </p:attrNameLst>
                                      </p:cBhvr>
                                      <p:to>
                                        <p:strVal val="visible"/>
                                      </p:to>
                                    </p:set>
                                    <p:animEffect transition="in" filter="fade">
                                      <p:cBhvr>
                                        <p:cTn id="74" dur="500"/>
                                        <p:tgtEl>
                                          <p:spTgt spid="3072"/>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3126"/>
                                        </p:tgtEl>
                                        <p:attrNameLst>
                                          <p:attrName>style.visibility</p:attrName>
                                        </p:attrNameLst>
                                      </p:cBhvr>
                                      <p:to>
                                        <p:strVal val="visible"/>
                                      </p:to>
                                    </p:set>
                                    <p:animEffect transition="in" filter="fade">
                                      <p:cBhvr>
                                        <p:cTn id="78" dur="500"/>
                                        <p:tgtEl>
                                          <p:spTgt spid="3126"/>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3085"/>
                                        </p:tgtEl>
                                        <p:attrNameLst>
                                          <p:attrName>style.visibility</p:attrName>
                                        </p:attrNameLst>
                                      </p:cBhvr>
                                      <p:to>
                                        <p:strVal val="visible"/>
                                      </p:to>
                                    </p:set>
                                    <p:animEffect transition="in" filter="fade">
                                      <p:cBhvr>
                                        <p:cTn id="82" dur="500"/>
                                        <p:tgtEl>
                                          <p:spTgt spid="308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087"/>
                                        </p:tgtEl>
                                        <p:attrNameLst>
                                          <p:attrName>style.visibility</p:attrName>
                                        </p:attrNameLst>
                                      </p:cBhvr>
                                      <p:to>
                                        <p:strVal val="visible"/>
                                      </p:to>
                                    </p:set>
                                    <p:animEffect transition="in" filter="fade">
                                      <p:cBhvr>
                                        <p:cTn id="87" dur="500"/>
                                        <p:tgtEl>
                                          <p:spTgt spid="308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86"/>
                                        </p:tgtEl>
                                        <p:attrNameLst>
                                          <p:attrName>style.visibility</p:attrName>
                                        </p:attrNameLst>
                                      </p:cBhvr>
                                      <p:to>
                                        <p:strVal val="visible"/>
                                      </p:to>
                                    </p:set>
                                    <p:animEffect transition="in" filter="fade">
                                      <p:cBhvr>
                                        <p:cTn id="92" dur="500"/>
                                        <p:tgtEl>
                                          <p:spTgt spid="308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3085"/>
                                        </p:tgtEl>
                                      </p:cBhvr>
                                    </p:animEffect>
                                    <p:set>
                                      <p:cBhvr>
                                        <p:cTn id="97" dur="1" fill="hold">
                                          <p:stCondLst>
                                            <p:cond delay="500"/>
                                          </p:stCondLst>
                                        </p:cTn>
                                        <p:tgtEl>
                                          <p:spTgt spid="308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086"/>
                                        </p:tgtEl>
                                      </p:cBhvr>
                                    </p:animEffect>
                                    <p:set>
                                      <p:cBhvr>
                                        <p:cTn id="100" dur="1" fill="hold">
                                          <p:stCondLst>
                                            <p:cond delay="500"/>
                                          </p:stCondLst>
                                        </p:cTn>
                                        <p:tgtEl>
                                          <p:spTgt spid="308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87"/>
                                        </p:tgtEl>
                                      </p:cBhvr>
                                    </p:animEffect>
                                    <p:set>
                                      <p:cBhvr>
                                        <p:cTn id="103" dur="1" fill="hold">
                                          <p:stCondLst>
                                            <p:cond delay="500"/>
                                          </p:stCondLst>
                                        </p:cTn>
                                        <p:tgtEl>
                                          <p:spTgt spid="3087"/>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3090"/>
                                        </p:tgtEl>
                                        <p:attrNameLst>
                                          <p:attrName>style.visibility</p:attrName>
                                        </p:attrNameLst>
                                      </p:cBhvr>
                                      <p:to>
                                        <p:strVal val="visible"/>
                                      </p:to>
                                    </p:set>
                                    <p:animEffect transition="in" filter="fade">
                                      <p:cBhvr>
                                        <p:cTn id="107" dur="500"/>
                                        <p:tgtEl>
                                          <p:spTgt spid="309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089"/>
                                        </p:tgtEl>
                                        <p:attrNameLst>
                                          <p:attrName>style.visibility</p:attrName>
                                        </p:attrNameLst>
                                      </p:cBhvr>
                                      <p:to>
                                        <p:strVal val="visible"/>
                                      </p:to>
                                    </p:set>
                                    <p:animEffect transition="in" filter="fade">
                                      <p:cBhvr>
                                        <p:cTn id="112" dur="500"/>
                                        <p:tgtEl>
                                          <p:spTgt spid="308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088"/>
                                        </p:tgtEl>
                                        <p:attrNameLst>
                                          <p:attrName>style.visibility</p:attrName>
                                        </p:attrNameLst>
                                      </p:cBhvr>
                                      <p:to>
                                        <p:strVal val="visible"/>
                                      </p:to>
                                    </p:set>
                                    <p:animEffect transition="in" filter="fade">
                                      <p:cBhvr>
                                        <p:cTn id="117" dur="500"/>
                                        <p:tgtEl>
                                          <p:spTgt spid="308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499"/>
                                        </p:tgtEl>
                                        <p:attrNameLst>
                                          <p:attrName>style.visibility</p:attrName>
                                        </p:attrNameLst>
                                      </p:cBhvr>
                                      <p:to>
                                        <p:strVal val="visible"/>
                                      </p:to>
                                    </p:set>
                                    <p:animEffect transition="in" filter="fade">
                                      <p:cBhvr>
                                        <p:cTn id="122" dur="500"/>
                                        <p:tgtEl>
                                          <p:spTgt spid="3499"/>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nodeType="clickEffect">
                                  <p:stCondLst>
                                    <p:cond delay="0"/>
                                  </p:stCondLst>
                                  <p:childTnLst>
                                    <p:set>
                                      <p:cBhvr>
                                        <p:cTn id="126" dur="1" fill="hold">
                                          <p:stCondLst>
                                            <p:cond delay="0"/>
                                          </p:stCondLst>
                                        </p:cTn>
                                        <p:tgtEl>
                                          <p:spTgt spid="3461"/>
                                        </p:tgtEl>
                                        <p:attrNameLst>
                                          <p:attrName>style.visibility</p:attrName>
                                        </p:attrNameLst>
                                      </p:cBhvr>
                                      <p:to>
                                        <p:strVal val="visible"/>
                                      </p:to>
                                    </p:set>
                                    <p:anim calcmode="lin" valueType="num">
                                      <p:cBhvr additive="base">
                                        <p:cTn id="127" dur="500"/>
                                        <p:tgtEl>
                                          <p:spTgt spid="3461"/>
                                        </p:tgtEl>
                                        <p:attrNameLst>
                                          <p:attrName>ppt_x</p:attrName>
                                        </p:attrNameLst>
                                      </p:cBhvr>
                                      <p:tavLst>
                                        <p:tav tm="0">
                                          <p:val>
                                            <p:strVal val="#ppt_x-1"/>
                                          </p:val>
                                        </p:tav>
                                        <p:tav tm="100000">
                                          <p:val>
                                            <p:strVal val="#ppt_x"/>
                                          </p:val>
                                        </p:tav>
                                      </p:tavLst>
                                    </p:anim>
                                  </p:childTnLst>
                                </p:cTn>
                              </p:par>
                            </p:childTnLst>
                          </p:cTn>
                        </p:par>
                        <p:par>
                          <p:cTn id="128" fill="hold">
                            <p:stCondLst>
                              <p:cond delay="500"/>
                            </p:stCondLst>
                            <p:childTnLst>
                              <p:par>
                                <p:cTn id="129" presetID="2" presetClass="entr" presetSubtype="8" fill="hold" nodeType="afterEffect">
                                  <p:stCondLst>
                                    <p:cond delay="0"/>
                                  </p:stCondLst>
                                  <p:childTnLst>
                                    <p:set>
                                      <p:cBhvr>
                                        <p:cTn id="130" dur="1" fill="hold">
                                          <p:stCondLst>
                                            <p:cond delay="0"/>
                                          </p:stCondLst>
                                        </p:cTn>
                                        <p:tgtEl>
                                          <p:spTgt spid="3497"/>
                                        </p:tgtEl>
                                        <p:attrNameLst>
                                          <p:attrName>style.visibility</p:attrName>
                                        </p:attrNameLst>
                                      </p:cBhvr>
                                      <p:to>
                                        <p:strVal val="visible"/>
                                      </p:to>
                                    </p:set>
                                    <p:anim calcmode="lin" valueType="num">
                                      <p:cBhvr additive="base">
                                        <p:cTn id="131" dur="500"/>
                                        <p:tgtEl>
                                          <p:spTgt spid="3497"/>
                                        </p:tgtEl>
                                        <p:attrNameLst>
                                          <p:attrName>ppt_x</p:attrName>
                                        </p:attrNameLst>
                                      </p:cBhvr>
                                      <p:tavLst>
                                        <p:tav tm="0">
                                          <p:val>
                                            <p:strVal val="#ppt_x-1"/>
                                          </p:val>
                                        </p:tav>
                                        <p:tav tm="100000">
                                          <p:val>
                                            <p:strVal val="#ppt_x"/>
                                          </p:val>
                                        </p:tav>
                                      </p:tavLst>
                                    </p:anim>
                                  </p:childTnLst>
                                </p:cTn>
                              </p:par>
                            </p:childTnLst>
                          </p:cTn>
                        </p:par>
                        <p:par>
                          <p:cTn id="132" fill="hold">
                            <p:stCondLst>
                              <p:cond delay="1000"/>
                            </p:stCondLst>
                            <p:childTnLst>
                              <p:par>
                                <p:cTn id="133" presetID="2" presetClass="entr" presetSubtype="8" fill="hold" nodeType="afterEffect">
                                  <p:stCondLst>
                                    <p:cond delay="0"/>
                                  </p:stCondLst>
                                  <p:childTnLst>
                                    <p:set>
                                      <p:cBhvr>
                                        <p:cTn id="134" dur="1" fill="hold">
                                          <p:stCondLst>
                                            <p:cond delay="0"/>
                                          </p:stCondLst>
                                        </p:cTn>
                                        <p:tgtEl>
                                          <p:spTgt spid="3473"/>
                                        </p:tgtEl>
                                        <p:attrNameLst>
                                          <p:attrName>style.visibility</p:attrName>
                                        </p:attrNameLst>
                                      </p:cBhvr>
                                      <p:to>
                                        <p:strVal val="visible"/>
                                      </p:to>
                                    </p:set>
                                    <p:anim calcmode="lin" valueType="num">
                                      <p:cBhvr additive="base">
                                        <p:cTn id="135" dur="500"/>
                                        <p:tgtEl>
                                          <p:spTgt spid="3473"/>
                                        </p:tgtEl>
                                        <p:attrNameLst>
                                          <p:attrName>ppt_x</p:attrName>
                                        </p:attrNameLst>
                                      </p:cBhvr>
                                      <p:tavLst>
                                        <p:tav tm="0">
                                          <p:val>
                                            <p:strVal val="#ppt_x-1"/>
                                          </p:val>
                                        </p:tav>
                                        <p:tav tm="100000">
                                          <p:val>
                                            <p:strVal val="#ppt_x"/>
                                          </p:val>
                                        </p:tav>
                                      </p:tavLst>
                                    </p:anim>
                                  </p:childTnLst>
                                </p:cTn>
                              </p:par>
                            </p:childTnLst>
                          </p:cTn>
                        </p:par>
                        <p:par>
                          <p:cTn id="136" fill="hold">
                            <p:stCondLst>
                              <p:cond delay="1500"/>
                            </p:stCondLst>
                            <p:childTnLst>
                              <p:par>
                                <p:cTn id="137" presetID="2" presetClass="entr" presetSubtype="8" fill="hold" nodeType="afterEffect">
                                  <p:stCondLst>
                                    <p:cond delay="0"/>
                                  </p:stCondLst>
                                  <p:childTnLst>
                                    <p:set>
                                      <p:cBhvr>
                                        <p:cTn id="138" dur="1" fill="hold">
                                          <p:stCondLst>
                                            <p:cond delay="0"/>
                                          </p:stCondLst>
                                        </p:cTn>
                                        <p:tgtEl>
                                          <p:spTgt spid="3498"/>
                                        </p:tgtEl>
                                        <p:attrNameLst>
                                          <p:attrName>style.visibility</p:attrName>
                                        </p:attrNameLst>
                                      </p:cBhvr>
                                      <p:to>
                                        <p:strVal val="visible"/>
                                      </p:to>
                                    </p:set>
                                    <p:anim calcmode="lin" valueType="num">
                                      <p:cBhvr additive="base">
                                        <p:cTn id="139" dur="500"/>
                                        <p:tgtEl>
                                          <p:spTgt spid="3498"/>
                                        </p:tgtEl>
                                        <p:attrNameLst>
                                          <p:attrName>ppt_x</p:attrName>
                                        </p:attrNameLst>
                                      </p:cBhvr>
                                      <p:tavLst>
                                        <p:tav tm="0">
                                          <p:val>
                                            <p:strVal val="#ppt_x-1"/>
                                          </p:val>
                                        </p:tav>
                                        <p:tav tm="100000">
                                          <p:val>
                                            <p:strVal val="#ppt_x"/>
                                          </p:val>
                                        </p:tav>
                                      </p:tavLst>
                                    </p:anim>
                                  </p:childTnLst>
                                </p:cTn>
                              </p:par>
                            </p:childTnLst>
                          </p:cTn>
                        </p:par>
                        <p:par>
                          <p:cTn id="140" fill="hold">
                            <p:stCondLst>
                              <p:cond delay="2000"/>
                            </p:stCondLst>
                            <p:childTnLst>
                              <p:par>
                                <p:cTn id="141" presetID="2" presetClass="entr" presetSubtype="8" fill="hold" nodeType="afterEffect">
                                  <p:stCondLst>
                                    <p:cond delay="0"/>
                                  </p:stCondLst>
                                  <p:childTnLst>
                                    <p:set>
                                      <p:cBhvr>
                                        <p:cTn id="142" dur="1" fill="hold">
                                          <p:stCondLst>
                                            <p:cond delay="0"/>
                                          </p:stCondLst>
                                        </p:cTn>
                                        <p:tgtEl>
                                          <p:spTgt spid="3485"/>
                                        </p:tgtEl>
                                        <p:attrNameLst>
                                          <p:attrName>style.visibility</p:attrName>
                                        </p:attrNameLst>
                                      </p:cBhvr>
                                      <p:to>
                                        <p:strVal val="visible"/>
                                      </p:to>
                                    </p:set>
                                    <p:anim calcmode="lin" valueType="num">
                                      <p:cBhvr additive="base">
                                        <p:cTn id="143" dur="500"/>
                                        <p:tgtEl>
                                          <p:spTgt spid="3485"/>
                                        </p:tgtEl>
                                        <p:attrNameLst>
                                          <p:attrName>ppt_x</p:attrName>
                                        </p:attrNameLst>
                                      </p:cBhvr>
                                      <p:tavLst>
                                        <p:tav tm="0">
                                          <p:val>
                                            <p:strVal val="#ppt_x-1"/>
                                          </p:val>
                                        </p:tav>
                                        <p:tav tm="100000">
                                          <p:val>
                                            <p:strVal val="#ppt_x"/>
                                          </p:val>
                                        </p:tav>
                                      </p:tavLst>
                                    </p:anim>
                                  </p:childTnLst>
                                </p:cTn>
                              </p:par>
                            </p:childTnLst>
                          </p:cTn>
                        </p:par>
                        <p:par>
                          <p:cTn id="144" fill="hold">
                            <p:stCondLst>
                              <p:cond delay="2500"/>
                            </p:stCondLst>
                            <p:childTnLst>
                              <p:par>
                                <p:cTn id="145" presetID="10" presetClass="entr" presetSubtype="0" fill="hold" nodeType="afterEffect">
                                  <p:stCondLst>
                                    <p:cond delay="0"/>
                                  </p:stCondLst>
                                  <p:childTnLst>
                                    <p:set>
                                      <p:cBhvr>
                                        <p:cTn id="146" dur="1" fill="hold">
                                          <p:stCondLst>
                                            <p:cond delay="0"/>
                                          </p:stCondLst>
                                        </p:cTn>
                                        <p:tgtEl>
                                          <p:spTgt spid="3126"/>
                                        </p:tgtEl>
                                        <p:attrNameLst>
                                          <p:attrName>style.visibility</p:attrName>
                                        </p:attrNameLst>
                                      </p:cBhvr>
                                      <p:to>
                                        <p:strVal val="visible"/>
                                      </p:to>
                                    </p:set>
                                    <p:animEffect transition="in" filter="fade">
                                      <p:cBhvr>
                                        <p:cTn id="147" dur="1000"/>
                                        <p:tgtEl>
                                          <p:spTgt spid="3126"/>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3548"/>
                                        </p:tgtEl>
                                        <p:attrNameLst>
                                          <p:attrName>style.visibility</p:attrName>
                                        </p:attrNameLst>
                                      </p:cBhvr>
                                      <p:to>
                                        <p:strVal val="visible"/>
                                      </p:to>
                                    </p:set>
                                    <p:anim calcmode="lin" valueType="num">
                                      <p:cBhvr additive="base">
                                        <p:cTn id="152" dur="500"/>
                                        <p:tgtEl>
                                          <p:spTgt spid="3548"/>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3549"/>
                                        </p:tgtEl>
                                        <p:attrNameLst>
                                          <p:attrName>style.visibility</p:attrName>
                                        </p:attrNameLst>
                                      </p:cBhvr>
                                      <p:to>
                                        <p:strVal val="visible"/>
                                      </p:to>
                                    </p:set>
                                    <p:anim calcmode="lin" valueType="num">
                                      <p:cBhvr additive="base">
                                        <p:cTn id="157" dur="500"/>
                                        <p:tgtEl>
                                          <p:spTgt spid="3549"/>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nodeType="clickEffect">
                                  <p:stCondLst>
                                    <p:cond delay="0"/>
                                  </p:stCondLst>
                                  <p:childTnLst>
                                    <p:set>
                                      <p:cBhvr>
                                        <p:cTn id="161" dur="1" fill="hold">
                                          <p:stCondLst>
                                            <p:cond delay="0"/>
                                          </p:stCondLst>
                                        </p:cTn>
                                        <p:tgtEl>
                                          <p:spTgt spid="3550"/>
                                        </p:tgtEl>
                                        <p:attrNameLst>
                                          <p:attrName>style.visibility</p:attrName>
                                        </p:attrNameLst>
                                      </p:cBhvr>
                                      <p:to>
                                        <p:strVal val="visible"/>
                                      </p:to>
                                    </p:set>
                                    <p:anim calcmode="lin" valueType="num">
                                      <p:cBhvr additive="base">
                                        <p:cTn id="162" dur="500"/>
                                        <p:tgtEl>
                                          <p:spTgt spid="3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0"/>
        <p:cNvGrpSpPr/>
        <p:nvPr/>
      </p:nvGrpSpPr>
      <p:grpSpPr>
        <a:xfrm>
          <a:off x="0" y="0"/>
          <a:ext cx="0" cy="0"/>
          <a:chOff x="0" y="0"/>
          <a:chExt cx="0" cy="0"/>
        </a:xfrm>
      </p:grpSpPr>
      <p:sp>
        <p:nvSpPr>
          <p:cNvPr id="3621" name="Google Shape;3621;p95"/>
          <p:cNvSpPr txBox="1">
            <a:spLocks noGrp="1"/>
          </p:cNvSpPr>
          <p:nvPr>
            <p:ph type="title"/>
          </p:nvPr>
        </p:nvSpPr>
        <p:spPr>
          <a:xfrm>
            <a:off x="507300" y="1917475"/>
            <a:ext cx="863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Session 3: Electric Motor Circuit Simulator</a:t>
            </a:r>
            <a:endParaRPr sz="3000"/>
          </a:p>
        </p:txBody>
      </p:sp>
      <p:sp>
        <p:nvSpPr>
          <p:cNvPr id="3622" name="Google Shape;3622;p95"/>
          <p:cNvSpPr txBox="1">
            <a:spLocks noGrp="1"/>
          </p:cNvSpPr>
          <p:nvPr>
            <p:ph type="sldNum" idx="12"/>
          </p:nvPr>
        </p:nvSpPr>
        <p:spPr>
          <a:xfrm>
            <a:off x="8191500" y="4748297"/>
            <a:ext cx="323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43</a:t>
            </a:fld>
            <a:endParaRPr/>
          </a:p>
        </p:txBody>
      </p:sp>
      <p:pic>
        <p:nvPicPr>
          <p:cNvPr id="3623" name="Google Shape;3623;p95"/>
          <p:cNvPicPr preferRelativeResize="0"/>
          <p:nvPr/>
        </p:nvPicPr>
        <p:blipFill rotWithShape="1">
          <a:blip r:embed="rId3">
            <a:alphaModFix/>
          </a:blip>
          <a:srcRect l="12066" r="16448"/>
          <a:stretch/>
        </p:blipFill>
        <p:spPr>
          <a:xfrm>
            <a:off x="5241525" y="217925"/>
            <a:ext cx="3447925" cy="3215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3628" name="Google Shape;3628;p96"/>
          <p:cNvSpPr txBox="1">
            <a:spLocks noGrp="1"/>
          </p:cNvSpPr>
          <p:nvPr>
            <p:ph type="title" idx="4294967295"/>
          </p:nvPr>
        </p:nvSpPr>
        <p:spPr>
          <a:xfrm>
            <a:off x="311300" y="124925"/>
            <a:ext cx="3704400" cy="2049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The goal today is to understand:</a:t>
            </a:r>
            <a:endParaRPr/>
          </a:p>
          <a:p>
            <a:pPr marL="0" lvl="0" indent="0" algn="l" rtl="0">
              <a:spcBef>
                <a:spcPts val="0"/>
              </a:spcBef>
              <a:spcAft>
                <a:spcPts val="0"/>
              </a:spcAft>
              <a:buNone/>
            </a:pPr>
            <a:endParaRPr/>
          </a:p>
        </p:txBody>
      </p:sp>
      <p:sp>
        <p:nvSpPr>
          <p:cNvPr id="3629" name="Google Shape;3629;p96"/>
          <p:cNvSpPr txBox="1"/>
          <p:nvPr/>
        </p:nvSpPr>
        <p:spPr>
          <a:xfrm>
            <a:off x="311700" y="1505700"/>
            <a:ext cx="3999900" cy="3076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endParaRPr sz="2000"/>
          </a:p>
          <a:p>
            <a:pPr marL="0" lvl="0" indent="0" algn="l" rtl="0">
              <a:lnSpc>
                <a:spcPct val="90000"/>
              </a:lnSpc>
              <a:spcBef>
                <a:spcPts val="800"/>
              </a:spcBef>
              <a:spcAft>
                <a:spcPts val="0"/>
              </a:spcAft>
              <a:buNone/>
            </a:pPr>
            <a:r>
              <a:rPr lang="en" sz="2000"/>
              <a:t>What makes an electric car go? </a:t>
            </a:r>
            <a:endParaRPr sz="2000"/>
          </a:p>
          <a:p>
            <a:pPr marL="0" lvl="0" indent="0" algn="l" rtl="0">
              <a:lnSpc>
                <a:spcPct val="90000"/>
              </a:lnSpc>
              <a:spcBef>
                <a:spcPts val="800"/>
              </a:spcBef>
              <a:spcAft>
                <a:spcPts val="0"/>
              </a:spcAft>
              <a:buNone/>
            </a:pPr>
            <a:endParaRPr sz="2000"/>
          </a:p>
          <a:p>
            <a:pPr marL="0" lvl="0" indent="0" algn="l" rtl="0">
              <a:lnSpc>
                <a:spcPct val="90000"/>
              </a:lnSpc>
              <a:spcBef>
                <a:spcPts val="800"/>
              </a:spcBef>
              <a:spcAft>
                <a:spcPts val="0"/>
              </a:spcAft>
              <a:buNone/>
            </a:pPr>
            <a:r>
              <a:rPr lang="en" sz="2000"/>
              <a:t>How can we model that? </a:t>
            </a:r>
            <a:endParaRPr sz="2000"/>
          </a:p>
        </p:txBody>
      </p:sp>
      <p:pic>
        <p:nvPicPr>
          <p:cNvPr id="3630" name="Google Shape;3630;p96"/>
          <p:cNvPicPr preferRelativeResize="0"/>
          <p:nvPr/>
        </p:nvPicPr>
        <p:blipFill rotWithShape="1">
          <a:blip r:embed="rId3">
            <a:alphaModFix/>
          </a:blip>
          <a:srcRect l="33107" t="2810" r="36323" b="7382"/>
          <a:stretch/>
        </p:blipFill>
        <p:spPr>
          <a:xfrm>
            <a:off x="4520875" y="785900"/>
            <a:ext cx="3189900" cy="3132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4"/>
        <p:cNvGrpSpPr/>
        <p:nvPr/>
      </p:nvGrpSpPr>
      <p:grpSpPr>
        <a:xfrm>
          <a:off x="0" y="0"/>
          <a:ext cx="0" cy="0"/>
          <a:chOff x="0" y="0"/>
          <a:chExt cx="0" cy="0"/>
        </a:xfrm>
      </p:grpSpPr>
      <p:sp>
        <p:nvSpPr>
          <p:cNvPr id="3635" name="Google Shape;3635;p97"/>
          <p:cNvSpPr txBox="1">
            <a:spLocks noGrp="1"/>
          </p:cNvSpPr>
          <p:nvPr>
            <p:ph type="title" idx="4294967295"/>
          </p:nvPr>
        </p:nvSpPr>
        <p:spPr>
          <a:xfrm>
            <a:off x="311300" y="124925"/>
            <a:ext cx="3704400" cy="2049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Basic Electric Motor Circuit</a:t>
            </a:r>
            <a:endParaRPr/>
          </a:p>
          <a:p>
            <a:pPr marL="0" lvl="0" indent="0" algn="l" rtl="0">
              <a:spcBef>
                <a:spcPts val="0"/>
              </a:spcBef>
              <a:spcAft>
                <a:spcPts val="0"/>
              </a:spcAft>
              <a:buNone/>
            </a:pPr>
            <a:endParaRPr/>
          </a:p>
        </p:txBody>
      </p:sp>
      <p:pic>
        <p:nvPicPr>
          <p:cNvPr id="3636" name="Google Shape;3636;p97"/>
          <p:cNvPicPr preferRelativeResize="0"/>
          <p:nvPr/>
        </p:nvPicPr>
        <p:blipFill>
          <a:blip r:embed="rId3">
            <a:alphaModFix/>
          </a:blip>
          <a:stretch>
            <a:fillRect/>
          </a:stretch>
        </p:blipFill>
        <p:spPr>
          <a:xfrm>
            <a:off x="476425" y="1387675"/>
            <a:ext cx="8191141" cy="2664175"/>
          </a:xfrm>
          <a:prstGeom prst="rect">
            <a:avLst/>
          </a:prstGeom>
          <a:noFill/>
          <a:ln>
            <a:noFill/>
          </a:ln>
        </p:spPr>
      </p:pic>
      <p:cxnSp>
        <p:nvCxnSpPr>
          <p:cNvPr id="3637" name="Google Shape;3637;p97"/>
          <p:cNvCxnSpPr/>
          <p:nvPr/>
        </p:nvCxnSpPr>
        <p:spPr>
          <a:xfrm>
            <a:off x="6993675" y="1161925"/>
            <a:ext cx="281400" cy="1243200"/>
          </a:xfrm>
          <a:prstGeom prst="straightConnector1">
            <a:avLst/>
          </a:prstGeom>
          <a:noFill/>
          <a:ln w="9525" cap="flat" cmpd="sng">
            <a:solidFill>
              <a:schemeClr val="dk2"/>
            </a:solidFill>
            <a:prstDash val="solid"/>
            <a:round/>
            <a:headEnd type="none" w="med" len="med"/>
            <a:tailEnd type="triangle" w="med" len="med"/>
          </a:ln>
        </p:spPr>
      </p:cxnSp>
      <p:sp>
        <p:nvSpPr>
          <p:cNvPr id="3638" name="Google Shape;3638;p97"/>
          <p:cNvSpPr txBox="1"/>
          <p:nvPr/>
        </p:nvSpPr>
        <p:spPr>
          <a:xfrm>
            <a:off x="6061200" y="828875"/>
            <a:ext cx="288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0 rpm (revolutions per minute)</a:t>
            </a:r>
            <a:endParaRPr b="1">
              <a:solidFill>
                <a:schemeClr val="dk1"/>
              </a:solidFill>
            </a:endParaRPr>
          </a:p>
        </p:txBody>
      </p:sp>
      <p:cxnSp>
        <p:nvCxnSpPr>
          <p:cNvPr id="3639" name="Google Shape;3639;p97"/>
          <p:cNvCxnSpPr/>
          <p:nvPr/>
        </p:nvCxnSpPr>
        <p:spPr>
          <a:xfrm rot="10800000" flipH="1">
            <a:off x="5528325" y="3663300"/>
            <a:ext cx="333000" cy="584700"/>
          </a:xfrm>
          <a:prstGeom prst="straightConnector1">
            <a:avLst/>
          </a:prstGeom>
          <a:noFill/>
          <a:ln w="9525" cap="flat" cmpd="sng">
            <a:solidFill>
              <a:schemeClr val="dk2"/>
            </a:solidFill>
            <a:prstDash val="solid"/>
            <a:round/>
            <a:headEnd type="none" w="med" len="med"/>
            <a:tailEnd type="triangle" w="med" len="med"/>
          </a:ln>
        </p:spPr>
      </p:cxnSp>
      <p:sp>
        <p:nvSpPr>
          <p:cNvPr id="3640" name="Google Shape;3640;p97"/>
          <p:cNvSpPr txBox="1"/>
          <p:nvPr/>
        </p:nvSpPr>
        <p:spPr>
          <a:xfrm>
            <a:off x="4521825" y="4248000"/>
            <a:ext cx="384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Switch open (incomplete circuit)</a:t>
            </a:r>
            <a:endParaRPr b="1">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4"/>
        <p:cNvGrpSpPr/>
        <p:nvPr/>
      </p:nvGrpSpPr>
      <p:grpSpPr>
        <a:xfrm>
          <a:off x="0" y="0"/>
          <a:ext cx="0" cy="0"/>
          <a:chOff x="0" y="0"/>
          <a:chExt cx="0" cy="0"/>
        </a:xfrm>
      </p:grpSpPr>
      <p:sp>
        <p:nvSpPr>
          <p:cNvPr id="3645" name="Google Shape;3645;p98"/>
          <p:cNvSpPr txBox="1">
            <a:spLocks noGrp="1"/>
          </p:cNvSpPr>
          <p:nvPr>
            <p:ph type="title" idx="4294967295"/>
          </p:nvPr>
        </p:nvSpPr>
        <p:spPr>
          <a:xfrm>
            <a:off x="311300" y="124925"/>
            <a:ext cx="3704400" cy="2049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Basic Electric Motor Circuit</a:t>
            </a:r>
            <a:endParaRPr/>
          </a:p>
          <a:p>
            <a:pPr marL="0" lvl="0" indent="0" algn="l" rtl="0">
              <a:spcBef>
                <a:spcPts val="0"/>
              </a:spcBef>
              <a:spcAft>
                <a:spcPts val="0"/>
              </a:spcAft>
              <a:buNone/>
            </a:pPr>
            <a:endParaRPr/>
          </a:p>
        </p:txBody>
      </p:sp>
      <p:pic>
        <p:nvPicPr>
          <p:cNvPr id="3646" name="Google Shape;3646;p98"/>
          <p:cNvPicPr preferRelativeResize="0"/>
          <p:nvPr/>
        </p:nvPicPr>
        <p:blipFill>
          <a:blip r:embed="rId3">
            <a:alphaModFix/>
          </a:blip>
          <a:stretch>
            <a:fillRect/>
          </a:stretch>
        </p:blipFill>
        <p:spPr>
          <a:xfrm>
            <a:off x="528163" y="1375550"/>
            <a:ext cx="8087674" cy="2664175"/>
          </a:xfrm>
          <a:prstGeom prst="rect">
            <a:avLst/>
          </a:prstGeom>
          <a:noFill/>
          <a:ln>
            <a:noFill/>
          </a:ln>
        </p:spPr>
      </p:pic>
      <p:sp>
        <p:nvSpPr>
          <p:cNvPr id="3647" name="Google Shape;3647;p98"/>
          <p:cNvSpPr txBox="1"/>
          <p:nvPr/>
        </p:nvSpPr>
        <p:spPr>
          <a:xfrm>
            <a:off x="5624550" y="828875"/>
            <a:ext cx="32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2,974 rpm (revolutions per minute)</a:t>
            </a:r>
            <a:endParaRPr b="1">
              <a:solidFill>
                <a:schemeClr val="dk1"/>
              </a:solidFill>
            </a:endParaRPr>
          </a:p>
        </p:txBody>
      </p:sp>
      <p:cxnSp>
        <p:nvCxnSpPr>
          <p:cNvPr id="3648" name="Google Shape;3648;p98"/>
          <p:cNvCxnSpPr/>
          <p:nvPr/>
        </p:nvCxnSpPr>
        <p:spPr>
          <a:xfrm>
            <a:off x="6542225" y="1191525"/>
            <a:ext cx="621600" cy="1117500"/>
          </a:xfrm>
          <a:prstGeom prst="straightConnector1">
            <a:avLst/>
          </a:prstGeom>
          <a:noFill/>
          <a:ln w="9525" cap="flat" cmpd="sng">
            <a:solidFill>
              <a:schemeClr val="dk2"/>
            </a:solidFill>
            <a:prstDash val="solid"/>
            <a:round/>
            <a:headEnd type="none" w="med" len="med"/>
            <a:tailEnd type="triangle" w="med" len="med"/>
          </a:ln>
        </p:spPr>
      </p:cxnSp>
      <p:cxnSp>
        <p:nvCxnSpPr>
          <p:cNvPr id="3649" name="Google Shape;3649;p98"/>
          <p:cNvCxnSpPr/>
          <p:nvPr/>
        </p:nvCxnSpPr>
        <p:spPr>
          <a:xfrm rot="10800000" flipH="1">
            <a:off x="5454325" y="3737425"/>
            <a:ext cx="237000" cy="532800"/>
          </a:xfrm>
          <a:prstGeom prst="straightConnector1">
            <a:avLst/>
          </a:prstGeom>
          <a:noFill/>
          <a:ln w="9525" cap="flat" cmpd="sng">
            <a:solidFill>
              <a:schemeClr val="dk2"/>
            </a:solidFill>
            <a:prstDash val="solid"/>
            <a:round/>
            <a:headEnd type="none" w="med" len="med"/>
            <a:tailEnd type="triangle" w="med" len="med"/>
          </a:ln>
        </p:spPr>
      </p:cxnSp>
      <p:sp>
        <p:nvSpPr>
          <p:cNvPr id="3650" name="Google Shape;3650;p98"/>
          <p:cNvSpPr txBox="1"/>
          <p:nvPr/>
        </p:nvSpPr>
        <p:spPr>
          <a:xfrm>
            <a:off x="4393000" y="4270225"/>
            <a:ext cx="296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Switch closed (circuit complete)</a:t>
            </a:r>
            <a:endParaRPr b="1">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4"/>
        <p:cNvGrpSpPr/>
        <p:nvPr/>
      </p:nvGrpSpPr>
      <p:grpSpPr>
        <a:xfrm>
          <a:off x="0" y="0"/>
          <a:ext cx="0" cy="0"/>
          <a:chOff x="0" y="0"/>
          <a:chExt cx="0" cy="0"/>
        </a:xfrm>
      </p:grpSpPr>
      <p:sp>
        <p:nvSpPr>
          <p:cNvPr id="3655" name="Google Shape;3655;p99"/>
          <p:cNvSpPr txBox="1">
            <a:spLocks noGrp="1"/>
          </p:cNvSpPr>
          <p:nvPr>
            <p:ph type="title" idx="4294967295"/>
          </p:nvPr>
        </p:nvSpPr>
        <p:spPr>
          <a:xfrm>
            <a:off x="239650" y="252225"/>
            <a:ext cx="6609300" cy="1429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600" b="1"/>
              <a:t>First, let’s build a simulation of an electric motor</a:t>
            </a:r>
            <a:endParaRPr sz="2600" b="1"/>
          </a:p>
        </p:txBody>
      </p:sp>
      <p:sp>
        <p:nvSpPr>
          <p:cNvPr id="3656" name="Google Shape;3656;p99"/>
          <p:cNvSpPr txBox="1"/>
          <p:nvPr/>
        </p:nvSpPr>
        <p:spPr>
          <a:xfrm>
            <a:off x="239650" y="1724900"/>
            <a:ext cx="8208900" cy="27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457200" lvl="0" indent="-355600" algn="l" rtl="0">
              <a:spcBef>
                <a:spcPts val="0"/>
              </a:spcBef>
              <a:spcAft>
                <a:spcPts val="0"/>
              </a:spcAft>
              <a:buSzPts val="2000"/>
              <a:buChar char="●"/>
            </a:pPr>
            <a:r>
              <a:rPr lang="en" sz="2000"/>
              <a:t>Login to your Tinkercad account</a:t>
            </a:r>
            <a:endParaRPr sz="2000"/>
          </a:p>
          <a:p>
            <a:pPr marL="457200" lvl="0" indent="-355600" algn="l" rtl="0">
              <a:spcBef>
                <a:spcPts val="0"/>
              </a:spcBef>
              <a:spcAft>
                <a:spcPts val="0"/>
              </a:spcAft>
              <a:buSzPts val="2000"/>
              <a:buChar char="●"/>
            </a:pPr>
            <a:r>
              <a:rPr lang="en" sz="2000"/>
              <a:t>Follow along to build an electric motor circuit simulation!</a:t>
            </a:r>
            <a:endParaRPr sz="2000"/>
          </a:p>
          <a:p>
            <a:pPr marL="457200" lvl="0" indent="0" algn="l" rtl="0">
              <a:spcBef>
                <a:spcPts val="0"/>
              </a:spcBef>
              <a:spcAft>
                <a:spcPts val="0"/>
              </a:spcAft>
              <a:buNone/>
            </a:pPr>
            <a:endParaRPr b="1">
              <a:solidFill>
                <a:schemeClr val="dk2"/>
              </a:solidFill>
              <a:latin typeface="Merriweather"/>
              <a:ea typeface="Merriweather"/>
              <a:cs typeface="Merriweather"/>
              <a:sym typeface="Merriweather"/>
            </a:endParaRPr>
          </a:p>
          <a:p>
            <a:pPr marL="457200" lvl="0" indent="0" algn="l" rtl="0">
              <a:spcBef>
                <a:spcPts val="0"/>
              </a:spcBef>
              <a:spcAft>
                <a:spcPts val="0"/>
              </a:spcAft>
              <a:buNone/>
            </a:pPr>
            <a:endParaRPr>
              <a:solidFill>
                <a:schemeClr val="dk2"/>
              </a:solidFill>
              <a:latin typeface="Merriweather"/>
              <a:ea typeface="Merriweather"/>
              <a:cs typeface="Merriweather"/>
              <a:sym typeface="Merriweather"/>
            </a:endParaRPr>
          </a:p>
          <a:p>
            <a:pPr marL="457200" lvl="0" indent="0" algn="l" rtl="0">
              <a:spcBef>
                <a:spcPts val="0"/>
              </a:spcBef>
              <a:spcAft>
                <a:spcPts val="0"/>
              </a:spcAft>
              <a:buNone/>
            </a:pPr>
            <a:endParaRPr>
              <a:solidFill>
                <a:schemeClr val="accent4"/>
              </a:solidFill>
              <a:latin typeface="Merriweather"/>
              <a:ea typeface="Merriweather"/>
              <a:cs typeface="Merriweather"/>
              <a:sym typeface="Merriweather"/>
            </a:endParaRPr>
          </a:p>
        </p:txBody>
      </p:sp>
      <p:pic>
        <p:nvPicPr>
          <p:cNvPr id="3657" name="Google Shape;3657;p99"/>
          <p:cNvPicPr preferRelativeResize="0"/>
          <p:nvPr/>
        </p:nvPicPr>
        <p:blipFill>
          <a:blip r:embed="rId3">
            <a:alphaModFix/>
          </a:blip>
          <a:stretch>
            <a:fillRect/>
          </a:stretch>
        </p:blipFill>
        <p:spPr>
          <a:xfrm>
            <a:off x="7581225" y="378280"/>
            <a:ext cx="1177675" cy="1177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sp>
        <p:nvSpPr>
          <p:cNvPr id="3662" name="Google Shape;3662;p100"/>
          <p:cNvSpPr txBox="1">
            <a:spLocks noGrp="1"/>
          </p:cNvSpPr>
          <p:nvPr>
            <p:ph type="title"/>
          </p:nvPr>
        </p:nvSpPr>
        <p:spPr>
          <a:xfrm>
            <a:off x="175125" y="270975"/>
            <a:ext cx="34467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Simple DC Motor</a:t>
            </a:r>
            <a:endParaRPr/>
          </a:p>
        </p:txBody>
      </p:sp>
      <p:pic>
        <p:nvPicPr>
          <p:cNvPr id="3663" name="Google Shape;3663;p100"/>
          <p:cNvPicPr preferRelativeResize="0"/>
          <p:nvPr/>
        </p:nvPicPr>
        <p:blipFill>
          <a:blip r:embed="rId3">
            <a:alphaModFix/>
          </a:blip>
          <a:stretch>
            <a:fillRect/>
          </a:stretch>
        </p:blipFill>
        <p:spPr>
          <a:xfrm>
            <a:off x="142625" y="897250"/>
            <a:ext cx="3173950" cy="3728976"/>
          </a:xfrm>
          <a:prstGeom prst="rect">
            <a:avLst/>
          </a:prstGeom>
          <a:noFill/>
          <a:ln>
            <a:noFill/>
          </a:ln>
        </p:spPr>
      </p:pic>
      <p:sp>
        <p:nvSpPr>
          <p:cNvPr id="3664" name="Google Shape;3664;p100"/>
          <p:cNvSpPr txBox="1"/>
          <p:nvPr/>
        </p:nvSpPr>
        <p:spPr>
          <a:xfrm>
            <a:off x="4267125" y="897250"/>
            <a:ext cx="3921900" cy="1477500"/>
          </a:xfrm>
          <a:prstGeom prst="rect">
            <a:avLst/>
          </a:prstGeom>
          <a:noFill/>
          <a:ln>
            <a:noFill/>
          </a:ln>
        </p:spPr>
        <p:txBody>
          <a:bodyPr spcFirstLastPara="1" wrap="square" lIns="114300" tIns="91425" rIns="91425" bIns="91425" anchor="t" anchorCtr="0">
            <a:spAutoFit/>
          </a:bodyPr>
          <a:lstStyle/>
          <a:p>
            <a:pPr marL="0" lvl="0" indent="0" algn="l" rtl="0">
              <a:spcBef>
                <a:spcPts val="0"/>
              </a:spcBef>
              <a:spcAft>
                <a:spcPts val="0"/>
              </a:spcAft>
              <a:buNone/>
            </a:pPr>
            <a:r>
              <a:rPr lang="en" b="1">
                <a:solidFill>
                  <a:schemeClr val="dk1"/>
                </a:solidFill>
              </a:rPr>
              <a:t>Tinkercad Circuit Simulator Supplies:</a:t>
            </a:r>
            <a:endParaRPr>
              <a:solidFill>
                <a:srgbClr val="252525"/>
              </a:solidFill>
            </a:endParaRPr>
          </a:p>
          <a:p>
            <a:pPr marL="114300" lvl="0" indent="-203200" algn="l" rtl="0">
              <a:spcBef>
                <a:spcPts val="0"/>
              </a:spcBef>
              <a:spcAft>
                <a:spcPts val="0"/>
              </a:spcAft>
              <a:buClr>
                <a:srgbClr val="252525"/>
              </a:buClr>
              <a:buSzPts val="1400"/>
              <a:buChar char="●"/>
            </a:pPr>
            <a:r>
              <a:rPr lang="en">
                <a:solidFill>
                  <a:srgbClr val="252525"/>
                </a:solidFill>
              </a:rPr>
              <a:t>Slide switch</a:t>
            </a:r>
            <a:endParaRPr>
              <a:solidFill>
                <a:srgbClr val="252525"/>
              </a:solidFill>
            </a:endParaRPr>
          </a:p>
          <a:p>
            <a:pPr marL="114300" lvl="0" indent="-203200" algn="l" rtl="0">
              <a:spcBef>
                <a:spcPts val="0"/>
              </a:spcBef>
              <a:spcAft>
                <a:spcPts val="0"/>
              </a:spcAft>
              <a:buClr>
                <a:srgbClr val="252525"/>
              </a:buClr>
              <a:buSzPts val="1400"/>
              <a:buChar char="●"/>
            </a:pPr>
            <a:r>
              <a:rPr lang="en">
                <a:solidFill>
                  <a:srgbClr val="252525"/>
                </a:solidFill>
              </a:rPr>
              <a:t>Resistor</a:t>
            </a:r>
            <a:endParaRPr>
              <a:solidFill>
                <a:srgbClr val="252525"/>
              </a:solidFill>
            </a:endParaRPr>
          </a:p>
          <a:p>
            <a:pPr marL="114300" lvl="0" indent="-203200" algn="l" rtl="0">
              <a:spcBef>
                <a:spcPts val="0"/>
              </a:spcBef>
              <a:spcAft>
                <a:spcPts val="0"/>
              </a:spcAft>
              <a:buClr>
                <a:srgbClr val="252525"/>
              </a:buClr>
              <a:buSzPts val="1400"/>
              <a:buChar char="●"/>
            </a:pPr>
            <a:r>
              <a:rPr lang="en">
                <a:solidFill>
                  <a:srgbClr val="252525"/>
                </a:solidFill>
              </a:rPr>
              <a:t>DC Motor</a:t>
            </a:r>
            <a:endParaRPr>
              <a:solidFill>
                <a:srgbClr val="252525"/>
              </a:solidFill>
            </a:endParaRPr>
          </a:p>
          <a:p>
            <a:pPr marL="114300" lvl="0" indent="-203200" algn="l" rtl="0">
              <a:spcBef>
                <a:spcPts val="0"/>
              </a:spcBef>
              <a:spcAft>
                <a:spcPts val="0"/>
              </a:spcAft>
              <a:buClr>
                <a:srgbClr val="252525"/>
              </a:buClr>
              <a:buSzPts val="1400"/>
              <a:buChar char="●"/>
            </a:pPr>
            <a:r>
              <a:rPr lang="en">
                <a:solidFill>
                  <a:srgbClr val="252525"/>
                </a:solidFill>
              </a:rPr>
              <a:t>2 AA Batteries</a:t>
            </a:r>
            <a:endParaRPr>
              <a:solidFill>
                <a:srgbClr val="252525"/>
              </a:solidFill>
            </a:endParaRPr>
          </a:p>
          <a:p>
            <a:pPr marL="114300" lvl="0" indent="-203200" algn="l" rtl="0">
              <a:spcBef>
                <a:spcPts val="0"/>
              </a:spcBef>
              <a:spcAft>
                <a:spcPts val="0"/>
              </a:spcAft>
              <a:buClr>
                <a:srgbClr val="252525"/>
              </a:buClr>
              <a:buSzPts val="1400"/>
              <a:buChar char="●"/>
            </a:pPr>
            <a:r>
              <a:rPr lang="en">
                <a:solidFill>
                  <a:srgbClr val="252525"/>
                </a:solidFill>
              </a:rPr>
              <a:t>Wires</a:t>
            </a:r>
            <a:endParaRPr>
              <a:solidFill>
                <a:srgbClr val="252525"/>
              </a:solidFill>
            </a:endParaRPr>
          </a:p>
        </p:txBody>
      </p:sp>
      <p:sp>
        <p:nvSpPr>
          <p:cNvPr id="3665" name="Google Shape;3665;p100"/>
          <p:cNvSpPr txBox="1"/>
          <p:nvPr/>
        </p:nvSpPr>
        <p:spPr>
          <a:xfrm>
            <a:off x="4267125" y="2735413"/>
            <a:ext cx="3599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Vocab: </a:t>
            </a:r>
            <a:endParaRPr b="1">
              <a:solidFill>
                <a:schemeClr val="dk1"/>
              </a:solidFill>
            </a:endParaRPr>
          </a:p>
          <a:p>
            <a:pPr marL="0" lvl="0" indent="0" algn="l" rtl="0">
              <a:spcBef>
                <a:spcPts val="0"/>
              </a:spcBef>
              <a:spcAft>
                <a:spcPts val="0"/>
              </a:spcAft>
              <a:buNone/>
            </a:pPr>
            <a:r>
              <a:rPr lang="en">
                <a:solidFill>
                  <a:schemeClr val="dk1"/>
                </a:solidFill>
              </a:rPr>
              <a:t>DC: Direct current – steady current, not switching back and forth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RPM: (Revolution per minute) – how many times the motor spins in one minute</a:t>
            </a:r>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9"/>
        <p:cNvGrpSpPr/>
        <p:nvPr/>
      </p:nvGrpSpPr>
      <p:grpSpPr>
        <a:xfrm>
          <a:off x="0" y="0"/>
          <a:ext cx="0" cy="0"/>
          <a:chOff x="0" y="0"/>
          <a:chExt cx="0" cy="0"/>
        </a:xfrm>
      </p:grpSpPr>
      <p:pic>
        <p:nvPicPr>
          <p:cNvPr id="3670" name="Google Shape;3670;p101"/>
          <p:cNvPicPr preferRelativeResize="0"/>
          <p:nvPr/>
        </p:nvPicPr>
        <p:blipFill>
          <a:blip r:embed="rId3">
            <a:alphaModFix/>
          </a:blip>
          <a:stretch>
            <a:fillRect/>
          </a:stretch>
        </p:blipFill>
        <p:spPr>
          <a:xfrm>
            <a:off x="172375" y="589825"/>
            <a:ext cx="4339867" cy="3963850"/>
          </a:xfrm>
          <a:prstGeom prst="rect">
            <a:avLst/>
          </a:prstGeom>
          <a:noFill/>
          <a:ln>
            <a:noFill/>
          </a:ln>
        </p:spPr>
      </p:pic>
      <p:sp>
        <p:nvSpPr>
          <p:cNvPr id="3671" name="Google Shape;3671;p101"/>
          <p:cNvSpPr txBox="1"/>
          <p:nvPr/>
        </p:nvSpPr>
        <p:spPr>
          <a:xfrm>
            <a:off x="5086600" y="589825"/>
            <a:ext cx="24519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rPr>
              <a:t>Step 1:</a:t>
            </a:r>
            <a:endParaRPr sz="2000"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Connect the</a:t>
            </a:r>
            <a:r>
              <a:rPr lang="en">
                <a:solidFill>
                  <a:schemeClr val="lt1"/>
                </a:solidFill>
              </a:rPr>
              <a:t> </a:t>
            </a:r>
            <a:r>
              <a:rPr lang="en" b="1">
                <a:solidFill>
                  <a:schemeClr val="lt1"/>
                </a:solidFill>
                <a:highlight>
                  <a:srgbClr val="FF0000"/>
                </a:highlight>
              </a:rPr>
              <a:t>POSITIVE</a:t>
            </a:r>
            <a:r>
              <a:rPr lang="en">
                <a:solidFill>
                  <a:schemeClr val="lt1"/>
                </a:solidFill>
              </a:rPr>
              <a:t> </a:t>
            </a:r>
            <a:r>
              <a:rPr lang="en">
                <a:solidFill>
                  <a:schemeClr val="dk1"/>
                </a:solidFill>
              </a:rPr>
              <a:t>of one battery to the </a:t>
            </a:r>
            <a:r>
              <a:rPr lang="en" b="1">
                <a:solidFill>
                  <a:schemeClr val="lt1"/>
                </a:solidFill>
                <a:highlight>
                  <a:schemeClr val="dk1"/>
                </a:highlight>
              </a:rPr>
              <a:t>NEGATIVE</a:t>
            </a:r>
            <a:r>
              <a:rPr lang="en">
                <a:solidFill>
                  <a:schemeClr val="dk1"/>
                </a:solidFill>
              </a:rPr>
              <a:t> of the next.</a:t>
            </a:r>
            <a:endParaRPr>
              <a:solidFill>
                <a:schemeClr val="dk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dk1"/>
                </a:solidFill>
              </a:rPr>
              <a:t>Like before, it’s a good idea to color this </a:t>
            </a:r>
            <a:r>
              <a:rPr lang="en" i="1">
                <a:solidFill>
                  <a:schemeClr val="dk1"/>
                </a:solidFill>
              </a:rPr>
              <a:t>negative</a:t>
            </a:r>
            <a:r>
              <a:rPr lang="en">
                <a:solidFill>
                  <a:schemeClr val="dk1"/>
                </a:solidFill>
              </a:rPr>
              <a:t> wire black.</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7" descr="Blackboard video explaining how a circuit works." title="Introduction to Simple Circuits">
            <a:hlinkClick r:id="rId3"/>
          </p:cNvPr>
          <p:cNvPicPr preferRelativeResize="0"/>
          <p:nvPr/>
        </p:nvPicPr>
        <p:blipFill>
          <a:blip r:embed="rId4">
            <a:alphaModFix/>
          </a:blip>
          <a:stretch>
            <a:fillRect/>
          </a:stretch>
        </p:blipFill>
        <p:spPr>
          <a:xfrm>
            <a:off x="1570587" y="68500"/>
            <a:ext cx="6002825" cy="4502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5"/>
        <p:cNvGrpSpPr/>
        <p:nvPr/>
      </p:nvGrpSpPr>
      <p:grpSpPr>
        <a:xfrm>
          <a:off x="0" y="0"/>
          <a:ext cx="0" cy="0"/>
          <a:chOff x="0" y="0"/>
          <a:chExt cx="0" cy="0"/>
        </a:xfrm>
      </p:grpSpPr>
      <p:pic>
        <p:nvPicPr>
          <p:cNvPr id="3676" name="Google Shape;3676;p102"/>
          <p:cNvPicPr preferRelativeResize="0"/>
          <p:nvPr/>
        </p:nvPicPr>
        <p:blipFill>
          <a:blip r:embed="rId3">
            <a:alphaModFix/>
          </a:blip>
          <a:stretch>
            <a:fillRect/>
          </a:stretch>
        </p:blipFill>
        <p:spPr>
          <a:xfrm>
            <a:off x="174475" y="417375"/>
            <a:ext cx="4339975" cy="4164376"/>
          </a:xfrm>
          <a:prstGeom prst="rect">
            <a:avLst/>
          </a:prstGeom>
          <a:noFill/>
          <a:ln>
            <a:noFill/>
          </a:ln>
        </p:spPr>
      </p:pic>
      <p:sp>
        <p:nvSpPr>
          <p:cNvPr id="3677" name="Google Shape;3677;p102"/>
          <p:cNvSpPr txBox="1"/>
          <p:nvPr/>
        </p:nvSpPr>
        <p:spPr>
          <a:xfrm>
            <a:off x="4267125" y="1804925"/>
            <a:ext cx="60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78" name="Google Shape;3678;p102"/>
          <p:cNvSpPr txBox="1"/>
          <p:nvPr/>
        </p:nvSpPr>
        <p:spPr>
          <a:xfrm>
            <a:off x="5151400" y="999425"/>
            <a:ext cx="26865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rPr>
              <a:t>Step 2:</a:t>
            </a:r>
            <a:endParaRPr sz="2000"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Connect the positive terminal of one of the AA batteries to the resistor.</a:t>
            </a:r>
            <a:endParaRPr>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2"/>
        <p:cNvGrpSpPr/>
        <p:nvPr/>
      </p:nvGrpSpPr>
      <p:grpSpPr>
        <a:xfrm>
          <a:off x="0" y="0"/>
          <a:ext cx="0" cy="0"/>
          <a:chOff x="0" y="0"/>
          <a:chExt cx="0" cy="0"/>
        </a:xfrm>
      </p:grpSpPr>
      <p:pic>
        <p:nvPicPr>
          <p:cNvPr id="3683" name="Google Shape;3683;p103"/>
          <p:cNvPicPr preferRelativeResize="0"/>
          <p:nvPr/>
        </p:nvPicPr>
        <p:blipFill>
          <a:blip r:embed="rId3">
            <a:alphaModFix/>
          </a:blip>
          <a:stretch>
            <a:fillRect/>
          </a:stretch>
        </p:blipFill>
        <p:spPr>
          <a:xfrm>
            <a:off x="193900" y="105850"/>
            <a:ext cx="2682725" cy="4513100"/>
          </a:xfrm>
          <a:prstGeom prst="rect">
            <a:avLst/>
          </a:prstGeom>
          <a:noFill/>
          <a:ln>
            <a:noFill/>
          </a:ln>
        </p:spPr>
      </p:pic>
      <p:sp>
        <p:nvSpPr>
          <p:cNvPr id="3684" name="Google Shape;3684;p103"/>
          <p:cNvSpPr txBox="1"/>
          <p:nvPr/>
        </p:nvSpPr>
        <p:spPr>
          <a:xfrm>
            <a:off x="5143500" y="1279363"/>
            <a:ext cx="29316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rPr>
              <a:t>Step 3:</a:t>
            </a:r>
            <a:endParaRPr sz="2000"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Connect the resistor to the positive terminal of the motor (indicated by the red connection point).</a:t>
            </a:r>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8"/>
        <p:cNvGrpSpPr/>
        <p:nvPr/>
      </p:nvGrpSpPr>
      <p:grpSpPr>
        <a:xfrm>
          <a:off x="0" y="0"/>
          <a:ext cx="0" cy="0"/>
          <a:chOff x="0" y="0"/>
          <a:chExt cx="0" cy="0"/>
        </a:xfrm>
      </p:grpSpPr>
      <p:pic>
        <p:nvPicPr>
          <p:cNvPr id="3689" name="Google Shape;3689;p104"/>
          <p:cNvPicPr preferRelativeResize="0"/>
          <p:nvPr/>
        </p:nvPicPr>
        <p:blipFill>
          <a:blip r:embed="rId3">
            <a:alphaModFix/>
          </a:blip>
          <a:stretch>
            <a:fillRect/>
          </a:stretch>
        </p:blipFill>
        <p:spPr>
          <a:xfrm>
            <a:off x="388025" y="296075"/>
            <a:ext cx="3372651" cy="4301024"/>
          </a:xfrm>
          <a:prstGeom prst="rect">
            <a:avLst/>
          </a:prstGeom>
          <a:noFill/>
          <a:ln>
            <a:noFill/>
          </a:ln>
        </p:spPr>
      </p:pic>
      <p:sp>
        <p:nvSpPr>
          <p:cNvPr id="3690" name="Google Shape;3690;p104"/>
          <p:cNvSpPr txBox="1"/>
          <p:nvPr/>
        </p:nvSpPr>
        <p:spPr>
          <a:xfrm>
            <a:off x="5143550" y="296075"/>
            <a:ext cx="37506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rPr>
              <a:t>Step 4:</a:t>
            </a:r>
            <a:endParaRPr sz="2000" b="1">
              <a:solidFill>
                <a:schemeClr val="dk1"/>
              </a:solidFill>
            </a:endParaRPr>
          </a:p>
          <a:p>
            <a:pPr marL="0" lvl="0" indent="0" algn="l" rtl="0">
              <a:spcBef>
                <a:spcPts val="0"/>
              </a:spcBef>
              <a:spcAft>
                <a:spcPts val="0"/>
              </a:spcAft>
              <a:buNone/>
            </a:pPr>
            <a:endParaRPr sz="2000" b="1">
              <a:solidFill>
                <a:schemeClr val="dk1"/>
              </a:solidFill>
            </a:endParaRPr>
          </a:p>
          <a:p>
            <a:pPr marL="0" lvl="0" indent="0" algn="l" rtl="0">
              <a:spcBef>
                <a:spcPts val="0"/>
              </a:spcBef>
              <a:spcAft>
                <a:spcPts val="0"/>
              </a:spcAft>
              <a:buNone/>
            </a:pPr>
            <a:r>
              <a:rPr lang="en">
                <a:solidFill>
                  <a:schemeClr val="dk1"/>
                </a:solidFill>
              </a:rPr>
              <a:t>Slide switches have 3 terminals. The common, terminal 1, and terminal 2.</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switch will connect the common to the terminal on the side of the switch.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Push to the right, and the common connects to the rightmost pin.</a:t>
            </a:r>
            <a:endParaRPr>
              <a:solidFill>
                <a:schemeClr val="dk1"/>
              </a:solidFill>
            </a:endParaRPr>
          </a:p>
          <a:p>
            <a:pPr marL="0" lvl="0" indent="0" algn="l" rtl="0">
              <a:spcBef>
                <a:spcPts val="0"/>
              </a:spcBef>
              <a:spcAft>
                <a:spcPts val="0"/>
              </a:spcAft>
              <a:buNone/>
            </a:pPr>
            <a:r>
              <a:rPr lang="en">
                <a:solidFill>
                  <a:schemeClr val="dk1"/>
                </a:solidFill>
              </a:rPr>
              <a:t>Push left, and common connects to the leftmost pin.</a:t>
            </a:r>
            <a:endParaRPr>
              <a:solidFill>
                <a:schemeClr val="dk1"/>
              </a:solidFill>
            </a:endParaRPr>
          </a:p>
        </p:txBody>
      </p:sp>
      <p:pic>
        <p:nvPicPr>
          <p:cNvPr id="3691" name="Google Shape;3691;p104"/>
          <p:cNvPicPr preferRelativeResize="0"/>
          <p:nvPr/>
        </p:nvPicPr>
        <p:blipFill rotWithShape="1">
          <a:blip r:embed="rId4">
            <a:alphaModFix/>
          </a:blip>
          <a:srcRect b="13539"/>
          <a:stretch/>
        </p:blipFill>
        <p:spPr>
          <a:xfrm>
            <a:off x="5143550" y="3497774"/>
            <a:ext cx="3302300" cy="1367125"/>
          </a:xfrm>
          <a:prstGeom prst="rect">
            <a:avLst/>
          </a:prstGeom>
          <a:noFill/>
          <a:ln>
            <a:noFill/>
          </a:ln>
        </p:spPr>
      </p:pic>
      <p:sp>
        <p:nvSpPr>
          <p:cNvPr id="3692" name="Google Shape;3692;p104"/>
          <p:cNvSpPr txBox="1"/>
          <p:nvPr/>
        </p:nvSpPr>
        <p:spPr>
          <a:xfrm>
            <a:off x="3849450" y="4782675"/>
            <a:ext cx="10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38761D"/>
                </a:solidFill>
              </a:rPr>
              <a:t>common</a:t>
            </a:r>
            <a:endParaRPr b="1">
              <a:solidFill>
                <a:srgbClr val="38761D"/>
              </a:solidFill>
            </a:endParaRPr>
          </a:p>
        </p:txBody>
      </p:sp>
      <p:cxnSp>
        <p:nvCxnSpPr>
          <p:cNvPr id="3693" name="Google Shape;3693;p104"/>
          <p:cNvCxnSpPr/>
          <p:nvPr/>
        </p:nvCxnSpPr>
        <p:spPr>
          <a:xfrm rot="10800000" flipH="1">
            <a:off x="4704150" y="4907775"/>
            <a:ext cx="2861400" cy="150000"/>
          </a:xfrm>
          <a:prstGeom prst="straightConnector1">
            <a:avLst/>
          </a:prstGeom>
          <a:noFill/>
          <a:ln w="19050" cap="flat" cmpd="sng">
            <a:solidFill>
              <a:srgbClr val="38761D"/>
            </a:solidFill>
            <a:prstDash val="solid"/>
            <a:round/>
            <a:headEnd type="none" w="med" len="med"/>
            <a:tailEnd type="triangl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7"/>
        <p:cNvGrpSpPr/>
        <p:nvPr/>
      </p:nvGrpSpPr>
      <p:grpSpPr>
        <a:xfrm>
          <a:off x="0" y="0"/>
          <a:ext cx="0" cy="0"/>
          <a:chOff x="0" y="0"/>
          <a:chExt cx="0" cy="0"/>
        </a:xfrm>
      </p:grpSpPr>
      <p:pic>
        <p:nvPicPr>
          <p:cNvPr id="3698" name="Google Shape;3698;p105"/>
          <p:cNvPicPr preferRelativeResize="0"/>
          <p:nvPr/>
        </p:nvPicPr>
        <p:blipFill>
          <a:blip r:embed="rId3">
            <a:alphaModFix/>
          </a:blip>
          <a:stretch>
            <a:fillRect/>
          </a:stretch>
        </p:blipFill>
        <p:spPr>
          <a:xfrm>
            <a:off x="372450" y="304450"/>
            <a:ext cx="3269076" cy="4292651"/>
          </a:xfrm>
          <a:prstGeom prst="rect">
            <a:avLst/>
          </a:prstGeom>
          <a:noFill/>
          <a:ln>
            <a:noFill/>
          </a:ln>
        </p:spPr>
      </p:pic>
      <p:sp>
        <p:nvSpPr>
          <p:cNvPr id="3699" name="Google Shape;3699;p105"/>
          <p:cNvSpPr txBox="1"/>
          <p:nvPr/>
        </p:nvSpPr>
        <p:spPr>
          <a:xfrm>
            <a:off x="5143500" y="1158075"/>
            <a:ext cx="31305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rPr>
              <a:t>Step 5:</a:t>
            </a:r>
            <a:endParaRPr sz="2000"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Connect the common to the negative (black terminal) of the DC motor</a:t>
            </a:r>
            <a:endParaRPr>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3"/>
        <p:cNvGrpSpPr/>
        <p:nvPr/>
      </p:nvGrpSpPr>
      <p:grpSpPr>
        <a:xfrm>
          <a:off x="0" y="0"/>
          <a:ext cx="0" cy="0"/>
          <a:chOff x="0" y="0"/>
          <a:chExt cx="0" cy="0"/>
        </a:xfrm>
      </p:grpSpPr>
      <p:pic>
        <p:nvPicPr>
          <p:cNvPr id="3704" name="Google Shape;3704;p106"/>
          <p:cNvPicPr preferRelativeResize="0"/>
          <p:nvPr/>
        </p:nvPicPr>
        <p:blipFill>
          <a:blip r:embed="rId3">
            <a:alphaModFix/>
          </a:blip>
          <a:stretch>
            <a:fillRect/>
          </a:stretch>
        </p:blipFill>
        <p:spPr>
          <a:xfrm>
            <a:off x="347625" y="241276"/>
            <a:ext cx="3142074" cy="4416824"/>
          </a:xfrm>
          <a:prstGeom prst="rect">
            <a:avLst/>
          </a:prstGeom>
          <a:noFill/>
          <a:ln>
            <a:noFill/>
          </a:ln>
        </p:spPr>
      </p:pic>
      <p:sp>
        <p:nvSpPr>
          <p:cNvPr id="3705" name="Google Shape;3705;p106"/>
          <p:cNvSpPr txBox="1"/>
          <p:nvPr/>
        </p:nvSpPr>
        <p:spPr>
          <a:xfrm>
            <a:off x="5143500" y="1158075"/>
            <a:ext cx="29004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252525"/>
                </a:solidFill>
              </a:rPr>
              <a:t>Step 6:</a:t>
            </a:r>
            <a:endParaRPr sz="2000" b="1">
              <a:solidFill>
                <a:srgbClr val="252525"/>
              </a:solidFill>
            </a:endParaRPr>
          </a:p>
          <a:p>
            <a:pPr marL="0" lvl="0" indent="0" algn="l" rtl="0">
              <a:spcBef>
                <a:spcPts val="0"/>
              </a:spcBef>
              <a:spcAft>
                <a:spcPts val="0"/>
              </a:spcAft>
              <a:buNone/>
            </a:pPr>
            <a:endParaRPr>
              <a:solidFill>
                <a:srgbClr val="252525"/>
              </a:solidFill>
            </a:endParaRPr>
          </a:p>
          <a:p>
            <a:pPr marL="0" lvl="0" indent="0" algn="l" rtl="0">
              <a:spcBef>
                <a:spcPts val="0"/>
              </a:spcBef>
              <a:spcAft>
                <a:spcPts val="0"/>
              </a:spcAft>
              <a:buNone/>
            </a:pPr>
            <a:r>
              <a:rPr lang="en">
                <a:solidFill>
                  <a:srgbClr val="252525"/>
                </a:solidFill>
              </a:rPr>
              <a:t>Finish the circuit by connecting terminal 1 to the negative wire of the battery.</a:t>
            </a:r>
            <a:endParaRPr>
              <a:solidFill>
                <a:srgbClr val="252525"/>
              </a:solidFill>
            </a:endParaRPr>
          </a:p>
          <a:p>
            <a:pPr marL="0" lvl="0" indent="0" algn="l" rtl="0">
              <a:spcBef>
                <a:spcPts val="0"/>
              </a:spcBef>
              <a:spcAft>
                <a:spcPts val="0"/>
              </a:spcAft>
              <a:buNone/>
            </a:pPr>
            <a:endParaRPr>
              <a:solidFill>
                <a:srgbClr val="252525"/>
              </a:solidFill>
            </a:endParaRPr>
          </a:p>
          <a:p>
            <a:pPr marL="0" lvl="0" indent="0" algn="l" rtl="0">
              <a:spcBef>
                <a:spcPts val="0"/>
              </a:spcBef>
              <a:spcAft>
                <a:spcPts val="0"/>
              </a:spcAft>
              <a:buNone/>
            </a:pPr>
            <a:r>
              <a:rPr lang="en">
                <a:solidFill>
                  <a:srgbClr val="252525"/>
                </a:solidFill>
              </a:rPr>
              <a:t>What do you think will happen when we run the simulation? How about if we flip the switch?</a:t>
            </a:r>
            <a:endParaRPr>
              <a:solidFill>
                <a:srgbClr val="252525"/>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9"/>
        <p:cNvGrpSpPr/>
        <p:nvPr/>
      </p:nvGrpSpPr>
      <p:grpSpPr>
        <a:xfrm>
          <a:off x="0" y="0"/>
          <a:ext cx="0" cy="0"/>
          <a:chOff x="0" y="0"/>
          <a:chExt cx="0" cy="0"/>
        </a:xfrm>
      </p:grpSpPr>
      <p:pic>
        <p:nvPicPr>
          <p:cNvPr id="3710" name="Google Shape;3710;p107"/>
          <p:cNvPicPr preferRelativeResize="0"/>
          <p:nvPr/>
        </p:nvPicPr>
        <p:blipFill>
          <a:blip r:embed="rId3">
            <a:alphaModFix/>
          </a:blip>
          <a:stretch>
            <a:fillRect/>
          </a:stretch>
        </p:blipFill>
        <p:spPr>
          <a:xfrm>
            <a:off x="126675" y="496850"/>
            <a:ext cx="4887925" cy="3759501"/>
          </a:xfrm>
          <a:prstGeom prst="rect">
            <a:avLst/>
          </a:prstGeom>
          <a:noFill/>
          <a:ln>
            <a:noFill/>
          </a:ln>
        </p:spPr>
      </p:pic>
      <p:sp>
        <p:nvSpPr>
          <p:cNvPr id="3711" name="Google Shape;3711;p107"/>
          <p:cNvSpPr txBox="1"/>
          <p:nvPr/>
        </p:nvSpPr>
        <p:spPr>
          <a:xfrm>
            <a:off x="5075825" y="496850"/>
            <a:ext cx="34638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rPr>
              <a:t>Step 7:</a:t>
            </a:r>
            <a:endParaRPr sz="2000"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 order to change the speed of the motor (RPM) play around with different values in the resistor.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Try to predict what different values will do to the RPM and think about why that might be the case.</a:t>
            </a:r>
            <a:endParaRPr>
              <a:solidFill>
                <a:schemeClr val="dk1"/>
              </a:solidFill>
            </a:endParaRPr>
          </a:p>
        </p:txBody>
      </p:sp>
      <p:sp>
        <p:nvSpPr>
          <p:cNvPr id="3712" name="Google Shape;3712;p107"/>
          <p:cNvSpPr txBox="1"/>
          <p:nvPr/>
        </p:nvSpPr>
        <p:spPr>
          <a:xfrm>
            <a:off x="5256525" y="3620200"/>
            <a:ext cx="3636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Tips:</a:t>
            </a:r>
            <a:endParaRPr b="1">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Higher resistances = slower speeds (smaller RPMs)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Lower resistances = higher speeds (higher RPMs)</a:t>
            </a:r>
            <a:endParaRPr>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2"/>
                                        </p:tgtEl>
                                        <p:attrNameLst>
                                          <p:attrName>style.visibility</p:attrName>
                                        </p:attrNameLst>
                                      </p:cBhvr>
                                      <p:to>
                                        <p:strVal val="visible"/>
                                      </p:to>
                                    </p:set>
                                    <p:animEffect transition="in" filter="fade">
                                      <p:cBhvr>
                                        <p:cTn id="7" dur="1"/>
                                        <p:tgtEl>
                                          <p:spTgt spid="3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6"/>
        <p:cNvGrpSpPr/>
        <p:nvPr/>
      </p:nvGrpSpPr>
      <p:grpSpPr>
        <a:xfrm>
          <a:off x="0" y="0"/>
          <a:ext cx="0" cy="0"/>
          <a:chOff x="0" y="0"/>
          <a:chExt cx="0" cy="0"/>
        </a:xfrm>
      </p:grpSpPr>
      <p:sp>
        <p:nvSpPr>
          <p:cNvPr id="3717" name="Google Shape;3717;p10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3600"/>
              <a:t>Circuits Review</a:t>
            </a:r>
            <a:endParaRPr/>
          </a:p>
        </p:txBody>
      </p:sp>
      <p:sp>
        <p:nvSpPr>
          <p:cNvPr id="3718" name="Google Shape;3718;p108"/>
          <p:cNvSpPr txBox="1">
            <a:spLocks noGrp="1"/>
          </p:cNvSpPr>
          <p:nvPr>
            <p:ph type="body" idx="1"/>
          </p:nvPr>
        </p:nvSpPr>
        <p:spPr>
          <a:xfrm>
            <a:off x="311700" y="1152475"/>
            <a:ext cx="8520600" cy="3872700"/>
          </a:xfrm>
          <a:prstGeom prst="rect">
            <a:avLst/>
          </a:prstGeom>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Take a screenshot of your motor circuit design. </a:t>
            </a:r>
            <a:endParaRPr sz="1400">
              <a:solidFill>
                <a:schemeClr val="dk1"/>
              </a:solidFill>
            </a:endParaRPr>
          </a:p>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What components did you use?</a:t>
            </a:r>
            <a:endParaRPr sz="1400">
              <a:solidFill>
                <a:schemeClr val="dk1"/>
              </a:solidFill>
            </a:endParaRPr>
          </a:p>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How does your motor circuit work?</a:t>
            </a:r>
            <a:endParaRPr sz="1400">
              <a:solidFill>
                <a:schemeClr val="dk1"/>
              </a:solidFill>
            </a:endParaRPr>
          </a:p>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What is motor power source (type and number of batteries)?</a:t>
            </a:r>
            <a:endParaRPr sz="1400">
              <a:solidFill>
                <a:schemeClr val="dk1"/>
              </a:solidFill>
            </a:endParaRPr>
          </a:p>
          <a:p>
            <a:pPr marL="0" lvl="0" indent="0" algn="l" rtl="0">
              <a:lnSpc>
                <a:spcPct val="115000"/>
              </a:lnSpc>
              <a:spcBef>
                <a:spcPts val="800"/>
              </a:spcBef>
              <a:spcAft>
                <a:spcPts val="0"/>
              </a:spcAft>
              <a:buNone/>
            </a:pPr>
            <a:endParaRPr sz="1400">
              <a:solidFill>
                <a:schemeClr val="dk1"/>
              </a:solidFill>
            </a:endParaRPr>
          </a:p>
          <a:p>
            <a:pPr marL="0" lvl="0" indent="0" algn="l" rtl="0">
              <a:lnSpc>
                <a:spcPct val="115000"/>
              </a:lnSpc>
              <a:spcBef>
                <a:spcPts val="800"/>
              </a:spcBef>
              <a:spcAft>
                <a:spcPts val="0"/>
              </a:spcAft>
              <a:buNone/>
            </a:pPr>
            <a:r>
              <a:rPr lang="en" sz="1400" b="1">
                <a:solidFill>
                  <a:schemeClr val="dk1"/>
                </a:solidFill>
              </a:rPr>
              <a:t>Advanced Questions:</a:t>
            </a:r>
            <a:endParaRPr sz="1400">
              <a:solidFill>
                <a:schemeClr val="dk1"/>
              </a:solidFill>
            </a:endParaRPr>
          </a:p>
          <a:p>
            <a:pPr marL="0" lvl="0" indent="0" algn="l" rtl="0">
              <a:lnSpc>
                <a:spcPct val="115000"/>
              </a:lnSpc>
              <a:spcBef>
                <a:spcPts val="800"/>
              </a:spcBef>
              <a:spcAft>
                <a:spcPts val="0"/>
              </a:spcAft>
              <a:buNone/>
            </a:pPr>
            <a:r>
              <a:rPr lang="en" sz="1400">
                <a:solidFill>
                  <a:schemeClr val="dk1"/>
                </a:solidFill>
              </a:rPr>
              <a:t>What would happen if you:</a:t>
            </a:r>
            <a:endParaRPr sz="1400">
              <a:solidFill>
                <a:schemeClr val="dk1"/>
              </a:solidFill>
            </a:endParaRPr>
          </a:p>
          <a:p>
            <a:pPr marL="457200" lvl="0" indent="-317500" algn="l" rtl="0">
              <a:lnSpc>
                <a:spcPct val="115000"/>
              </a:lnSpc>
              <a:spcBef>
                <a:spcPts val="800"/>
              </a:spcBef>
              <a:spcAft>
                <a:spcPts val="0"/>
              </a:spcAft>
              <a:buClr>
                <a:schemeClr val="dk1"/>
              </a:buClr>
              <a:buSzPts val="1400"/>
              <a:buChar char="•"/>
            </a:pPr>
            <a:r>
              <a:rPr lang="en" sz="1400">
                <a:solidFill>
                  <a:schemeClr val="dk1"/>
                </a:solidFill>
              </a:rPr>
              <a:t>connected the positive battery terminal to the negative motor terminal?</a:t>
            </a:r>
            <a:endParaRPr sz="1400">
              <a:solidFill>
                <a:schemeClr val="dk1"/>
              </a:solidFill>
            </a:endParaRPr>
          </a:p>
          <a:p>
            <a:pPr marL="457200" lvl="0" indent="-317500" algn="l" rtl="0">
              <a:lnSpc>
                <a:spcPct val="115000"/>
              </a:lnSpc>
              <a:spcBef>
                <a:spcPts val="800"/>
              </a:spcBef>
              <a:spcAft>
                <a:spcPts val="0"/>
              </a:spcAft>
              <a:buClr>
                <a:schemeClr val="dk1"/>
              </a:buClr>
              <a:buSzPts val="1400"/>
              <a:buChar char="•"/>
            </a:pPr>
            <a:r>
              <a:rPr lang="en" sz="1400">
                <a:solidFill>
                  <a:schemeClr val="dk1"/>
                </a:solidFill>
              </a:rPr>
              <a:t>connected the negative battery terminal to the positive motor terminal?</a:t>
            </a:r>
            <a:endParaRPr sz="1400">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2"/>
        <p:cNvGrpSpPr/>
        <p:nvPr/>
      </p:nvGrpSpPr>
      <p:grpSpPr>
        <a:xfrm>
          <a:off x="0" y="0"/>
          <a:ext cx="0" cy="0"/>
          <a:chOff x="0" y="0"/>
          <a:chExt cx="0" cy="0"/>
        </a:xfrm>
      </p:grpSpPr>
      <p:sp>
        <p:nvSpPr>
          <p:cNvPr id="3723" name="Google Shape;3723;p109"/>
          <p:cNvSpPr txBox="1">
            <a:spLocks noGrp="1"/>
          </p:cNvSpPr>
          <p:nvPr>
            <p:ph type="title"/>
          </p:nvPr>
        </p:nvSpPr>
        <p:spPr>
          <a:xfrm>
            <a:off x="628638" y="1954829"/>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000"/>
              <a:t>Session 4: Build an Electric Motor Circuit</a:t>
            </a:r>
            <a:endParaRPr sz="3000"/>
          </a:p>
        </p:txBody>
      </p:sp>
      <p:sp>
        <p:nvSpPr>
          <p:cNvPr id="3724" name="Google Shape;3724;p109"/>
          <p:cNvSpPr txBox="1">
            <a:spLocks noGrp="1"/>
          </p:cNvSpPr>
          <p:nvPr>
            <p:ph type="sldNum" idx="12"/>
          </p:nvPr>
        </p:nvSpPr>
        <p:spPr>
          <a:xfrm>
            <a:off x="8191500" y="4748297"/>
            <a:ext cx="3237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57</a:t>
            </a:fld>
            <a:endParaRPr/>
          </a:p>
        </p:txBody>
      </p:sp>
      <p:pic>
        <p:nvPicPr>
          <p:cNvPr id="3725" name="Google Shape;3725;p109"/>
          <p:cNvPicPr preferRelativeResize="0"/>
          <p:nvPr/>
        </p:nvPicPr>
        <p:blipFill rotWithShape="1">
          <a:blip r:embed="rId3">
            <a:alphaModFix/>
          </a:blip>
          <a:srcRect l="12066" r="16448"/>
          <a:stretch/>
        </p:blipFill>
        <p:spPr>
          <a:xfrm>
            <a:off x="5216625" y="299300"/>
            <a:ext cx="3447925" cy="3215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9"/>
        <p:cNvGrpSpPr/>
        <p:nvPr/>
      </p:nvGrpSpPr>
      <p:grpSpPr>
        <a:xfrm>
          <a:off x="0" y="0"/>
          <a:ext cx="0" cy="0"/>
          <a:chOff x="0" y="0"/>
          <a:chExt cx="0" cy="0"/>
        </a:xfrm>
      </p:grpSpPr>
      <p:sp>
        <p:nvSpPr>
          <p:cNvPr id="3730" name="Google Shape;3730;p110"/>
          <p:cNvSpPr txBox="1">
            <a:spLocks noGrp="1"/>
          </p:cNvSpPr>
          <p:nvPr>
            <p:ph type="title"/>
          </p:nvPr>
        </p:nvSpPr>
        <p:spPr>
          <a:xfrm>
            <a:off x="465550" y="486650"/>
            <a:ext cx="65295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620" b="1"/>
              <a:t>Now, let’s build an electric motor circuit!</a:t>
            </a:r>
            <a:endParaRPr sz="2620" b="1"/>
          </a:p>
        </p:txBody>
      </p:sp>
      <p:sp>
        <p:nvSpPr>
          <p:cNvPr id="3731" name="Google Shape;3731;p110"/>
          <p:cNvSpPr txBox="1"/>
          <p:nvPr/>
        </p:nvSpPr>
        <p:spPr>
          <a:xfrm>
            <a:off x="465550" y="1494300"/>
            <a:ext cx="43902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rPr>
              <a:t>Motor Components:</a:t>
            </a:r>
            <a:endParaRPr sz="2400" b="1">
              <a:solidFill>
                <a:schemeClr val="dk1"/>
              </a:solidFill>
            </a:endParaRPr>
          </a:p>
          <a:p>
            <a:pPr marL="0" lvl="0" indent="0" algn="l" rtl="0">
              <a:spcBef>
                <a:spcPts val="0"/>
              </a:spcBef>
              <a:spcAft>
                <a:spcPts val="0"/>
              </a:spcAft>
              <a:buNone/>
            </a:pPr>
            <a:endParaRPr sz="2400" b="1">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2 AA Batteries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1 AA Battery Pack with switch</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2 Alligator Clips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1 DC Motor</a:t>
            </a:r>
            <a:endParaRPr sz="2000">
              <a:solidFill>
                <a:schemeClr val="dk1"/>
              </a:solidFill>
            </a:endParaRPr>
          </a:p>
        </p:txBody>
      </p:sp>
      <p:pic>
        <p:nvPicPr>
          <p:cNvPr id="3732" name="Google Shape;3732;p110"/>
          <p:cNvPicPr preferRelativeResize="0"/>
          <p:nvPr/>
        </p:nvPicPr>
        <p:blipFill rotWithShape="1">
          <a:blip r:embed="rId3">
            <a:alphaModFix/>
          </a:blip>
          <a:srcRect t="5294"/>
          <a:stretch/>
        </p:blipFill>
        <p:spPr>
          <a:xfrm>
            <a:off x="5195775" y="1182950"/>
            <a:ext cx="2939000" cy="328052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6"/>
        <p:cNvGrpSpPr/>
        <p:nvPr/>
      </p:nvGrpSpPr>
      <p:grpSpPr>
        <a:xfrm>
          <a:off x="0" y="0"/>
          <a:ext cx="0" cy="0"/>
          <a:chOff x="0" y="0"/>
          <a:chExt cx="0" cy="0"/>
        </a:xfrm>
      </p:grpSpPr>
      <p:sp>
        <p:nvSpPr>
          <p:cNvPr id="3737" name="Google Shape;3737;p111"/>
          <p:cNvSpPr txBox="1"/>
          <p:nvPr/>
        </p:nvSpPr>
        <p:spPr>
          <a:xfrm>
            <a:off x="3039850" y="234225"/>
            <a:ext cx="1858800" cy="400200"/>
          </a:xfrm>
          <a:prstGeom prst="rect">
            <a:avLst/>
          </a:prstGeom>
          <a:solidFill>
            <a:schemeClr val="lt1"/>
          </a:solidFill>
          <a:ln w="9525" cap="flat" cmpd="sng">
            <a:solidFill>
              <a:srgbClr val="FF2C2C"/>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rPr>
              <a:t>Positive Terminal</a:t>
            </a:r>
            <a:endParaRPr b="1">
              <a:solidFill>
                <a:srgbClr val="FF0000"/>
              </a:solidFill>
            </a:endParaRPr>
          </a:p>
        </p:txBody>
      </p:sp>
      <p:sp>
        <p:nvSpPr>
          <p:cNvPr id="3738" name="Google Shape;3738;p111"/>
          <p:cNvSpPr txBox="1"/>
          <p:nvPr/>
        </p:nvSpPr>
        <p:spPr>
          <a:xfrm>
            <a:off x="6229900" y="4219200"/>
            <a:ext cx="1858800" cy="400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Negative Terminal</a:t>
            </a:r>
            <a:endParaRPr b="1">
              <a:solidFill>
                <a:schemeClr val="dk1"/>
              </a:solidFill>
            </a:endParaRPr>
          </a:p>
        </p:txBody>
      </p:sp>
      <p:sp>
        <p:nvSpPr>
          <p:cNvPr id="3739" name="Google Shape;3739;p111"/>
          <p:cNvSpPr txBox="1"/>
          <p:nvPr/>
        </p:nvSpPr>
        <p:spPr>
          <a:xfrm>
            <a:off x="6229900" y="230725"/>
            <a:ext cx="1858800" cy="400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Negative Terminal</a:t>
            </a:r>
            <a:endParaRPr b="1">
              <a:solidFill>
                <a:schemeClr val="dk1"/>
              </a:solidFill>
            </a:endParaRPr>
          </a:p>
        </p:txBody>
      </p:sp>
      <p:pic>
        <p:nvPicPr>
          <p:cNvPr id="3740" name="Google Shape;3740;p111"/>
          <p:cNvPicPr preferRelativeResize="0"/>
          <p:nvPr/>
        </p:nvPicPr>
        <p:blipFill rotWithShape="1">
          <a:blip r:embed="rId3">
            <a:alphaModFix/>
          </a:blip>
          <a:srcRect t="7796" b="12566"/>
          <a:stretch/>
        </p:blipFill>
        <p:spPr>
          <a:xfrm>
            <a:off x="4148200" y="827012"/>
            <a:ext cx="3087007" cy="3277776"/>
          </a:xfrm>
          <a:prstGeom prst="rect">
            <a:avLst/>
          </a:prstGeom>
          <a:noFill/>
          <a:ln>
            <a:noFill/>
          </a:ln>
        </p:spPr>
      </p:pic>
      <p:cxnSp>
        <p:nvCxnSpPr>
          <p:cNvPr id="3741" name="Google Shape;3741;p111"/>
          <p:cNvCxnSpPr>
            <a:stCxn id="3742" idx="0"/>
          </p:cNvCxnSpPr>
          <p:nvPr/>
        </p:nvCxnSpPr>
        <p:spPr>
          <a:xfrm rot="10800000" flipH="1">
            <a:off x="3905650" y="2715000"/>
            <a:ext cx="993000" cy="1504200"/>
          </a:xfrm>
          <a:prstGeom prst="straightConnector1">
            <a:avLst/>
          </a:prstGeom>
          <a:noFill/>
          <a:ln w="28575" cap="flat" cmpd="sng">
            <a:solidFill>
              <a:srgbClr val="FF0000"/>
            </a:solidFill>
            <a:prstDash val="solid"/>
            <a:round/>
            <a:headEnd type="none" w="med" len="med"/>
            <a:tailEnd type="triangle" w="med" len="med"/>
          </a:ln>
        </p:spPr>
      </p:cxnSp>
      <p:sp>
        <p:nvSpPr>
          <p:cNvPr id="3742" name="Google Shape;3742;p111"/>
          <p:cNvSpPr txBox="1"/>
          <p:nvPr/>
        </p:nvSpPr>
        <p:spPr>
          <a:xfrm>
            <a:off x="2976250" y="4219200"/>
            <a:ext cx="1858800" cy="400200"/>
          </a:xfrm>
          <a:prstGeom prst="rect">
            <a:avLst/>
          </a:prstGeom>
          <a:solidFill>
            <a:schemeClr val="lt1"/>
          </a:solidFill>
          <a:ln w="9525" cap="flat" cmpd="sng">
            <a:solidFill>
              <a:srgbClr val="FF2C2C"/>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rPr>
              <a:t>Positive Terminal</a:t>
            </a:r>
            <a:endParaRPr b="1">
              <a:solidFill>
                <a:srgbClr val="FF0000"/>
              </a:solidFill>
            </a:endParaRPr>
          </a:p>
        </p:txBody>
      </p:sp>
      <p:sp>
        <p:nvSpPr>
          <p:cNvPr id="3743" name="Google Shape;3743;p111"/>
          <p:cNvSpPr txBox="1"/>
          <p:nvPr/>
        </p:nvSpPr>
        <p:spPr>
          <a:xfrm>
            <a:off x="187625" y="531275"/>
            <a:ext cx="2702400" cy="3509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rPr>
              <a:t>Step 1</a:t>
            </a:r>
            <a:endParaRPr sz="2400" b="1">
              <a:solidFill>
                <a:schemeClr val="dk1"/>
              </a:solidFill>
            </a:endParaRPr>
          </a:p>
          <a:p>
            <a:pPr marL="0" lvl="0" indent="0" algn="l" rtl="0">
              <a:spcBef>
                <a:spcPts val="0"/>
              </a:spcBef>
              <a:spcAft>
                <a:spcPts val="0"/>
              </a:spcAft>
              <a:buNone/>
            </a:pPr>
            <a:r>
              <a:rPr lang="en" sz="2400" b="1">
                <a:solidFill>
                  <a:schemeClr val="dk1"/>
                </a:solidFill>
              </a:rPr>
              <a:t>Batteries:</a:t>
            </a:r>
            <a:endParaRPr sz="24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The batteries will provide power to the electric motor.</a:t>
            </a:r>
            <a:endParaRPr/>
          </a:p>
          <a:p>
            <a:pPr marL="0" lvl="0" indent="0" algn="l" rtl="0">
              <a:spcBef>
                <a:spcPts val="0"/>
              </a:spcBef>
              <a:spcAft>
                <a:spcPts val="0"/>
              </a:spcAft>
              <a:buNone/>
            </a:pPr>
            <a:endParaRPr/>
          </a:p>
          <a:p>
            <a:pPr marL="0" lvl="0" indent="0" algn="l" rtl="0">
              <a:spcBef>
                <a:spcPts val="0"/>
              </a:spcBef>
              <a:spcAft>
                <a:spcPts val="0"/>
              </a:spcAft>
              <a:buNone/>
            </a:pPr>
            <a:r>
              <a:rPr lang="en"/>
              <a:t>AA batteries have a negative end (the flat side), and a positive end (the side with the bump).</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Put two AA batteries in the battery pack.</a:t>
            </a:r>
            <a:endParaRPr/>
          </a:p>
          <a:p>
            <a:pPr marL="0" lvl="0" indent="0" algn="l" rtl="0">
              <a:spcBef>
                <a:spcPts val="0"/>
              </a:spcBef>
              <a:spcAft>
                <a:spcPts val="0"/>
              </a:spcAft>
              <a:buNone/>
            </a:pPr>
            <a:endParaRPr>
              <a:highlight>
                <a:srgbClr val="FFFF00"/>
              </a:highlight>
            </a:endParaRPr>
          </a:p>
        </p:txBody>
      </p:sp>
      <p:cxnSp>
        <p:nvCxnSpPr>
          <p:cNvPr id="3744" name="Google Shape;3744;p111"/>
          <p:cNvCxnSpPr>
            <a:stCxn id="3738" idx="0"/>
          </p:cNvCxnSpPr>
          <p:nvPr/>
        </p:nvCxnSpPr>
        <p:spPr>
          <a:xfrm rot="10800000">
            <a:off x="5398900" y="3637500"/>
            <a:ext cx="1760400" cy="581700"/>
          </a:xfrm>
          <a:prstGeom prst="straightConnector1">
            <a:avLst/>
          </a:prstGeom>
          <a:noFill/>
          <a:ln w="28575" cap="flat" cmpd="sng">
            <a:solidFill>
              <a:srgbClr val="252525"/>
            </a:solidFill>
            <a:prstDash val="solid"/>
            <a:round/>
            <a:headEnd type="none" w="med" len="med"/>
            <a:tailEnd type="triangle" w="med" len="med"/>
          </a:ln>
        </p:spPr>
      </p:cxnSp>
      <p:cxnSp>
        <p:nvCxnSpPr>
          <p:cNvPr id="3745" name="Google Shape;3745;p111"/>
          <p:cNvCxnSpPr>
            <a:stCxn id="3737" idx="2"/>
          </p:cNvCxnSpPr>
          <p:nvPr/>
        </p:nvCxnSpPr>
        <p:spPr>
          <a:xfrm>
            <a:off x="3969250" y="634425"/>
            <a:ext cx="882300" cy="470400"/>
          </a:xfrm>
          <a:prstGeom prst="straightConnector1">
            <a:avLst/>
          </a:prstGeom>
          <a:noFill/>
          <a:ln w="28575" cap="flat" cmpd="sng">
            <a:solidFill>
              <a:srgbClr val="FF2C2C"/>
            </a:solidFill>
            <a:prstDash val="solid"/>
            <a:round/>
            <a:headEnd type="none" w="med" len="med"/>
            <a:tailEnd type="triangle" w="med" len="med"/>
          </a:ln>
        </p:spPr>
      </p:cxnSp>
      <p:cxnSp>
        <p:nvCxnSpPr>
          <p:cNvPr id="3746" name="Google Shape;3746;p111"/>
          <p:cNvCxnSpPr>
            <a:stCxn id="3739" idx="2"/>
          </p:cNvCxnSpPr>
          <p:nvPr/>
        </p:nvCxnSpPr>
        <p:spPr>
          <a:xfrm flipH="1">
            <a:off x="5211400" y="630925"/>
            <a:ext cx="1947900" cy="9273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8"/>
          <p:cNvSpPr/>
          <p:nvPr/>
        </p:nvSpPr>
        <p:spPr>
          <a:xfrm>
            <a:off x="3298002" y="1450347"/>
            <a:ext cx="2549400" cy="2549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3" name="Google Shape;623;p58"/>
          <p:cNvPicPr preferRelativeResize="0"/>
          <p:nvPr/>
        </p:nvPicPr>
        <p:blipFill>
          <a:blip r:embed="rId3">
            <a:alphaModFix/>
          </a:blip>
          <a:stretch>
            <a:fillRect/>
          </a:stretch>
        </p:blipFill>
        <p:spPr>
          <a:xfrm>
            <a:off x="3144534" y="1293246"/>
            <a:ext cx="2877850" cy="2877851"/>
          </a:xfrm>
          <a:prstGeom prst="rect">
            <a:avLst/>
          </a:prstGeom>
          <a:noFill/>
          <a:ln>
            <a:noFill/>
          </a:ln>
        </p:spPr>
      </p:pic>
      <p:sp>
        <p:nvSpPr>
          <p:cNvPr id="624" name="Google Shape;624;p58"/>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p:txBody>
      </p:sp>
      <p:sp>
        <p:nvSpPr>
          <p:cNvPr id="625" name="Google Shape;625;p58"/>
          <p:cNvSpPr txBox="1">
            <a:spLocks noGrp="1"/>
          </p:cNvSpPr>
          <p:nvPr>
            <p:ph type="subTitle" idx="1"/>
          </p:nvPr>
        </p:nvSpPr>
        <p:spPr>
          <a:xfrm>
            <a:off x="618825" y="762923"/>
            <a:ext cx="6296100" cy="36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Going microscopic </a:t>
            </a:r>
            <a:endParaRPr/>
          </a:p>
        </p:txBody>
      </p:sp>
      <p:sp>
        <p:nvSpPr>
          <p:cNvPr id="626" name="Google Shape;626;p58"/>
          <p:cNvSpPr txBox="1"/>
          <p:nvPr/>
        </p:nvSpPr>
        <p:spPr>
          <a:xfrm>
            <a:off x="190551" y="4331450"/>
            <a:ext cx="2848800" cy="30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lt1"/>
                </a:solidFill>
                <a:latin typeface="Advent Pro"/>
                <a:ea typeface="Advent Pro"/>
                <a:cs typeface="Advent Pro"/>
                <a:sym typeface="Advent Pro"/>
              </a:rPr>
              <a:t>moving electrons are</a:t>
            </a:r>
            <a:r>
              <a:rPr lang="en" sz="1600">
                <a:solidFill>
                  <a:schemeClr val="lt2"/>
                </a:solidFill>
                <a:latin typeface="Advent Pro"/>
                <a:ea typeface="Advent Pro"/>
                <a:cs typeface="Advent Pro"/>
                <a:sym typeface="Advent Pro"/>
              </a:rPr>
              <a:t> </a:t>
            </a:r>
            <a:r>
              <a:rPr lang="en" sz="1600" b="1">
                <a:solidFill>
                  <a:schemeClr val="accent3"/>
                </a:solidFill>
                <a:latin typeface="Advent Pro"/>
                <a:ea typeface="Advent Pro"/>
                <a:cs typeface="Advent Pro"/>
                <a:sym typeface="Advent Pro"/>
              </a:rPr>
              <a:t>CURRENT</a:t>
            </a:r>
            <a:endParaRPr sz="1600" b="1">
              <a:solidFill>
                <a:schemeClr val="accent3"/>
              </a:solidFill>
              <a:latin typeface="Advent Pro"/>
              <a:ea typeface="Advent Pro"/>
              <a:cs typeface="Advent Pro"/>
              <a:sym typeface="Advent Pro"/>
            </a:endParaRPr>
          </a:p>
        </p:txBody>
      </p:sp>
      <p:sp>
        <p:nvSpPr>
          <p:cNvPr id="627" name="Google Shape;627;p58"/>
          <p:cNvSpPr txBox="1"/>
          <p:nvPr/>
        </p:nvSpPr>
        <p:spPr>
          <a:xfrm>
            <a:off x="3147600" y="4331450"/>
            <a:ext cx="2848800" cy="30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3"/>
                </a:solidFill>
                <a:latin typeface="Advent Pro"/>
                <a:ea typeface="Advent Pro"/>
                <a:cs typeface="Advent Pro"/>
                <a:sym typeface="Advent Pro"/>
              </a:rPr>
              <a:t>POTENTIAL </a:t>
            </a:r>
            <a:r>
              <a:rPr lang="en" sz="1600">
                <a:solidFill>
                  <a:schemeClr val="lt1"/>
                </a:solidFill>
                <a:latin typeface="Advent Pro"/>
                <a:ea typeface="Advent Pro"/>
                <a:cs typeface="Advent Pro"/>
                <a:sym typeface="Advent Pro"/>
              </a:rPr>
              <a:t>motivates </a:t>
            </a:r>
            <a:r>
              <a:rPr lang="en" sz="1600" b="1">
                <a:solidFill>
                  <a:schemeClr val="accent3"/>
                </a:solidFill>
                <a:latin typeface="Advent Pro"/>
                <a:ea typeface="Advent Pro"/>
                <a:cs typeface="Advent Pro"/>
                <a:sym typeface="Advent Pro"/>
              </a:rPr>
              <a:t>CURRENT</a:t>
            </a:r>
            <a:endParaRPr sz="1600" b="1">
              <a:solidFill>
                <a:schemeClr val="accent3"/>
              </a:solidFill>
              <a:latin typeface="Advent Pro"/>
              <a:ea typeface="Advent Pro"/>
              <a:cs typeface="Advent Pro"/>
              <a:sym typeface="Advent Pro"/>
            </a:endParaRPr>
          </a:p>
        </p:txBody>
      </p:sp>
      <p:sp>
        <p:nvSpPr>
          <p:cNvPr id="628" name="Google Shape;628;p58"/>
          <p:cNvSpPr txBox="1"/>
          <p:nvPr/>
        </p:nvSpPr>
        <p:spPr>
          <a:xfrm>
            <a:off x="6104725" y="4331450"/>
            <a:ext cx="2848800" cy="30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3"/>
                </a:solidFill>
                <a:latin typeface="Advent Pro"/>
                <a:ea typeface="Advent Pro"/>
                <a:cs typeface="Advent Pro"/>
                <a:sym typeface="Advent Pro"/>
              </a:rPr>
              <a:t>RESISTANCE </a:t>
            </a:r>
            <a:r>
              <a:rPr lang="en" sz="1600">
                <a:solidFill>
                  <a:schemeClr val="lt1"/>
                </a:solidFill>
                <a:latin typeface="Advent Pro"/>
                <a:ea typeface="Advent Pro"/>
                <a:cs typeface="Advent Pro"/>
                <a:sym typeface="Advent Pro"/>
              </a:rPr>
              <a:t>restricts current</a:t>
            </a:r>
            <a:endParaRPr sz="1600" b="1">
              <a:solidFill>
                <a:schemeClr val="lt1"/>
              </a:solidFill>
              <a:latin typeface="Advent Pro"/>
              <a:ea typeface="Advent Pro"/>
              <a:cs typeface="Advent Pro"/>
              <a:sym typeface="Advent Pro"/>
            </a:endParaRPr>
          </a:p>
        </p:txBody>
      </p:sp>
      <p:cxnSp>
        <p:nvCxnSpPr>
          <p:cNvPr id="629" name="Google Shape;629;p58"/>
          <p:cNvCxnSpPr/>
          <p:nvPr/>
        </p:nvCxnSpPr>
        <p:spPr>
          <a:xfrm>
            <a:off x="247800" y="4279000"/>
            <a:ext cx="8648400" cy="0"/>
          </a:xfrm>
          <a:prstGeom prst="straightConnector1">
            <a:avLst/>
          </a:prstGeom>
          <a:noFill/>
          <a:ln w="9525" cap="flat" cmpd="sng">
            <a:solidFill>
              <a:schemeClr val="lt2"/>
            </a:solidFill>
            <a:prstDash val="dash"/>
            <a:round/>
            <a:headEnd type="none" w="med" len="med"/>
            <a:tailEnd type="none" w="med" len="med"/>
          </a:ln>
        </p:spPr>
      </p:cxnSp>
      <p:sp>
        <p:nvSpPr>
          <p:cNvPr id="630" name="Google Shape;630;p58"/>
          <p:cNvSpPr txBox="1"/>
          <p:nvPr/>
        </p:nvSpPr>
        <p:spPr>
          <a:xfrm rot="-188342">
            <a:off x="3648555" y="4676568"/>
            <a:ext cx="1753130" cy="36986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chemeClr val="accent1"/>
                </a:solidFill>
                <a:latin typeface="Caveat"/>
                <a:ea typeface="Caveat"/>
                <a:cs typeface="Caveat"/>
                <a:sym typeface="Caveat"/>
              </a:rPr>
              <a:t>“voltage”</a:t>
            </a:r>
            <a:endParaRPr sz="2300">
              <a:solidFill>
                <a:schemeClr val="accent1"/>
              </a:solidFill>
              <a:latin typeface="Caveat"/>
              <a:ea typeface="Caveat"/>
              <a:cs typeface="Caveat"/>
              <a:sym typeface="Caveat"/>
            </a:endParaRPr>
          </a:p>
        </p:txBody>
      </p:sp>
      <p:sp>
        <p:nvSpPr>
          <p:cNvPr id="631" name="Google Shape;631;p58"/>
          <p:cNvSpPr/>
          <p:nvPr/>
        </p:nvSpPr>
        <p:spPr>
          <a:xfrm>
            <a:off x="3907888" y="4635900"/>
            <a:ext cx="234200" cy="295850"/>
          </a:xfrm>
          <a:custGeom>
            <a:avLst/>
            <a:gdLst/>
            <a:ahLst/>
            <a:cxnLst/>
            <a:rect l="l" t="t" r="r" b="b"/>
            <a:pathLst>
              <a:path w="9368" h="11834" extrusionOk="0">
                <a:moveTo>
                  <a:pt x="9368" y="11834"/>
                </a:moveTo>
                <a:cubicBezTo>
                  <a:pt x="6153" y="11834"/>
                  <a:pt x="2163" y="10680"/>
                  <a:pt x="568" y="7889"/>
                </a:cubicBezTo>
                <a:cubicBezTo>
                  <a:pt x="-761" y="5564"/>
                  <a:pt x="600" y="2228"/>
                  <a:pt x="2086" y="0"/>
                </a:cubicBezTo>
              </a:path>
            </a:pathLst>
          </a:custGeom>
          <a:noFill/>
          <a:ln w="9525" cap="flat" cmpd="sng">
            <a:solidFill>
              <a:schemeClr val="accent1"/>
            </a:solidFill>
            <a:prstDash val="solid"/>
            <a:round/>
            <a:headEnd type="none" w="med" len="med"/>
            <a:tailEnd type="triangle" w="med" len="med"/>
          </a:ln>
        </p:spPr>
        <p:txBody>
          <a:bodyPr/>
          <a:lstStyle/>
          <a:p>
            <a:endParaRPr lang="en-US"/>
          </a:p>
        </p:txBody>
      </p:sp>
      <p:sp>
        <p:nvSpPr>
          <p:cNvPr id="632" name="Google Shape;632;p58"/>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8"/>
          <p:cNvSpPr txBox="1"/>
          <p:nvPr/>
        </p:nvSpPr>
        <p:spPr>
          <a:xfrm>
            <a:off x="3297300" y="1002750"/>
            <a:ext cx="2549400" cy="30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b="1">
                <a:solidFill>
                  <a:schemeClr val="accent3"/>
                </a:solidFill>
                <a:latin typeface="Advent Pro"/>
                <a:ea typeface="Advent Pro"/>
                <a:cs typeface="Advent Pro"/>
                <a:sym typeface="Advent Pro"/>
              </a:rPr>
              <a:t>THE ELECTRON</a:t>
            </a:r>
            <a:endParaRPr sz="3100" b="1">
              <a:solidFill>
                <a:schemeClr val="accent3"/>
              </a:solidFill>
              <a:latin typeface="Advent Pro"/>
              <a:ea typeface="Advent Pro"/>
              <a:cs typeface="Advent Pro"/>
              <a:sym typeface="Advent Pro"/>
            </a:endParaRPr>
          </a:p>
        </p:txBody>
      </p:sp>
      <p:grpSp>
        <p:nvGrpSpPr>
          <p:cNvPr id="634" name="Google Shape;634;p58"/>
          <p:cNvGrpSpPr/>
          <p:nvPr/>
        </p:nvGrpSpPr>
        <p:grpSpPr>
          <a:xfrm>
            <a:off x="6246000" y="2364675"/>
            <a:ext cx="2898000" cy="1091125"/>
            <a:chOff x="6246000" y="2364675"/>
            <a:chExt cx="2898000" cy="1091125"/>
          </a:xfrm>
        </p:grpSpPr>
        <p:grpSp>
          <p:nvGrpSpPr>
            <p:cNvPr id="635" name="Google Shape;635;p58"/>
            <p:cNvGrpSpPr/>
            <p:nvPr/>
          </p:nvGrpSpPr>
          <p:grpSpPr>
            <a:xfrm>
              <a:off x="7131025" y="2964400"/>
              <a:ext cx="491400" cy="491400"/>
              <a:chOff x="6695900" y="2142200"/>
              <a:chExt cx="491400" cy="491400"/>
            </a:xfrm>
          </p:grpSpPr>
          <p:sp>
            <p:nvSpPr>
              <p:cNvPr id="636" name="Google Shape;636;p58"/>
              <p:cNvSpPr/>
              <p:nvPr/>
            </p:nvSpPr>
            <p:spPr>
              <a:xfrm rot="-2700000">
                <a:off x="6767864" y="2214164"/>
                <a:ext cx="347472" cy="347472"/>
              </a:xfrm>
              <a:prstGeom prst="teardrop">
                <a:avLst>
                  <a:gd name="adj" fmla="val 163400"/>
                </a:avLst>
              </a:pr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8"/>
              <p:cNvSpPr/>
              <p:nvPr/>
            </p:nvSpPr>
            <p:spPr>
              <a:xfrm rot="-3601593">
                <a:off x="6826444" y="2309968"/>
                <a:ext cx="139912" cy="314915"/>
              </a:xfrm>
              <a:prstGeom prst="moon">
                <a:avLst>
                  <a:gd name="adj" fmla="val 50483"/>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58"/>
            <p:cNvSpPr txBox="1"/>
            <p:nvPr/>
          </p:nvSpPr>
          <p:spPr>
            <a:xfrm>
              <a:off x="6246000" y="2364675"/>
              <a:ext cx="2898000" cy="62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a:solidFill>
                    <a:schemeClr val="lt1"/>
                  </a:solidFill>
                  <a:latin typeface="Advent Pro"/>
                  <a:ea typeface="Advent Pro"/>
                  <a:cs typeface="Advent Pro"/>
                  <a:sym typeface="Advent Pro"/>
                </a:rPr>
                <a:t>Acts like WATER</a:t>
              </a:r>
              <a:endParaRPr sz="2600" i="1">
                <a:solidFill>
                  <a:schemeClr val="lt1"/>
                </a:solidFill>
                <a:latin typeface="Advent Pro"/>
                <a:ea typeface="Advent Pro"/>
                <a:cs typeface="Advent Pro"/>
                <a:sym typeface="Advent Pro"/>
              </a:endParaRPr>
            </a:p>
          </p:txBody>
        </p:sp>
      </p:grpSp>
      <p:grpSp>
        <p:nvGrpSpPr>
          <p:cNvPr id="639" name="Google Shape;639;p58"/>
          <p:cNvGrpSpPr/>
          <p:nvPr/>
        </p:nvGrpSpPr>
        <p:grpSpPr>
          <a:xfrm>
            <a:off x="0" y="2318475"/>
            <a:ext cx="2898000" cy="1017800"/>
            <a:chOff x="0" y="2318475"/>
            <a:chExt cx="2898000" cy="1017800"/>
          </a:xfrm>
        </p:grpSpPr>
        <p:sp>
          <p:nvSpPr>
            <p:cNvPr id="640" name="Google Shape;640;p58"/>
            <p:cNvSpPr txBox="1"/>
            <p:nvPr/>
          </p:nvSpPr>
          <p:spPr>
            <a:xfrm>
              <a:off x="0" y="2318475"/>
              <a:ext cx="2898000" cy="62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600">
                  <a:solidFill>
                    <a:schemeClr val="lt1"/>
                  </a:solidFill>
                  <a:latin typeface="Advent Pro"/>
                  <a:ea typeface="Advent Pro"/>
                  <a:cs typeface="Advent Pro"/>
                  <a:sym typeface="Advent Pro"/>
                </a:rPr>
                <a:t>Part of the ATOM</a:t>
              </a:r>
              <a:endParaRPr sz="2600" i="1">
                <a:solidFill>
                  <a:schemeClr val="lt1"/>
                </a:solidFill>
                <a:latin typeface="Advent Pro"/>
                <a:ea typeface="Advent Pro"/>
                <a:cs typeface="Advent Pro"/>
                <a:sym typeface="Advent Pro"/>
              </a:endParaRPr>
            </a:p>
          </p:txBody>
        </p:sp>
        <p:pic>
          <p:nvPicPr>
            <p:cNvPr id="641" name="Google Shape;641;p58"/>
            <p:cNvPicPr preferRelativeResize="0"/>
            <p:nvPr/>
          </p:nvPicPr>
          <p:blipFill>
            <a:blip r:embed="rId4">
              <a:alphaModFix amt="92000"/>
            </a:blip>
            <a:stretch>
              <a:fillRect/>
            </a:stretch>
          </p:blipFill>
          <p:spPr>
            <a:xfrm>
              <a:off x="1492325" y="2861900"/>
              <a:ext cx="474375" cy="47437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 calcmode="lin" valueType="num">
                                      <p:cBhvr additive="base">
                                        <p:cTn id="7" dur="1000"/>
                                        <p:tgtEl>
                                          <p:spTgt spid="63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634"/>
                                        </p:tgtEl>
                                        <p:attrNameLst>
                                          <p:attrName>style.visibility</p:attrName>
                                        </p:attrNameLst>
                                      </p:cBhvr>
                                      <p:to>
                                        <p:strVal val="visible"/>
                                      </p:to>
                                    </p:set>
                                    <p:anim calcmode="lin" valueType="num">
                                      <p:cBhvr additive="base">
                                        <p:cTn id="11" dur="1000"/>
                                        <p:tgtEl>
                                          <p:spTgt spid="634"/>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29"/>
                                        </p:tgtEl>
                                        <p:attrNameLst>
                                          <p:attrName>style.visibility</p:attrName>
                                        </p:attrNameLst>
                                      </p:cBhvr>
                                      <p:to>
                                        <p:strVal val="visible"/>
                                      </p:to>
                                    </p:set>
                                    <p:animEffect transition="in" filter="fade">
                                      <p:cBhvr>
                                        <p:cTn id="16" dur="300"/>
                                        <p:tgtEl>
                                          <p:spTgt spid="629"/>
                                        </p:tgtEl>
                                      </p:cBhvr>
                                    </p:animEffect>
                                  </p:childTnLst>
                                </p:cTn>
                              </p:par>
                            </p:childTnLst>
                          </p:cTn>
                        </p:par>
                        <p:par>
                          <p:cTn id="17" fill="hold">
                            <p:stCondLst>
                              <p:cond delay="300"/>
                            </p:stCondLst>
                            <p:childTnLst>
                              <p:par>
                                <p:cTn id="18" presetID="2" presetClass="entr" presetSubtype="4" fill="hold" nodeType="afterEffect">
                                  <p:stCondLst>
                                    <p:cond delay="0"/>
                                  </p:stCondLst>
                                  <p:childTnLst>
                                    <p:set>
                                      <p:cBhvr>
                                        <p:cTn id="19" dur="1" fill="hold">
                                          <p:stCondLst>
                                            <p:cond delay="0"/>
                                          </p:stCondLst>
                                        </p:cTn>
                                        <p:tgtEl>
                                          <p:spTgt spid="626"/>
                                        </p:tgtEl>
                                        <p:attrNameLst>
                                          <p:attrName>style.visibility</p:attrName>
                                        </p:attrNameLst>
                                      </p:cBhvr>
                                      <p:to>
                                        <p:strVal val="visible"/>
                                      </p:to>
                                    </p:set>
                                    <p:anim calcmode="lin" valueType="num">
                                      <p:cBhvr additive="base">
                                        <p:cTn id="20" dur="1000"/>
                                        <p:tgtEl>
                                          <p:spTgt spid="62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27"/>
                                        </p:tgtEl>
                                        <p:attrNameLst>
                                          <p:attrName>style.visibility</p:attrName>
                                        </p:attrNameLst>
                                      </p:cBhvr>
                                      <p:to>
                                        <p:strVal val="visible"/>
                                      </p:to>
                                    </p:set>
                                    <p:anim calcmode="lin" valueType="num">
                                      <p:cBhvr additive="base">
                                        <p:cTn id="25" dur="1000"/>
                                        <p:tgtEl>
                                          <p:spTgt spid="62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32"/>
                                        </p:tgtEl>
                                        <p:attrNameLst>
                                          <p:attrName>style.visibility</p:attrName>
                                        </p:attrNameLst>
                                      </p:cBhvr>
                                      <p:to>
                                        <p:strVal val="visible"/>
                                      </p:to>
                                    </p:set>
                                    <p:animEffect transition="in" filter="fade">
                                      <p:cBhvr>
                                        <p:cTn id="29" dur="500"/>
                                        <p:tgtEl>
                                          <p:spTgt spid="63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631"/>
                                        </p:tgtEl>
                                        <p:attrNameLst>
                                          <p:attrName>style.visibility</p:attrName>
                                        </p:attrNameLst>
                                      </p:cBhvr>
                                      <p:to>
                                        <p:strVal val="visible"/>
                                      </p:to>
                                    </p:set>
                                    <p:animEffect transition="in" filter="fade">
                                      <p:cBhvr>
                                        <p:cTn id="33" dur="500"/>
                                        <p:tgtEl>
                                          <p:spTgt spid="631"/>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632"/>
                                        </p:tgtEl>
                                        <p:attrNameLst>
                                          <p:attrName>style.visibility</p:attrName>
                                        </p:attrNameLst>
                                      </p:cBhvr>
                                      <p:to>
                                        <p:strVal val="visible"/>
                                      </p:to>
                                    </p:set>
                                    <p:animEffect transition="in" filter="fade">
                                      <p:cBhvr>
                                        <p:cTn id="37" dur="500"/>
                                        <p:tgtEl>
                                          <p:spTgt spid="632"/>
                                        </p:tgtEl>
                                      </p:cBhvr>
                                    </p:animEffect>
                                  </p:childTnLst>
                                </p:cTn>
                              </p:par>
                            </p:childTnLst>
                          </p:cTn>
                        </p:par>
                        <p:par>
                          <p:cTn id="38" fill="hold">
                            <p:stCondLst>
                              <p:cond delay="2500"/>
                            </p:stCondLst>
                            <p:childTnLst>
                              <p:par>
                                <p:cTn id="39" presetID="2" presetClass="entr" presetSubtype="2" fill="hold" nodeType="afterEffect">
                                  <p:stCondLst>
                                    <p:cond delay="0"/>
                                  </p:stCondLst>
                                  <p:childTnLst>
                                    <p:set>
                                      <p:cBhvr>
                                        <p:cTn id="40" dur="1" fill="hold">
                                          <p:stCondLst>
                                            <p:cond delay="0"/>
                                          </p:stCondLst>
                                        </p:cTn>
                                        <p:tgtEl>
                                          <p:spTgt spid="630"/>
                                        </p:tgtEl>
                                        <p:attrNameLst>
                                          <p:attrName>style.visibility</p:attrName>
                                        </p:attrNameLst>
                                      </p:cBhvr>
                                      <p:to>
                                        <p:strVal val="visible"/>
                                      </p:to>
                                    </p:set>
                                    <p:anim calcmode="lin" valueType="num">
                                      <p:cBhvr additive="base">
                                        <p:cTn id="41" dur="500"/>
                                        <p:tgtEl>
                                          <p:spTgt spid="630"/>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28"/>
                                        </p:tgtEl>
                                        <p:attrNameLst>
                                          <p:attrName>style.visibility</p:attrName>
                                        </p:attrNameLst>
                                      </p:cBhvr>
                                      <p:to>
                                        <p:strVal val="visible"/>
                                      </p:to>
                                    </p:set>
                                    <p:anim calcmode="lin" valueType="num">
                                      <p:cBhvr additive="base">
                                        <p:cTn id="46" dur="1000"/>
                                        <p:tgtEl>
                                          <p:spTgt spid="6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0"/>
        <p:cNvGrpSpPr/>
        <p:nvPr/>
      </p:nvGrpSpPr>
      <p:grpSpPr>
        <a:xfrm>
          <a:off x="0" y="0"/>
          <a:ext cx="0" cy="0"/>
          <a:chOff x="0" y="0"/>
          <a:chExt cx="0" cy="0"/>
        </a:xfrm>
      </p:grpSpPr>
      <p:sp>
        <p:nvSpPr>
          <p:cNvPr id="3751" name="Google Shape;3751;p112"/>
          <p:cNvSpPr txBox="1"/>
          <p:nvPr/>
        </p:nvSpPr>
        <p:spPr>
          <a:xfrm>
            <a:off x="255850" y="658175"/>
            <a:ext cx="3222900" cy="3078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rPr>
              <a:t>Step 2</a:t>
            </a:r>
            <a:endParaRPr sz="2400" b="1">
              <a:solidFill>
                <a:schemeClr val="dk1"/>
              </a:solidFill>
            </a:endParaRPr>
          </a:p>
          <a:p>
            <a:pPr marL="0" lvl="0" indent="0" algn="l" rtl="0">
              <a:spcBef>
                <a:spcPts val="0"/>
              </a:spcBef>
              <a:spcAft>
                <a:spcPts val="0"/>
              </a:spcAft>
              <a:buClr>
                <a:schemeClr val="dk1"/>
              </a:buClr>
              <a:buSzPts val="1100"/>
              <a:buFont typeface="Arial"/>
              <a:buNone/>
            </a:pPr>
            <a:r>
              <a:rPr lang="en" sz="2400" b="1">
                <a:solidFill>
                  <a:schemeClr val="dk1"/>
                </a:solidFill>
              </a:rPr>
              <a:t>Connectors:</a:t>
            </a:r>
            <a:endParaRPr sz="2400" b="1"/>
          </a:p>
          <a:p>
            <a:pPr marL="0" lvl="0" indent="0" algn="l" rtl="0">
              <a:spcBef>
                <a:spcPts val="0"/>
              </a:spcBef>
              <a:spcAft>
                <a:spcPts val="0"/>
              </a:spcAft>
              <a:buNone/>
            </a:pPr>
            <a:endParaRPr/>
          </a:p>
          <a:p>
            <a:pPr marL="0" lvl="0" indent="0" algn="l" rtl="0">
              <a:spcBef>
                <a:spcPts val="0"/>
              </a:spcBef>
              <a:spcAft>
                <a:spcPts val="0"/>
              </a:spcAft>
              <a:buNone/>
            </a:pPr>
            <a:r>
              <a:rPr lang="en"/>
              <a:t>For this circuit, we’ll be using alligator clips. These allow us to connect terminals by clamping them together.</a:t>
            </a:r>
            <a:endParaRPr/>
          </a:p>
          <a:p>
            <a:pPr marL="0" lvl="0" indent="0" algn="l" rtl="0">
              <a:spcBef>
                <a:spcPts val="0"/>
              </a:spcBef>
              <a:spcAft>
                <a:spcPts val="0"/>
              </a:spcAft>
              <a:buNone/>
            </a:pPr>
            <a:endParaRPr/>
          </a:p>
          <a:p>
            <a:pPr marL="0" lvl="0" indent="0" algn="l" rtl="0">
              <a:spcBef>
                <a:spcPts val="0"/>
              </a:spcBef>
              <a:spcAft>
                <a:spcPts val="0"/>
              </a:spcAft>
              <a:buNone/>
            </a:pPr>
            <a:r>
              <a:rPr lang="en"/>
              <a:t>To open, squeeze the back end and let go to chomp!</a:t>
            </a:r>
            <a:endParaRPr/>
          </a:p>
          <a:p>
            <a:pPr marL="0" lvl="0" indent="0" algn="l" rtl="0">
              <a:spcBef>
                <a:spcPts val="0"/>
              </a:spcBef>
              <a:spcAft>
                <a:spcPts val="0"/>
              </a:spcAft>
              <a:buNone/>
            </a:pPr>
            <a:endParaRPr/>
          </a:p>
          <a:p>
            <a:pPr marL="0" lvl="0" indent="0" algn="l" rtl="0">
              <a:spcBef>
                <a:spcPts val="0"/>
              </a:spcBef>
              <a:spcAft>
                <a:spcPts val="0"/>
              </a:spcAft>
              <a:buNone/>
            </a:pPr>
            <a:r>
              <a:rPr lang="en"/>
              <a:t>A more permanent option is to solder the wires in the circuit.</a:t>
            </a:r>
            <a:endParaRPr/>
          </a:p>
        </p:txBody>
      </p:sp>
      <p:pic>
        <p:nvPicPr>
          <p:cNvPr id="3752" name="Google Shape;3752;p112"/>
          <p:cNvPicPr preferRelativeResize="0"/>
          <p:nvPr/>
        </p:nvPicPr>
        <p:blipFill rotWithShape="1">
          <a:blip r:embed="rId3">
            <a:alphaModFix/>
          </a:blip>
          <a:srcRect t="28207"/>
          <a:stretch/>
        </p:blipFill>
        <p:spPr>
          <a:xfrm>
            <a:off x="3786550" y="323100"/>
            <a:ext cx="4431524" cy="4241899"/>
          </a:xfrm>
          <a:prstGeom prst="rect">
            <a:avLst/>
          </a:prstGeom>
          <a:noFill/>
          <a:ln>
            <a:noFill/>
          </a:ln>
        </p:spPr>
      </p:pic>
      <p:sp>
        <p:nvSpPr>
          <p:cNvPr id="3753" name="Google Shape;3753;p112"/>
          <p:cNvSpPr/>
          <p:nvPr/>
        </p:nvSpPr>
        <p:spPr>
          <a:xfrm rot="1808650">
            <a:off x="4324225" y="1948870"/>
            <a:ext cx="1035889" cy="5076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v</a:t>
            </a:r>
            <a:endParaRPr/>
          </a:p>
        </p:txBody>
      </p:sp>
      <p:sp>
        <p:nvSpPr>
          <p:cNvPr id="3754" name="Google Shape;3754;p112"/>
          <p:cNvSpPr txBox="1"/>
          <p:nvPr/>
        </p:nvSpPr>
        <p:spPr>
          <a:xfrm rot="1981390">
            <a:off x="4324028" y="2025705"/>
            <a:ext cx="1036555" cy="35389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SQUEEZE</a:t>
            </a:r>
            <a:endParaRPr sz="1100">
              <a:solidFill>
                <a:schemeClr val="lt1"/>
              </a:solidFill>
            </a:endParaRPr>
          </a:p>
        </p:txBody>
      </p:sp>
      <p:sp>
        <p:nvSpPr>
          <p:cNvPr id="3755" name="Google Shape;3755;p112"/>
          <p:cNvSpPr/>
          <p:nvPr/>
        </p:nvSpPr>
        <p:spPr>
          <a:xfrm rot="-9525382">
            <a:off x="5564641" y="2502659"/>
            <a:ext cx="1035783" cy="507865"/>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v</a:t>
            </a:r>
            <a:endParaRPr/>
          </a:p>
        </p:txBody>
      </p:sp>
      <p:sp>
        <p:nvSpPr>
          <p:cNvPr id="3756" name="Google Shape;3756;p112"/>
          <p:cNvSpPr txBox="1"/>
          <p:nvPr/>
        </p:nvSpPr>
        <p:spPr>
          <a:xfrm rot="1369440">
            <a:off x="5703089" y="2639979"/>
            <a:ext cx="1036345" cy="3538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SQUEEZE</a:t>
            </a:r>
            <a:endParaRPr sz="1100">
              <a:solidFill>
                <a:schemeClr val="l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0"/>
        <p:cNvGrpSpPr/>
        <p:nvPr/>
      </p:nvGrpSpPr>
      <p:grpSpPr>
        <a:xfrm>
          <a:off x="0" y="0"/>
          <a:ext cx="0" cy="0"/>
          <a:chOff x="0" y="0"/>
          <a:chExt cx="0" cy="0"/>
        </a:xfrm>
      </p:grpSpPr>
      <p:sp>
        <p:nvSpPr>
          <p:cNvPr id="3761" name="Google Shape;3761;p113"/>
          <p:cNvSpPr txBox="1"/>
          <p:nvPr/>
        </p:nvSpPr>
        <p:spPr>
          <a:xfrm>
            <a:off x="121825" y="903450"/>
            <a:ext cx="3207900" cy="3294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400" b="1">
                <a:solidFill>
                  <a:schemeClr val="dk1"/>
                </a:solidFill>
              </a:rPr>
              <a:t>Step 3</a:t>
            </a:r>
            <a:endParaRPr sz="2400" b="1">
              <a:solidFill>
                <a:schemeClr val="dk1"/>
              </a:solidFill>
            </a:endParaRPr>
          </a:p>
          <a:p>
            <a:pPr marL="0" lvl="0" indent="0" algn="l" rtl="0">
              <a:spcBef>
                <a:spcPts val="0"/>
              </a:spcBef>
              <a:spcAft>
                <a:spcPts val="0"/>
              </a:spcAft>
              <a:buNone/>
            </a:pPr>
            <a:r>
              <a:rPr lang="en" sz="2400" b="1">
                <a:solidFill>
                  <a:schemeClr val="dk1"/>
                </a:solidFill>
              </a:rPr>
              <a:t>Connections:</a:t>
            </a:r>
            <a:endParaRPr sz="24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An electric current is the flow of charge (electrons) through a conductor, such as metal wires.</a:t>
            </a:r>
            <a:endParaRPr/>
          </a:p>
          <a:p>
            <a:pPr marL="0" lvl="0" indent="0" algn="l" rtl="0">
              <a:spcBef>
                <a:spcPts val="0"/>
              </a:spcBef>
              <a:spcAft>
                <a:spcPts val="0"/>
              </a:spcAft>
              <a:buNone/>
            </a:pPr>
            <a:endParaRPr/>
          </a:p>
          <a:p>
            <a:pPr marL="0" lvl="0" indent="0" algn="l" rtl="0">
              <a:spcBef>
                <a:spcPts val="0"/>
              </a:spcBef>
              <a:spcAft>
                <a:spcPts val="0"/>
              </a:spcAft>
              <a:buNone/>
            </a:pPr>
            <a:r>
              <a:rPr lang="en"/>
              <a:t>When you connect alligator clips to create a circuit, make sure the metal clip bites down on the metal leads.</a:t>
            </a:r>
            <a:endParaRPr/>
          </a:p>
          <a:p>
            <a:pPr marL="0" lvl="0" indent="0" algn="l" rtl="0">
              <a:spcBef>
                <a:spcPts val="0"/>
              </a:spcBef>
              <a:spcAft>
                <a:spcPts val="0"/>
              </a:spcAft>
              <a:buNone/>
            </a:pPr>
            <a:endParaRPr/>
          </a:p>
          <a:p>
            <a:pPr marL="0" lvl="0" indent="0" algn="l" rtl="0">
              <a:spcBef>
                <a:spcPts val="0"/>
              </a:spcBef>
              <a:spcAft>
                <a:spcPts val="0"/>
              </a:spcAft>
              <a:buNone/>
            </a:pPr>
            <a:r>
              <a:rPr lang="en"/>
              <a:t>If you connect to the rubber, there won’t be any current!</a:t>
            </a:r>
            <a:endParaRPr/>
          </a:p>
        </p:txBody>
      </p:sp>
      <p:pic>
        <p:nvPicPr>
          <p:cNvPr id="3762" name="Google Shape;3762;p113"/>
          <p:cNvPicPr preferRelativeResize="0"/>
          <p:nvPr/>
        </p:nvPicPr>
        <p:blipFill rotWithShape="1">
          <a:blip r:embed="rId3">
            <a:alphaModFix/>
          </a:blip>
          <a:srcRect t="26786" b="6974"/>
          <a:stretch/>
        </p:blipFill>
        <p:spPr>
          <a:xfrm>
            <a:off x="3513375" y="307450"/>
            <a:ext cx="4762102" cy="4205573"/>
          </a:xfrm>
          <a:prstGeom prst="rect">
            <a:avLst/>
          </a:prstGeom>
          <a:noFill/>
          <a:ln>
            <a:noFill/>
          </a:ln>
        </p:spPr>
      </p:pic>
      <p:sp>
        <p:nvSpPr>
          <p:cNvPr id="3763" name="Google Shape;3763;p113"/>
          <p:cNvSpPr/>
          <p:nvPr/>
        </p:nvSpPr>
        <p:spPr>
          <a:xfrm>
            <a:off x="6336900" y="903450"/>
            <a:ext cx="859800" cy="828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7"/>
        <p:cNvGrpSpPr/>
        <p:nvPr/>
      </p:nvGrpSpPr>
      <p:grpSpPr>
        <a:xfrm>
          <a:off x="0" y="0"/>
          <a:ext cx="0" cy="0"/>
          <a:chOff x="0" y="0"/>
          <a:chExt cx="0" cy="0"/>
        </a:xfrm>
      </p:grpSpPr>
      <p:sp>
        <p:nvSpPr>
          <p:cNvPr id="3768" name="Google Shape;3768;p114"/>
          <p:cNvSpPr txBox="1"/>
          <p:nvPr/>
        </p:nvSpPr>
        <p:spPr>
          <a:xfrm>
            <a:off x="323525" y="560063"/>
            <a:ext cx="3155100" cy="3632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Step 4</a:t>
            </a:r>
            <a:endParaRPr sz="2800" b="1">
              <a:solidFill>
                <a:schemeClr val="dk1"/>
              </a:solidFill>
            </a:endParaRPr>
          </a:p>
          <a:p>
            <a:pPr marL="0" lvl="0" indent="0" algn="l" rtl="0">
              <a:spcBef>
                <a:spcPts val="0"/>
              </a:spcBef>
              <a:spcAft>
                <a:spcPts val="0"/>
              </a:spcAft>
              <a:buNone/>
            </a:pPr>
            <a:r>
              <a:rPr lang="en" sz="2800" b="1">
                <a:solidFill>
                  <a:schemeClr val="dk1"/>
                </a:solidFill>
              </a:rPr>
              <a:t>Series Batteries:</a:t>
            </a:r>
            <a:endParaRPr sz="28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We want to connect our batteries in </a:t>
            </a:r>
            <a:r>
              <a:rPr lang="en" b="1"/>
              <a:t>series</a:t>
            </a:r>
            <a:r>
              <a:rPr lang="en"/>
              <a:t>, meaning the </a:t>
            </a:r>
            <a:r>
              <a:rPr lang="en" b="1">
                <a:solidFill>
                  <a:srgbClr val="FF0000"/>
                </a:solidFill>
              </a:rPr>
              <a:t>POSITIVE</a:t>
            </a:r>
            <a:r>
              <a:rPr lang="en">
                <a:solidFill>
                  <a:schemeClr val="dk1"/>
                </a:solidFill>
              </a:rPr>
              <a:t> end of the battery connects to the </a:t>
            </a:r>
            <a:r>
              <a:rPr lang="en" b="1">
                <a:solidFill>
                  <a:schemeClr val="dk1"/>
                </a:solidFill>
              </a:rPr>
              <a:t>NEGATIVE </a:t>
            </a:r>
            <a:r>
              <a:rPr lang="en">
                <a:solidFill>
                  <a:schemeClr val="dk1"/>
                </a:solidFill>
              </a:rPr>
              <a:t>end of the battery.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Series battery connections essentially creates one BIG battery.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Instead of 1.5 Volts (that’s the voltage of one AA battery), we will have:</a:t>
            </a:r>
            <a:endParaRPr>
              <a:solidFill>
                <a:schemeClr val="dk1"/>
              </a:solidFill>
            </a:endParaRPr>
          </a:p>
          <a:p>
            <a:pPr marL="0" lvl="0" indent="0" algn="l" rtl="0">
              <a:spcBef>
                <a:spcPts val="0"/>
              </a:spcBef>
              <a:spcAft>
                <a:spcPts val="0"/>
              </a:spcAft>
              <a:buNone/>
            </a:pPr>
            <a:r>
              <a:rPr lang="en">
                <a:solidFill>
                  <a:schemeClr val="dk1"/>
                </a:solidFill>
              </a:rPr>
              <a:t>1.5V + 1.5V = 3V total in our circuit!</a:t>
            </a:r>
            <a:endParaRPr>
              <a:solidFill>
                <a:schemeClr val="dk1"/>
              </a:solidFill>
            </a:endParaRPr>
          </a:p>
        </p:txBody>
      </p:sp>
      <p:pic>
        <p:nvPicPr>
          <p:cNvPr id="3769" name="Google Shape;3769;p114"/>
          <p:cNvPicPr preferRelativeResize="0"/>
          <p:nvPr/>
        </p:nvPicPr>
        <p:blipFill rotWithShape="1">
          <a:blip r:embed="rId3">
            <a:alphaModFix/>
          </a:blip>
          <a:srcRect l="10954" r="13029"/>
          <a:stretch/>
        </p:blipFill>
        <p:spPr>
          <a:xfrm rot="10800000">
            <a:off x="4210699" y="236213"/>
            <a:ext cx="3548851" cy="42523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3"/>
        <p:cNvGrpSpPr/>
        <p:nvPr/>
      </p:nvGrpSpPr>
      <p:grpSpPr>
        <a:xfrm>
          <a:off x="0" y="0"/>
          <a:ext cx="0" cy="0"/>
          <a:chOff x="0" y="0"/>
          <a:chExt cx="0" cy="0"/>
        </a:xfrm>
      </p:grpSpPr>
      <p:sp>
        <p:nvSpPr>
          <p:cNvPr id="3774" name="Google Shape;3774;p115"/>
          <p:cNvSpPr txBox="1"/>
          <p:nvPr/>
        </p:nvSpPr>
        <p:spPr>
          <a:xfrm>
            <a:off x="323525" y="560063"/>
            <a:ext cx="3155100" cy="255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Step 5</a:t>
            </a:r>
            <a:endParaRPr sz="2800" b="1">
              <a:solidFill>
                <a:schemeClr val="dk1"/>
              </a:solidFill>
            </a:endParaRPr>
          </a:p>
          <a:p>
            <a:pPr marL="0" lvl="0" indent="0" algn="l" rtl="0">
              <a:spcBef>
                <a:spcPts val="0"/>
              </a:spcBef>
              <a:spcAft>
                <a:spcPts val="0"/>
              </a:spcAft>
              <a:buNone/>
            </a:pPr>
            <a:r>
              <a:rPr lang="en" sz="2800" b="1">
                <a:solidFill>
                  <a:schemeClr val="dk1"/>
                </a:solidFill>
              </a:rPr>
              <a:t>Electric Motor:</a:t>
            </a:r>
            <a:endParaRPr sz="28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Next we’ll add the motor to the circuit.</a:t>
            </a:r>
            <a:endParaRPr/>
          </a:p>
          <a:p>
            <a:pPr marL="0" lvl="0" indent="0" algn="l" rtl="0">
              <a:spcBef>
                <a:spcPts val="0"/>
              </a:spcBef>
              <a:spcAft>
                <a:spcPts val="0"/>
              </a:spcAft>
              <a:buNone/>
            </a:pPr>
            <a:endParaRPr/>
          </a:p>
          <a:p>
            <a:pPr marL="0" lvl="0" indent="0" algn="l" rtl="0">
              <a:spcBef>
                <a:spcPts val="0"/>
              </a:spcBef>
              <a:spcAft>
                <a:spcPts val="0"/>
              </a:spcAft>
              <a:buNone/>
            </a:pPr>
            <a:r>
              <a:rPr lang="en"/>
              <a:t>Like the battery pack, the </a:t>
            </a:r>
            <a:r>
              <a:rPr lang="en" b="1">
                <a:solidFill>
                  <a:srgbClr val="FF0000"/>
                </a:solidFill>
              </a:rPr>
              <a:t>POSITIVE</a:t>
            </a:r>
            <a:r>
              <a:rPr lang="en">
                <a:solidFill>
                  <a:schemeClr val="dk1"/>
                </a:solidFill>
              </a:rPr>
              <a:t> end of the motor is the red wire and the </a:t>
            </a:r>
            <a:r>
              <a:rPr lang="en" b="1">
                <a:solidFill>
                  <a:schemeClr val="dk1"/>
                </a:solidFill>
              </a:rPr>
              <a:t>NEGATIVE </a:t>
            </a:r>
            <a:r>
              <a:rPr lang="en">
                <a:solidFill>
                  <a:schemeClr val="dk1"/>
                </a:solidFill>
              </a:rPr>
              <a:t>end of the motor is the blue wire.</a:t>
            </a:r>
            <a:endParaRPr>
              <a:solidFill>
                <a:schemeClr val="dk1"/>
              </a:solidFill>
            </a:endParaRPr>
          </a:p>
        </p:txBody>
      </p:sp>
      <p:pic>
        <p:nvPicPr>
          <p:cNvPr id="3775" name="Google Shape;3775;p115"/>
          <p:cNvPicPr preferRelativeResize="0"/>
          <p:nvPr/>
        </p:nvPicPr>
        <p:blipFill rotWithShape="1">
          <a:blip r:embed="rId3">
            <a:alphaModFix/>
          </a:blip>
          <a:srcRect t="29698" b="14404"/>
          <a:stretch/>
        </p:blipFill>
        <p:spPr>
          <a:xfrm>
            <a:off x="3644006" y="753600"/>
            <a:ext cx="4303980" cy="3207677"/>
          </a:xfrm>
          <a:prstGeom prst="rect">
            <a:avLst/>
          </a:prstGeom>
          <a:noFill/>
          <a:ln>
            <a:noFill/>
          </a:ln>
        </p:spPr>
      </p:pic>
      <p:sp>
        <p:nvSpPr>
          <p:cNvPr id="3776" name="Google Shape;3776;p115"/>
          <p:cNvSpPr txBox="1"/>
          <p:nvPr/>
        </p:nvSpPr>
        <p:spPr>
          <a:xfrm>
            <a:off x="4866600" y="159875"/>
            <a:ext cx="1858800" cy="400200"/>
          </a:xfrm>
          <a:prstGeom prst="rect">
            <a:avLst/>
          </a:prstGeom>
          <a:solidFill>
            <a:schemeClr val="lt1"/>
          </a:solidFill>
          <a:ln w="9525" cap="flat" cmpd="sng">
            <a:solidFill>
              <a:srgbClr val="FF2C2C"/>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00"/>
                </a:solidFill>
              </a:rPr>
              <a:t>Positive Terminal</a:t>
            </a:r>
            <a:endParaRPr b="1">
              <a:solidFill>
                <a:srgbClr val="FF0000"/>
              </a:solidFill>
            </a:endParaRPr>
          </a:p>
        </p:txBody>
      </p:sp>
      <p:cxnSp>
        <p:nvCxnSpPr>
          <p:cNvPr id="3777" name="Google Shape;3777;p115"/>
          <p:cNvCxnSpPr>
            <a:stCxn id="3776" idx="2"/>
          </p:cNvCxnSpPr>
          <p:nvPr/>
        </p:nvCxnSpPr>
        <p:spPr>
          <a:xfrm>
            <a:off x="5796000" y="560075"/>
            <a:ext cx="1572600" cy="1170000"/>
          </a:xfrm>
          <a:prstGeom prst="straightConnector1">
            <a:avLst/>
          </a:prstGeom>
          <a:noFill/>
          <a:ln w="28575" cap="flat" cmpd="sng">
            <a:solidFill>
              <a:srgbClr val="FF2C2C"/>
            </a:solidFill>
            <a:prstDash val="solid"/>
            <a:round/>
            <a:headEnd type="none" w="med" len="med"/>
            <a:tailEnd type="triangle" w="med" len="med"/>
          </a:ln>
        </p:spPr>
      </p:cxnSp>
      <p:sp>
        <p:nvSpPr>
          <p:cNvPr id="3778" name="Google Shape;3778;p115"/>
          <p:cNvSpPr txBox="1"/>
          <p:nvPr/>
        </p:nvSpPr>
        <p:spPr>
          <a:xfrm>
            <a:off x="4932300" y="4154800"/>
            <a:ext cx="1858800" cy="400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Negative Terminal</a:t>
            </a:r>
            <a:endParaRPr b="1">
              <a:solidFill>
                <a:schemeClr val="dk1"/>
              </a:solidFill>
            </a:endParaRPr>
          </a:p>
        </p:txBody>
      </p:sp>
      <p:cxnSp>
        <p:nvCxnSpPr>
          <p:cNvPr id="3779" name="Google Shape;3779;p115"/>
          <p:cNvCxnSpPr>
            <a:stCxn id="3778" idx="0"/>
          </p:cNvCxnSpPr>
          <p:nvPr/>
        </p:nvCxnSpPr>
        <p:spPr>
          <a:xfrm rot="10800000" flipH="1">
            <a:off x="5861700" y="3027700"/>
            <a:ext cx="1163100" cy="11271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3"/>
        <p:cNvGrpSpPr/>
        <p:nvPr/>
      </p:nvGrpSpPr>
      <p:grpSpPr>
        <a:xfrm>
          <a:off x="0" y="0"/>
          <a:ext cx="0" cy="0"/>
          <a:chOff x="0" y="0"/>
          <a:chExt cx="0" cy="0"/>
        </a:xfrm>
      </p:grpSpPr>
      <p:sp>
        <p:nvSpPr>
          <p:cNvPr id="3784" name="Google Shape;3784;p116"/>
          <p:cNvSpPr txBox="1"/>
          <p:nvPr/>
        </p:nvSpPr>
        <p:spPr>
          <a:xfrm>
            <a:off x="38700" y="471000"/>
            <a:ext cx="3225300" cy="3848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Step 6</a:t>
            </a:r>
            <a:endParaRPr sz="2800" b="1">
              <a:solidFill>
                <a:schemeClr val="dk1"/>
              </a:solidFill>
            </a:endParaRPr>
          </a:p>
          <a:p>
            <a:pPr marL="0" lvl="0" indent="0" algn="l" rtl="0">
              <a:spcBef>
                <a:spcPts val="0"/>
              </a:spcBef>
              <a:spcAft>
                <a:spcPts val="0"/>
              </a:spcAft>
              <a:buNone/>
            </a:pPr>
            <a:r>
              <a:rPr lang="en" sz="2800" b="1">
                <a:solidFill>
                  <a:schemeClr val="dk1"/>
                </a:solidFill>
              </a:rPr>
              <a:t>Connect Motor:</a:t>
            </a:r>
            <a:endParaRPr sz="28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Just like the batteries, we want the motor in </a:t>
            </a:r>
            <a:r>
              <a:rPr lang="en" i="1"/>
              <a:t>series</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Use a set of alligator clips that connects to each end of the battery pack. </a:t>
            </a:r>
            <a:endParaRPr/>
          </a:p>
          <a:p>
            <a:pPr marL="0" lvl="0" indent="0" algn="l" rtl="0">
              <a:spcBef>
                <a:spcPts val="0"/>
              </a:spcBef>
              <a:spcAft>
                <a:spcPts val="0"/>
              </a:spcAft>
              <a:buNone/>
            </a:pPr>
            <a:endParaRPr/>
          </a:p>
          <a:p>
            <a:pPr marL="0" lvl="0" indent="0" algn="l" rtl="0">
              <a:spcBef>
                <a:spcPts val="0"/>
              </a:spcBef>
              <a:spcAft>
                <a:spcPts val="0"/>
              </a:spcAft>
              <a:buNone/>
            </a:pPr>
            <a:r>
              <a:rPr lang="en"/>
              <a:t>Then we’ll connect the </a:t>
            </a:r>
            <a:r>
              <a:rPr lang="en" b="1">
                <a:solidFill>
                  <a:srgbClr val="FF0000"/>
                </a:solidFill>
              </a:rPr>
              <a:t>POSITIVE</a:t>
            </a:r>
            <a:r>
              <a:rPr lang="en">
                <a:solidFill>
                  <a:schemeClr val="dk1"/>
                </a:solidFill>
              </a:rPr>
              <a:t> of the battery pack to the </a:t>
            </a:r>
            <a:r>
              <a:rPr lang="en" b="1">
                <a:solidFill>
                  <a:srgbClr val="FF0000"/>
                </a:solidFill>
              </a:rPr>
              <a:t>POSITIVE</a:t>
            </a:r>
            <a:r>
              <a:rPr lang="en">
                <a:solidFill>
                  <a:schemeClr val="dk1"/>
                </a:solidFill>
              </a:rPr>
              <a:t> of the motor and the </a:t>
            </a:r>
            <a:r>
              <a:rPr lang="en" b="1">
                <a:solidFill>
                  <a:schemeClr val="dk1"/>
                </a:solidFill>
              </a:rPr>
              <a:t>NEGATIVE</a:t>
            </a:r>
            <a:r>
              <a:rPr lang="en">
                <a:solidFill>
                  <a:schemeClr val="dk1"/>
                </a:solidFill>
              </a:rPr>
              <a:t> of the battery pack to the </a:t>
            </a:r>
            <a:r>
              <a:rPr lang="en" b="1">
                <a:solidFill>
                  <a:schemeClr val="dk1"/>
                </a:solidFill>
              </a:rPr>
              <a:t>NEGATIVE</a:t>
            </a:r>
            <a:r>
              <a:rPr lang="en">
                <a:solidFill>
                  <a:schemeClr val="dk1"/>
                </a:solidFill>
              </a:rPr>
              <a:t> of the motor.</a:t>
            </a:r>
            <a:endParaRPr b="1">
              <a:solidFill>
                <a:schemeClr val="dk1"/>
              </a:solidFill>
            </a:endParaRPr>
          </a:p>
        </p:txBody>
      </p:sp>
      <p:pic>
        <p:nvPicPr>
          <p:cNvPr id="3785" name="Google Shape;3785;p116"/>
          <p:cNvPicPr preferRelativeResize="0"/>
          <p:nvPr/>
        </p:nvPicPr>
        <p:blipFill rotWithShape="1">
          <a:blip r:embed="rId3">
            <a:alphaModFix/>
          </a:blip>
          <a:srcRect t="17586"/>
          <a:stretch/>
        </p:blipFill>
        <p:spPr>
          <a:xfrm rot="10800000">
            <a:off x="3416851" y="1075602"/>
            <a:ext cx="2906874" cy="3194198"/>
          </a:xfrm>
          <a:prstGeom prst="rect">
            <a:avLst/>
          </a:prstGeom>
          <a:noFill/>
          <a:ln>
            <a:noFill/>
          </a:ln>
        </p:spPr>
      </p:pic>
      <p:cxnSp>
        <p:nvCxnSpPr>
          <p:cNvPr id="3786" name="Google Shape;3786;p116"/>
          <p:cNvCxnSpPr/>
          <p:nvPr/>
        </p:nvCxnSpPr>
        <p:spPr>
          <a:xfrm>
            <a:off x="5813250" y="2763700"/>
            <a:ext cx="617400" cy="10500"/>
          </a:xfrm>
          <a:prstGeom prst="straightConnector1">
            <a:avLst/>
          </a:prstGeom>
          <a:noFill/>
          <a:ln w="38100" cap="flat" cmpd="sng">
            <a:solidFill>
              <a:schemeClr val="dk1"/>
            </a:solidFill>
            <a:prstDash val="solid"/>
            <a:round/>
            <a:headEnd type="none" w="med" len="med"/>
            <a:tailEnd type="triangle" w="med" len="med"/>
          </a:ln>
        </p:spPr>
      </p:cxnSp>
      <p:pic>
        <p:nvPicPr>
          <p:cNvPr id="3787" name="Google Shape;3787;p116"/>
          <p:cNvPicPr preferRelativeResize="0"/>
          <p:nvPr/>
        </p:nvPicPr>
        <p:blipFill>
          <a:blip r:embed="rId4">
            <a:alphaModFix/>
          </a:blip>
          <a:stretch>
            <a:fillRect/>
          </a:stretch>
        </p:blipFill>
        <p:spPr>
          <a:xfrm rot="10800000">
            <a:off x="6430650" y="1069450"/>
            <a:ext cx="2408551" cy="3211402"/>
          </a:xfrm>
          <a:prstGeom prst="rect">
            <a:avLst/>
          </a:prstGeom>
          <a:noFill/>
          <a:ln>
            <a:noFill/>
          </a:ln>
        </p:spPr>
      </p:pic>
      <p:sp>
        <p:nvSpPr>
          <p:cNvPr id="3788" name="Google Shape;3788;p116"/>
          <p:cNvSpPr/>
          <p:nvPr/>
        </p:nvSpPr>
        <p:spPr>
          <a:xfrm rot="-7958095">
            <a:off x="6576026" y="2861833"/>
            <a:ext cx="1382794" cy="4828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9" name="Google Shape;3789;p116"/>
          <p:cNvSpPr txBox="1"/>
          <p:nvPr/>
        </p:nvSpPr>
        <p:spPr>
          <a:xfrm rot="3010610">
            <a:off x="6542371" y="3197889"/>
            <a:ext cx="1876112" cy="6722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CONNECT</a:t>
            </a:r>
            <a:endParaRPr>
              <a:solidFill>
                <a:schemeClr val="lt1"/>
              </a:solidFill>
            </a:endParaRPr>
          </a:p>
        </p:txBody>
      </p:sp>
      <p:sp>
        <p:nvSpPr>
          <p:cNvPr id="3790" name="Google Shape;3790;p116"/>
          <p:cNvSpPr/>
          <p:nvPr/>
        </p:nvSpPr>
        <p:spPr>
          <a:xfrm>
            <a:off x="7164500" y="1745775"/>
            <a:ext cx="406500" cy="406500"/>
          </a:xfrm>
          <a:prstGeom prst="ellipse">
            <a:avLst/>
          </a:prstGeom>
          <a:noFill/>
          <a:ln w="19050" cap="flat" cmpd="sng">
            <a:solidFill>
              <a:srgbClr val="FF2C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1" name="Google Shape;3791;p116"/>
          <p:cNvSpPr/>
          <p:nvPr/>
        </p:nvSpPr>
        <p:spPr>
          <a:xfrm>
            <a:off x="7571000" y="2774200"/>
            <a:ext cx="406500" cy="406500"/>
          </a:xfrm>
          <a:prstGeom prst="ellipse">
            <a:avLst/>
          </a:prstGeom>
          <a:noFill/>
          <a:ln w="19050" cap="flat" cmpd="sng">
            <a:solidFill>
              <a:srgbClr val="FF2C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2" name="Google Shape;3792;p116"/>
          <p:cNvSpPr/>
          <p:nvPr/>
        </p:nvSpPr>
        <p:spPr>
          <a:xfrm>
            <a:off x="6508850" y="2191800"/>
            <a:ext cx="406500" cy="4065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93" name="Google Shape;3793;p116"/>
          <p:cNvSpPr/>
          <p:nvPr/>
        </p:nvSpPr>
        <p:spPr>
          <a:xfrm>
            <a:off x="7661800" y="3503775"/>
            <a:ext cx="406500" cy="4065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7"/>
        <p:cNvGrpSpPr/>
        <p:nvPr/>
      </p:nvGrpSpPr>
      <p:grpSpPr>
        <a:xfrm>
          <a:off x="0" y="0"/>
          <a:ext cx="0" cy="0"/>
          <a:chOff x="0" y="0"/>
          <a:chExt cx="0" cy="0"/>
        </a:xfrm>
      </p:grpSpPr>
      <p:sp>
        <p:nvSpPr>
          <p:cNvPr id="3798" name="Google Shape;3798;p117"/>
          <p:cNvSpPr txBox="1"/>
          <p:nvPr/>
        </p:nvSpPr>
        <p:spPr>
          <a:xfrm>
            <a:off x="327925" y="109925"/>
            <a:ext cx="4196400" cy="1693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Step 7</a:t>
            </a:r>
            <a:endParaRPr sz="2800" b="1">
              <a:solidFill>
                <a:schemeClr val="dk1"/>
              </a:solidFill>
            </a:endParaRPr>
          </a:p>
          <a:p>
            <a:pPr marL="0" lvl="0" indent="0" algn="l" rtl="0">
              <a:spcBef>
                <a:spcPts val="0"/>
              </a:spcBef>
              <a:spcAft>
                <a:spcPts val="0"/>
              </a:spcAft>
              <a:buNone/>
            </a:pPr>
            <a:r>
              <a:rPr lang="en" sz="2800" b="1">
                <a:solidFill>
                  <a:schemeClr val="dk1"/>
                </a:solidFill>
              </a:rPr>
              <a:t>Test the Circuit:</a:t>
            </a:r>
            <a:endParaRPr sz="2800"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The circuit loop is complete. Turn the battery pack switch on and the electric motor should run!</a:t>
            </a:r>
            <a:endParaRPr>
              <a:highlight>
                <a:srgbClr val="FFFF00"/>
              </a:highlight>
            </a:endParaRPr>
          </a:p>
        </p:txBody>
      </p:sp>
      <p:sp>
        <p:nvSpPr>
          <p:cNvPr id="3799" name="Google Shape;3799;p117"/>
          <p:cNvSpPr txBox="1"/>
          <p:nvPr/>
        </p:nvSpPr>
        <p:spPr>
          <a:xfrm>
            <a:off x="3762200" y="1944775"/>
            <a:ext cx="1727100" cy="2370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Troubleshoot if the motor does NOT run:</a:t>
            </a:r>
            <a:endParaRPr sz="1200"/>
          </a:p>
          <a:p>
            <a:pPr marL="457200" lvl="0" indent="-304800" algn="l" rtl="0">
              <a:spcBef>
                <a:spcPts val="600"/>
              </a:spcBef>
              <a:spcAft>
                <a:spcPts val="0"/>
              </a:spcAft>
              <a:buSzPts val="1200"/>
              <a:buAutoNum type="arabicParenR"/>
            </a:pPr>
            <a:r>
              <a:rPr lang="en" sz="1200"/>
              <a:t>Trace the wires through the circuit, it should make one unbroken loop.</a:t>
            </a:r>
            <a:endParaRPr sz="1200"/>
          </a:p>
          <a:p>
            <a:pPr marL="457200" lvl="0" indent="-304800" algn="l" rtl="0">
              <a:spcBef>
                <a:spcPts val="600"/>
              </a:spcBef>
              <a:spcAft>
                <a:spcPts val="600"/>
              </a:spcAft>
              <a:buSzPts val="1200"/>
              <a:buAutoNum type="arabicParenR"/>
            </a:pPr>
            <a:r>
              <a:rPr lang="en" sz="1200">
                <a:solidFill>
                  <a:schemeClr val="dk1"/>
                </a:solidFill>
              </a:rPr>
              <a:t>Give the motor spindle a gentle twist with the circuit on.</a:t>
            </a:r>
            <a:endParaRPr sz="1200"/>
          </a:p>
        </p:txBody>
      </p:sp>
      <p:pic>
        <p:nvPicPr>
          <p:cNvPr id="3800" name="Google Shape;3800;p117" title="IMG_5844.MOV">
            <a:hlinkClick r:id="rId3"/>
          </p:cNvPr>
          <p:cNvPicPr preferRelativeResize="0"/>
          <p:nvPr/>
        </p:nvPicPr>
        <p:blipFill>
          <a:blip r:embed="rId4">
            <a:alphaModFix/>
          </a:blip>
          <a:stretch>
            <a:fillRect/>
          </a:stretch>
        </p:blipFill>
        <p:spPr>
          <a:xfrm>
            <a:off x="327925" y="1944775"/>
            <a:ext cx="3370400" cy="2527800"/>
          </a:xfrm>
          <a:prstGeom prst="rect">
            <a:avLst/>
          </a:prstGeom>
          <a:noFill/>
          <a:ln>
            <a:noFill/>
          </a:ln>
        </p:spPr>
      </p:pic>
      <p:pic>
        <p:nvPicPr>
          <p:cNvPr id="3801" name="Google Shape;3801;p117"/>
          <p:cNvPicPr preferRelativeResize="0"/>
          <p:nvPr/>
        </p:nvPicPr>
        <p:blipFill rotWithShape="1">
          <a:blip r:embed="rId5">
            <a:alphaModFix/>
          </a:blip>
          <a:srcRect t="11948"/>
          <a:stretch/>
        </p:blipFill>
        <p:spPr>
          <a:xfrm rot="10800000">
            <a:off x="5553200" y="670927"/>
            <a:ext cx="3238175" cy="38016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0"/>
                                        </p:tgtEl>
                                        <p:attrNameLst>
                                          <p:attrName>style.visibility</p:attrName>
                                        </p:attrNameLst>
                                      </p:cBhvr>
                                      <p:to>
                                        <p:strVal val="visible"/>
                                      </p:to>
                                    </p:set>
                                    <p:animEffect transition="in" filter="fade">
                                      <p:cBhvr>
                                        <p:cTn id="7" dur="1000"/>
                                        <p:tgtEl>
                                          <p:spTgt spid="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5"/>
        <p:cNvGrpSpPr/>
        <p:nvPr/>
      </p:nvGrpSpPr>
      <p:grpSpPr>
        <a:xfrm>
          <a:off x="0" y="0"/>
          <a:ext cx="0" cy="0"/>
          <a:chOff x="0" y="0"/>
          <a:chExt cx="0" cy="0"/>
        </a:xfrm>
      </p:grpSpPr>
      <p:sp>
        <p:nvSpPr>
          <p:cNvPr id="3806" name="Google Shape;3806;p11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3600"/>
              <a:t>Circuits Review</a:t>
            </a:r>
            <a:endParaRPr/>
          </a:p>
        </p:txBody>
      </p:sp>
      <p:sp>
        <p:nvSpPr>
          <p:cNvPr id="3807" name="Google Shape;3807;p118"/>
          <p:cNvSpPr txBox="1">
            <a:spLocks noGrp="1"/>
          </p:cNvSpPr>
          <p:nvPr>
            <p:ph type="body" idx="1"/>
          </p:nvPr>
        </p:nvSpPr>
        <p:spPr>
          <a:xfrm>
            <a:off x="311700" y="1152475"/>
            <a:ext cx="8520600" cy="3872700"/>
          </a:xfrm>
          <a:prstGeom prst="rect">
            <a:avLst/>
          </a:prstGeom>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Take a </a:t>
            </a:r>
            <a:r>
              <a:rPr lang="en" sz="1400"/>
              <a:t>photo </a:t>
            </a:r>
            <a:r>
              <a:rPr lang="en" sz="1400">
                <a:solidFill>
                  <a:schemeClr val="dk1"/>
                </a:solidFill>
              </a:rPr>
              <a:t>or short video of your c</a:t>
            </a:r>
            <a:r>
              <a:rPr lang="en" sz="1400"/>
              <a:t>ompleted electric </a:t>
            </a:r>
            <a:r>
              <a:rPr lang="en" sz="1400">
                <a:solidFill>
                  <a:schemeClr val="dk1"/>
                </a:solidFill>
              </a:rPr>
              <a:t>motor circuit. </a:t>
            </a:r>
            <a:endParaRPr sz="1400">
              <a:solidFill>
                <a:schemeClr val="dk1"/>
              </a:solidFill>
            </a:endParaRPr>
          </a:p>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What components did you use?</a:t>
            </a:r>
            <a:endParaRPr sz="1400">
              <a:solidFill>
                <a:schemeClr val="dk1"/>
              </a:solidFill>
            </a:endParaRPr>
          </a:p>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How does your motor circuit work?</a:t>
            </a:r>
            <a:endParaRPr sz="1400">
              <a:solidFill>
                <a:schemeClr val="dk1"/>
              </a:solidFill>
            </a:endParaRPr>
          </a:p>
          <a:p>
            <a:pPr marL="457200" lvl="0" indent="-317500" algn="l" rtl="0">
              <a:lnSpc>
                <a:spcPct val="115000"/>
              </a:lnSpc>
              <a:spcBef>
                <a:spcPts val="800"/>
              </a:spcBef>
              <a:spcAft>
                <a:spcPts val="0"/>
              </a:spcAft>
              <a:buClr>
                <a:schemeClr val="dk1"/>
              </a:buClr>
              <a:buSzPts val="1400"/>
              <a:buAutoNum type="arabicPeriod"/>
            </a:pPr>
            <a:r>
              <a:rPr lang="en" sz="1400">
                <a:solidFill>
                  <a:schemeClr val="dk1"/>
                </a:solidFill>
              </a:rPr>
              <a:t>What is motor power source (type and number of batteries)?</a:t>
            </a:r>
            <a:endParaRPr sz="14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811"/>
        <p:cNvGrpSpPr/>
        <p:nvPr/>
      </p:nvGrpSpPr>
      <p:grpSpPr>
        <a:xfrm>
          <a:off x="0" y="0"/>
          <a:ext cx="0" cy="0"/>
          <a:chOff x="0" y="0"/>
          <a:chExt cx="0" cy="0"/>
        </a:xfrm>
      </p:grpSpPr>
      <p:sp>
        <p:nvSpPr>
          <p:cNvPr id="3812" name="Google Shape;3812;p119"/>
          <p:cNvSpPr txBox="1">
            <a:spLocks noGrp="1"/>
          </p:cNvSpPr>
          <p:nvPr>
            <p:ph type="title" idx="4294967295"/>
          </p:nvPr>
        </p:nvSpPr>
        <p:spPr>
          <a:xfrm>
            <a:off x="311700" y="2553950"/>
            <a:ext cx="8520600" cy="2020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4500"/>
              <a:t>End of Workshop</a:t>
            </a:r>
            <a:endParaRPr sz="4500"/>
          </a:p>
          <a:p>
            <a:pPr marL="0" lvl="0" indent="0" algn="l" rtl="0">
              <a:spcBef>
                <a:spcPts val="0"/>
              </a:spcBef>
              <a:spcAft>
                <a:spcPts val="0"/>
              </a:spcAft>
              <a:buNone/>
            </a:pPr>
            <a:endParaRPr sz="2000"/>
          </a:p>
          <a:p>
            <a:pPr marL="0" lvl="0" indent="0" algn="ctr" rtl="0">
              <a:spcBef>
                <a:spcPts val="0"/>
              </a:spcBef>
              <a:spcAft>
                <a:spcPts val="0"/>
              </a:spcAft>
              <a:buNone/>
            </a:pPr>
            <a:r>
              <a:rPr lang="en" sz="3000"/>
              <a:t>Way to charge it!</a:t>
            </a:r>
            <a:endParaRPr sz="2000"/>
          </a:p>
        </p:txBody>
      </p:sp>
      <p:pic>
        <p:nvPicPr>
          <p:cNvPr id="3813" name="Google Shape;3813;p119"/>
          <p:cNvPicPr preferRelativeResize="0"/>
          <p:nvPr/>
        </p:nvPicPr>
        <p:blipFill>
          <a:blip r:embed="rId3">
            <a:alphaModFix/>
          </a:blip>
          <a:stretch>
            <a:fillRect/>
          </a:stretch>
        </p:blipFill>
        <p:spPr>
          <a:xfrm>
            <a:off x="2528850" y="130775"/>
            <a:ext cx="4086298" cy="2553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9"/>
          <p:cNvSpPr txBox="1"/>
          <p:nvPr/>
        </p:nvSpPr>
        <p:spPr>
          <a:xfrm>
            <a:off x="7007574" y="2860215"/>
            <a:ext cx="1543500" cy="2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solidFill>
                  <a:schemeClr val="accent3"/>
                </a:solidFill>
                <a:latin typeface="Maven Pro"/>
                <a:ea typeface="Maven Pro"/>
                <a:cs typeface="Maven Pro"/>
                <a:sym typeface="Maven Pro"/>
              </a:rPr>
              <a:t>+ WORK DONE BY PUMP</a:t>
            </a:r>
            <a:endParaRPr sz="700">
              <a:solidFill>
                <a:schemeClr val="accent3"/>
              </a:solidFill>
              <a:latin typeface="Maven Pro"/>
              <a:ea typeface="Maven Pro"/>
              <a:cs typeface="Maven Pro"/>
              <a:sym typeface="Maven Pro"/>
            </a:endParaRPr>
          </a:p>
        </p:txBody>
      </p:sp>
      <p:grpSp>
        <p:nvGrpSpPr>
          <p:cNvPr id="647" name="Google Shape;647;p59"/>
          <p:cNvGrpSpPr/>
          <p:nvPr/>
        </p:nvGrpSpPr>
        <p:grpSpPr>
          <a:xfrm>
            <a:off x="5850549" y="1253037"/>
            <a:ext cx="179097" cy="3940561"/>
            <a:chOff x="9670150" y="496125"/>
            <a:chExt cx="212100" cy="4611000"/>
          </a:xfrm>
        </p:grpSpPr>
        <p:sp>
          <p:nvSpPr>
            <p:cNvPr id="648" name="Google Shape;648;p59"/>
            <p:cNvSpPr/>
            <p:nvPr/>
          </p:nvSpPr>
          <p:spPr>
            <a:xfrm>
              <a:off x="9670150" y="496125"/>
              <a:ext cx="212100" cy="4611000"/>
            </a:xfrm>
            <a:prstGeom prst="rect">
              <a:avLst/>
            </a:prstGeom>
            <a:solidFill>
              <a:schemeClr val="accent3"/>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9" name="Google Shape;649;p59"/>
            <p:cNvCxnSpPr/>
            <p:nvPr/>
          </p:nvCxnSpPr>
          <p:spPr>
            <a:xfrm>
              <a:off x="9670150" y="617467"/>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0" name="Google Shape;650;p59"/>
            <p:cNvCxnSpPr/>
            <p:nvPr/>
          </p:nvCxnSpPr>
          <p:spPr>
            <a:xfrm>
              <a:off x="9670150" y="73880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1" name="Google Shape;651;p59"/>
            <p:cNvCxnSpPr/>
            <p:nvPr/>
          </p:nvCxnSpPr>
          <p:spPr>
            <a:xfrm>
              <a:off x="9670150" y="86015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2" name="Google Shape;652;p59"/>
            <p:cNvCxnSpPr/>
            <p:nvPr/>
          </p:nvCxnSpPr>
          <p:spPr>
            <a:xfrm>
              <a:off x="9670150" y="981493"/>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3" name="Google Shape;653;p59"/>
            <p:cNvCxnSpPr/>
            <p:nvPr/>
          </p:nvCxnSpPr>
          <p:spPr>
            <a:xfrm>
              <a:off x="9670150" y="110283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654" name="Google Shape;654;p59"/>
            <p:cNvCxnSpPr/>
            <p:nvPr/>
          </p:nvCxnSpPr>
          <p:spPr>
            <a:xfrm>
              <a:off x="9670150" y="122417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5" name="Google Shape;655;p59"/>
            <p:cNvCxnSpPr/>
            <p:nvPr/>
          </p:nvCxnSpPr>
          <p:spPr>
            <a:xfrm>
              <a:off x="9670150" y="134552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6" name="Google Shape;656;p59"/>
            <p:cNvCxnSpPr/>
            <p:nvPr/>
          </p:nvCxnSpPr>
          <p:spPr>
            <a:xfrm>
              <a:off x="9670150" y="146686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7" name="Google Shape;657;p59"/>
            <p:cNvCxnSpPr/>
            <p:nvPr/>
          </p:nvCxnSpPr>
          <p:spPr>
            <a:xfrm>
              <a:off x="9670150" y="158820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58" name="Google Shape;658;p59"/>
            <p:cNvCxnSpPr/>
            <p:nvPr/>
          </p:nvCxnSpPr>
          <p:spPr>
            <a:xfrm>
              <a:off x="9670150" y="170954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659" name="Google Shape;659;p59"/>
            <p:cNvCxnSpPr/>
            <p:nvPr/>
          </p:nvCxnSpPr>
          <p:spPr>
            <a:xfrm>
              <a:off x="9670150" y="183088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0" name="Google Shape;660;p59"/>
            <p:cNvCxnSpPr/>
            <p:nvPr/>
          </p:nvCxnSpPr>
          <p:spPr>
            <a:xfrm>
              <a:off x="9670150" y="195223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1" name="Google Shape;661;p59"/>
            <p:cNvCxnSpPr/>
            <p:nvPr/>
          </p:nvCxnSpPr>
          <p:spPr>
            <a:xfrm>
              <a:off x="9670150" y="207357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2" name="Google Shape;662;p59"/>
            <p:cNvCxnSpPr/>
            <p:nvPr/>
          </p:nvCxnSpPr>
          <p:spPr>
            <a:xfrm>
              <a:off x="9670150" y="219491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3" name="Google Shape;663;p59"/>
            <p:cNvCxnSpPr/>
            <p:nvPr/>
          </p:nvCxnSpPr>
          <p:spPr>
            <a:xfrm>
              <a:off x="9670150" y="2316257"/>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664" name="Google Shape;664;p59"/>
            <p:cNvCxnSpPr/>
            <p:nvPr/>
          </p:nvCxnSpPr>
          <p:spPr>
            <a:xfrm>
              <a:off x="9670150" y="243759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5" name="Google Shape;665;p59"/>
            <p:cNvCxnSpPr/>
            <p:nvPr/>
          </p:nvCxnSpPr>
          <p:spPr>
            <a:xfrm>
              <a:off x="9670150" y="255894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6" name="Google Shape;666;p59"/>
            <p:cNvCxnSpPr/>
            <p:nvPr/>
          </p:nvCxnSpPr>
          <p:spPr>
            <a:xfrm>
              <a:off x="9670150" y="2680283"/>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7" name="Google Shape;667;p59"/>
            <p:cNvCxnSpPr/>
            <p:nvPr/>
          </p:nvCxnSpPr>
          <p:spPr>
            <a:xfrm>
              <a:off x="9670150" y="2801625"/>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68" name="Google Shape;668;p59"/>
            <p:cNvCxnSpPr/>
            <p:nvPr/>
          </p:nvCxnSpPr>
          <p:spPr>
            <a:xfrm>
              <a:off x="9670150" y="2801625"/>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669" name="Google Shape;669;p59"/>
            <p:cNvCxnSpPr/>
            <p:nvPr/>
          </p:nvCxnSpPr>
          <p:spPr>
            <a:xfrm>
              <a:off x="9670150" y="2922967"/>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0" name="Google Shape;670;p59"/>
            <p:cNvCxnSpPr/>
            <p:nvPr/>
          </p:nvCxnSpPr>
          <p:spPr>
            <a:xfrm>
              <a:off x="9670150" y="304430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1" name="Google Shape;671;p59"/>
            <p:cNvCxnSpPr/>
            <p:nvPr/>
          </p:nvCxnSpPr>
          <p:spPr>
            <a:xfrm>
              <a:off x="9670150" y="316565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2" name="Google Shape;672;p59"/>
            <p:cNvCxnSpPr/>
            <p:nvPr/>
          </p:nvCxnSpPr>
          <p:spPr>
            <a:xfrm>
              <a:off x="9670150" y="3286993"/>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3" name="Google Shape;673;p59"/>
            <p:cNvCxnSpPr/>
            <p:nvPr/>
          </p:nvCxnSpPr>
          <p:spPr>
            <a:xfrm>
              <a:off x="9670150" y="340833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674" name="Google Shape;674;p59"/>
            <p:cNvCxnSpPr/>
            <p:nvPr/>
          </p:nvCxnSpPr>
          <p:spPr>
            <a:xfrm>
              <a:off x="9670150" y="352967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5" name="Google Shape;675;p59"/>
            <p:cNvCxnSpPr/>
            <p:nvPr/>
          </p:nvCxnSpPr>
          <p:spPr>
            <a:xfrm>
              <a:off x="9670150" y="365102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6" name="Google Shape;676;p59"/>
            <p:cNvCxnSpPr/>
            <p:nvPr/>
          </p:nvCxnSpPr>
          <p:spPr>
            <a:xfrm>
              <a:off x="9670150" y="377236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7" name="Google Shape;677;p59"/>
            <p:cNvCxnSpPr/>
            <p:nvPr/>
          </p:nvCxnSpPr>
          <p:spPr>
            <a:xfrm>
              <a:off x="9670150" y="389370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78" name="Google Shape;678;p59"/>
            <p:cNvCxnSpPr/>
            <p:nvPr/>
          </p:nvCxnSpPr>
          <p:spPr>
            <a:xfrm>
              <a:off x="9670150" y="401504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679" name="Google Shape;679;p59"/>
            <p:cNvCxnSpPr/>
            <p:nvPr/>
          </p:nvCxnSpPr>
          <p:spPr>
            <a:xfrm>
              <a:off x="9670150" y="413638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80" name="Google Shape;680;p59"/>
            <p:cNvCxnSpPr/>
            <p:nvPr/>
          </p:nvCxnSpPr>
          <p:spPr>
            <a:xfrm>
              <a:off x="9670150" y="425773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81" name="Google Shape;681;p59"/>
            <p:cNvCxnSpPr/>
            <p:nvPr/>
          </p:nvCxnSpPr>
          <p:spPr>
            <a:xfrm>
              <a:off x="9670150" y="437907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82" name="Google Shape;682;p59"/>
            <p:cNvCxnSpPr/>
            <p:nvPr/>
          </p:nvCxnSpPr>
          <p:spPr>
            <a:xfrm>
              <a:off x="9670150" y="450041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83" name="Google Shape;683;p59"/>
            <p:cNvCxnSpPr/>
            <p:nvPr/>
          </p:nvCxnSpPr>
          <p:spPr>
            <a:xfrm>
              <a:off x="9670150" y="4621757"/>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684" name="Google Shape;684;p59"/>
            <p:cNvCxnSpPr/>
            <p:nvPr/>
          </p:nvCxnSpPr>
          <p:spPr>
            <a:xfrm>
              <a:off x="9670150" y="474309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85" name="Google Shape;685;p59"/>
            <p:cNvCxnSpPr/>
            <p:nvPr/>
          </p:nvCxnSpPr>
          <p:spPr>
            <a:xfrm>
              <a:off x="9670150" y="486444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686" name="Google Shape;686;p59"/>
            <p:cNvCxnSpPr/>
            <p:nvPr/>
          </p:nvCxnSpPr>
          <p:spPr>
            <a:xfrm>
              <a:off x="9670150" y="4985783"/>
              <a:ext cx="70800" cy="0"/>
            </a:xfrm>
            <a:prstGeom prst="straightConnector1">
              <a:avLst/>
            </a:prstGeom>
            <a:noFill/>
            <a:ln w="19050" cap="flat" cmpd="sng">
              <a:solidFill>
                <a:srgbClr val="BF9000"/>
              </a:solidFill>
              <a:prstDash val="solid"/>
              <a:round/>
              <a:headEnd type="none" w="med" len="med"/>
              <a:tailEnd type="none" w="med" len="med"/>
            </a:ln>
          </p:spPr>
        </p:cxnSp>
      </p:grpSp>
      <p:sp>
        <p:nvSpPr>
          <p:cNvPr id="687" name="Google Shape;687;p59"/>
          <p:cNvSpPr/>
          <p:nvPr/>
        </p:nvSpPr>
        <p:spPr>
          <a:xfrm rot="10800000">
            <a:off x="8226650" y="2750400"/>
            <a:ext cx="213900" cy="506100"/>
          </a:xfrm>
          <a:prstGeom prst="downArrow">
            <a:avLst>
              <a:gd name="adj1" fmla="val 50000"/>
              <a:gd name="adj2" fmla="val 50000"/>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9"/>
          <p:cNvSpPr/>
          <p:nvPr/>
        </p:nvSpPr>
        <p:spPr>
          <a:xfrm>
            <a:off x="2426600" y="1342425"/>
            <a:ext cx="3770700" cy="9575100"/>
          </a:xfrm>
          <a:prstGeom prst="arc">
            <a:avLst>
              <a:gd name="adj1" fmla="val 12475317"/>
              <a:gd name="adj2" fmla="val 19934186"/>
            </a:avLst>
          </a:prstGeom>
          <a:solidFill>
            <a:srgbClr val="93C47D"/>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9" name="Google Shape;689;p59"/>
          <p:cNvCxnSpPr/>
          <p:nvPr/>
        </p:nvCxnSpPr>
        <p:spPr>
          <a:xfrm>
            <a:off x="4817150" y="1696708"/>
            <a:ext cx="1026600" cy="0"/>
          </a:xfrm>
          <a:prstGeom prst="straightConnector1">
            <a:avLst/>
          </a:prstGeom>
          <a:noFill/>
          <a:ln w="19050" cap="flat" cmpd="sng">
            <a:solidFill>
              <a:schemeClr val="accent4"/>
            </a:solidFill>
            <a:prstDash val="dash"/>
            <a:round/>
            <a:headEnd type="none" w="med" len="med"/>
            <a:tailEnd type="none" w="med" len="med"/>
          </a:ln>
        </p:spPr>
      </p:cxnSp>
      <p:sp>
        <p:nvSpPr>
          <p:cNvPr id="690" name="Google Shape;690;p59"/>
          <p:cNvSpPr txBox="1"/>
          <p:nvPr/>
        </p:nvSpPr>
        <p:spPr>
          <a:xfrm rot="202987">
            <a:off x="607668" y="1384112"/>
            <a:ext cx="1514940" cy="32035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accent5"/>
                </a:solidFill>
                <a:latin typeface="Caveat"/>
                <a:ea typeface="Caveat"/>
                <a:cs typeface="Caveat"/>
                <a:sym typeface="Caveat"/>
              </a:rPr>
              <a:t>And how did</a:t>
            </a:r>
            <a:br>
              <a:rPr lang="en" sz="2300">
                <a:solidFill>
                  <a:schemeClr val="accent5"/>
                </a:solidFill>
                <a:latin typeface="Caveat"/>
                <a:ea typeface="Caveat"/>
                <a:cs typeface="Caveat"/>
                <a:sym typeface="Caveat"/>
              </a:rPr>
            </a:br>
            <a:r>
              <a:rPr lang="en" sz="2300">
                <a:solidFill>
                  <a:schemeClr val="accent5"/>
                </a:solidFill>
                <a:latin typeface="Caveat"/>
                <a:ea typeface="Caveat"/>
                <a:cs typeface="Caveat"/>
                <a:sym typeface="Caveat"/>
              </a:rPr>
              <a:t>the water</a:t>
            </a:r>
            <a:br>
              <a:rPr lang="en" sz="2300">
                <a:solidFill>
                  <a:schemeClr val="accent5"/>
                </a:solidFill>
                <a:latin typeface="Caveat"/>
                <a:ea typeface="Caveat"/>
                <a:cs typeface="Caveat"/>
                <a:sym typeface="Caveat"/>
              </a:rPr>
            </a:br>
            <a:r>
              <a:rPr lang="en" sz="2300">
                <a:solidFill>
                  <a:schemeClr val="accent5"/>
                </a:solidFill>
                <a:latin typeface="Caveat"/>
                <a:ea typeface="Caveat"/>
                <a:cs typeface="Caveat"/>
                <a:sym typeface="Caveat"/>
              </a:rPr>
              <a:t>get up there?</a:t>
            </a:r>
            <a:endParaRPr sz="1300">
              <a:solidFill>
                <a:schemeClr val="accent5"/>
              </a:solidFill>
              <a:latin typeface="Caveat"/>
              <a:ea typeface="Caveat"/>
              <a:cs typeface="Caveat"/>
              <a:sym typeface="Caveat"/>
            </a:endParaRPr>
          </a:p>
        </p:txBody>
      </p:sp>
      <p:sp>
        <p:nvSpPr>
          <p:cNvPr id="691" name="Google Shape;691;p59"/>
          <p:cNvSpPr/>
          <p:nvPr/>
        </p:nvSpPr>
        <p:spPr>
          <a:xfrm>
            <a:off x="6435079" y="2193575"/>
            <a:ext cx="673500" cy="1052100"/>
          </a:xfrm>
          <a:prstGeom prst="downArrow">
            <a:avLst>
              <a:gd name="adj1" fmla="val 50000"/>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59"/>
          <p:cNvGrpSpPr/>
          <p:nvPr/>
        </p:nvGrpSpPr>
        <p:grpSpPr>
          <a:xfrm>
            <a:off x="7242839" y="2442297"/>
            <a:ext cx="1543434" cy="451535"/>
            <a:chOff x="6969409" y="1857650"/>
            <a:chExt cx="1341300" cy="392400"/>
          </a:xfrm>
        </p:grpSpPr>
        <p:sp>
          <p:nvSpPr>
            <p:cNvPr id="693" name="Google Shape;693;p59"/>
            <p:cNvSpPr txBox="1"/>
            <p:nvPr/>
          </p:nvSpPr>
          <p:spPr>
            <a:xfrm>
              <a:off x="6969409" y="2010050"/>
              <a:ext cx="1341300" cy="2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accent3"/>
                  </a:solidFill>
                  <a:latin typeface="Maven Pro"/>
                  <a:ea typeface="Maven Pro"/>
                  <a:cs typeface="Maven Pro"/>
                  <a:sym typeface="Maven Pro"/>
                </a:rPr>
                <a:t>ENERGY</a:t>
              </a:r>
              <a:endParaRPr sz="1100">
                <a:solidFill>
                  <a:schemeClr val="accent3"/>
                </a:solidFill>
                <a:latin typeface="Maven Pro"/>
                <a:ea typeface="Maven Pro"/>
                <a:cs typeface="Maven Pro"/>
                <a:sym typeface="Maven Pro"/>
              </a:endParaRPr>
            </a:p>
          </p:txBody>
        </p:sp>
        <p:sp>
          <p:nvSpPr>
            <p:cNvPr id="694" name="Google Shape;694;p59"/>
            <p:cNvSpPr txBox="1"/>
            <p:nvPr/>
          </p:nvSpPr>
          <p:spPr>
            <a:xfrm>
              <a:off x="6969409" y="1857650"/>
              <a:ext cx="1341300" cy="2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accent3"/>
                  </a:solidFill>
                  <a:latin typeface="Maven Pro"/>
                  <a:ea typeface="Maven Pro"/>
                  <a:cs typeface="Maven Pro"/>
                  <a:sym typeface="Maven Pro"/>
                </a:rPr>
                <a:t>POTENTIAL</a:t>
              </a:r>
              <a:endParaRPr sz="1600" b="1">
                <a:solidFill>
                  <a:schemeClr val="accent3"/>
                </a:solidFill>
                <a:latin typeface="Maven Pro"/>
                <a:ea typeface="Maven Pro"/>
                <a:cs typeface="Maven Pro"/>
                <a:sym typeface="Maven Pro"/>
              </a:endParaRPr>
            </a:p>
          </p:txBody>
        </p:sp>
      </p:grpSp>
      <p:sp>
        <p:nvSpPr>
          <p:cNvPr id="695" name="Google Shape;695;p59"/>
          <p:cNvSpPr txBox="1"/>
          <p:nvPr/>
        </p:nvSpPr>
        <p:spPr>
          <a:xfrm>
            <a:off x="7242819" y="2266902"/>
            <a:ext cx="1543500" cy="2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accent3"/>
                </a:solidFill>
                <a:latin typeface="Maven Pro"/>
                <a:ea typeface="Maven Pro"/>
                <a:cs typeface="Maven Pro"/>
                <a:sym typeface="Maven Pro"/>
              </a:rPr>
              <a:t>GRAVITATION</a:t>
            </a:r>
            <a:endParaRPr sz="1100">
              <a:solidFill>
                <a:schemeClr val="accent3"/>
              </a:solidFill>
              <a:latin typeface="Maven Pro"/>
              <a:ea typeface="Maven Pro"/>
              <a:cs typeface="Maven Pro"/>
              <a:sym typeface="Maven Pro"/>
            </a:endParaRPr>
          </a:p>
        </p:txBody>
      </p:sp>
      <p:sp>
        <p:nvSpPr>
          <p:cNvPr id="696" name="Google Shape;696;p59"/>
          <p:cNvSpPr/>
          <p:nvPr/>
        </p:nvSpPr>
        <p:spPr>
          <a:xfrm>
            <a:off x="0" y="3778450"/>
            <a:ext cx="914400" cy="136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9"/>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p:txBody>
      </p:sp>
      <p:grpSp>
        <p:nvGrpSpPr>
          <p:cNvPr id="698" name="Google Shape;698;p59"/>
          <p:cNvGrpSpPr/>
          <p:nvPr/>
        </p:nvGrpSpPr>
        <p:grpSpPr>
          <a:xfrm>
            <a:off x="2936457" y="1626958"/>
            <a:ext cx="2581143" cy="3640575"/>
            <a:chOff x="2936457" y="1626958"/>
            <a:chExt cx="2581143" cy="3640575"/>
          </a:xfrm>
        </p:grpSpPr>
        <p:grpSp>
          <p:nvGrpSpPr>
            <p:cNvPr id="699" name="Google Shape;699;p59"/>
            <p:cNvGrpSpPr/>
            <p:nvPr/>
          </p:nvGrpSpPr>
          <p:grpSpPr>
            <a:xfrm>
              <a:off x="2936457" y="1626958"/>
              <a:ext cx="2581143" cy="3640575"/>
              <a:chOff x="1945857" y="1597775"/>
              <a:chExt cx="2581143" cy="3640575"/>
            </a:xfrm>
          </p:grpSpPr>
          <p:sp>
            <p:nvSpPr>
              <p:cNvPr id="700" name="Google Shape;700;p59"/>
              <p:cNvSpPr/>
              <p:nvPr/>
            </p:nvSpPr>
            <p:spPr>
              <a:xfrm>
                <a:off x="1951600" y="1674375"/>
                <a:ext cx="2575400" cy="3556675"/>
              </a:xfrm>
              <a:custGeom>
                <a:avLst/>
                <a:gdLst/>
                <a:ahLst/>
                <a:cxnLst/>
                <a:rect l="l" t="t" r="r" b="b"/>
                <a:pathLst>
                  <a:path w="103016" h="142267" extrusionOk="0">
                    <a:moveTo>
                      <a:pt x="23639" y="142267"/>
                    </a:moveTo>
                    <a:lnTo>
                      <a:pt x="16197" y="132928"/>
                    </a:lnTo>
                    <a:lnTo>
                      <a:pt x="7296" y="122714"/>
                    </a:lnTo>
                    <a:lnTo>
                      <a:pt x="2043" y="113376"/>
                    </a:lnTo>
                    <a:lnTo>
                      <a:pt x="0" y="104621"/>
                    </a:lnTo>
                    <a:lnTo>
                      <a:pt x="1314" y="97909"/>
                    </a:lnTo>
                    <a:lnTo>
                      <a:pt x="7296" y="92802"/>
                    </a:lnTo>
                    <a:lnTo>
                      <a:pt x="20283" y="85506"/>
                    </a:lnTo>
                    <a:lnTo>
                      <a:pt x="49903" y="72811"/>
                    </a:lnTo>
                    <a:lnTo>
                      <a:pt x="68726" y="64932"/>
                    </a:lnTo>
                    <a:lnTo>
                      <a:pt x="78211" y="59387"/>
                    </a:lnTo>
                    <a:lnTo>
                      <a:pt x="82734" y="54718"/>
                    </a:lnTo>
                    <a:lnTo>
                      <a:pt x="81275" y="50486"/>
                    </a:lnTo>
                    <a:lnTo>
                      <a:pt x="75001" y="46547"/>
                    </a:lnTo>
                    <a:lnTo>
                      <a:pt x="63328" y="42899"/>
                    </a:lnTo>
                    <a:lnTo>
                      <a:pt x="46985" y="38667"/>
                    </a:lnTo>
                    <a:lnTo>
                      <a:pt x="31372" y="34728"/>
                    </a:lnTo>
                    <a:lnTo>
                      <a:pt x="22617" y="30642"/>
                    </a:lnTo>
                    <a:lnTo>
                      <a:pt x="20283" y="25973"/>
                    </a:lnTo>
                    <a:lnTo>
                      <a:pt x="21450" y="21449"/>
                    </a:lnTo>
                    <a:lnTo>
                      <a:pt x="29329" y="14883"/>
                    </a:lnTo>
                    <a:lnTo>
                      <a:pt x="53259" y="0"/>
                    </a:lnTo>
                    <a:lnTo>
                      <a:pt x="37355" y="11527"/>
                    </a:lnTo>
                    <a:lnTo>
                      <a:pt x="33269" y="15759"/>
                    </a:lnTo>
                    <a:lnTo>
                      <a:pt x="32102" y="20574"/>
                    </a:lnTo>
                    <a:lnTo>
                      <a:pt x="35896" y="25097"/>
                    </a:lnTo>
                    <a:lnTo>
                      <a:pt x="42899" y="27870"/>
                    </a:lnTo>
                    <a:lnTo>
                      <a:pt x="57637" y="32393"/>
                    </a:lnTo>
                    <a:lnTo>
                      <a:pt x="74563" y="37354"/>
                    </a:lnTo>
                    <a:lnTo>
                      <a:pt x="85507" y="40418"/>
                    </a:lnTo>
                    <a:lnTo>
                      <a:pt x="95721" y="44504"/>
                    </a:lnTo>
                    <a:lnTo>
                      <a:pt x="102141" y="48590"/>
                    </a:lnTo>
                    <a:lnTo>
                      <a:pt x="103016" y="52383"/>
                    </a:lnTo>
                    <a:lnTo>
                      <a:pt x="100682" y="57490"/>
                    </a:lnTo>
                    <a:lnTo>
                      <a:pt x="91051" y="65662"/>
                    </a:lnTo>
                    <a:lnTo>
                      <a:pt x="81567" y="71790"/>
                    </a:lnTo>
                    <a:lnTo>
                      <a:pt x="66538" y="80837"/>
                    </a:lnTo>
                    <a:lnTo>
                      <a:pt x="56178" y="87403"/>
                    </a:lnTo>
                    <a:lnTo>
                      <a:pt x="47861" y="94699"/>
                    </a:lnTo>
                    <a:lnTo>
                      <a:pt x="45088" y="99952"/>
                    </a:lnTo>
                    <a:lnTo>
                      <a:pt x="44942" y="105205"/>
                    </a:lnTo>
                    <a:lnTo>
                      <a:pt x="48882" y="111333"/>
                    </a:lnTo>
                    <a:lnTo>
                      <a:pt x="55010" y="116002"/>
                    </a:lnTo>
                    <a:lnTo>
                      <a:pt x="70186" y="127238"/>
                    </a:lnTo>
                    <a:lnTo>
                      <a:pt x="93678" y="140516"/>
                    </a:lnTo>
                  </a:path>
                </a:pathLst>
              </a:custGeom>
              <a:solidFill>
                <a:schemeClr val="accent2"/>
              </a:solidFill>
              <a:ln>
                <a:noFill/>
              </a:ln>
            </p:spPr>
            <p:txBody>
              <a:bodyPr/>
              <a:lstStyle/>
              <a:p>
                <a:endParaRPr lang="en-US"/>
              </a:p>
            </p:txBody>
          </p:sp>
          <p:sp>
            <p:nvSpPr>
              <p:cNvPr id="701" name="Google Shape;701;p59"/>
              <p:cNvSpPr/>
              <p:nvPr/>
            </p:nvSpPr>
            <p:spPr>
              <a:xfrm>
                <a:off x="1945857" y="1597775"/>
                <a:ext cx="2071650" cy="3640575"/>
              </a:xfrm>
              <a:custGeom>
                <a:avLst/>
                <a:gdLst/>
                <a:ahLst/>
                <a:cxnLst/>
                <a:rect l="l" t="t" r="r" b="b"/>
                <a:pathLst>
                  <a:path w="82866" h="145623" extrusionOk="0">
                    <a:moveTo>
                      <a:pt x="58159" y="0"/>
                    </a:moveTo>
                    <a:cubicBezTo>
                      <a:pt x="51933" y="5156"/>
                      <a:pt x="16719" y="21352"/>
                      <a:pt x="20804" y="30934"/>
                    </a:cubicBezTo>
                    <a:cubicBezTo>
                      <a:pt x="24890" y="40516"/>
                      <a:pt x="85785" y="45817"/>
                      <a:pt x="82672" y="57490"/>
                    </a:cubicBezTo>
                    <a:cubicBezTo>
                      <a:pt x="79559" y="69163"/>
                      <a:pt x="11952" y="86284"/>
                      <a:pt x="2127" y="100973"/>
                    </a:cubicBezTo>
                    <a:cubicBezTo>
                      <a:pt x="-7698" y="115662"/>
                      <a:pt x="20124" y="138181"/>
                      <a:pt x="23723" y="145623"/>
                    </a:cubicBezTo>
                  </a:path>
                </a:pathLst>
              </a:custGeom>
              <a:noFill/>
              <a:ln w="38100" cap="flat" cmpd="sng">
                <a:solidFill>
                  <a:schemeClr val="dk1"/>
                </a:solidFill>
                <a:prstDash val="solid"/>
                <a:round/>
                <a:headEnd type="none" w="med" len="med"/>
                <a:tailEnd type="none" w="med" len="med"/>
              </a:ln>
            </p:spPr>
            <p:txBody>
              <a:bodyPr/>
              <a:lstStyle/>
              <a:p>
                <a:endParaRPr lang="en-US"/>
              </a:p>
            </p:txBody>
          </p:sp>
          <p:sp>
            <p:nvSpPr>
              <p:cNvPr id="702" name="Google Shape;702;p59"/>
              <p:cNvSpPr/>
              <p:nvPr/>
            </p:nvSpPr>
            <p:spPr>
              <a:xfrm>
                <a:off x="2754675" y="1605075"/>
                <a:ext cx="1771650" cy="3574900"/>
              </a:xfrm>
              <a:custGeom>
                <a:avLst/>
                <a:gdLst/>
                <a:ahLst/>
                <a:cxnLst/>
                <a:rect l="l" t="t" r="r" b="b"/>
                <a:pathLst>
                  <a:path w="70866" h="142996" extrusionOk="0">
                    <a:moveTo>
                      <a:pt x="25806" y="0"/>
                    </a:moveTo>
                    <a:cubicBezTo>
                      <a:pt x="21720" y="4280"/>
                      <a:pt x="-6198" y="16586"/>
                      <a:pt x="1292" y="25681"/>
                    </a:cubicBezTo>
                    <a:cubicBezTo>
                      <a:pt x="8782" y="34776"/>
                      <a:pt x="68850" y="41537"/>
                      <a:pt x="70747" y="54572"/>
                    </a:cubicBezTo>
                    <a:cubicBezTo>
                      <a:pt x="72644" y="67607"/>
                      <a:pt x="14327" y="89154"/>
                      <a:pt x="12673" y="103891"/>
                    </a:cubicBezTo>
                    <a:cubicBezTo>
                      <a:pt x="11019" y="118628"/>
                      <a:pt x="52800" y="136479"/>
                      <a:pt x="60825" y="142996"/>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sp>
          <p:nvSpPr>
            <p:cNvPr id="703" name="Google Shape;703;p59"/>
            <p:cNvSpPr/>
            <p:nvPr/>
          </p:nvSpPr>
          <p:spPr>
            <a:xfrm>
              <a:off x="3806750" y="24488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sp>
          <p:nvSpPr>
            <p:cNvPr id="704" name="Google Shape;704;p59"/>
            <p:cNvSpPr/>
            <p:nvPr/>
          </p:nvSpPr>
          <p:spPr>
            <a:xfrm>
              <a:off x="3164730" y="4328802"/>
              <a:ext cx="305423" cy="42929"/>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19050" cap="flat" cmpd="sng">
              <a:solidFill>
                <a:schemeClr val="dk1"/>
              </a:solidFill>
              <a:prstDash val="solid"/>
              <a:round/>
              <a:headEnd type="none" w="med" len="med"/>
              <a:tailEnd type="none" w="med" len="med"/>
            </a:ln>
          </p:spPr>
          <p:txBody>
            <a:bodyPr/>
            <a:lstStyle/>
            <a:p>
              <a:endParaRPr lang="en-US"/>
            </a:p>
          </p:txBody>
        </p:sp>
        <p:sp>
          <p:nvSpPr>
            <p:cNvPr id="705" name="Google Shape;705;p59"/>
            <p:cNvSpPr/>
            <p:nvPr/>
          </p:nvSpPr>
          <p:spPr>
            <a:xfrm>
              <a:off x="3342831" y="4079510"/>
              <a:ext cx="649346" cy="42954"/>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19050" cap="flat" cmpd="sng">
              <a:solidFill>
                <a:schemeClr val="dk1"/>
              </a:solidFill>
              <a:prstDash val="solid"/>
              <a:round/>
              <a:headEnd type="none" w="med" len="med"/>
              <a:tailEnd type="none" w="med" len="med"/>
            </a:ln>
          </p:spPr>
          <p:txBody>
            <a:bodyPr/>
            <a:lstStyle/>
            <a:p>
              <a:endParaRPr lang="en-US"/>
            </a:p>
          </p:txBody>
        </p:sp>
        <p:sp>
          <p:nvSpPr>
            <p:cNvPr id="706" name="Google Shape;706;p59"/>
            <p:cNvSpPr/>
            <p:nvPr/>
          </p:nvSpPr>
          <p:spPr>
            <a:xfrm>
              <a:off x="5103391" y="3035588"/>
              <a:ext cx="206571" cy="29012"/>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707" name="Google Shape;707;p59">
            <a:hlinkClick r:id="rId3"/>
          </p:cNvPr>
          <p:cNvSpPr txBox="1">
            <a:spLocks noGrp="1"/>
          </p:cNvSpPr>
          <p:nvPr>
            <p:ph type="subTitle" idx="1"/>
          </p:nvPr>
        </p:nvSpPr>
        <p:spPr>
          <a:xfrm>
            <a:off x="618825" y="754673"/>
            <a:ext cx="6296100" cy="36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Electricity is like flowing water</a:t>
            </a:r>
            <a:endParaRPr/>
          </a:p>
        </p:txBody>
      </p:sp>
      <p:sp>
        <p:nvSpPr>
          <p:cNvPr id="708" name="Google Shape;708;p59"/>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59"/>
          <p:cNvGrpSpPr/>
          <p:nvPr/>
        </p:nvGrpSpPr>
        <p:grpSpPr>
          <a:xfrm>
            <a:off x="2640504" y="1057382"/>
            <a:ext cx="115532" cy="115571"/>
            <a:chOff x="2789150" y="2470825"/>
            <a:chExt cx="1782900" cy="1783500"/>
          </a:xfrm>
        </p:grpSpPr>
        <p:sp>
          <p:nvSpPr>
            <p:cNvPr id="710" name="Google Shape;710;p59"/>
            <p:cNvSpPr/>
            <p:nvPr/>
          </p:nvSpPr>
          <p:spPr>
            <a:xfrm>
              <a:off x="2789150" y="2470825"/>
              <a:ext cx="1782900" cy="1783500"/>
            </a:xfrm>
            <a:prstGeom prst="roundRect">
              <a:avLst>
                <a:gd name="adj" fmla="val 6158"/>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1" name="Google Shape;711;p59"/>
            <p:cNvPicPr preferRelativeResize="0"/>
            <p:nvPr/>
          </p:nvPicPr>
          <p:blipFill>
            <a:blip r:embed="rId4">
              <a:alphaModFix/>
            </a:blip>
            <a:stretch>
              <a:fillRect/>
            </a:stretch>
          </p:blipFill>
          <p:spPr>
            <a:xfrm>
              <a:off x="2859925" y="2541900"/>
              <a:ext cx="1639846" cy="1639846"/>
            </a:xfrm>
            <a:prstGeom prst="rect">
              <a:avLst/>
            </a:prstGeom>
            <a:noFill/>
            <a:ln>
              <a:noFill/>
            </a:ln>
          </p:spPr>
        </p:pic>
      </p:grpSp>
      <p:pic>
        <p:nvPicPr>
          <p:cNvPr id="712" name="Google Shape;712;p59"/>
          <p:cNvPicPr preferRelativeResize="0"/>
          <p:nvPr/>
        </p:nvPicPr>
        <p:blipFill rotWithShape="1">
          <a:blip r:embed="rId5">
            <a:alphaModFix/>
          </a:blip>
          <a:srcRect b="43416"/>
          <a:stretch/>
        </p:blipFill>
        <p:spPr>
          <a:xfrm>
            <a:off x="4046800" y="1567196"/>
            <a:ext cx="212200" cy="115575"/>
          </a:xfrm>
          <a:prstGeom prst="rect">
            <a:avLst/>
          </a:prstGeom>
          <a:noFill/>
          <a:ln>
            <a:noFill/>
          </a:ln>
        </p:spPr>
      </p:pic>
      <p:grpSp>
        <p:nvGrpSpPr>
          <p:cNvPr id="713" name="Google Shape;713;p59"/>
          <p:cNvGrpSpPr/>
          <p:nvPr/>
        </p:nvGrpSpPr>
        <p:grpSpPr>
          <a:xfrm>
            <a:off x="3806750" y="1535758"/>
            <a:ext cx="1010400" cy="321900"/>
            <a:chOff x="3806750" y="1535758"/>
            <a:chExt cx="1010400" cy="321900"/>
          </a:xfrm>
        </p:grpSpPr>
        <p:sp>
          <p:nvSpPr>
            <p:cNvPr id="714" name="Google Shape;714;p59"/>
            <p:cNvSpPr/>
            <p:nvPr/>
          </p:nvSpPr>
          <p:spPr>
            <a:xfrm>
              <a:off x="3806750" y="1535758"/>
              <a:ext cx="1010400" cy="3219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59"/>
            <p:cNvGrpSpPr/>
            <p:nvPr/>
          </p:nvGrpSpPr>
          <p:grpSpPr>
            <a:xfrm>
              <a:off x="4074075" y="1587233"/>
              <a:ext cx="425300" cy="196681"/>
              <a:chOff x="4074075" y="1587233"/>
              <a:chExt cx="425300" cy="196681"/>
            </a:xfrm>
          </p:grpSpPr>
          <p:grpSp>
            <p:nvGrpSpPr>
              <p:cNvPr id="716" name="Google Shape;716;p59"/>
              <p:cNvGrpSpPr/>
              <p:nvPr/>
            </p:nvGrpSpPr>
            <p:grpSpPr>
              <a:xfrm>
                <a:off x="4074075" y="1587233"/>
                <a:ext cx="310067" cy="106115"/>
                <a:chOff x="4074075" y="1558050"/>
                <a:chExt cx="310067" cy="106115"/>
              </a:xfrm>
            </p:grpSpPr>
            <p:pic>
              <p:nvPicPr>
                <p:cNvPr id="717" name="Google Shape;717;p59"/>
                <p:cNvPicPr preferRelativeResize="0"/>
                <p:nvPr/>
              </p:nvPicPr>
              <p:blipFill rotWithShape="1">
                <a:blip r:embed="rId6">
                  <a:alphaModFix/>
                </a:blip>
                <a:srcRect b="31034"/>
                <a:stretch/>
              </p:blipFill>
              <p:spPr>
                <a:xfrm>
                  <a:off x="4179378" y="1558050"/>
                  <a:ext cx="145800" cy="100550"/>
                </a:xfrm>
                <a:prstGeom prst="rect">
                  <a:avLst/>
                </a:prstGeom>
                <a:noFill/>
                <a:ln>
                  <a:noFill/>
                </a:ln>
              </p:spPr>
            </p:pic>
            <p:sp>
              <p:nvSpPr>
                <p:cNvPr id="718" name="Google Shape;718;p59"/>
                <p:cNvSpPr/>
                <p:nvPr/>
              </p:nvSpPr>
              <p:spPr>
                <a:xfrm>
                  <a:off x="4074075" y="1643682"/>
                  <a:ext cx="310067" cy="20483"/>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sp>
            <p:nvSpPr>
              <p:cNvPr id="719" name="Google Shape;719;p59"/>
              <p:cNvSpPr/>
              <p:nvPr/>
            </p:nvSpPr>
            <p:spPr>
              <a:xfrm flipH="1">
                <a:off x="4220200" y="1763419"/>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sp>
            <p:nvSpPr>
              <p:cNvPr id="720" name="Google Shape;720;p59"/>
              <p:cNvSpPr/>
              <p:nvPr/>
            </p:nvSpPr>
            <p:spPr>
              <a:xfrm>
                <a:off x="4353575" y="15960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grpSp>
          <p:nvGrpSpPr>
            <p:cNvPr id="721" name="Google Shape;721;p59"/>
            <p:cNvGrpSpPr/>
            <p:nvPr/>
          </p:nvGrpSpPr>
          <p:grpSpPr>
            <a:xfrm>
              <a:off x="4408971" y="1587233"/>
              <a:ext cx="318448" cy="233468"/>
              <a:chOff x="4408971" y="1587233"/>
              <a:chExt cx="318448" cy="233468"/>
            </a:xfrm>
          </p:grpSpPr>
          <p:grpSp>
            <p:nvGrpSpPr>
              <p:cNvPr id="722" name="Google Shape;722;p59"/>
              <p:cNvGrpSpPr/>
              <p:nvPr/>
            </p:nvGrpSpPr>
            <p:grpSpPr>
              <a:xfrm>
                <a:off x="4485246" y="1587233"/>
                <a:ext cx="145929" cy="233457"/>
                <a:chOff x="3494646" y="1634250"/>
                <a:chExt cx="145929" cy="233457"/>
              </a:xfrm>
            </p:grpSpPr>
            <p:sp>
              <p:nvSpPr>
                <p:cNvPr id="723" name="Google Shape;723;p59"/>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724" name="Google Shape;724;p59"/>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725" name="Google Shape;725;p59"/>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grpSp>
          <p:grpSp>
            <p:nvGrpSpPr>
              <p:cNvPr id="726" name="Google Shape;726;p59"/>
              <p:cNvGrpSpPr/>
              <p:nvPr/>
            </p:nvGrpSpPr>
            <p:grpSpPr>
              <a:xfrm flipH="1">
                <a:off x="4408971" y="1676074"/>
                <a:ext cx="90403" cy="144627"/>
                <a:chOff x="3494646" y="1634250"/>
                <a:chExt cx="145929" cy="233457"/>
              </a:xfrm>
            </p:grpSpPr>
            <p:sp>
              <p:nvSpPr>
                <p:cNvPr id="727" name="Google Shape;727;p59"/>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728" name="Google Shape;728;p59"/>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729" name="Google Shape;729;p59"/>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nvGrpSpPr>
              <p:cNvPr id="730" name="Google Shape;730;p59"/>
              <p:cNvGrpSpPr/>
              <p:nvPr/>
            </p:nvGrpSpPr>
            <p:grpSpPr>
              <a:xfrm flipH="1">
                <a:off x="4668871" y="1641533"/>
                <a:ext cx="58549" cy="124851"/>
                <a:chOff x="3494646" y="1634250"/>
                <a:chExt cx="109458" cy="233454"/>
              </a:xfrm>
            </p:grpSpPr>
            <p:sp>
              <p:nvSpPr>
                <p:cNvPr id="731" name="Google Shape;731;p59"/>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732" name="Google Shape;732;p59"/>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grpSp>
      <p:grpSp>
        <p:nvGrpSpPr>
          <p:cNvPr id="733" name="Google Shape;733;p59"/>
          <p:cNvGrpSpPr/>
          <p:nvPr/>
        </p:nvGrpSpPr>
        <p:grpSpPr>
          <a:xfrm rot="1655249">
            <a:off x="2206226" y="1908768"/>
            <a:ext cx="203124" cy="200975"/>
            <a:chOff x="2282452" y="2031993"/>
            <a:chExt cx="203126" cy="200976"/>
          </a:xfrm>
        </p:grpSpPr>
        <p:grpSp>
          <p:nvGrpSpPr>
            <p:cNvPr id="734" name="Google Shape;734;p59"/>
            <p:cNvGrpSpPr/>
            <p:nvPr/>
          </p:nvGrpSpPr>
          <p:grpSpPr>
            <a:xfrm rot="1124143">
              <a:off x="2307769" y="2044732"/>
              <a:ext cx="108274" cy="175498"/>
              <a:chOff x="2162517" y="2007250"/>
              <a:chExt cx="108275" cy="175500"/>
            </a:xfrm>
          </p:grpSpPr>
          <p:sp>
            <p:nvSpPr>
              <p:cNvPr id="735" name="Google Shape;735;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36" name="Google Shape;736;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737" name="Google Shape;737;p59"/>
            <p:cNvGrpSpPr/>
            <p:nvPr/>
          </p:nvGrpSpPr>
          <p:grpSpPr>
            <a:xfrm>
              <a:off x="2423547" y="2082206"/>
              <a:ext cx="62031" cy="100544"/>
              <a:chOff x="2162517" y="2007250"/>
              <a:chExt cx="108275" cy="175500"/>
            </a:xfrm>
          </p:grpSpPr>
          <p:sp>
            <p:nvSpPr>
              <p:cNvPr id="738" name="Google Shape;738;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39" name="Google Shape;739;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740" name="Google Shape;740;p59"/>
          <p:cNvGrpSpPr/>
          <p:nvPr/>
        </p:nvGrpSpPr>
        <p:grpSpPr>
          <a:xfrm>
            <a:off x="2165086" y="3664546"/>
            <a:ext cx="395641" cy="597541"/>
            <a:chOff x="2165086" y="3635363"/>
            <a:chExt cx="395641" cy="597541"/>
          </a:xfrm>
        </p:grpSpPr>
        <p:grpSp>
          <p:nvGrpSpPr>
            <p:cNvPr id="741" name="Google Shape;741;p59"/>
            <p:cNvGrpSpPr/>
            <p:nvPr/>
          </p:nvGrpSpPr>
          <p:grpSpPr>
            <a:xfrm rot="1782177" flipH="1">
              <a:off x="2230726" y="4042109"/>
              <a:ext cx="108274" cy="175499"/>
              <a:chOff x="2162517" y="2007250"/>
              <a:chExt cx="108275" cy="175500"/>
            </a:xfrm>
          </p:grpSpPr>
          <p:sp>
            <p:nvSpPr>
              <p:cNvPr id="742" name="Google Shape;742;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43" name="Google Shape;743;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744" name="Google Shape;744;p59"/>
            <p:cNvGrpSpPr/>
            <p:nvPr/>
          </p:nvGrpSpPr>
          <p:grpSpPr>
            <a:xfrm rot="2906323" flipH="1">
              <a:off x="2192264" y="4010228"/>
              <a:ext cx="62035" cy="100551"/>
              <a:chOff x="2162517" y="2007250"/>
              <a:chExt cx="108275" cy="175500"/>
            </a:xfrm>
          </p:grpSpPr>
          <p:sp>
            <p:nvSpPr>
              <p:cNvPr id="745" name="Google Shape;745;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46" name="Google Shape;746;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747" name="Google Shape;747;p59"/>
            <p:cNvGrpSpPr/>
            <p:nvPr/>
          </p:nvGrpSpPr>
          <p:grpSpPr>
            <a:xfrm rot="2056852" flipH="1">
              <a:off x="2475765" y="3993400"/>
              <a:ext cx="62033" cy="100548"/>
              <a:chOff x="2162517" y="2007250"/>
              <a:chExt cx="108275" cy="175500"/>
            </a:xfrm>
          </p:grpSpPr>
          <p:sp>
            <p:nvSpPr>
              <p:cNvPr id="748" name="Google Shape;748;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49" name="Google Shape;749;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750" name="Google Shape;750;p59"/>
            <p:cNvGrpSpPr/>
            <p:nvPr/>
          </p:nvGrpSpPr>
          <p:grpSpPr>
            <a:xfrm rot="8743148">
              <a:off x="2239215" y="3644100"/>
              <a:ext cx="62033" cy="100548"/>
              <a:chOff x="2162517" y="2007250"/>
              <a:chExt cx="108275" cy="175500"/>
            </a:xfrm>
          </p:grpSpPr>
          <p:sp>
            <p:nvSpPr>
              <p:cNvPr id="751" name="Google Shape;751;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52" name="Google Shape;752;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753" name="Google Shape;753;p59"/>
          <p:cNvGrpSpPr/>
          <p:nvPr/>
        </p:nvGrpSpPr>
        <p:grpSpPr>
          <a:xfrm>
            <a:off x="3462350" y="1295156"/>
            <a:ext cx="650003" cy="452713"/>
            <a:chOff x="3462350" y="1295156"/>
            <a:chExt cx="650003" cy="452713"/>
          </a:xfrm>
        </p:grpSpPr>
        <p:grpSp>
          <p:nvGrpSpPr>
            <p:cNvPr id="754" name="Google Shape;754;p59"/>
            <p:cNvGrpSpPr/>
            <p:nvPr/>
          </p:nvGrpSpPr>
          <p:grpSpPr>
            <a:xfrm>
              <a:off x="3462350" y="1371008"/>
              <a:ext cx="611867" cy="305085"/>
              <a:chOff x="3462350" y="1341825"/>
              <a:chExt cx="611867" cy="305085"/>
            </a:xfrm>
          </p:grpSpPr>
          <p:sp>
            <p:nvSpPr>
              <p:cNvPr id="755" name="Google Shape;755;p59"/>
              <p:cNvSpPr/>
              <p:nvPr/>
            </p:nvSpPr>
            <p:spPr>
              <a:xfrm>
                <a:off x="3462350" y="1341825"/>
                <a:ext cx="592925" cy="288150"/>
              </a:xfrm>
              <a:custGeom>
                <a:avLst/>
                <a:gdLst/>
                <a:ahLst/>
                <a:cxnLst/>
                <a:rect l="l" t="t" r="r" b="b"/>
                <a:pathLst>
                  <a:path w="23717" h="11526" extrusionOk="0">
                    <a:moveTo>
                      <a:pt x="762" y="0"/>
                    </a:moveTo>
                    <a:lnTo>
                      <a:pt x="4191" y="429"/>
                    </a:lnTo>
                    <a:lnTo>
                      <a:pt x="9144" y="1001"/>
                    </a:lnTo>
                    <a:lnTo>
                      <a:pt x="12858" y="1858"/>
                    </a:lnTo>
                    <a:lnTo>
                      <a:pt x="15573" y="2953"/>
                    </a:lnTo>
                    <a:lnTo>
                      <a:pt x="19002" y="5096"/>
                    </a:lnTo>
                    <a:lnTo>
                      <a:pt x="21764" y="7144"/>
                    </a:lnTo>
                    <a:lnTo>
                      <a:pt x="23193" y="9240"/>
                    </a:lnTo>
                    <a:lnTo>
                      <a:pt x="23717" y="10478"/>
                    </a:lnTo>
                    <a:lnTo>
                      <a:pt x="18954" y="11526"/>
                    </a:lnTo>
                    <a:lnTo>
                      <a:pt x="17192" y="10287"/>
                    </a:lnTo>
                    <a:lnTo>
                      <a:pt x="16954" y="9430"/>
                    </a:lnTo>
                    <a:lnTo>
                      <a:pt x="15859" y="7620"/>
                    </a:lnTo>
                    <a:lnTo>
                      <a:pt x="13858" y="5858"/>
                    </a:lnTo>
                    <a:lnTo>
                      <a:pt x="10858" y="3906"/>
                    </a:lnTo>
                    <a:lnTo>
                      <a:pt x="8382" y="3001"/>
                    </a:lnTo>
                    <a:lnTo>
                      <a:pt x="5143" y="2239"/>
                    </a:lnTo>
                    <a:lnTo>
                      <a:pt x="1381" y="1858"/>
                    </a:lnTo>
                    <a:lnTo>
                      <a:pt x="0" y="1572"/>
                    </a:lnTo>
                    <a:lnTo>
                      <a:pt x="95" y="191"/>
                    </a:lnTo>
                    <a:close/>
                  </a:path>
                </a:pathLst>
              </a:custGeom>
              <a:solidFill>
                <a:schemeClr val="accent2"/>
              </a:solidFill>
              <a:ln>
                <a:noFill/>
              </a:ln>
            </p:spPr>
            <p:txBody>
              <a:bodyPr/>
              <a:lstStyle/>
              <a:p>
                <a:endParaRPr lang="en-US"/>
              </a:p>
            </p:txBody>
          </p:sp>
          <p:sp>
            <p:nvSpPr>
              <p:cNvPr id="756" name="Google Shape;756;p59"/>
              <p:cNvSpPr/>
              <p:nvPr/>
            </p:nvSpPr>
            <p:spPr>
              <a:xfrm>
                <a:off x="3479000" y="1386075"/>
                <a:ext cx="432578" cy="260812"/>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sp>
            <p:nvSpPr>
              <p:cNvPr id="757" name="Google Shape;757;p59"/>
              <p:cNvSpPr/>
              <p:nvPr/>
            </p:nvSpPr>
            <p:spPr>
              <a:xfrm>
                <a:off x="3479000" y="1343225"/>
                <a:ext cx="595217" cy="303685"/>
              </a:xfrm>
              <a:custGeom>
                <a:avLst/>
                <a:gdLst/>
                <a:ahLst/>
                <a:cxnLst/>
                <a:rect l="l" t="t" r="r" b="b"/>
                <a:pathLst>
                  <a:path w="19050" h="12001" extrusionOk="0">
                    <a:moveTo>
                      <a:pt x="0" y="0"/>
                    </a:moveTo>
                    <a:cubicBezTo>
                      <a:pt x="1596" y="294"/>
                      <a:pt x="6811" y="643"/>
                      <a:pt x="9573" y="1762"/>
                    </a:cubicBezTo>
                    <a:cubicBezTo>
                      <a:pt x="12335" y="2881"/>
                      <a:pt x="14995" y="5009"/>
                      <a:pt x="16574" y="6715"/>
                    </a:cubicBezTo>
                    <a:cubicBezTo>
                      <a:pt x="18154" y="8422"/>
                      <a:pt x="18637" y="11120"/>
                      <a:pt x="19050" y="12001"/>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sp>
          <p:nvSpPr>
            <p:cNvPr id="758" name="Google Shape;758;p59"/>
            <p:cNvSpPr/>
            <p:nvPr/>
          </p:nvSpPr>
          <p:spPr>
            <a:xfrm>
              <a:off x="3843325" y="1607145"/>
              <a:ext cx="269028" cy="140724"/>
            </a:xfrm>
            <a:prstGeom prst="cloud">
              <a:avLst/>
            </a:prstGeom>
            <a:solidFill>
              <a:srgbClr val="F3F3F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59"/>
            <p:cNvGrpSpPr/>
            <p:nvPr/>
          </p:nvGrpSpPr>
          <p:grpSpPr>
            <a:xfrm rot="-4467433" flipH="1">
              <a:off x="3528650" y="1288212"/>
              <a:ext cx="62227" cy="100884"/>
              <a:chOff x="2162517" y="2007250"/>
              <a:chExt cx="108275" cy="175500"/>
            </a:xfrm>
          </p:grpSpPr>
          <p:sp>
            <p:nvSpPr>
              <p:cNvPr id="760" name="Google Shape;760;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61" name="Google Shape;761;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762" name="Google Shape;762;p59"/>
            <p:cNvGrpSpPr/>
            <p:nvPr/>
          </p:nvGrpSpPr>
          <p:grpSpPr>
            <a:xfrm rot="687608" flipH="1">
              <a:off x="3515428" y="1463491"/>
              <a:ext cx="51805" cy="84012"/>
              <a:chOff x="2097938" y="2003732"/>
              <a:chExt cx="157384" cy="255152"/>
            </a:xfrm>
          </p:grpSpPr>
          <p:sp>
            <p:nvSpPr>
              <p:cNvPr id="763" name="Google Shape;763;p59"/>
              <p:cNvSpPr/>
              <p:nvPr/>
            </p:nvSpPr>
            <p:spPr>
              <a:xfrm rot="-237">
                <a:off x="2104209" y="2003737"/>
                <a:ext cx="145812" cy="25456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64" name="Google Shape;764;p59"/>
              <p:cNvSpPr/>
              <p:nvPr/>
            </p:nvSpPr>
            <p:spPr>
              <a:xfrm rot="-237">
                <a:off x="2097947" y="2006390"/>
                <a:ext cx="157367" cy="252489"/>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765" name="Google Shape;765;p59"/>
            <p:cNvGrpSpPr/>
            <p:nvPr/>
          </p:nvGrpSpPr>
          <p:grpSpPr>
            <a:xfrm rot="-1038064" flipH="1">
              <a:off x="3572906" y="1453815"/>
              <a:ext cx="56192" cy="91109"/>
              <a:chOff x="2105688" y="2024220"/>
              <a:chExt cx="170696" cy="276658"/>
            </a:xfrm>
          </p:grpSpPr>
          <p:sp>
            <p:nvSpPr>
              <p:cNvPr id="766" name="Google Shape;766;p59"/>
              <p:cNvSpPr/>
              <p:nvPr/>
            </p:nvSpPr>
            <p:spPr>
              <a:xfrm>
                <a:off x="2112480" y="2024220"/>
                <a:ext cx="158162" cy="276028"/>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767" name="Google Shape;767;p59"/>
              <p:cNvSpPr/>
              <p:nvPr/>
            </p:nvSpPr>
            <p:spPr>
              <a:xfrm>
                <a:off x="2105688" y="2027097"/>
                <a:ext cx="170696" cy="273781"/>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768" name="Google Shape;768;p59"/>
          <p:cNvGrpSpPr/>
          <p:nvPr/>
        </p:nvGrpSpPr>
        <p:grpSpPr>
          <a:xfrm>
            <a:off x="149300" y="3778163"/>
            <a:ext cx="1548000" cy="1137345"/>
            <a:chOff x="149300" y="3748980"/>
            <a:chExt cx="1548000" cy="1137345"/>
          </a:xfrm>
        </p:grpSpPr>
        <p:sp>
          <p:nvSpPr>
            <p:cNvPr id="769" name="Google Shape;769;p59"/>
            <p:cNvSpPr txBox="1"/>
            <p:nvPr/>
          </p:nvSpPr>
          <p:spPr>
            <a:xfrm rot="-808658">
              <a:off x="165789" y="3921113"/>
              <a:ext cx="1515022" cy="32023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accent2"/>
                  </a:solidFill>
                  <a:latin typeface="Caveat"/>
                  <a:ea typeface="Caveat"/>
                  <a:cs typeface="Caveat"/>
                  <a:sym typeface="Caveat"/>
                </a:rPr>
                <a:t>Water Pump</a:t>
              </a:r>
              <a:endParaRPr sz="1300">
                <a:solidFill>
                  <a:schemeClr val="accent2"/>
                </a:solidFill>
                <a:latin typeface="Caveat"/>
                <a:ea typeface="Caveat"/>
                <a:cs typeface="Caveat"/>
                <a:sym typeface="Caveat"/>
              </a:endParaRPr>
            </a:p>
          </p:txBody>
        </p:sp>
        <p:sp>
          <p:nvSpPr>
            <p:cNvPr id="770" name="Google Shape;770;p59"/>
            <p:cNvSpPr/>
            <p:nvPr/>
          </p:nvSpPr>
          <p:spPr>
            <a:xfrm>
              <a:off x="1209675" y="4300550"/>
              <a:ext cx="104775" cy="585775"/>
            </a:xfrm>
            <a:custGeom>
              <a:avLst/>
              <a:gdLst/>
              <a:ahLst/>
              <a:cxnLst/>
              <a:rect l="l" t="t" r="r" b="b"/>
              <a:pathLst>
                <a:path w="4191" h="23431" extrusionOk="0">
                  <a:moveTo>
                    <a:pt x="0" y="0"/>
                  </a:moveTo>
                  <a:cubicBezTo>
                    <a:pt x="1784" y="7731"/>
                    <a:pt x="4191" y="15497"/>
                    <a:pt x="4191" y="23431"/>
                  </a:cubicBezTo>
                </a:path>
              </a:pathLst>
            </a:custGeom>
            <a:noFill/>
            <a:ln w="9525" cap="flat" cmpd="sng">
              <a:solidFill>
                <a:schemeClr val="accent2"/>
              </a:solidFill>
              <a:prstDash val="solid"/>
              <a:round/>
              <a:headEnd type="none" w="med" len="med"/>
              <a:tailEnd type="triangle" w="med" len="med"/>
            </a:ln>
          </p:spPr>
          <p:txBody>
            <a:bodyPr/>
            <a:lstStyle/>
            <a:p>
              <a:endParaRPr lang="en-US"/>
            </a:p>
          </p:txBody>
        </p:sp>
      </p:grpSp>
      <p:sp>
        <p:nvSpPr>
          <p:cNvPr id="771" name="Google Shape;771;p59"/>
          <p:cNvSpPr/>
          <p:nvPr/>
        </p:nvSpPr>
        <p:spPr>
          <a:xfrm>
            <a:off x="3599233" y="2093879"/>
            <a:ext cx="676075" cy="510700"/>
          </a:xfrm>
          <a:custGeom>
            <a:avLst/>
            <a:gdLst/>
            <a:ahLst/>
            <a:cxnLst/>
            <a:rect l="l" t="t" r="r" b="b"/>
            <a:pathLst>
              <a:path w="27043" h="20428" extrusionOk="0">
                <a:moveTo>
                  <a:pt x="5448" y="0"/>
                </a:moveTo>
                <a:cubicBezTo>
                  <a:pt x="2354" y="2473"/>
                  <a:pt x="-1285" y="7255"/>
                  <a:pt x="486" y="10798"/>
                </a:cubicBezTo>
                <a:cubicBezTo>
                  <a:pt x="4695" y="19221"/>
                  <a:pt x="17908" y="18142"/>
                  <a:pt x="27043" y="20428"/>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sp>
        <p:nvSpPr>
          <p:cNvPr id="772" name="Google Shape;772;p59"/>
          <p:cNvSpPr/>
          <p:nvPr/>
        </p:nvSpPr>
        <p:spPr>
          <a:xfrm>
            <a:off x="4716123" y="2816150"/>
            <a:ext cx="707092" cy="658244"/>
          </a:xfrm>
          <a:custGeom>
            <a:avLst/>
            <a:gdLst/>
            <a:ahLst/>
            <a:cxnLst/>
            <a:rect l="l" t="t" r="r" b="b"/>
            <a:pathLst>
              <a:path w="40973" h="31226" extrusionOk="0">
                <a:moveTo>
                  <a:pt x="23638" y="0"/>
                </a:moveTo>
                <a:cubicBezTo>
                  <a:pt x="30133" y="1300"/>
                  <a:pt x="41793" y="3365"/>
                  <a:pt x="40856" y="9923"/>
                </a:cubicBezTo>
                <a:cubicBezTo>
                  <a:pt x="40311" y="13739"/>
                  <a:pt x="35510" y="15535"/>
                  <a:pt x="32393" y="17802"/>
                </a:cubicBezTo>
                <a:cubicBezTo>
                  <a:pt x="22940" y="24676"/>
                  <a:pt x="11339" y="28389"/>
                  <a:pt x="0" y="31226"/>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sp>
        <p:nvSpPr>
          <p:cNvPr id="773" name="Google Shape;773;p59"/>
          <p:cNvSpPr/>
          <p:nvPr/>
        </p:nvSpPr>
        <p:spPr>
          <a:xfrm>
            <a:off x="3429193" y="3932400"/>
            <a:ext cx="439175" cy="948450"/>
          </a:xfrm>
          <a:custGeom>
            <a:avLst/>
            <a:gdLst/>
            <a:ahLst/>
            <a:cxnLst/>
            <a:rect l="l" t="t" r="r" b="b"/>
            <a:pathLst>
              <a:path w="17567" h="37938" extrusionOk="0">
                <a:moveTo>
                  <a:pt x="17567" y="0"/>
                </a:moveTo>
                <a:cubicBezTo>
                  <a:pt x="9998" y="3786"/>
                  <a:pt x="554" y="9937"/>
                  <a:pt x="57" y="18386"/>
                </a:cubicBezTo>
                <a:cubicBezTo>
                  <a:pt x="-401" y="26170"/>
                  <a:pt x="7388" y="32420"/>
                  <a:pt x="12897" y="37938"/>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grpSp>
        <p:nvGrpSpPr>
          <p:cNvPr id="774" name="Google Shape;774;p59"/>
          <p:cNvGrpSpPr/>
          <p:nvPr/>
        </p:nvGrpSpPr>
        <p:grpSpPr>
          <a:xfrm>
            <a:off x="5111438" y="1295106"/>
            <a:ext cx="629461" cy="338073"/>
            <a:chOff x="5111438" y="1295106"/>
            <a:chExt cx="629461" cy="338073"/>
          </a:xfrm>
        </p:grpSpPr>
        <p:grpSp>
          <p:nvGrpSpPr>
            <p:cNvPr id="775" name="Google Shape;775;p59"/>
            <p:cNvGrpSpPr/>
            <p:nvPr/>
          </p:nvGrpSpPr>
          <p:grpSpPr>
            <a:xfrm rot="621253">
              <a:off x="5121246" y="1338154"/>
              <a:ext cx="492956" cy="153807"/>
              <a:chOff x="5738183" y="1506005"/>
              <a:chExt cx="431777" cy="134707"/>
            </a:xfrm>
          </p:grpSpPr>
          <p:sp>
            <p:nvSpPr>
              <p:cNvPr id="776" name="Google Shape;776;p59"/>
              <p:cNvSpPr/>
              <p:nvPr/>
            </p:nvSpPr>
            <p:spPr>
              <a:xfrm>
                <a:off x="5738183" y="1506012"/>
                <a:ext cx="216000" cy="134700"/>
              </a:xfrm>
              <a:prstGeom prst="arc">
                <a:avLst>
                  <a:gd name="adj1" fmla="val 14216407"/>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9"/>
              <p:cNvSpPr/>
              <p:nvPr/>
            </p:nvSpPr>
            <p:spPr>
              <a:xfrm flipH="1">
                <a:off x="5953960" y="1506005"/>
                <a:ext cx="216000" cy="134700"/>
              </a:xfrm>
              <a:prstGeom prst="arc">
                <a:avLst>
                  <a:gd name="adj1" fmla="val 146277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59"/>
            <p:cNvGrpSpPr/>
            <p:nvPr/>
          </p:nvGrpSpPr>
          <p:grpSpPr>
            <a:xfrm rot="621304">
              <a:off x="5356925" y="1514028"/>
              <a:ext cx="298208" cy="93108"/>
              <a:chOff x="5778225" y="1502925"/>
              <a:chExt cx="369926" cy="115500"/>
            </a:xfrm>
          </p:grpSpPr>
          <p:sp>
            <p:nvSpPr>
              <p:cNvPr id="779" name="Google Shape;779;p59"/>
              <p:cNvSpPr/>
              <p:nvPr/>
            </p:nvSpPr>
            <p:spPr>
              <a:xfrm>
                <a:off x="5778225" y="1502925"/>
                <a:ext cx="185100" cy="115500"/>
              </a:xfrm>
              <a:prstGeom prst="arc">
                <a:avLst>
                  <a:gd name="adj1" fmla="val 14111781"/>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9"/>
              <p:cNvSpPr/>
              <p:nvPr/>
            </p:nvSpPr>
            <p:spPr>
              <a:xfrm flipH="1">
                <a:off x="5963051" y="1502925"/>
                <a:ext cx="185100" cy="115500"/>
              </a:xfrm>
              <a:prstGeom prst="arc">
                <a:avLst>
                  <a:gd name="adj1" fmla="val 13798783"/>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59"/>
            <p:cNvGrpSpPr/>
            <p:nvPr/>
          </p:nvGrpSpPr>
          <p:grpSpPr>
            <a:xfrm rot="621307">
              <a:off x="5502082" y="1343638"/>
              <a:ext cx="234340" cy="71050"/>
              <a:chOff x="5813157" y="1519699"/>
              <a:chExt cx="338061" cy="102497"/>
            </a:xfrm>
          </p:grpSpPr>
          <p:sp>
            <p:nvSpPr>
              <p:cNvPr id="782" name="Google Shape;782;p59"/>
              <p:cNvSpPr/>
              <p:nvPr/>
            </p:nvSpPr>
            <p:spPr>
              <a:xfrm rot="-42817">
                <a:off x="5813750" y="1522742"/>
                <a:ext cx="168613" cy="98407"/>
              </a:xfrm>
              <a:prstGeom prst="arc">
                <a:avLst>
                  <a:gd name="adj1" fmla="val 14940892"/>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9"/>
              <p:cNvSpPr/>
              <p:nvPr/>
            </p:nvSpPr>
            <p:spPr>
              <a:xfrm rot="-42817" flipH="1">
                <a:off x="5982011" y="1520745"/>
                <a:ext cx="168613" cy="98407"/>
              </a:xfrm>
              <a:prstGeom prst="arc">
                <a:avLst>
                  <a:gd name="adj1" fmla="val 14711979"/>
                  <a:gd name="adj2" fmla="val 0"/>
                </a:avLst>
              </a:prstGeom>
              <a:no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4" name="Google Shape;784;p59"/>
          <p:cNvGrpSpPr/>
          <p:nvPr/>
        </p:nvGrpSpPr>
        <p:grpSpPr>
          <a:xfrm>
            <a:off x="6652588" y="2342643"/>
            <a:ext cx="632127" cy="475480"/>
            <a:chOff x="6456459" y="1771047"/>
            <a:chExt cx="549341" cy="413210"/>
          </a:xfrm>
        </p:grpSpPr>
        <p:grpSp>
          <p:nvGrpSpPr>
            <p:cNvPr id="785" name="Google Shape;785;p59"/>
            <p:cNvGrpSpPr/>
            <p:nvPr/>
          </p:nvGrpSpPr>
          <p:grpSpPr>
            <a:xfrm>
              <a:off x="6695456" y="1771048"/>
              <a:ext cx="310344" cy="413198"/>
              <a:chOff x="6695456" y="1771048"/>
              <a:chExt cx="310344" cy="413198"/>
            </a:xfrm>
          </p:grpSpPr>
          <p:grpSp>
            <p:nvGrpSpPr>
              <p:cNvPr id="786" name="Google Shape;786;p59"/>
              <p:cNvGrpSpPr/>
              <p:nvPr/>
            </p:nvGrpSpPr>
            <p:grpSpPr>
              <a:xfrm>
                <a:off x="6695456" y="1771048"/>
                <a:ext cx="310344" cy="413198"/>
                <a:chOff x="6685569" y="2430198"/>
                <a:chExt cx="310344" cy="413198"/>
              </a:xfrm>
            </p:grpSpPr>
            <p:sp>
              <p:nvSpPr>
                <p:cNvPr id="787" name="Google Shape;787;p59"/>
                <p:cNvSpPr/>
                <p:nvPr/>
              </p:nvSpPr>
              <p:spPr>
                <a:xfrm>
                  <a:off x="6685713" y="2430198"/>
                  <a:ext cx="2943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9"/>
                <p:cNvSpPr/>
                <p:nvPr/>
              </p:nvSpPr>
              <p:spPr>
                <a:xfrm>
                  <a:off x="6685713" y="2746496"/>
                  <a:ext cx="3102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9"/>
                <p:cNvSpPr/>
                <p:nvPr/>
              </p:nvSpPr>
              <p:spPr>
                <a:xfrm>
                  <a:off x="6685713" y="2588347"/>
                  <a:ext cx="2295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9"/>
                <p:cNvSpPr/>
                <p:nvPr/>
              </p:nvSpPr>
              <p:spPr>
                <a:xfrm rot="5400000">
                  <a:off x="6527469" y="2588298"/>
                  <a:ext cx="4131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59"/>
              <p:cNvGrpSpPr/>
              <p:nvPr/>
            </p:nvGrpSpPr>
            <p:grpSpPr>
              <a:xfrm>
                <a:off x="6695456" y="1771048"/>
                <a:ext cx="310344" cy="413198"/>
                <a:chOff x="6685569" y="2430198"/>
                <a:chExt cx="310344" cy="413198"/>
              </a:xfrm>
            </p:grpSpPr>
            <p:sp>
              <p:nvSpPr>
                <p:cNvPr id="792" name="Google Shape;792;p59"/>
                <p:cNvSpPr/>
                <p:nvPr/>
              </p:nvSpPr>
              <p:spPr>
                <a:xfrm>
                  <a:off x="6685713" y="2430198"/>
                  <a:ext cx="2943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9"/>
                <p:cNvSpPr/>
                <p:nvPr/>
              </p:nvSpPr>
              <p:spPr>
                <a:xfrm>
                  <a:off x="6685713" y="2746496"/>
                  <a:ext cx="3102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9"/>
                <p:cNvSpPr/>
                <p:nvPr/>
              </p:nvSpPr>
              <p:spPr>
                <a:xfrm>
                  <a:off x="6685713" y="2588347"/>
                  <a:ext cx="2295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9"/>
                <p:cNvSpPr/>
                <p:nvPr/>
              </p:nvSpPr>
              <p:spPr>
                <a:xfrm rot="5400000">
                  <a:off x="6527469" y="2588298"/>
                  <a:ext cx="4131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6" name="Google Shape;796;p59"/>
            <p:cNvGrpSpPr/>
            <p:nvPr/>
          </p:nvGrpSpPr>
          <p:grpSpPr>
            <a:xfrm>
              <a:off x="6456459" y="1771047"/>
              <a:ext cx="282342" cy="413210"/>
              <a:chOff x="6442171" y="1771047"/>
              <a:chExt cx="282342" cy="413210"/>
            </a:xfrm>
          </p:grpSpPr>
          <p:grpSp>
            <p:nvGrpSpPr>
              <p:cNvPr id="797" name="Google Shape;797;p59"/>
              <p:cNvGrpSpPr/>
              <p:nvPr/>
            </p:nvGrpSpPr>
            <p:grpSpPr>
              <a:xfrm>
                <a:off x="6442171" y="1771047"/>
                <a:ext cx="282342" cy="413210"/>
                <a:chOff x="1952950" y="2246250"/>
                <a:chExt cx="809700" cy="1185000"/>
              </a:xfrm>
            </p:grpSpPr>
            <p:sp>
              <p:nvSpPr>
                <p:cNvPr id="798" name="Google Shape;798;p59"/>
                <p:cNvSpPr/>
                <p:nvPr/>
              </p:nvSpPr>
              <p:spPr>
                <a:xfrm rot="5400000">
                  <a:off x="1965400" y="2233800"/>
                  <a:ext cx="784800" cy="809700"/>
                </a:xfrm>
                <a:prstGeom prst="round2SameRect">
                  <a:avLst>
                    <a:gd name="adj1" fmla="val 50000"/>
                    <a:gd name="adj2" fmla="val 0"/>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9"/>
                <p:cNvSpPr/>
                <p:nvPr/>
              </p:nvSpPr>
              <p:spPr>
                <a:xfrm>
                  <a:off x="1952953" y="2246250"/>
                  <a:ext cx="188100" cy="1185000"/>
                </a:xfrm>
                <a:prstGeom prst="rect">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9"/>
                <p:cNvSpPr/>
                <p:nvPr/>
              </p:nvSpPr>
              <p:spPr>
                <a:xfrm rot="5400000">
                  <a:off x="1965400" y="2233800"/>
                  <a:ext cx="784800" cy="809700"/>
                </a:xfrm>
                <a:prstGeom prst="round2SameRect">
                  <a:avLst>
                    <a:gd name="adj1" fmla="val 49345"/>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9"/>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59"/>
              <p:cNvSpPr/>
              <p:nvPr/>
            </p:nvSpPr>
            <p:spPr>
              <a:xfrm rot="5400000">
                <a:off x="6535288" y="1855619"/>
                <a:ext cx="95700" cy="98700"/>
              </a:xfrm>
              <a:prstGeom prst="round2SameRect">
                <a:avLst>
                  <a:gd name="adj1" fmla="val 48740"/>
                  <a:gd name="adj2" fmla="val 0"/>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 name="Google Shape;803;p59"/>
          <p:cNvGrpSpPr/>
          <p:nvPr/>
        </p:nvGrpSpPr>
        <p:grpSpPr>
          <a:xfrm>
            <a:off x="6210479" y="2342704"/>
            <a:ext cx="475354" cy="475354"/>
            <a:chOff x="6062725" y="1771100"/>
            <a:chExt cx="413100" cy="413100"/>
          </a:xfrm>
        </p:grpSpPr>
        <p:grpSp>
          <p:nvGrpSpPr>
            <p:cNvPr id="804" name="Google Shape;804;p59"/>
            <p:cNvGrpSpPr/>
            <p:nvPr/>
          </p:nvGrpSpPr>
          <p:grpSpPr>
            <a:xfrm>
              <a:off x="6062725" y="1771100"/>
              <a:ext cx="413100" cy="413100"/>
              <a:chOff x="6062725" y="1771100"/>
              <a:chExt cx="413100" cy="413100"/>
            </a:xfrm>
          </p:grpSpPr>
          <p:sp>
            <p:nvSpPr>
              <p:cNvPr id="805" name="Google Shape;805;p59"/>
              <p:cNvSpPr/>
              <p:nvPr/>
            </p:nvSpPr>
            <p:spPr>
              <a:xfrm>
                <a:off x="6062725" y="1771100"/>
                <a:ext cx="413100" cy="413100"/>
              </a:xfrm>
              <a:prstGeom prst="blockArc">
                <a:avLst>
                  <a:gd name="adj1" fmla="val 21060492"/>
                  <a:gd name="adj2" fmla="val 19425993"/>
                  <a:gd name="adj3" fmla="val 24393"/>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9"/>
              <p:cNvSpPr/>
              <p:nvPr/>
            </p:nvSpPr>
            <p:spPr>
              <a:xfrm>
                <a:off x="6244225" y="1946075"/>
                <a:ext cx="228600" cy="85125"/>
              </a:xfrm>
              <a:custGeom>
                <a:avLst/>
                <a:gdLst/>
                <a:ahLst/>
                <a:cxnLst/>
                <a:rect l="l" t="t" r="r" b="b"/>
                <a:pathLst>
                  <a:path w="9144" h="3405" extrusionOk="0">
                    <a:moveTo>
                      <a:pt x="9144" y="0"/>
                    </a:moveTo>
                    <a:lnTo>
                      <a:pt x="0" y="0"/>
                    </a:lnTo>
                    <a:lnTo>
                      <a:pt x="0" y="3405"/>
                    </a:lnTo>
                    <a:lnTo>
                      <a:pt x="5882" y="3405"/>
                    </a:lnTo>
                    <a:close/>
                  </a:path>
                </a:pathLst>
              </a:custGeom>
              <a:solidFill>
                <a:schemeClr val="accent3"/>
              </a:solidFill>
              <a:ln w="38100" cap="flat" cmpd="sng">
                <a:solidFill>
                  <a:srgbClr val="1A1230"/>
                </a:solidFill>
                <a:prstDash val="solid"/>
                <a:round/>
                <a:headEnd type="none" w="med" len="med"/>
                <a:tailEnd type="none" w="med" len="med"/>
              </a:ln>
            </p:spPr>
            <p:txBody>
              <a:bodyPr/>
              <a:lstStyle/>
              <a:p>
                <a:endParaRPr lang="en-US"/>
              </a:p>
            </p:txBody>
          </p:sp>
        </p:grpSp>
        <p:grpSp>
          <p:nvGrpSpPr>
            <p:cNvPr id="807" name="Google Shape;807;p59"/>
            <p:cNvGrpSpPr/>
            <p:nvPr/>
          </p:nvGrpSpPr>
          <p:grpSpPr>
            <a:xfrm>
              <a:off x="6062725" y="1771100"/>
              <a:ext cx="413100" cy="413100"/>
              <a:chOff x="6062725" y="1771100"/>
              <a:chExt cx="413100" cy="413100"/>
            </a:xfrm>
          </p:grpSpPr>
          <p:sp>
            <p:nvSpPr>
              <p:cNvPr id="808" name="Google Shape;808;p59"/>
              <p:cNvSpPr/>
              <p:nvPr/>
            </p:nvSpPr>
            <p:spPr>
              <a:xfrm>
                <a:off x="6062725" y="1771100"/>
                <a:ext cx="413100" cy="413100"/>
              </a:xfrm>
              <a:prstGeom prst="blockArc">
                <a:avLst>
                  <a:gd name="adj1" fmla="val 21060492"/>
                  <a:gd name="adj2" fmla="val 19425993"/>
                  <a:gd name="adj3" fmla="val 2439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9"/>
              <p:cNvSpPr/>
              <p:nvPr/>
            </p:nvSpPr>
            <p:spPr>
              <a:xfrm>
                <a:off x="6244225" y="1946075"/>
                <a:ext cx="228600" cy="85125"/>
              </a:xfrm>
              <a:custGeom>
                <a:avLst/>
                <a:gdLst/>
                <a:ahLst/>
                <a:cxnLst/>
                <a:rect l="l" t="t" r="r" b="b"/>
                <a:pathLst>
                  <a:path w="9144" h="3405" extrusionOk="0">
                    <a:moveTo>
                      <a:pt x="9144" y="0"/>
                    </a:moveTo>
                    <a:lnTo>
                      <a:pt x="0" y="0"/>
                    </a:lnTo>
                    <a:lnTo>
                      <a:pt x="0" y="3405"/>
                    </a:lnTo>
                    <a:lnTo>
                      <a:pt x="5882" y="3405"/>
                    </a:lnTo>
                    <a:close/>
                  </a:path>
                </a:pathLst>
              </a:custGeom>
              <a:solidFill>
                <a:schemeClr val="accent3"/>
              </a:solidFill>
              <a:ln>
                <a:noFill/>
              </a:ln>
            </p:spPr>
            <p:txBody>
              <a:bodyPr/>
              <a:lstStyle/>
              <a:p>
                <a:endParaRPr lang="en-US"/>
              </a:p>
            </p:txBody>
          </p:sp>
        </p:grpSp>
      </p:grpSp>
      <p:sp>
        <p:nvSpPr>
          <p:cNvPr id="810" name="Google Shape;810;p59"/>
          <p:cNvSpPr txBox="1"/>
          <p:nvPr/>
        </p:nvSpPr>
        <p:spPr>
          <a:xfrm>
            <a:off x="8103750" y="2266902"/>
            <a:ext cx="813900" cy="2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accent3"/>
                </a:solidFill>
                <a:latin typeface="Maven Pro"/>
                <a:ea typeface="Maven Pro"/>
                <a:cs typeface="Maven Pro"/>
                <a:sym typeface="Maven Pro"/>
              </a:rPr>
              <a:t>AL</a:t>
            </a:r>
            <a:endParaRPr sz="1100">
              <a:solidFill>
                <a:schemeClr val="accent3"/>
              </a:solidFill>
              <a:latin typeface="Maven Pro"/>
              <a:ea typeface="Maven Pro"/>
              <a:cs typeface="Maven Pro"/>
              <a:sym typeface="Maven Pro"/>
            </a:endParaRPr>
          </a:p>
        </p:txBody>
      </p:sp>
      <p:grpSp>
        <p:nvGrpSpPr>
          <p:cNvPr id="811" name="Google Shape;811;p59"/>
          <p:cNvGrpSpPr/>
          <p:nvPr/>
        </p:nvGrpSpPr>
        <p:grpSpPr>
          <a:xfrm>
            <a:off x="3742436" y="1516758"/>
            <a:ext cx="402983" cy="135190"/>
            <a:chOff x="3742436" y="1516758"/>
            <a:chExt cx="402983" cy="135190"/>
          </a:xfrm>
        </p:grpSpPr>
        <p:grpSp>
          <p:nvGrpSpPr>
            <p:cNvPr id="812" name="Google Shape;812;p59"/>
            <p:cNvGrpSpPr/>
            <p:nvPr/>
          </p:nvGrpSpPr>
          <p:grpSpPr>
            <a:xfrm rot="-6524258" flipH="1">
              <a:off x="3998769" y="1555853"/>
              <a:ext cx="62221" cy="100869"/>
              <a:chOff x="2162517" y="2007250"/>
              <a:chExt cx="108275" cy="175500"/>
            </a:xfrm>
          </p:grpSpPr>
          <p:sp>
            <p:nvSpPr>
              <p:cNvPr id="813" name="Google Shape;813;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814" name="Google Shape;814;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815" name="Google Shape;815;p59"/>
            <p:cNvGrpSpPr/>
            <p:nvPr/>
          </p:nvGrpSpPr>
          <p:grpSpPr>
            <a:xfrm rot="-5400000" flipH="1">
              <a:off x="4098701" y="1569824"/>
              <a:ext cx="35644" cy="57792"/>
              <a:chOff x="2162517" y="2007250"/>
              <a:chExt cx="108275" cy="175500"/>
            </a:xfrm>
          </p:grpSpPr>
          <p:sp>
            <p:nvSpPr>
              <p:cNvPr id="816" name="Google Shape;816;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817" name="Google Shape;817;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818" name="Google Shape;818;p59"/>
            <p:cNvGrpSpPr/>
            <p:nvPr/>
          </p:nvGrpSpPr>
          <p:grpSpPr>
            <a:xfrm rot="5400000">
              <a:off x="3761762" y="1534981"/>
              <a:ext cx="62226" cy="100877"/>
              <a:chOff x="2162517" y="2007250"/>
              <a:chExt cx="108275" cy="175500"/>
            </a:xfrm>
          </p:grpSpPr>
          <p:sp>
            <p:nvSpPr>
              <p:cNvPr id="819" name="Google Shape;819;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820" name="Google Shape;820;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nvGrpSpPr>
            <p:cNvPr id="821" name="Google Shape;821;p59"/>
            <p:cNvGrpSpPr/>
            <p:nvPr/>
          </p:nvGrpSpPr>
          <p:grpSpPr>
            <a:xfrm rot="-7125628" flipH="1">
              <a:off x="4077322" y="1517390"/>
              <a:ext cx="35645" cy="57801"/>
              <a:chOff x="2162517" y="2007250"/>
              <a:chExt cx="108275" cy="175500"/>
            </a:xfrm>
          </p:grpSpPr>
          <p:sp>
            <p:nvSpPr>
              <p:cNvPr id="822" name="Google Shape;822;p59"/>
              <p:cNvSpPr/>
              <p:nvPr/>
            </p:nvSpPr>
            <p:spPr>
              <a:xfrm>
                <a:off x="2166825" y="2007250"/>
                <a:ext cx="100325" cy="175100"/>
              </a:xfrm>
              <a:custGeom>
                <a:avLst/>
                <a:gdLst/>
                <a:ahLst/>
                <a:cxnLst/>
                <a:rect l="l" t="t" r="r" b="b"/>
                <a:pathLst>
                  <a:path w="4013" h="7004" extrusionOk="0">
                    <a:moveTo>
                      <a:pt x="4013" y="0"/>
                    </a:moveTo>
                    <a:lnTo>
                      <a:pt x="2043" y="2152"/>
                    </a:lnTo>
                    <a:lnTo>
                      <a:pt x="621" y="4304"/>
                    </a:lnTo>
                    <a:lnTo>
                      <a:pt x="110" y="5435"/>
                    </a:lnTo>
                    <a:lnTo>
                      <a:pt x="0" y="6420"/>
                    </a:lnTo>
                    <a:lnTo>
                      <a:pt x="657" y="7004"/>
                    </a:lnTo>
                    <a:lnTo>
                      <a:pt x="1314" y="6967"/>
                    </a:lnTo>
                    <a:lnTo>
                      <a:pt x="2080" y="6347"/>
                    </a:lnTo>
                    <a:lnTo>
                      <a:pt x="2627" y="5107"/>
                    </a:lnTo>
                    <a:lnTo>
                      <a:pt x="2700" y="3575"/>
                    </a:lnTo>
                    <a:lnTo>
                      <a:pt x="3101" y="1970"/>
                    </a:lnTo>
                    <a:lnTo>
                      <a:pt x="3904" y="437"/>
                    </a:lnTo>
                    <a:close/>
                  </a:path>
                </a:pathLst>
              </a:custGeom>
              <a:solidFill>
                <a:schemeClr val="accent2"/>
              </a:solidFill>
              <a:ln>
                <a:noFill/>
              </a:ln>
            </p:spPr>
            <p:txBody>
              <a:bodyPr/>
              <a:lstStyle/>
              <a:p>
                <a:endParaRPr lang="en-US"/>
              </a:p>
            </p:txBody>
          </p:sp>
          <p:sp>
            <p:nvSpPr>
              <p:cNvPr id="823" name="Google Shape;823;p59"/>
              <p:cNvSpPr/>
              <p:nvPr/>
            </p:nvSpPr>
            <p:spPr>
              <a:xfrm>
                <a:off x="2162517" y="2009075"/>
                <a:ext cx="108275" cy="173675"/>
              </a:xfrm>
              <a:custGeom>
                <a:avLst/>
                <a:gdLst/>
                <a:ahLst/>
                <a:cxnLst/>
                <a:rect l="l" t="t" r="r" b="b"/>
                <a:pathLst>
                  <a:path w="4331" h="6947" extrusionOk="0">
                    <a:moveTo>
                      <a:pt x="3820" y="328"/>
                    </a:moveTo>
                    <a:cubicBezTo>
                      <a:pt x="2160" y="2082"/>
                      <a:pt x="-1590" y="6320"/>
                      <a:pt x="756" y="6894"/>
                    </a:cubicBezTo>
                    <a:cubicBezTo>
                      <a:pt x="3270" y="7510"/>
                      <a:pt x="2685" y="1998"/>
                      <a:pt x="4331" y="0"/>
                    </a:cubicBezTo>
                  </a:path>
                </a:pathLst>
              </a:custGeom>
              <a:noFill/>
              <a:ln w="9525" cap="flat" cmpd="sng">
                <a:solidFill>
                  <a:srgbClr val="1A1230"/>
                </a:solidFill>
                <a:prstDash val="solid"/>
                <a:round/>
                <a:headEnd type="none" w="med" len="med"/>
                <a:tailEnd type="none" w="med" len="med"/>
              </a:ln>
            </p:spPr>
            <p:txBody>
              <a:bodyPr/>
              <a:lstStyle/>
              <a:p>
                <a:endParaRPr lang="en-US"/>
              </a:p>
            </p:txBody>
          </p:sp>
        </p:grpSp>
      </p:grpSp>
      <p:grpSp>
        <p:nvGrpSpPr>
          <p:cNvPr id="824" name="Google Shape;824;p59"/>
          <p:cNvGrpSpPr/>
          <p:nvPr/>
        </p:nvGrpSpPr>
        <p:grpSpPr>
          <a:xfrm rot="-5400000">
            <a:off x="6665440" y="3332223"/>
            <a:ext cx="409198" cy="957732"/>
            <a:chOff x="6926600" y="3677050"/>
            <a:chExt cx="397743" cy="1057800"/>
          </a:xfrm>
        </p:grpSpPr>
        <p:sp>
          <p:nvSpPr>
            <p:cNvPr id="825" name="Google Shape;825;p59"/>
            <p:cNvSpPr/>
            <p:nvPr/>
          </p:nvSpPr>
          <p:spPr>
            <a:xfrm>
              <a:off x="6926600" y="3742700"/>
              <a:ext cx="151309" cy="780666"/>
            </a:xfrm>
            <a:custGeom>
              <a:avLst/>
              <a:gdLst/>
              <a:ahLst/>
              <a:cxnLst/>
              <a:rect l="l" t="t" r="r" b="b"/>
              <a:pathLst>
                <a:path w="10464" h="53988" extrusionOk="0">
                  <a:moveTo>
                    <a:pt x="10214" y="0"/>
                  </a:moveTo>
                  <a:cubicBezTo>
                    <a:pt x="10214" y="18315"/>
                    <a:pt x="12940" y="41026"/>
                    <a:pt x="0" y="53988"/>
                  </a:cubicBezTo>
                </a:path>
              </a:pathLst>
            </a:custGeom>
            <a:noFill/>
            <a:ln w="19050" cap="flat" cmpd="sng">
              <a:solidFill>
                <a:schemeClr val="accent1"/>
              </a:solidFill>
              <a:prstDash val="solid"/>
              <a:round/>
              <a:headEnd type="none" w="med" len="med"/>
              <a:tailEnd type="triangle" w="med" len="med"/>
            </a:ln>
          </p:spPr>
          <p:txBody>
            <a:bodyPr/>
            <a:lstStyle/>
            <a:p>
              <a:endParaRPr lang="en-US"/>
            </a:p>
          </p:txBody>
        </p:sp>
        <p:sp>
          <p:nvSpPr>
            <p:cNvPr id="826" name="Google Shape;826;p59"/>
            <p:cNvSpPr/>
            <p:nvPr/>
          </p:nvSpPr>
          <p:spPr>
            <a:xfrm flipH="1">
              <a:off x="7173034" y="3742700"/>
              <a:ext cx="151309" cy="780666"/>
            </a:xfrm>
            <a:custGeom>
              <a:avLst/>
              <a:gdLst/>
              <a:ahLst/>
              <a:cxnLst/>
              <a:rect l="l" t="t" r="r" b="b"/>
              <a:pathLst>
                <a:path w="10464" h="53988" extrusionOk="0">
                  <a:moveTo>
                    <a:pt x="10214" y="0"/>
                  </a:moveTo>
                  <a:cubicBezTo>
                    <a:pt x="10214" y="18315"/>
                    <a:pt x="12940" y="41026"/>
                    <a:pt x="0" y="53988"/>
                  </a:cubicBezTo>
                </a:path>
              </a:pathLst>
            </a:custGeom>
            <a:noFill/>
            <a:ln w="19050" cap="flat" cmpd="sng">
              <a:solidFill>
                <a:schemeClr val="accent1"/>
              </a:solidFill>
              <a:prstDash val="solid"/>
              <a:round/>
              <a:headEnd type="none" w="med" len="med"/>
              <a:tailEnd type="triangle" w="med" len="med"/>
            </a:ln>
          </p:spPr>
          <p:txBody>
            <a:bodyPr/>
            <a:lstStyle/>
            <a:p>
              <a:endParaRPr lang="en-US"/>
            </a:p>
          </p:txBody>
        </p:sp>
        <p:cxnSp>
          <p:nvCxnSpPr>
            <p:cNvPr id="827" name="Google Shape;827;p59"/>
            <p:cNvCxnSpPr/>
            <p:nvPr/>
          </p:nvCxnSpPr>
          <p:spPr>
            <a:xfrm>
              <a:off x="7125472" y="3677050"/>
              <a:ext cx="0" cy="1057800"/>
            </a:xfrm>
            <a:prstGeom prst="straightConnector1">
              <a:avLst/>
            </a:prstGeom>
            <a:noFill/>
            <a:ln w="19050" cap="flat" cmpd="sng">
              <a:solidFill>
                <a:schemeClr val="accent1"/>
              </a:solidFill>
              <a:prstDash val="solid"/>
              <a:round/>
              <a:headEnd type="none" w="med" len="med"/>
              <a:tailEnd type="triangle" w="med" len="med"/>
            </a:ln>
          </p:spPr>
        </p:cxnSp>
      </p:grpSp>
      <p:grpSp>
        <p:nvGrpSpPr>
          <p:cNvPr id="828" name="Google Shape;828;p59"/>
          <p:cNvGrpSpPr/>
          <p:nvPr/>
        </p:nvGrpSpPr>
        <p:grpSpPr>
          <a:xfrm>
            <a:off x="7242839" y="3585297"/>
            <a:ext cx="1543434" cy="468911"/>
            <a:chOff x="6969409" y="1857650"/>
            <a:chExt cx="1341300" cy="407501"/>
          </a:xfrm>
        </p:grpSpPr>
        <p:sp>
          <p:nvSpPr>
            <p:cNvPr id="829" name="Google Shape;829;p59"/>
            <p:cNvSpPr txBox="1"/>
            <p:nvPr/>
          </p:nvSpPr>
          <p:spPr>
            <a:xfrm>
              <a:off x="6969409" y="2025151"/>
              <a:ext cx="1341300" cy="2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accent3"/>
                  </a:solidFill>
                  <a:latin typeface="Maven Pro"/>
                  <a:ea typeface="Maven Pro"/>
                  <a:cs typeface="Maven Pro"/>
                  <a:sym typeface="Maven Pro"/>
                </a:rPr>
                <a:t>(FLOW RATE)</a:t>
              </a:r>
              <a:endParaRPr sz="1100">
                <a:solidFill>
                  <a:schemeClr val="accent3"/>
                </a:solidFill>
                <a:latin typeface="Maven Pro"/>
                <a:ea typeface="Maven Pro"/>
                <a:cs typeface="Maven Pro"/>
                <a:sym typeface="Maven Pro"/>
              </a:endParaRPr>
            </a:p>
          </p:txBody>
        </p:sp>
        <p:sp>
          <p:nvSpPr>
            <p:cNvPr id="830" name="Google Shape;830;p59"/>
            <p:cNvSpPr txBox="1"/>
            <p:nvPr/>
          </p:nvSpPr>
          <p:spPr>
            <a:xfrm>
              <a:off x="6969409" y="1857650"/>
              <a:ext cx="1341300" cy="2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accent3"/>
                  </a:solidFill>
                  <a:latin typeface="Maven Pro"/>
                  <a:ea typeface="Maven Pro"/>
                  <a:cs typeface="Maven Pro"/>
                  <a:sym typeface="Maven Pro"/>
                </a:rPr>
                <a:t>CURRENT</a:t>
              </a:r>
              <a:endParaRPr sz="1600" b="1">
                <a:solidFill>
                  <a:schemeClr val="accent3"/>
                </a:solidFill>
                <a:latin typeface="Maven Pro"/>
                <a:ea typeface="Maven Pro"/>
                <a:cs typeface="Maven Pro"/>
                <a:sym typeface="Maven Pro"/>
              </a:endParaRPr>
            </a:p>
          </p:txBody>
        </p:sp>
      </p:grpSp>
      <p:sp>
        <p:nvSpPr>
          <p:cNvPr id="831" name="Google Shape;831;p59"/>
          <p:cNvSpPr txBox="1"/>
          <p:nvPr/>
        </p:nvSpPr>
        <p:spPr>
          <a:xfrm>
            <a:off x="6064386" y="1810987"/>
            <a:ext cx="29100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accent5"/>
                </a:solidFill>
                <a:latin typeface="Caveat"/>
                <a:ea typeface="Caveat"/>
                <a:cs typeface="Caveat"/>
                <a:sym typeface="Caveat"/>
              </a:rPr>
              <a:t>What motivates the water to flow?</a:t>
            </a:r>
            <a:endParaRPr sz="800"/>
          </a:p>
        </p:txBody>
      </p:sp>
      <p:sp>
        <p:nvSpPr>
          <p:cNvPr id="832" name="Google Shape;832;p59"/>
          <p:cNvSpPr txBox="1"/>
          <p:nvPr/>
        </p:nvSpPr>
        <p:spPr>
          <a:xfrm>
            <a:off x="6064386" y="3258787"/>
            <a:ext cx="29100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accent5"/>
                </a:solidFill>
                <a:latin typeface="Caveat"/>
                <a:ea typeface="Caveat"/>
                <a:cs typeface="Caveat"/>
                <a:sym typeface="Caveat"/>
              </a:rPr>
              <a:t>We call the water flow “Current”</a:t>
            </a:r>
            <a:endParaRPr sz="800"/>
          </a:p>
        </p:txBody>
      </p:sp>
      <p:grpSp>
        <p:nvGrpSpPr>
          <p:cNvPr id="833" name="Google Shape;833;p59"/>
          <p:cNvGrpSpPr/>
          <p:nvPr/>
        </p:nvGrpSpPr>
        <p:grpSpPr>
          <a:xfrm>
            <a:off x="520150" y="1253048"/>
            <a:ext cx="2950000" cy="4454102"/>
            <a:chOff x="520150" y="1253048"/>
            <a:chExt cx="2950000" cy="4454102"/>
          </a:xfrm>
        </p:grpSpPr>
        <p:grpSp>
          <p:nvGrpSpPr>
            <p:cNvPr id="834" name="Google Shape;834;p59"/>
            <p:cNvGrpSpPr/>
            <p:nvPr/>
          </p:nvGrpSpPr>
          <p:grpSpPr>
            <a:xfrm>
              <a:off x="1630976" y="1253048"/>
              <a:ext cx="1839175" cy="3975860"/>
              <a:chOff x="1630976" y="1253048"/>
              <a:chExt cx="1839175" cy="3975860"/>
            </a:xfrm>
          </p:grpSpPr>
          <p:sp>
            <p:nvSpPr>
              <p:cNvPr id="835" name="Google Shape;835;p59"/>
              <p:cNvSpPr/>
              <p:nvPr/>
            </p:nvSpPr>
            <p:spPr>
              <a:xfrm rot="5164202">
                <a:off x="2318954" y="1931180"/>
                <a:ext cx="621562" cy="13230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9"/>
              <p:cNvSpPr/>
              <p:nvPr/>
            </p:nvSpPr>
            <p:spPr>
              <a:xfrm rot="4839564">
                <a:off x="2351005" y="2949094"/>
                <a:ext cx="789265" cy="132276"/>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9"/>
              <p:cNvSpPr/>
              <p:nvPr/>
            </p:nvSpPr>
            <p:spPr>
              <a:xfrm rot="5239920">
                <a:off x="1268631" y="4641433"/>
                <a:ext cx="1037625" cy="13215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9"/>
              <p:cNvSpPr/>
              <p:nvPr/>
            </p:nvSpPr>
            <p:spPr>
              <a:xfrm rot="3585">
                <a:off x="2078350" y="3853283"/>
                <a:ext cx="287700" cy="1320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59"/>
              <p:cNvGrpSpPr/>
              <p:nvPr/>
            </p:nvGrpSpPr>
            <p:grpSpPr>
              <a:xfrm>
                <a:off x="1630976" y="3778508"/>
                <a:ext cx="485928" cy="511399"/>
                <a:chOff x="1630976" y="3749325"/>
                <a:chExt cx="485928" cy="511399"/>
              </a:xfrm>
            </p:grpSpPr>
            <p:sp>
              <p:nvSpPr>
                <p:cNvPr id="840" name="Google Shape;840;p59"/>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9"/>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9"/>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59"/>
              <p:cNvSpPr/>
              <p:nvPr/>
            </p:nvSpPr>
            <p:spPr>
              <a:xfrm rot="-1370921">
                <a:off x="2343293" y="3804832"/>
                <a:ext cx="277364" cy="132003"/>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 name="Google Shape;844;p59"/>
              <p:cNvGrpSpPr/>
              <p:nvPr/>
            </p:nvGrpSpPr>
            <p:grpSpPr>
              <a:xfrm rot="9809372">
                <a:off x="2531785" y="3387310"/>
                <a:ext cx="485945" cy="511416"/>
                <a:chOff x="1630976" y="3749325"/>
                <a:chExt cx="485928" cy="511399"/>
              </a:xfrm>
            </p:grpSpPr>
            <p:sp>
              <p:nvSpPr>
                <p:cNvPr id="845" name="Google Shape;845;p59"/>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9"/>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9"/>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59"/>
              <p:cNvGrpSpPr/>
              <p:nvPr/>
            </p:nvGrpSpPr>
            <p:grpSpPr>
              <a:xfrm>
                <a:off x="2246700" y="3807633"/>
                <a:ext cx="230400" cy="388175"/>
                <a:chOff x="2246700" y="3778450"/>
                <a:chExt cx="230400" cy="388175"/>
              </a:xfrm>
            </p:grpSpPr>
            <p:grpSp>
              <p:nvGrpSpPr>
                <p:cNvPr id="849" name="Google Shape;849;p59"/>
                <p:cNvGrpSpPr/>
                <p:nvPr/>
              </p:nvGrpSpPr>
              <p:grpSpPr>
                <a:xfrm>
                  <a:off x="2246700" y="3778450"/>
                  <a:ext cx="230400" cy="220850"/>
                  <a:chOff x="2246700" y="3778450"/>
                  <a:chExt cx="230400" cy="220850"/>
                </a:xfrm>
              </p:grpSpPr>
              <p:sp>
                <p:nvSpPr>
                  <p:cNvPr id="850" name="Google Shape;850;p59"/>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51" name="Google Shape;851;p59"/>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52" name="Google Shape;852;p59"/>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53" name="Google Shape;853;p59"/>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854" name="Google Shape;854;p59"/>
                <p:cNvGrpSpPr/>
                <p:nvPr/>
              </p:nvGrpSpPr>
              <p:grpSpPr>
                <a:xfrm>
                  <a:off x="2354501" y="3964125"/>
                  <a:ext cx="89275" cy="202500"/>
                  <a:chOff x="2354501" y="3964125"/>
                  <a:chExt cx="89275" cy="202500"/>
                </a:xfrm>
              </p:grpSpPr>
              <p:grpSp>
                <p:nvGrpSpPr>
                  <p:cNvPr id="855" name="Google Shape;855;p59"/>
                  <p:cNvGrpSpPr/>
                  <p:nvPr/>
                </p:nvGrpSpPr>
                <p:grpSpPr>
                  <a:xfrm>
                    <a:off x="2354501" y="3964125"/>
                    <a:ext cx="70879" cy="64845"/>
                    <a:chOff x="2354501" y="3964125"/>
                    <a:chExt cx="70879" cy="64845"/>
                  </a:xfrm>
                </p:grpSpPr>
                <p:sp>
                  <p:nvSpPr>
                    <p:cNvPr id="856" name="Google Shape;856;p59"/>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57" name="Google Shape;857;p59"/>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858" name="Google Shape;858;p59"/>
                  <p:cNvSpPr/>
                  <p:nvPr/>
                </p:nvSpPr>
                <p:spPr>
                  <a:xfrm>
                    <a:off x="2395409" y="4008875"/>
                    <a:ext cx="48367" cy="157750"/>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59" name="Google Shape;859;p59"/>
                  <p:cNvSpPr/>
                  <p:nvPr/>
                </p:nvSpPr>
                <p:spPr>
                  <a:xfrm>
                    <a:off x="2358825" y="4013025"/>
                    <a:ext cx="61800" cy="135125"/>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860" name="Google Shape;860;p59"/>
              <p:cNvGrpSpPr/>
              <p:nvPr/>
            </p:nvGrpSpPr>
            <p:grpSpPr>
              <a:xfrm>
                <a:off x="2513251" y="2220293"/>
                <a:ext cx="303400" cy="552375"/>
                <a:chOff x="2608076" y="2242186"/>
                <a:chExt cx="303400" cy="552375"/>
              </a:xfrm>
            </p:grpSpPr>
            <p:grpSp>
              <p:nvGrpSpPr>
                <p:cNvPr id="861" name="Google Shape;861;p59"/>
                <p:cNvGrpSpPr/>
                <p:nvPr/>
              </p:nvGrpSpPr>
              <p:grpSpPr>
                <a:xfrm>
                  <a:off x="2608076" y="2242186"/>
                  <a:ext cx="303400" cy="552375"/>
                  <a:chOff x="2608076" y="2242186"/>
                  <a:chExt cx="303400" cy="552375"/>
                </a:xfrm>
              </p:grpSpPr>
              <p:grpSp>
                <p:nvGrpSpPr>
                  <p:cNvPr id="862" name="Google Shape;862;p59"/>
                  <p:cNvGrpSpPr/>
                  <p:nvPr/>
                </p:nvGrpSpPr>
                <p:grpSpPr>
                  <a:xfrm>
                    <a:off x="2633076" y="2325212"/>
                    <a:ext cx="278400" cy="469349"/>
                    <a:chOff x="1720276" y="3805650"/>
                    <a:chExt cx="278400" cy="469349"/>
                  </a:xfrm>
                </p:grpSpPr>
                <p:sp>
                  <p:nvSpPr>
                    <p:cNvPr id="863" name="Google Shape;863;p59"/>
                    <p:cNvSpPr/>
                    <p:nvPr/>
                  </p:nvSpPr>
                  <p:spPr>
                    <a:xfrm rot="5240730">
                      <a:off x="1662602" y="3909057"/>
                      <a:ext cx="375703" cy="176586"/>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9"/>
                    <p:cNvSpPr/>
                    <p:nvPr/>
                  </p:nvSpPr>
                  <p:spPr>
                    <a:xfrm rot="-176814">
                      <a:off x="1722344" y="4177293"/>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5" name="Google Shape;865;p59"/>
                  <p:cNvSpPr/>
                  <p:nvPr/>
                </p:nvSpPr>
                <p:spPr>
                  <a:xfrm rot="-176814">
                    <a:off x="2610144" y="2249180"/>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59"/>
                <p:cNvGrpSpPr/>
                <p:nvPr/>
              </p:nvGrpSpPr>
              <p:grpSpPr>
                <a:xfrm>
                  <a:off x="2647011" y="2406895"/>
                  <a:ext cx="230470" cy="230515"/>
                  <a:chOff x="2647011" y="2406895"/>
                  <a:chExt cx="230470" cy="230515"/>
                </a:xfrm>
              </p:grpSpPr>
              <p:cxnSp>
                <p:nvCxnSpPr>
                  <p:cNvPr id="867" name="Google Shape;867;p59"/>
                  <p:cNvCxnSpPr>
                    <a:stCxn id="868" idx="0"/>
                    <a:endCxn id="869" idx="0"/>
                  </p:cNvCxnSpPr>
                  <p:nvPr/>
                </p:nvCxnSpPr>
                <p:spPr>
                  <a:xfrm rot="10800000">
                    <a:off x="2762131" y="2407010"/>
                    <a:ext cx="0" cy="70200"/>
                  </a:xfrm>
                  <a:prstGeom prst="straightConnector1">
                    <a:avLst/>
                  </a:prstGeom>
                  <a:noFill/>
                  <a:ln w="19050" cap="flat" cmpd="sng">
                    <a:solidFill>
                      <a:srgbClr val="1A1230"/>
                    </a:solidFill>
                    <a:prstDash val="solid"/>
                    <a:round/>
                    <a:headEnd type="none" w="med" len="med"/>
                    <a:tailEnd type="none" w="med" len="med"/>
                  </a:ln>
                </p:spPr>
              </p:cxnSp>
              <p:cxnSp>
                <p:nvCxnSpPr>
                  <p:cNvPr id="870" name="Google Shape;870;p59"/>
                  <p:cNvCxnSpPr>
                    <a:stCxn id="868" idx="7"/>
                    <a:endCxn id="869" idx="7"/>
                  </p:cNvCxnSpPr>
                  <p:nvPr/>
                </p:nvCxnSpPr>
                <p:spPr>
                  <a:xfrm rot="10800000" flipH="1">
                    <a:off x="2793845" y="2440546"/>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871" name="Google Shape;871;p59"/>
                  <p:cNvCxnSpPr>
                    <a:stCxn id="868" idx="6"/>
                    <a:endCxn id="869" idx="6"/>
                  </p:cNvCxnSpPr>
                  <p:nvPr/>
                </p:nvCxnSpPr>
                <p:spPr>
                  <a:xfrm>
                    <a:off x="2806981" y="2522060"/>
                    <a:ext cx="70500" cy="0"/>
                  </a:xfrm>
                  <a:prstGeom prst="straightConnector1">
                    <a:avLst/>
                  </a:prstGeom>
                  <a:noFill/>
                  <a:ln w="19050" cap="flat" cmpd="sng">
                    <a:solidFill>
                      <a:srgbClr val="1A1230"/>
                    </a:solidFill>
                    <a:prstDash val="solid"/>
                    <a:round/>
                    <a:headEnd type="none" w="med" len="med"/>
                    <a:tailEnd type="none" w="med" len="med"/>
                  </a:ln>
                </p:spPr>
              </p:cxnSp>
              <p:cxnSp>
                <p:nvCxnSpPr>
                  <p:cNvPr id="872" name="Google Shape;872;p59"/>
                  <p:cNvCxnSpPr>
                    <a:stCxn id="868" idx="5"/>
                    <a:endCxn id="869" idx="5"/>
                  </p:cNvCxnSpPr>
                  <p:nvPr/>
                </p:nvCxnSpPr>
                <p:spPr>
                  <a:xfrm>
                    <a:off x="2793845"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873" name="Google Shape;873;p59"/>
                  <p:cNvCxnSpPr>
                    <a:stCxn id="868" idx="4"/>
                    <a:endCxn id="869" idx="4"/>
                  </p:cNvCxnSpPr>
                  <p:nvPr/>
                </p:nvCxnSpPr>
                <p:spPr>
                  <a:xfrm>
                    <a:off x="2762131" y="2566910"/>
                    <a:ext cx="0" cy="70500"/>
                  </a:xfrm>
                  <a:prstGeom prst="straightConnector1">
                    <a:avLst/>
                  </a:prstGeom>
                  <a:noFill/>
                  <a:ln w="19050" cap="flat" cmpd="sng">
                    <a:solidFill>
                      <a:srgbClr val="1A1230"/>
                    </a:solidFill>
                    <a:prstDash val="solid"/>
                    <a:round/>
                    <a:headEnd type="none" w="med" len="med"/>
                    <a:tailEnd type="none" w="med" len="med"/>
                  </a:ln>
                </p:spPr>
              </p:cxnSp>
              <p:cxnSp>
                <p:nvCxnSpPr>
                  <p:cNvPr id="874" name="Google Shape;874;p59"/>
                  <p:cNvCxnSpPr>
                    <a:stCxn id="868" idx="3"/>
                    <a:endCxn id="869" idx="3"/>
                  </p:cNvCxnSpPr>
                  <p:nvPr/>
                </p:nvCxnSpPr>
                <p:spPr>
                  <a:xfrm flipH="1">
                    <a:off x="2680617" y="2553774"/>
                    <a:ext cx="49800" cy="49800"/>
                  </a:xfrm>
                  <a:prstGeom prst="straightConnector1">
                    <a:avLst/>
                  </a:prstGeom>
                  <a:noFill/>
                  <a:ln w="19050" cap="flat" cmpd="sng">
                    <a:solidFill>
                      <a:srgbClr val="1A1230"/>
                    </a:solidFill>
                    <a:prstDash val="solid"/>
                    <a:round/>
                    <a:headEnd type="none" w="med" len="med"/>
                    <a:tailEnd type="none" w="med" len="med"/>
                  </a:ln>
                </p:spPr>
              </p:cxnSp>
              <p:cxnSp>
                <p:nvCxnSpPr>
                  <p:cNvPr id="875" name="Google Shape;875;p59"/>
                  <p:cNvCxnSpPr>
                    <a:stCxn id="868" idx="2"/>
                    <a:endCxn id="869" idx="2"/>
                  </p:cNvCxnSpPr>
                  <p:nvPr/>
                </p:nvCxnSpPr>
                <p:spPr>
                  <a:xfrm rot="10800000">
                    <a:off x="2647081" y="2522060"/>
                    <a:ext cx="70200" cy="0"/>
                  </a:xfrm>
                  <a:prstGeom prst="straightConnector1">
                    <a:avLst/>
                  </a:prstGeom>
                  <a:noFill/>
                  <a:ln w="19050" cap="flat" cmpd="sng">
                    <a:solidFill>
                      <a:srgbClr val="1A1230"/>
                    </a:solidFill>
                    <a:prstDash val="solid"/>
                    <a:round/>
                    <a:headEnd type="none" w="med" len="med"/>
                    <a:tailEnd type="none" w="med" len="med"/>
                  </a:ln>
                </p:spPr>
              </p:cxnSp>
              <p:cxnSp>
                <p:nvCxnSpPr>
                  <p:cNvPr id="876" name="Google Shape;876;p59"/>
                  <p:cNvCxnSpPr>
                    <a:stCxn id="868" idx="1"/>
                    <a:endCxn id="869" idx="1"/>
                  </p:cNvCxnSpPr>
                  <p:nvPr/>
                </p:nvCxnSpPr>
                <p:spPr>
                  <a:xfrm rot="10800000">
                    <a:off x="2680617" y="2440546"/>
                    <a:ext cx="49800" cy="49800"/>
                  </a:xfrm>
                  <a:prstGeom prst="straightConnector1">
                    <a:avLst/>
                  </a:prstGeom>
                  <a:noFill/>
                  <a:ln w="19050" cap="flat" cmpd="sng">
                    <a:solidFill>
                      <a:srgbClr val="1A1230"/>
                    </a:solidFill>
                    <a:prstDash val="solid"/>
                    <a:round/>
                    <a:headEnd type="none" w="med" len="med"/>
                    <a:tailEnd type="none" w="med" len="med"/>
                  </a:ln>
                </p:spPr>
              </p:cxnSp>
              <p:sp>
                <p:nvSpPr>
                  <p:cNvPr id="869" name="Google Shape;869;p59"/>
                  <p:cNvSpPr/>
                  <p:nvPr/>
                </p:nvSpPr>
                <p:spPr>
                  <a:xfrm>
                    <a:off x="2647011" y="2406895"/>
                    <a:ext cx="230400" cy="230400"/>
                  </a:xfrm>
                  <a:prstGeom prst="donut">
                    <a:avLst>
                      <a:gd name="adj" fmla="val 15657"/>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9"/>
                  <p:cNvSpPr/>
                  <p:nvPr/>
                </p:nvSpPr>
                <p:spPr>
                  <a:xfrm>
                    <a:off x="2717281" y="2477210"/>
                    <a:ext cx="89700" cy="89700"/>
                  </a:xfrm>
                  <a:prstGeom prst="ellipse">
                    <a:avLst/>
                  </a:prstGeom>
                  <a:solidFill>
                    <a:schemeClr val="accent1"/>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9"/>
                  <p:cNvSpPr/>
                  <p:nvPr/>
                </p:nvSpPr>
                <p:spPr>
                  <a:xfrm>
                    <a:off x="2741939" y="2501846"/>
                    <a:ext cx="40500" cy="40500"/>
                  </a:xfrm>
                  <a:prstGeom prst="ellipse">
                    <a:avLst/>
                  </a:prstGeom>
                  <a:solidFill>
                    <a:schemeClr val="accent3"/>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8" name="Google Shape;878;p59"/>
              <p:cNvGrpSpPr/>
              <p:nvPr/>
            </p:nvGrpSpPr>
            <p:grpSpPr>
              <a:xfrm rot="4555491" flipH="1">
                <a:off x="2427274" y="1815878"/>
                <a:ext cx="233703" cy="360380"/>
                <a:chOff x="2243402" y="3778450"/>
                <a:chExt cx="233698" cy="360372"/>
              </a:xfrm>
            </p:grpSpPr>
            <p:grpSp>
              <p:nvGrpSpPr>
                <p:cNvPr id="879" name="Google Shape;879;p59"/>
                <p:cNvGrpSpPr/>
                <p:nvPr/>
              </p:nvGrpSpPr>
              <p:grpSpPr>
                <a:xfrm>
                  <a:off x="2246700" y="3778450"/>
                  <a:ext cx="230400" cy="220850"/>
                  <a:chOff x="2246700" y="3778450"/>
                  <a:chExt cx="230400" cy="220850"/>
                </a:xfrm>
              </p:grpSpPr>
              <p:sp>
                <p:nvSpPr>
                  <p:cNvPr id="880" name="Google Shape;880;p59"/>
                  <p:cNvSpPr/>
                  <p:nvPr/>
                </p:nvSpPr>
                <p:spPr>
                  <a:xfrm>
                    <a:off x="2246700" y="3872500"/>
                    <a:ext cx="66100" cy="110150"/>
                  </a:xfrm>
                  <a:custGeom>
                    <a:avLst/>
                    <a:gdLst/>
                    <a:ahLst/>
                    <a:cxnLst/>
                    <a:rect l="l" t="t" r="r" b="b"/>
                    <a:pathLst>
                      <a:path w="2644" h="4406" extrusionOk="0">
                        <a:moveTo>
                          <a:pt x="953" y="119"/>
                        </a:moveTo>
                        <a:lnTo>
                          <a:pt x="0" y="4406"/>
                        </a:lnTo>
                        <a:lnTo>
                          <a:pt x="2477" y="4144"/>
                        </a:lnTo>
                        <a:lnTo>
                          <a:pt x="2644" y="2215"/>
                        </a:lnTo>
                        <a:lnTo>
                          <a:pt x="1239"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81" name="Google Shape;881;p59"/>
                  <p:cNvSpPr/>
                  <p:nvPr/>
                </p:nvSpPr>
                <p:spPr>
                  <a:xfrm>
                    <a:off x="2255628" y="3804650"/>
                    <a:ext cx="101800" cy="177400"/>
                  </a:xfrm>
                  <a:custGeom>
                    <a:avLst/>
                    <a:gdLst/>
                    <a:ahLst/>
                    <a:cxnLst/>
                    <a:rect l="l" t="t" r="r" b="b"/>
                    <a:pathLst>
                      <a:path w="4072" h="7096" extrusionOk="0">
                        <a:moveTo>
                          <a:pt x="2739" y="47"/>
                        </a:moveTo>
                        <a:lnTo>
                          <a:pt x="0" y="0"/>
                        </a:lnTo>
                        <a:lnTo>
                          <a:pt x="1667" y="7072"/>
                        </a:lnTo>
                        <a:lnTo>
                          <a:pt x="4072" y="7096"/>
                        </a:lnTo>
                        <a:lnTo>
                          <a:pt x="3906" y="2143"/>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82" name="Google Shape;882;p59"/>
                  <p:cNvSpPr/>
                  <p:nvPr/>
                </p:nvSpPr>
                <p:spPr>
                  <a:xfrm>
                    <a:off x="2367550" y="3778450"/>
                    <a:ext cx="109550" cy="196450"/>
                  </a:xfrm>
                  <a:custGeom>
                    <a:avLst/>
                    <a:gdLst/>
                    <a:ahLst/>
                    <a:cxnLst/>
                    <a:rect l="l" t="t" r="r" b="b"/>
                    <a:pathLst>
                      <a:path w="4382" h="7858" extrusionOk="0">
                        <a:moveTo>
                          <a:pt x="4382" y="6572"/>
                        </a:moveTo>
                        <a:lnTo>
                          <a:pt x="1191" y="7858"/>
                        </a:lnTo>
                        <a:lnTo>
                          <a:pt x="0" y="405"/>
                        </a:lnTo>
                        <a:lnTo>
                          <a:pt x="116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83" name="Google Shape;883;p59"/>
                  <p:cNvSpPr/>
                  <p:nvPr/>
                </p:nvSpPr>
                <p:spPr>
                  <a:xfrm>
                    <a:off x="2292550" y="3778450"/>
                    <a:ext cx="113100" cy="220850"/>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nvGrpSpPr>
                <p:cNvPr id="884" name="Google Shape;884;p59"/>
                <p:cNvGrpSpPr/>
                <p:nvPr/>
              </p:nvGrpSpPr>
              <p:grpSpPr>
                <a:xfrm>
                  <a:off x="2243402" y="3964125"/>
                  <a:ext cx="181978" cy="174697"/>
                  <a:chOff x="2243402" y="3964125"/>
                  <a:chExt cx="181978" cy="174697"/>
                </a:xfrm>
              </p:grpSpPr>
              <p:grpSp>
                <p:nvGrpSpPr>
                  <p:cNvPr id="885" name="Google Shape;885;p59"/>
                  <p:cNvGrpSpPr/>
                  <p:nvPr/>
                </p:nvGrpSpPr>
                <p:grpSpPr>
                  <a:xfrm>
                    <a:off x="2354501" y="3964125"/>
                    <a:ext cx="70879" cy="64845"/>
                    <a:chOff x="2354501" y="3964125"/>
                    <a:chExt cx="70879" cy="64845"/>
                  </a:xfrm>
                </p:grpSpPr>
                <p:sp>
                  <p:nvSpPr>
                    <p:cNvPr id="886" name="Google Shape;886;p59"/>
                    <p:cNvSpPr/>
                    <p:nvPr/>
                  </p:nvSpPr>
                  <p:spPr>
                    <a:xfrm rot="9900786" flipH="1">
                      <a:off x="2360535" y="39714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87" name="Google Shape;887;p59"/>
                    <p:cNvSpPr/>
                    <p:nvPr/>
                  </p:nvSpPr>
                  <p:spPr>
                    <a:xfrm rot="899214">
                      <a:off x="2374210" y="3969066"/>
                      <a:ext cx="45135" cy="52564"/>
                    </a:xfrm>
                    <a:custGeom>
                      <a:avLst/>
                      <a:gdLst/>
                      <a:ahLst/>
                      <a:cxnLst/>
                      <a:rect l="l" t="t" r="r" b="b"/>
                      <a:pathLst>
                        <a:path w="4524" h="8834" extrusionOk="0">
                          <a:moveTo>
                            <a:pt x="0" y="857"/>
                          </a:moveTo>
                          <a:lnTo>
                            <a:pt x="2905" y="8834"/>
                          </a:lnTo>
                          <a:lnTo>
                            <a:pt x="4524" y="8287"/>
                          </a:lnTo>
                          <a:lnTo>
                            <a:pt x="3215"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sp>
                <p:nvSpPr>
                  <p:cNvPr id="888" name="Google Shape;888;p59"/>
                  <p:cNvSpPr/>
                  <p:nvPr/>
                </p:nvSpPr>
                <p:spPr>
                  <a:xfrm rot="2885841">
                    <a:off x="2304759" y="3989264"/>
                    <a:ext cx="48366" cy="157756"/>
                  </a:xfrm>
                  <a:custGeom>
                    <a:avLst/>
                    <a:gdLst/>
                    <a:ahLst/>
                    <a:cxnLst/>
                    <a:rect l="l" t="t" r="r" b="b"/>
                    <a:pathLst>
                      <a:path w="1715" h="6310" extrusionOk="0">
                        <a:moveTo>
                          <a:pt x="0" y="0"/>
                        </a:moveTo>
                        <a:lnTo>
                          <a:pt x="1072" y="1262"/>
                        </a:lnTo>
                        <a:lnTo>
                          <a:pt x="1143" y="2905"/>
                        </a:lnTo>
                        <a:lnTo>
                          <a:pt x="1143" y="4524"/>
                        </a:lnTo>
                        <a:lnTo>
                          <a:pt x="1453" y="5453"/>
                        </a:lnTo>
                        <a:lnTo>
                          <a:pt x="1715" y="6310"/>
                        </a:lnTo>
                        <a:lnTo>
                          <a:pt x="929" y="5453"/>
                        </a:lnTo>
                        <a:lnTo>
                          <a:pt x="381" y="4619"/>
                        </a:lnTo>
                        <a:lnTo>
                          <a:pt x="262" y="3453"/>
                        </a:lnTo>
                        <a:lnTo>
                          <a:pt x="429" y="2333"/>
                        </a:lnTo>
                        <a:lnTo>
                          <a:pt x="286" y="905"/>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sp>
                <p:nvSpPr>
                  <p:cNvPr id="889" name="Google Shape;889;p59"/>
                  <p:cNvSpPr/>
                  <p:nvPr/>
                </p:nvSpPr>
                <p:spPr>
                  <a:xfrm rot="2885801">
                    <a:off x="2283426" y="3973565"/>
                    <a:ext cx="61802" cy="135130"/>
                  </a:xfrm>
                  <a:custGeom>
                    <a:avLst/>
                    <a:gdLst/>
                    <a:ahLst/>
                    <a:cxnLst/>
                    <a:rect l="l" t="t" r="r" b="b"/>
                    <a:pathLst>
                      <a:path w="2472" h="5405" extrusionOk="0">
                        <a:moveTo>
                          <a:pt x="1451" y="357"/>
                        </a:moveTo>
                        <a:lnTo>
                          <a:pt x="1558" y="1119"/>
                        </a:lnTo>
                        <a:lnTo>
                          <a:pt x="1289" y="1905"/>
                        </a:lnTo>
                        <a:lnTo>
                          <a:pt x="618" y="2810"/>
                        </a:lnTo>
                        <a:lnTo>
                          <a:pt x="0" y="3738"/>
                        </a:lnTo>
                        <a:lnTo>
                          <a:pt x="379" y="5405"/>
                        </a:lnTo>
                        <a:lnTo>
                          <a:pt x="1022" y="3477"/>
                        </a:lnTo>
                        <a:lnTo>
                          <a:pt x="1880" y="2572"/>
                        </a:lnTo>
                        <a:lnTo>
                          <a:pt x="2256" y="1929"/>
                        </a:lnTo>
                        <a:lnTo>
                          <a:pt x="2472" y="1071"/>
                        </a:lnTo>
                        <a:lnTo>
                          <a:pt x="2149" y="548"/>
                        </a:lnTo>
                        <a:lnTo>
                          <a:pt x="1397" y="0"/>
                        </a:lnTo>
                        <a:close/>
                      </a:path>
                    </a:pathLst>
                  </a:custGeom>
                  <a:solidFill>
                    <a:schemeClr val="lt2"/>
                  </a:solidFill>
                  <a:ln w="9525" cap="flat" cmpd="sng">
                    <a:solidFill>
                      <a:srgbClr val="1A1230"/>
                    </a:solidFill>
                    <a:prstDash val="solid"/>
                    <a:round/>
                    <a:headEnd type="none" w="med" len="med"/>
                    <a:tailEnd type="none" w="med" len="med"/>
                  </a:ln>
                </p:spPr>
                <p:txBody>
                  <a:bodyPr/>
                  <a:lstStyle/>
                  <a:p>
                    <a:endParaRPr lang="en-US"/>
                  </a:p>
                </p:txBody>
              </p:sp>
            </p:grpSp>
          </p:grpSp>
          <p:grpSp>
            <p:nvGrpSpPr>
              <p:cNvPr id="890" name="Google Shape;890;p59"/>
              <p:cNvGrpSpPr/>
              <p:nvPr/>
            </p:nvGrpSpPr>
            <p:grpSpPr>
              <a:xfrm>
                <a:off x="2874950" y="1324183"/>
                <a:ext cx="595200" cy="140700"/>
                <a:chOff x="2874950" y="1295000"/>
                <a:chExt cx="595200" cy="140700"/>
              </a:xfrm>
            </p:grpSpPr>
            <p:sp>
              <p:nvSpPr>
                <p:cNvPr id="891" name="Google Shape;891;p59"/>
                <p:cNvSpPr/>
                <p:nvPr/>
              </p:nvSpPr>
              <p:spPr>
                <a:xfrm rot="-1733">
                  <a:off x="2874950" y="1299153"/>
                  <a:ext cx="595200" cy="132300"/>
                </a:xfrm>
                <a:prstGeom prst="rect">
                  <a:avLst/>
                </a:prstGeom>
                <a:solidFill>
                  <a:srgbClr val="999999"/>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2" name="Google Shape;892;p59"/>
                <p:cNvCxnSpPr/>
                <p:nvPr/>
              </p:nvCxnSpPr>
              <p:spPr>
                <a:xfrm flipH="1">
                  <a:off x="3424700"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893" name="Google Shape;893;p59"/>
                <p:cNvCxnSpPr/>
                <p:nvPr/>
              </p:nvCxnSpPr>
              <p:spPr>
                <a:xfrm flipH="1">
                  <a:off x="3363011"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894" name="Google Shape;894;p59"/>
                <p:cNvCxnSpPr/>
                <p:nvPr/>
              </p:nvCxnSpPr>
              <p:spPr>
                <a:xfrm flipH="1">
                  <a:off x="3301323"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895" name="Google Shape;895;p59"/>
                <p:cNvCxnSpPr/>
                <p:nvPr/>
              </p:nvCxnSpPr>
              <p:spPr>
                <a:xfrm flipH="1">
                  <a:off x="3393856" y="1295000"/>
                  <a:ext cx="34500" cy="140700"/>
                </a:xfrm>
                <a:prstGeom prst="straightConnector1">
                  <a:avLst/>
                </a:prstGeom>
                <a:noFill/>
                <a:ln w="9525" cap="flat" cmpd="sng">
                  <a:solidFill>
                    <a:srgbClr val="1A1230"/>
                  </a:solidFill>
                  <a:prstDash val="solid"/>
                  <a:round/>
                  <a:headEnd type="none" w="med" len="med"/>
                  <a:tailEnd type="none" w="med" len="med"/>
                </a:ln>
              </p:spPr>
            </p:cxnSp>
            <p:cxnSp>
              <p:nvCxnSpPr>
                <p:cNvPr id="896" name="Google Shape;896;p59"/>
                <p:cNvCxnSpPr/>
                <p:nvPr/>
              </p:nvCxnSpPr>
              <p:spPr>
                <a:xfrm flipH="1">
                  <a:off x="3332167" y="1295000"/>
                  <a:ext cx="34500" cy="140700"/>
                </a:xfrm>
                <a:prstGeom prst="straightConnector1">
                  <a:avLst/>
                </a:prstGeom>
                <a:noFill/>
                <a:ln w="9525" cap="flat" cmpd="sng">
                  <a:solidFill>
                    <a:srgbClr val="1A1230"/>
                  </a:solidFill>
                  <a:prstDash val="solid"/>
                  <a:round/>
                  <a:headEnd type="none" w="med" len="med"/>
                  <a:tailEnd type="none" w="med" len="med"/>
                </a:ln>
              </p:spPr>
            </p:cxnSp>
          </p:grpSp>
          <p:grpSp>
            <p:nvGrpSpPr>
              <p:cNvPr id="897" name="Google Shape;897;p59"/>
              <p:cNvGrpSpPr/>
              <p:nvPr/>
            </p:nvGrpSpPr>
            <p:grpSpPr>
              <a:xfrm rot="-140638">
                <a:off x="2455288" y="1262771"/>
                <a:ext cx="485946" cy="511418"/>
                <a:chOff x="1630976" y="3749325"/>
                <a:chExt cx="485928" cy="511399"/>
              </a:xfrm>
            </p:grpSpPr>
            <p:sp>
              <p:nvSpPr>
                <p:cNvPr id="898" name="Google Shape;898;p59"/>
                <p:cNvSpPr/>
                <p:nvPr/>
              </p:nvSpPr>
              <p:spPr>
                <a:xfrm rot="5240730">
                  <a:off x="1662594" y="3809548"/>
                  <a:ext cx="375703" cy="375703"/>
                </a:xfrm>
                <a:prstGeom prst="corner">
                  <a:avLst>
                    <a:gd name="adj1" fmla="val 50000"/>
                    <a:gd name="adj2" fmla="val 50000"/>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9"/>
                <p:cNvSpPr/>
                <p:nvPr/>
              </p:nvSpPr>
              <p:spPr>
                <a:xfrm rot="5238387">
                  <a:off x="1927752" y="3843026"/>
                  <a:ext cx="274503" cy="90997"/>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9"/>
                <p:cNvSpPr/>
                <p:nvPr/>
              </p:nvSpPr>
              <p:spPr>
                <a:xfrm rot="-176814">
                  <a:off x="1633044" y="4163018"/>
                  <a:ext cx="274263" cy="90712"/>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1" name="Google Shape;901;p59"/>
            <p:cNvGrpSpPr/>
            <p:nvPr/>
          </p:nvGrpSpPr>
          <p:grpSpPr>
            <a:xfrm>
              <a:off x="520150" y="4639906"/>
              <a:ext cx="1652700" cy="1067244"/>
              <a:chOff x="520150" y="4639906"/>
              <a:chExt cx="1652700" cy="1067244"/>
            </a:xfrm>
          </p:grpSpPr>
          <p:grpSp>
            <p:nvGrpSpPr>
              <p:cNvPr id="902" name="Google Shape;902;p59"/>
              <p:cNvGrpSpPr/>
              <p:nvPr/>
            </p:nvGrpSpPr>
            <p:grpSpPr>
              <a:xfrm>
                <a:off x="520150" y="4789648"/>
                <a:ext cx="1652700" cy="917502"/>
                <a:chOff x="520150" y="4789648"/>
                <a:chExt cx="1652700" cy="917502"/>
              </a:xfrm>
            </p:grpSpPr>
            <p:grpSp>
              <p:nvGrpSpPr>
                <p:cNvPr id="903" name="Google Shape;903;p59"/>
                <p:cNvGrpSpPr/>
                <p:nvPr/>
              </p:nvGrpSpPr>
              <p:grpSpPr>
                <a:xfrm>
                  <a:off x="520150" y="4789648"/>
                  <a:ext cx="1652700" cy="917502"/>
                  <a:chOff x="520150" y="4789648"/>
                  <a:chExt cx="1652700" cy="917502"/>
                </a:xfrm>
              </p:grpSpPr>
              <p:sp>
                <p:nvSpPr>
                  <p:cNvPr id="904" name="Google Shape;904;p59"/>
                  <p:cNvSpPr/>
                  <p:nvPr/>
                </p:nvSpPr>
                <p:spPr>
                  <a:xfrm rot="-5897">
                    <a:off x="1707450" y="4866171"/>
                    <a:ext cx="174900" cy="1422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9"/>
                  <p:cNvSpPr/>
                  <p:nvPr/>
                </p:nvSpPr>
                <p:spPr>
                  <a:xfrm rot="-7488">
                    <a:off x="520148" y="4990450"/>
                    <a:ext cx="1652704" cy="714900"/>
                  </a:xfrm>
                  <a:prstGeom prst="roundRect">
                    <a:avLst>
                      <a:gd name="adj" fmla="val 41423"/>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9"/>
                  <p:cNvSpPr/>
                  <p:nvPr/>
                </p:nvSpPr>
                <p:spPr>
                  <a:xfrm rot="-7522">
                    <a:off x="1657769" y="4789948"/>
                    <a:ext cx="274201" cy="90600"/>
                  </a:xfrm>
                  <a:prstGeom prst="rect">
                    <a:avLst/>
                  </a:prstGeom>
                  <a:solidFill>
                    <a:srgbClr val="666666"/>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59"/>
                <p:cNvSpPr/>
                <p:nvPr/>
              </p:nvSpPr>
              <p:spPr>
                <a:xfrm>
                  <a:off x="17049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9"/>
                <p:cNvSpPr/>
                <p:nvPr/>
              </p:nvSpPr>
              <p:spPr>
                <a:xfrm>
                  <a:off x="17811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9"/>
                <p:cNvSpPr/>
                <p:nvPr/>
              </p:nvSpPr>
              <p:spPr>
                <a:xfrm>
                  <a:off x="1857375" y="5023100"/>
                  <a:ext cx="32700" cy="32700"/>
                </a:xfrm>
                <a:prstGeom prst="ellipse">
                  <a:avLst/>
                </a:prstGeom>
                <a:solidFill>
                  <a:srgbClr val="B7B7B7"/>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59"/>
              <p:cNvGrpSpPr/>
              <p:nvPr/>
            </p:nvGrpSpPr>
            <p:grpSpPr>
              <a:xfrm>
                <a:off x="833075" y="4639906"/>
                <a:ext cx="196097" cy="501842"/>
                <a:chOff x="833075" y="4639906"/>
                <a:chExt cx="196097" cy="501842"/>
              </a:xfrm>
            </p:grpSpPr>
            <p:grpSp>
              <p:nvGrpSpPr>
                <p:cNvPr id="911" name="Google Shape;911;p59"/>
                <p:cNvGrpSpPr/>
                <p:nvPr/>
              </p:nvGrpSpPr>
              <p:grpSpPr>
                <a:xfrm>
                  <a:off x="863289" y="4639906"/>
                  <a:ext cx="165883" cy="418476"/>
                  <a:chOff x="863289" y="4639906"/>
                  <a:chExt cx="165883" cy="418476"/>
                </a:xfrm>
              </p:grpSpPr>
              <p:grpSp>
                <p:nvGrpSpPr>
                  <p:cNvPr id="912" name="Google Shape;912;p59"/>
                  <p:cNvGrpSpPr/>
                  <p:nvPr/>
                </p:nvGrpSpPr>
                <p:grpSpPr>
                  <a:xfrm>
                    <a:off x="884600" y="4906400"/>
                    <a:ext cx="16425" cy="151982"/>
                    <a:chOff x="884600" y="4906400"/>
                    <a:chExt cx="16425" cy="151982"/>
                  </a:xfrm>
                </p:grpSpPr>
                <p:sp>
                  <p:nvSpPr>
                    <p:cNvPr id="913" name="Google Shape;913;p59"/>
                    <p:cNvSpPr/>
                    <p:nvPr/>
                  </p:nvSpPr>
                  <p:spPr>
                    <a:xfrm>
                      <a:off x="884600" y="4906400"/>
                      <a:ext cx="16425" cy="151982"/>
                    </a:xfrm>
                    <a:custGeom>
                      <a:avLst/>
                      <a:gdLst/>
                      <a:ahLst/>
                      <a:cxnLst/>
                      <a:rect l="l" t="t" r="r" b="b"/>
                      <a:pathLst>
                        <a:path w="657" h="5617" extrusionOk="0">
                          <a:moveTo>
                            <a:pt x="657" y="0"/>
                          </a:moveTo>
                          <a:cubicBezTo>
                            <a:pt x="287" y="1848"/>
                            <a:pt x="0" y="3732"/>
                            <a:pt x="0" y="5617"/>
                          </a:cubicBezTo>
                        </a:path>
                      </a:pathLst>
                    </a:custGeom>
                    <a:noFill/>
                    <a:ln w="38100" cap="flat" cmpd="sng">
                      <a:solidFill>
                        <a:srgbClr val="1A1230"/>
                      </a:solidFill>
                      <a:prstDash val="solid"/>
                      <a:round/>
                      <a:headEnd type="none" w="med" len="med"/>
                      <a:tailEnd type="none" w="med" len="med"/>
                    </a:ln>
                  </p:spPr>
                  <p:txBody>
                    <a:bodyPr/>
                    <a:lstStyle/>
                    <a:p>
                      <a:endParaRPr lang="en-US"/>
                    </a:p>
                  </p:txBody>
                </p:sp>
                <p:sp>
                  <p:nvSpPr>
                    <p:cNvPr id="914" name="Google Shape;914;p59"/>
                    <p:cNvSpPr/>
                    <p:nvPr/>
                  </p:nvSpPr>
                  <p:spPr>
                    <a:xfrm>
                      <a:off x="884600" y="4906400"/>
                      <a:ext cx="16425" cy="140425"/>
                    </a:xfrm>
                    <a:custGeom>
                      <a:avLst/>
                      <a:gdLst/>
                      <a:ahLst/>
                      <a:cxnLst/>
                      <a:rect l="l" t="t" r="r" b="b"/>
                      <a:pathLst>
                        <a:path w="657" h="5617" extrusionOk="0">
                          <a:moveTo>
                            <a:pt x="657" y="0"/>
                          </a:moveTo>
                          <a:cubicBezTo>
                            <a:pt x="287" y="1848"/>
                            <a:pt x="0" y="3732"/>
                            <a:pt x="0" y="5617"/>
                          </a:cubicBezTo>
                        </a:path>
                      </a:pathLst>
                    </a:custGeom>
                    <a:noFill/>
                    <a:ln w="19050" cap="flat" cmpd="sng">
                      <a:solidFill>
                        <a:srgbClr val="999999"/>
                      </a:solidFill>
                      <a:prstDash val="solid"/>
                      <a:round/>
                      <a:headEnd type="none" w="med" len="med"/>
                      <a:tailEnd type="none" w="med" len="med"/>
                    </a:ln>
                  </p:spPr>
                  <p:txBody>
                    <a:bodyPr/>
                    <a:lstStyle/>
                    <a:p>
                      <a:endParaRPr lang="en-US"/>
                    </a:p>
                  </p:txBody>
                </p:sp>
              </p:grpSp>
              <p:grpSp>
                <p:nvGrpSpPr>
                  <p:cNvPr id="915" name="Google Shape;915;p59"/>
                  <p:cNvGrpSpPr/>
                  <p:nvPr/>
                </p:nvGrpSpPr>
                <p:grpSpPr>
                  <a:xfrm>
                    <a:off x="863289" y="4639906"/>
                    <a:ext cx="165883" cy="288942"/>
                    <a:chOff x="863289" y="4639906"/>
                    <a:chExt cx="165883" cy="288942"/>
                  </a:xfrm>
                </p:grpSpPr>
                <p:sp>
                  <p:nvSpPr>
                    <p:cNvPr id="916" name="Google Shape;916;p59"/>
                    <p:cNvSpPr/>
                    <p:nvPr/>
                  </p:nvSpPr>
                  <p:spPr>
                    <a:xfrm rot="-9899564">
                      <a:off x="886794" y="4731341"/>
                      <a:ext cx="72989" cy="191315"/>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7" name="Google Shape;917;p59"/>
                    <p:cNvGrpSpPr/>
                    <p:nvPr/>
                  </p:nvGrpSpPr>
                  <p:grpSpPr>
                    <a:xfrm>
                      <a:off x="905272" y="4639906"/>
                      <a:ext cx="123900" cy="109560"/>
                      <a:chOff x="905272" y="4639906"/>
                      <a:chExt cx="123900" cy="109560"/>
                    </a:xfrm>
                  </p:grpSpPr>
                  <p:sp>
                    <p:nvSpPr>
                      <p:cNvPr id="918" name="Google Shape;918;p59"/>
                      <p:cNvSpPr/>
                      <p:nvPr/>
                    </p:nvSpPr>
                    <p:spPr>
                      <a:xfrm rot="1919348">
                        <a:off x="911159" y="4669168"/>
                        <a:ext cx="112127" cy="54696"/>
                      </a:xfrm>
                      <a:prstGeom prst="trapezoid">
                        <a:avLst>
                          <a:gd name="adj" fmla="val 25000"/>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9"/>
                      <p:cNvSpPr/>
                      <p:nvPr/>
                    </p:nvSpPr>
                    <p:spPr>
                      <a:xfrm>
                        <a:off x="974600" y="4639906"/>
                        <a:ext cx="32700" cy="32700"/>
                      </a:xfrm>
                      <a:prstGeom prst="ellipse">
                        <a:avLst/>
                      </a:prstGeom>
                      <a:solidFill>
                        <a:srgbClr val="D9B477"/>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20" name="Google Shape;920;p59"/>
                <p:cNvGrpSpPr/>
                <p:nvPr/>
              </p:nvGrpSpPr>
              <p:grpSpPr>
                <a:xfrm>
                  <a:off x="833075" y="5048504"/>
                  <a:ext cx="108000" cy="93245"/>
                  <a:chOff x="833075" y="5048504"/>
                  <a:chExt cx="108000" cy="93245"/>
                </a:xfrm>
              </p:grpSpPr>
              <p:sp>
                <p:nvSpPr>
                  <p:cNvPr id="921" name="Google Shape;921;p59"/>
                  <p:cNvSpPr/>
                  <p:nvPr/>
                </p:nvSpPr>
                <p:spPr>
                  <a:xfrm rot="-15144">
                    <a:off x="853050" y="5065098"/>
                    <a:ext cx="68101" cy="765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9"/>
                  <p:cNvSpPr/>
                  <p:nvPr/>
                </p:nvSpPr>
                <p:spPr>
                  <a:xfrm rot="-9549">
                    <a:off x="833075" y="5048654"/>
                    <a:ext cx="108000" cy="38400"/>
                  </a:xfrm>
                  <a:prstGeom prst="rect">
                    <a:avLst/>
                  </a:prstGeom>
                  <a:solidFill>
                    <a:srgbClr val="666666"/>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923" name="Google Shape;923;p59"/>
          <p:cNvGrpSpPr/>
          <p:nvPr/>
        </p:nvGrpSpPr>
        <p:grpSpPr>
          <a:xfrm>
            <a:off x="618822" y="4487416"/>
            <a:ext cx="311102" cy="247109"/>
            <a:chOff x="618822" y="4487416"/>
            <a:chExt cx="311102" cy="247109"/>
          </a:xfrm>
        </p:grpSpPr>
        <p:sp>
          <p:nvSpPr>
            <p:cNvPr id="924" name="Google Shape;924;p59"/>
            <p:cNvSpPr/>
            <p:nvPr/>
          </p:nvSpPr>
          <p:spPr>
            <a:xfrm rot="7198174">
              <a:off x="804352" y="4558183"/>
              <a:ext cx="47444" cy="207785"/>
            </a:xfrm>
            <a:prstGeom prst="triangle">
              <a:avLst>
                <a:gd name="adj" fmla="val 50000"/>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9"/>
            <p:cNvSpPr/>
            <p:nvPr/>
          </p:nvSpPr>
          <p:spPr>
            <a:xfrm rot="-2698469">
              <a:off x="631163" y="4532504"/>
              <a:ext cx="171445" cy="105845"/>
            </a:xfrm>
            <a:prstGeom prst="cloud">
              <a:avLst/>
            </a:prstGeom>
            <a:solidFill>
              <a:srgbClr val="EFEFEF"/>
            </a:solidFill>
            <a:ln w="952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59"/>
          <p:cNvGrpSpPr/>
          <p:nvPr/>
        </p:nvGrpSpPr>
        <p:grpSpPr>
          <a:xfrm>
            <a:off x="8120414" y="2885363"/>
            <a:ext cx="360304" cy="236275"/>
            <a:chOff x="6637714" y="3108825"/>
            <a:chExt cx="360304" cy="236275"/>
          </a:xfrm>
        </p:grpSpPr>
        <p:grpSp>
          <p:nvGrpSpPr>
            <p:cNvPr id="927" name="Google Shape;927;p59"/>
            <p:cNvGrpSpPr/>
            <p:nvPr/>
          </p:nvGrpSpPr>
          <p:grpSpPr>
            <a:xfrm>
              <a:off x="6693024" y="3108825"/>
              <a:ext cx="304994" cy="236275"/>
              <a:chOff x="7821724" y="2986775"/>
              <a:chExt cx="304994" cy="236275"/>
            </a:xfrm>
          </p:grpSpPr>
          <p:grpSp>
            <p:nvGrpSpPr>
              <p:cNvPr id="928" name="Google Shape;928;p59"/>
              <p:cNvGrpSpPr/>
              <p:nvPr/>
            </p:nvGrpSpPr>
            <p:grpSpPr>
              <a:xfrm>
                <a:off x="7821724" y="2986775"/>
                <a:ext cx="304994" cy="236275"/>
                <a:chOff x="7822324" y="2955800"/>
                <a:chExt cx="304994" cy="236275"/>
              </a:xfrm>
            </p:grpSpPr>
            <p:sp>
              <p:nvSpPr>
                <p:cNvPr id="929" name="Google Shape;929;p59"/>
                <p:cNvSpPr/>
                <p:nvPr/>
              </p:nvSpPr>
              <p:spPr>
                <a:xfrm rot="-3788051" flipH="1">
                  <a:off x="7959084" y="3036336"/>
                  <a:ext cx="204469" cy="47428"/>
                </a:xfrm>
                <a:prstGeom prst="rect">
                  <a:avLst/>
                </a:prstGeom>
                <a:solidFill>
                  <a:srgbClr val="1A1230"/>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9"/>
                <p:cNvSpPr/>
                <p:nvPr/>
              </p:nvSpPr>
              <p:spPr>
                <a:xfrm rot="3784339">
                  <a:off x="7933686" y="3070601"/>
                  <a:ext cx="127190" cy="47678"/>
                </a:xfrm>
                <a:prstGeom prst="rect">
                  <a:avLst/>
                </a:prstGeom>
                <a:solidFill>
                  <a:srgbClr val="1A1230"/>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9"/>
                <p:cNvSpPr/>
                <p:nvPr/>
              </p:nvSpPr>
              <p:spPr>
                <a:xfrm rot="10800000" flipH="1">
                  <a:off x="7998089" y="3147975"/>
                  <a:ext cx="45000" cy="44100"/>
                </a:xfrm>
                <a:prstGeom prst="triangle">
                  <a:avLst>
                    <a:gd name="adj" fmla="val 50000"/>
                  </a:avLst>
                </a:prstGeom>
                <a:solidFill>
                  <a:srgbClr val="1A1230"/>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9"/>
                <p:cNvSpPr/>
                <p:nvPr/>
              </p:nvSpPr>
              <p:spPr>
                <a:xfrm rot="3788051">
                  <a:off x="7786090" y="3036336"/>
                  <a:ext cx="204469" cy="47428"/>
                </a:xfrm>
                <a:prstGeom prst="rect">
                  <a:avLst/>
                </a:prstGeom>
                <a:solidFill>
                  <a:srgbClr val="1A1230"/>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9"/>
                <p:cNvSpPr/>
                <p:nvPr/>
              </p:nvSpPr>
              <p:spPr>
                <a:xfrm rot="-3784339" flipH="1">
                  <a:off x="7888767" y="3070601"/>
                  <a:ext cx="127190" cy="47678"/>
                </a:xfrm>
                <a:prstGeom prst="rect">
                  <a:avLst/>
                </a:prstGeom>
                <a:solidFill>
                  <a:srgbClr val="1A1230"/>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9"/>
                <p:cNvSpPr/>
                <p:nvPr/>
              </p:nvSpPr>
              <p:spPr>
                <a:xfrm rot="10800000">
                  <a:off x="7906554" y="3147975"/>
                  <a:ext cx="45000" cy="44100"/>
                </a:xfrm>
                <a:prstGeom prst="triangle">
                  <a:avLst>
                    <a:gd name="adj" fmla="val 50000"/>
                  </a:avLst>
                </a:prstGeom>
                <a:solidFill>
                  <a:srgbClr val="1A1230"/>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9"/>
                <p:cNvSpPr/>
                <p:nvPr/>
              </p:nvSpPr>
              <p:spPr>
                <a:xfrm rot="10800000">
                  <a:off x="7960600" y="3024700"/>
                  <a:ext cx="28500" cy="22500"/>
                </a:xfrm>
                <a:prstGeom prst="triangle">
                  <a:avLst>
                    <a:gd name="adj" fmla="val 50000"/>
                  </a:avLst>
                </a:prstGeom>
                <a:solidFill>
                  <a:srgbClr val="1A1230"/>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59"/>
              <p:cNvGrpSpPr/>
              <p:nvPr/>
            </p:nvGrpSpPr>
            <p:grpSpPr>
              <a:xfrm>
                <a:off x="7821724" y="2986775"/>
                <a:ext cx="304994" cy="236275"/>
                <a:chOff x="7822324" y="2955800"/>
                <a:chExt cx="304994" cy="236275"/>
              </a:xfrm>
            </p:grpSpPr>
            <p:sp>
              <p:nvSpPr>
                <p:cNvPr id="937" name="Google Shape;937;p59"/>
                <p:cNvSpPr/>
                <p:nvPr/>
              </p:nvSpPr>
              <p:spPr>
                <a:xfrm rot="-3788051" flipH="1">
                  <a:off x="7959084" y="3036336"/>
                  <a:ext cx="204469" cy="4742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9"/>
                <p:cNvSpPr/>
                <p:nvPr/>
              </p:nvSpPr>
              <p:spPr>
                <a:xfrm rot="3784339">
                  <a:off x="7933686" y="3070601"/>
                  <a:ext cx="127190" cy="476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9"/>
                <p:cNvSpPr/>
                <p:nvPr/>
              </p:nvSpPr>
              <p:spPr>
                <a:xfrm rot="10800000" flipH="1">
                  <a:off x="7998089" y="3147975"/>
                  <a:ext cx="45000" cy="441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9"/>
                <p:cNvSpPr/>
                <p:nvPr/>
              </p:nvSpPr>
              <p:spPr>
                <a:xfrm rot="3788051">
                  <a:off x="7786090" y="3036336"/>
                  <a:ext cx="204469" cy="4742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9"/>
                <p:cNvSpPr/>
                <p:nvPr/>
              </p:nvSpPr>
              <p:spPr>
                <a:xfrm rot="-3784339" flipH="1">
                  <a:off x="7888767" y="3070601"/>
                  <a:ext cx="127190" cy="476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9"/>
                <p:cNvSpPr/>
                <p:nvPr/>
              </p:nvSpPr>
              <p:spPr>
                <a:xfrm rot="10800000">
                  <a:off x="7906554" y="3147975"/>
                  <a:ext cx="45000" cy="441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9"/>
                <p:cNvSpPr/>
                <p:nvPr/>
              </p:nvSpPr>
              <p:spPr>
                <a:xfrm rot="10800000">
                  <a:off x="7960600" y="3024700"/>
                  <a:ext cx="28500" cy="22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4" name="Google Shape;944;p59"/>
            <p:cNvGrpSpPr/>
            <p:nvPr/>
          </p:nvGrpSpPr>
          <p:grpSpPr>
            <a:xfrm>
              <a:off x="6637714" y="3175397"/>
              <a:ext cx="43500" cy="132050"/>
              <a:chOff x="6794877" y="3151584"/>
              <a:chExt cx="43500" cy="132050"/>
            </a:xfrm>
          </p:grpSpPr>
          <p:grpSp>
            <p:nvGrpSpPr>
              <p:cNvPr id="945" name="Google Shape;945;p59"/>
              <p:cNvGrpSpPr/>
              <p:nvPr/>
            </p:nvGrpSpPr>
            <p:grpSpPr>
              <a:xfrm>
                <a:off x="6794877" y="3151584"/>
                <a:ext cx="43500" cy="132050"/>
                <a:chOff x="6794877" y="3151584"/>
                <a:chExt cx="43500" cy="132050"/>
              </a:xfrm>
            </p:grpSpPr>
            <p:sp>
              <p:nvSpPr>
                <p:cNvPr id="946" name="Google Shape;946;p59"/>
                <p:cNvSpPr/>
                <p:nvPr/>
              </p:nvSpPr>
              <p:spPr>
                <a:xfrm flipH="1">
                  <a:off x="6794877" y="3212770"/>
                  <a:ext cx="43500" cy="43500"/>
                </a:xfrm>
                <a:prstGeom prst="blockArc">
                  <a:avLst>
                    <a:gd name="adj1" fmla="val 321277"/>
                    <a:gd name="adj2" fmla="val 16145003"/>
                    <a:gd name="adj3" fmla="val 24619"/>
                  </a:avLst>
                </a:prstGeom>
                <a:solidFill>
                  <a:srgbClr val="1A1230"/>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9"/>
                <p:cNvSpPr/>
                <p:nvPr/>
              </p:nvSpPr>
              <p:spPr>
                <a:xfrm rot="10800000">
                  <a:off x="6794877" y="3179758"/>
                  <a:ext cx="43500" cy="43500"/>
                </a:xfrm>
                <a:prstGeom prst="blockArc">
                  <a:avLst>
                    <a:gd name="adj1" fmla="val 916183"/>
                    <a:gd name="adj2" fmla="val 16145003"/>
                    <a:gd name="adj3" fmla="val 24619"/>
                  </a:avLst>
                </a:prstGeom>
                <a:solidFill>
                  <a:srgbClr val="1A1230"/>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9"/>
                <p:cNvSpPr/>
                <p:nvPr/>
              </p:nvSpPr>
              <p:spPr>
                <a:xfrm>
                  <a:off x="6814500" y="3151584"/>
                  <a:ext cx="7800" cy="22500"/>
                </a:xfrm>
                <a:prstGeom prst="rect">
                  <a:avLst/>
                </a:prstGeom>
                <a:solidFill>
                  <a:srgbClr val="1A1230"/>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9"/>
                <p:cNvSpPr/>
                <p:nvPr/>
              </p:nvSpPr>
              <p:spPr>
                <a:xfrm>
                  <a:off x="6814500" y="3261134"/>
                  <a:ext cx="7800" cy="22500"/>
                </a:xfrm>
                <a:prstGeom prst="rect">
                  <a:avLst/>
                </a:prstGeom>
                <a:solidFill>
                  <a:srgbClr val="1A1230"/>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59"/>
              <p:cNvGrpSpPr/>
              <p:nvPr/>
            </p:nvGrpSpPr>
            <p:grpSpPr>
              <a:xfrm>
                <a:off x="6794877" y="3151584"/>
                <a:ext cx="43500" cy="132050"/>
                <a:chOff x="6794877" y="3151584"/>
                <a:chExt cx="43500" cy="132050"/>
              </a:xfrm>
            </p:grpSpPr>
            <p:sp>
              <p:nvSpPr>
                <p:cNvPr id="951" name="Google Shape;951;p59"/>
                <p:cNvSpPr/>
                <p:nvPr/>
              </p:nvSpPr>
              <p:spPr>
                <a:xfrm flipH="1">
                  <a:off x="6794877" y="3212770"/>
                  <a:ext cx="43500" cy="43500"/>
                </a:xfrm>
                <a:prstGeom prst="blockArc">
                  <a:avLst>
                    <a:gd name="adj1" fmla="val 321277"/>
                    <a:gd name="adj2" fmla="val 16145003"/>
                    <a:gd name="adj3" fmla="val 2461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9"/>
                <p:cNvSpPr/>
                <p:nvPr/>
              </p:nvSpPr>
              <p:spPr>
                <a:xfrm rot="10800000">
                  <a:off x="6794877" y="3179758"/>
                  <a:ext cx="43500" cy="43500"/>
                </a:xfrm>
                <a:prstGeom prst="blockArc">
                  <a:avLst>
                    <a:gd name="adj1" fmla="val 916183"/>
                    <a:gd name="adj2" fmla="val 16145003"/>
                    <a:gd name="adj3" fmla="val 2461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9"/>
                <p:cNvSpPr/>
                <p:nvPr/>
              </p:nvSpPr>
              <p:spPr>
                <a:xfrm>
                  <a:off x="6814500" y="3151584"/>
                  <a:ext cx="7800" cy="22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9"/>
                <p:cNvSpPr/>
                <p:nvPr/>
              </p:nvSpPr>
              <p:spPr>
                <a:xfrm>
                  <a:off x="6814500" y="3261134"/>
                  <a:ext cx="7800" cy="22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55" name="Google Shape;955;p59"/>
          <p:cNvGrpSpPr/>
          <p:nvPr/>
        </p:nvGrpSpPr>
        <p:grpSpPr>
          <a:xfrm>
            <a:off x="6179500" y="3813999"/>
            <a:ext cx="2973124" cy="1185300"/>
            <a:chOff x="6179500" y="3813999"/>
            <a:chExt cx="2973124" cy="1185300"/>
          </a:xfrm>
        </p:grpSpPr>
        <p:sp>
          <p:nvSpPr>
            <p:cNvPr id="956" name="Google Shape;956;p59"/>
            <p:cNvSpPr txBox="1"/>
            <p:nvPr/>
          </p:nvSpPr>
          <p:spPr>
            <a:xfrm rot="-719561">
              <a:off x="6763534" y="4049349"/>
              <a:ext cx="2340381" cy="71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accent2"/>
                  </a:solidFill>
                  <a:latin typeface="Caveat"/>
                  <a:ea typeface="Caveat"/>
                  <a:cs typeface="Caveat"/>
                  <a:sym typeface="Caveat"/>
                </a:rPr>
                <a:t>The  taller the hill, </a:t>
              </a:r>
              <a:br>
                <a:rPr lang="en" sz="1700">
                  <a:solidFill>
                    <a:schemeClr val="accent2"/>
                  </a:solidFill>
                  <a:latin typeface="Caveat"/>
                  <a:ea typeface="Caveat"/>
                  <a:cs typeface="Caveat"/>
                  <a:sym typeface="Caveat"/>
                </a:rPr>
              </a:br>
              <a:r>
                <a:rPr lang="en" sz="1700">
                  <a:solidFill>
                    <a:schemeClr val="accent2"/>
                  </a:solidFill>
                  <a:latin typeface="Caveat"/>
                  <a:ea typeface="Caveat"/>
                  <a:cs typeface="Caveat"/>
                  <a:sym typeface="Caveat"/>
                </a:rPr>
                <a:t>the greater the p</a:t>
              </a:r>
              <a:r>
                <a:rPr lang="en" sz="1700" u="sng">
                  <a:solidFill>
                    <a:schemeClr val="accent2"/>
                  </a:solidFill>
                  <a:latin typeface="Caveat"/>
                  <a:ea typeface="Caveat"/>
                  <a:cs typeface="Caveat"/>
                  <a:sym typeface="Caveat"/>
                </a:rPr>
                <a:t>otentia</a:t>
              </a:r>
              <a:r>
                <a:rPr lang="en" sz="1700">
                  <a:solidFill>
                    <a:schemeClr val="accent2"/>
                  </a:solidFill>
                  <a:latin typeface="Caveat"/>
                  <a:ea typeface="Caveat"/>
                  <a:cs typeface="Caveat"/>
                  <a:sym typeface="Caveat"/>
                </a:rPr>
                <a:t>l</a:t>
              </a:r>
              <a:endParaRPr sz="800">
                <a:solidFill>
                  <a:schemeClr val="accent2"/>
                </a:solidFill>
              </a:endParaRPr>
            </a:p>
          </p:txBody>
        </p:sp>
        <p:sp>
          <p:nvSpPr>
            <p:cNvPr id="957" name="Google Shape;957;p59"/>
            <p:cNvSpPr/>
            <p:nvPr/>
          </p:nvSpPr>
          <p:spPr>
            <a:xfrm>
              <a:off x="6179500" y="4005375"/>
              <a:ext cx="1087050" cy="584250"/>
            </a:xfrm>
            <a:custGeom>
              <a:avLst/>
              <a:gdLst/>
              <a:ahLst/>
              <a:cxnLst/>
              <a:rect l="l" t="t" r="r" b="b"/>
              <a:pathLst>
                <a:path w="43482" h="23370" extrusionOk="0">
                  <a:moveTo>
                    <a:pt x="43482" y="17218"/>
                  </a:moveTo>
                  <a:cubicBezTo>
                    <a:pt x="36672" y="21475"/>
                    <a:pt x="26951" y="25628"/>
                    <a:pt x="19844" y="21887"/>
                  </a:cubicBezTo>
                  <a:cubicBezTo>
                    <a:pt x="11130" y="17300"/>
                    <a:pt x="9345" y="3108"/>
                    <a:pt x="0" y="0"/>
                  </a:cubicBezTo>
                </a:path>
              </a:pathLst>
            </a:custGeom>
            <a:noFill/>
            <a:ln w="9525" cap="flat" cmpd="sng">
              <a:solidFill>
                <a:schemeClr val="accent2"/>
              </a:solidFill>
              <a:prstDash val="solid"/>
              <a:round/>
              <a:headEnd type="none" w="med" len="me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fade">
                                      <p:cBhvr>
                                        <p:cTn id="7" dur="500"/>
                                        <p:tgtEl>
                                          <p:spTgt spid="8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98"/>
                                        </p:tgtEl>
                                        <p:attrNameLst>
                                          <p:attrName>style.visibility</p:attrName>
                                        </p:attrNameLst>
                                      </p:cBhvr>
                                      <p:to>
                                        <p:strVal val="visible"/>
                                      </p:to>
                                    </p:set>
                                    <p:animEffect transition="in" filter="fade">
                                      <p:cBhvr>
                                        <p:cTn id="11" dur="1000"/>
                                        <p:tgtEl>
                                          <p:spTgt spid="69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695"/>
                                        </p:tgtEl>
                                        <p:attrNameLst>
                                          <p:attrName>style.visibility</p:attrName>
                                        </p:attrNameLst>
                                      </p:cBhvr>
                                      <p:to>
                                        <p:strVal val="visible"/>
                                      </p:to>
                                    </p:set>
                                    <p:anim calcmode="lin" valueType="num">
                                      <p:cBhvr additive="base">
                                        <p:cTn id="16" dur="700"/>
                                        <p:tgtEl>
                                          <p:spTgt spid="695"/>
                                        </p:tgtEl>
                                        <p:attrNameLst>
                                          <p:attrName>ppt_x</p:attrName>
                                        </p:attrNameLst>
                                      </p:cBhvr>
                                      <p:tavLst>
                                        <p:tav tm="0">
                                          <p:val>
                                            <p:strVal val="#ppt_x+1"/>
                                          </p:val>
                                        </p:tav>
                                        <p:tav tm="100000">
                                          <p:val>
                                            <p:strVal val="#ppt_x"/>
                                          </p:val>
                                        </p:tav>
                                      </p:tavLst>
                                    </p:anim>
                                  </p:childTnLst>
                                </p:cTn>
                              </p:par>
                            </p:childTnLst>
                          </p:cTn>
                        </p:par>
                        <p:par>
                          <p:cTn id="17" fill="hold">
                            <p:stCondLst>
                              <p:cond delay="700"/>
                            </p:stCondLst>
                            <p:childTnLst>
                              <p:par>
                                <p:cTn id="18" presetID="23" presetClass="entr" presetSubtype="16" fill="hold" nodeType="afterEffect">
                                  <p:stCondLst>
                                    <p:cond delay="0"/>
                                  </p:stCondLst>
                                  <p:childTnLst>
                                    <p:set>
                                      <p:cBhvr>
                                        <p:cTn id="19" dur="1" fill="hold">
                                          <p:stCondLst>
                                            <p:cond delay="0"/>
                                          </p:stCondLst>
                                        </p:cTn>
                                        <p:tgtEl>
                                          <p:spTgt spid="803"/>
                                        </p:tgtEl>
                                        <p:attrNameLst>
                                          <p:attrName>style.visibility</p:attrName>
                                        </p:attrNameLst>
                                      </p:cBhvr>
                                      <p:to>
                                        <p:strVal val="visible"/>
                                      </p:to>
                                    </p:set>
                                    <p:anim calcmode="lin" valueType="num">
                                      <p:cBhvr additive="base">
                                        <p:cTn id="20" dur="500"/>
                                        <p:tgtEl>
                                          <p:spTgt spid="803"/>
                                        </p:tgtEl>
                                        <p:attrNameLst>
                                          <p:attrName>ppt_w</p:attrName>
                                        </p:attrNameLst>
                                      </p:cBhvr>
                                      <p:tavLst>
                                        <p:tav tm="0">
                                          <p:val>
                                            <p:strVal val="0"/>
                                          </p:val>
                                        </p:tav>
                                        <p:tav tm="100000">
                                          <p:val>
                                            <p:strVal val="#ppt_w"/>
                                          </p:val>
                                        </p:tav>
                                      </p:tavLst>
                                    </p:anim>
                                    <p:anim calcmode="lin" valueType="num">
                                      <p:cBhvr additive="base">
                                        <p:cTn id="21" dur="500"/>
                                        <p:tgtEl>
                                          <p:spTgt spid="803"/>
                                        </p:tgtEl>
                                        <p:attrNameLst>
                                          <p:attrName>ppt_h</p:attrName>
                                        </p:attrNameLst>
                                      </p:cBhvr>
                                      <p:tavLst>
                                        <p:tav tm="0">
                                          <p:val>
                                            <p:strVal val="0"/>
                                          </p:val>
                                        </p:tav>
                                        <p:tav tm="100000">
                                          <p:val>
                                            <p:strVal val="#ppt_h"/>
                                          </p:val>
                                        </p:tav>
                                      </p:tavLst>
                                    </p:anim>
                                  </p:childTnLst>
                                </p:cTn>
                              </p:par>
                              <p:par>
                                <p:cTn id="22" presetID="2" presetClass="entr" presetSubtype="1" fill="hold" nodeType="withEffect">
                                  <p:stCondLst>
                                    <p:cond delay="0"/>
                                  </p:stCondLst>
                                  <p:childTnLst>
                                    <p:set>
                                      <p:cBhvr>
                                        <p:cTn id="23" dur="1" fill="hold">
                                          <p:stCondLst>
                                            <p:cond delay="0"/>
                                          </p:stCondLst>
                                        </p:cTn>
                                        <p:tgtEl>
                                          <p:spTgt spid="691"/>
                                        </p:tgtEl>
                                        <p:attrNameLst>
                                          <p:attrName>style.visibility</p:attrName>
                                        </p:attrNameLst>
                                      </p:cBhvr>
                                      <p:to>
                                        <p:strVal val="visible"/>
                                      </p:to>
                                    </p:set>
                                    <p:anim calcmode="lin" valueType="num">
                                      <p:cBhvr additive="base">
                                        <p:cTn id="24" dur="700"/>
                                        <p:tgtEl>
                                          <p:spTgt spid="69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784"/>
                                        </p:tgtEl>
                                        <p:attrNameLst>
                                          <p:attrName>style.visibility</p:attrName>
                                        </p:attrNameLst>
                                      </p:cBhvr>
                                      <p:to>
                                        <p:strVal val="visible"/>
                                      </p:to>
                                    </p:set>
                                    <p:anim calcmode="lin" valueType="num">
                                      <p:cBhvr additive="base">
                                        <p:cTn id="29" dur="500"/>
                                        <p:tgtEl>
                                          <p:spTgt spid="784"/>
                                        </p:tgtEl>
                                        <p:attrNameLst>
                                          <p:attrName>ppt_w</p:attrName>
                                        </p:attrNameLst>
                                      </p:cBhvr>
                                      <p:tavLst>
                                        <p:tav tm="0">
                                          <p:val>
                                            <p:strVal val="0"/>
                                          </p:val>
                                        </p:tav>
                                        <p:tav tm="100000">
                                          <p:val>
                                            <p:strVal val="#ppt_w"/>
                                          </p:val>
                                        </p:tav>
                                      </p:tavLst>
                                    </p:anim>
                                    <p:anim calcmode="lin" valueType="num">
                                      <p:cBhvr additive="base">
                                        <p:cTn id="30" dur="500"/>
                                        <p:tgtEl>
                                          <p:spTgt spid="784"/>
                                        </p:tgtEl>
                                        <p:attrNameLst>
                                          <p:attrName>ppt_h</p:attrName>
                                        </p:attrNameLst>
                                      </p:cBhvr>
                                      <p:tavLst>
                                        <p:tav tm="0">
                                          <p:val>
                                            <p:strVal val="0"/>
                                          </p:val>
                                        </p:tav>
                                        <p:tav tm="100000">
                                          <p:val>
                                            <p:strVal val="#ppt_h"/>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810"/>
                                        </p:tgtEl>
                                        <p:attrNameLst>
                                          <p:attrName>style.visibility</p:attrName>
                                        </p:attrNameLst>
                                      </p:cBhvr>
                                      <p:to>
                                        <p:strVal val="visible"/>
                                      </p:to>
                                    </p:set>
                                    <p:anim calcmode="lin" valueType="num">
                                      <p:cBhvr additive="base">
                                        <p:cTn id="34" dur="500"/>
                                        <p:tgtEl>
                                          <p:spTgt spid="810"/>
                                        </p:tgtEl>
                                        <p:attrNameLst>
                                          <p:attrName>ppt_x</p:attrName>
                                        </p:attrNameLst>
                                      </p:cBhvr>
                                      <p:tavLst>
                                        <p:tav tm="0">
                                          <p:val>
                                            <p:strVal val="#ppt_x+1"/>
                                          </p:val>
                                        </p:tav>
                                        <p:tav tm="100000">
                                          <p:val>
                                            <p:strVal val="#ppt_x"/>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692"/>
                                        </p:tgtEl>
                                        <p:attrNameLst>
                                          <p:attrName>style.visibility</p:attrName>
                                        </p:attrNameLst>
                                      </p:cBhvr>
                                      <p:to>
                                        <p:strVal val="visible"/>
                                      </p:to>
                                    </p:set>
                                    <p:anim calcmode="lin" valueType="num">
                                      <p:cBhvr additive="base">
                                        <p:cTn id="39" dur="700"/>
                                        <p:tgtEl>
                                          <p:spTgt spid="692"/>
                                        </p:tgtEl>
                                        <p:attrNameLst>
                                          <p:attrName>ppt_x</p:attrName>
                                        </p:attrNameLst>
                                      </p:cBhvr>
                                      <p:tavLst>
                                        <p:tav tm="0">
                                          <p:val>
                                            <p:strVal val="#ppt_x+1"/>
                                          </p:val>
                                        </p:tav>
                                        <p:tav tm="100000">
                                          <p:val>
                                            <p:strVal val="#ppt_x"/>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55"/>
                                        </p:tgtEl>
                                        <p:attrNameLst>
                                          <p:attrName>style.visibility</p:attrName>
                                        </p:attrNameLst>
                                      </p:cBhvr>
                                      <p:to>
                                        <p:strVal val="visible"/>
                                      </p:to>
                                    </p:set>
                                    <p:animEffect transition="in" filter="fade">
                                      <p:cBhvr>
                                        <p:cTn id="44" dur="500"/>
                                        <p:tgtEl>
                                          <p:spTgt spid="955"/>
                                        </p:tgtEl>
                                      </p:cBhvr>
                                    </p:animEffect>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647"/>
                                        </p:tgtEl>
                                        <p:attrNameLst>
                                          <p:attrName>style.visibility</p:attrName>
                                        </p:attrNameLst>
                                      </p:cBhvr>
                                      <p:to>
                                        <p:strVal val="visible"/>
                                      </p:to>
                                    </p:set>
                                    <p:anim calcmode="lin" valueType="num">
                                      <p:cBhvr additive="base">
                                        <p:cTn id="48" dur="1000"/>
                                        <p:tgtEl>
                                          <p:spTgt spid="647"/>
                                        </p:tgtEl>
                                        <p:attrNameLst>
                                          <p:attrName>ppt_y</p:attrName>
                                        </p:attrNameLst>
                                      </p:cBhvr>
                                      <p:tavLst>
                                        <p:tav tm="0">
                                          <p:val>
                                            <p:strVal val="#ppt_y+1"/>
                                          </p:val>
                                        </p:tav>
                                        <p:tav tm="100000">
                                          <p:val>
                                            <p:strVal val="#ppt_y"/>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89"/>
                                        </p:tgtEl>
                                        <p:attrNameLst>
                                          <p:attrName>style.visibility</p:attrName>
                                        </p:attrNameLst>
                                      </p:cBhvr>
                                      <p:to>
                                        <p:strVal val="visible"/>
                                      </p:to>
                                    </p:set>
                                    <p:animEffect transition="in" filter="fade">
                                      <p:cBhvr>
                                        <p:cTn id="52" dur="500"/>
                                        <p:tgtEl>
                                          <p:spTgt spid="68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32"/>
                                        </p:tgtEl>
                                        <p:attrNameLst>
                                          <p:attrName>style.visibility</p:attrName>
                                        </p:attrNameLst>
                                      </p:cBhvr>
                                      <p:to>
                                        <p:strVal val="visible"/>
                                      </p:to>
                                    </p:set>
                                    <p:animEffect transition="in" filter="fade">
                                      <p:cBhvr>
                                        <p:cTn id="57" dur="500"/>
                                        <p:tgtEl>
                                          <p:spTgt spid="832"/>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824"/>
                                        </p:tgtEl>
                                        <p:attrNameLst>
                                          <p:attrName>style.visibility</p:attrName>
                                        </p:attrNameLst>
                                      </p:cBhvr>
                                      <p:to>
                                        <p:strVal val="visible"/>
                                      </p:to>
                                    </p:set>
                                    <p:animEffect transition="in" filter="fade">
                                      <p:cBhvr>
                                        <p:cTn id="61" dur="1000"/>
                                        <p:tgtEl>
                                          <p:spTgt spid="824"/>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828"/>
                                        </p:tgtEl>
                                        <p:attrNameLst>
                                          <p:attrName>style.visibility</p:attrName>
                                        </p:attrNameLst>
                                      </p:cBhvr>
                                      <p:to>
                                        <p:strVal val="visible"/>
                                      </p:to>
                                    </p:set>
                                    <p:animEffect transition="in" filter="fade">
                                      <p:cBhvr>
                                        <p:cTn id="65" dur="1000"/>
                                        <p:tgtEl>
                                          <p:spTgt spid="828"/>
                                        </p:tgtEl>
                                      </p:cBhvr>
                                    </p:animEffect>
                                  </p:childTnLst>
                                </p:cTn>
                              </p:par>
                            </p:childTnLst>
                          </p:cTn>
                        </p:par>
                        <p:par>
                          <p:cTn id="66" fill="hold">
                            <p:stCondLst>
                              <p:cond delay="2500"/>
                            </p:stCondLst>
                            <p:childTnLst>
                              <p:par>
                                <p:cTn id="67" presetID="10" presetClass="entr" presetSubtype="0" fill="hold" nodeType="afterEffect">
                                  <p:stCondLst>
                                    <p:cond delay="0"/>
                                  </p:stCondLst>
                                  <p:childTnLst>
                                    <p:set>
                                      <p:cBhvr>
                                        <p:cTn id="68" dur="1" fill="hold">
                                          <p:stCondLst>
                                            <p:cond delay="0"/>
                                          </p:stCondLst>
                                        </p:cTn>
                                        <p:tgtEl>
                                          <p:spTgt spid="771"/>
                                        </p:tgtEl>
                                        <p:attrNameLst>
                                          <p:attrName>style.visibility</p:attrName>
                                        </p:attrNameLst>
                                      </p:cBhvr>
                                      <p:to>
                                        <p:strVal val="visible"/>
                                      </p:to>
                                    </p:set>
                                    <p:animEffect transition="in" filter="fade">
                                      <p:cBhvr>
                                        <p:cTn id="69" dur="700"/>
                                        <p:tgtEl>
                                          <p:spTgt spid="771"/>
                                        </p:tgtEl>
                                      </p:cBhvr>
                                    </p:animEffect>
                                  </p:childTnLst>
                                </p:cTn>
                              </p:par>
                            </p:childTnLst>
                          </p:cTn>
                        </p:par>
                        <p:par>
                          <p:cTn id="70" fill="hold">
                            <p:stCondLst>
                              <p:cond delay="3200"/>
                            </p:stCondLst>
                            <p:childTnLst>
                              <p:par>
                                <p:cTn id="71" presetID="10" presetClass="entr" presetSubtype="0" fill="hold" nodeType="afterEffect">
                                  <p:stCondLst>
                                    <p:cond delay="0"/>
                                  </p:stCondLst>
                                  <p:childTnLst>
                                    <p:set>
                                      <p:cBhvr>
                                        <p:cTn id="72" dur="1" fill="hold">
                                          <p:stCondLst>
                                            <p:cond delay="0"/>
                                          </p:stCondLst>
                                        </p:cTn>
                                        <p:tgtEl>
                                          <p:spTgt spid="772"/>
                                        </p:tgtEl>
                                        <p:attrNameLst>
                                          <p:attrName>style.visibility</p:attrName>
                                        </p:attrNameLst>
                                      </p:cBhvr>
                                      <p:to>
                                        <p:strVal val="visible"/>
                                      </p:to>
                                    </p:set>
                                    <p:animEffect transition="in" filter="fade">
                                      <p:cBhvr>
                                        <p:cTn id="73" dur="700"/>
                                        <p:tgtEl>
                                          <p:spTgt spid="772"/>
                                        </p:tgtEl>
                                      </p:cBhvr>
                                    </p:animEffect>
                                  </p:childTnLst>
                                </p:cTn>
                              </p:par>
                            </p:childTnLst>
                          </p:cTn>
                        </p:par>
                        <p:par>
                          <p:cTn id="74" fill="hold">
                            <p:stCondLst>
                              <p:cond delay="3900"/>
                            </p:stCondLst>
                            <p:childTnLst>
                              <p:par>
                                <p:cTn id="75" presetID="10" presetClass="entr" presetSubtype="0" fill="hold" nodeType="afterEffect">
                                  <p:stCondLst>
                                    <p:cond delay="0"/>
                                  </p:stCondLst>
                                  <p:childTnLst>
                                    <p:set>
                                      <p:cBhvr>
                                        <p:cTn id="76" dur="1" fill="hold">
                                          <p:stCondLst>
                                            <p:cond delay="0"/>
                                          </p:stCondLst>
                                        </p:cTn>
                                        <p:tgtEl>
                                          <p:spTgt spid="773"/>
                                        </p:tgtEl>
                                        <p:attrNameLst>
                                          <p:attrName>style.visibility</p:attrName>
                                        </p:attrNameLst>
                                      </p:cBhvr>
                                      <p:to>
                                        <p:strVal val="visible"/>
                                      </p:to>
                                    </p:set>
                                    <p:animEffect transition="in" filter="fade">
                                      <p:cBhvr>
                                        <p:cTn id="77" dur="700"/>
                                        <p:tgtEl>
                                          <p:spTgt spid="773"/>
                                        </p:tgtEl>
                                      </p:cBhvr>
                                    </p:animEffect>
                                  </p:childTnLst>
                                </p:cTn>
                              </p:par>
                            </p:childTnLst>
                          </p:cTn>
                        </p:par>
                        <p:par>
                          <p:cTn id="78" fill="hold">
                            <p:stCondLst>
                              <p:cond delay="4600"/>
                            </p:stCondLst>
                            <p:childTnLst>
                              <p:par>
                                <p:cTn id="79" presetID="10" presetClass="entr" presetSubtype="0" fill="hold" nodeType="afterEffect">
                                  <p:stCondLst>
                                    <p:cond delay="0"/>
                                  </p:stCondLst>
                                  <p:childTnLst>
                                    <p:set>
                                      <p:cBhvr>
                                        <p:cTn id="80" dur="1" fill="hold">
                                          <p:stCondLst>
                                            <p:cond delay="0"/>
                                          </p:stCondLst>
                                        </p:cTn>
                                        <p:tgtEl>
                                          <p:spTgt spid="708"/>
                                        </p:tgtEl>
                                        <p:attrNameLst>
                                          <p:attrName>style.visibility</p:attrName>
                                        </p:attrNameLst>
                                      </p:cBhvr>
                                      <p:to>
                                        <p:strVal val="visible"/>
                                      </p:to>
                                    </p:set>
                                    <p:animEffect transition="in" filter="fade">
                                      <p:cBhvr>
                                        <p:cTn id="81" dur="500"/>
                                        <p:tgtEl>
                                          <p:spTgt spid="708"/>
                                        </p:tgtEl>
                                      </p:cBhvr>
                                    </p:animEffect>
                                  </p:childTnLst>
                                </p:cTn>
                              </p:par>
                            </p:childTnLst>
                          </p:cTn>
                        </p:par>
                        <p:par>
                          <p:cTn id="82" fill="hold">
                            <p:stCondLst>
                              <p:cond delay="5100"/>
                            </p:stCondLst>
                            <p:childTnLst>
                              <p:par>
                                <p:cTn id="83" presetID="2" presetClass="entr" presetSubtype="4" fill="hold" nodeType="afterEffect">
                                  <p:stCondLst>
                                    <p:cond delay="0"/>
                                  </p:stCondLst>
                                  <p:childTnLst>
                                    <p:set>
                                      <p:cBhvr>
                                        <p:cTn id="84" dur="1" fill="hold">
                                          <p:stCondLst>
                                            <p:cond delay="0"/>
                                          </p:stCondLst>
                                        </p:cTn>
                                        <p:tgtEl>
                                          <p:spTgt spid="690"/>
                                        </p:tgtEl>
                                        <p:attrNameLst>
                                          <p:attrName>style.visibility</p:attrName>
                                        </p:attrNameLst>
                                      </p:cBhvr>
                                      <p:to>
                                        <p:strVal val="visible"/>
                                      </p:to>
                                    </p:set>
                                    <p:anim calcmode="lin" valueType="num">
                                      <p:cBhvr additive="base">
                                        <p:cTn id="85" dur="700"/>
                                        <p:tgtEl>
                                          <p:spTgt spid="690"/>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833"/>
                                        </p:tgtEl>
                                        <p:attrNameLst>
                                          <p:attrName>style.visibility</p:attrName>
                                        </p:attrNameLst>
                                      </p:cBhvr>
                                      <p:to>
                                        <p:strVal val="visible"/>
                                      </p:to>
                                    </p:set>
                                    <p:anim calcmode="lin" valueType="num">
                                      <p:cBhvr additive="base">
                                        <p:cTn id="90" dur="700"/>
                                        <p:tgtEl>
                                          <p:spTgt spid="833"/>
                                        </p:tgtEl>
                                        <p:attrNameLst>
                                          <p:attrName>ppt_y</p:attrName>
                                        </p:attrNameLst>
                                      </p:cBhvr>
                                      <p:tavLst>
                                        <p:tav tm="0">
                                          <p:val>
                                            <p:strVal val="#ppt_y+1"/>
                                          </p:val>
                                        </p:tav>
                                        <p:tav tm="100000">
                                          <p:val>
                                            <p:strVal val="#ppt_y"/>
                                          </p:val>
                                        </p:tav>
                                      </p:tavLst>
                                    </p:anim>
                                  </p:childTnLst>
                                </p:cTn>
                              </p:par>
                            </p:childTnLst>
                          </p:cTn>
                        </p:par>
                        <p:par>
                          <p:cTn id="91" fill="hold">
                            <p:stCondLst>
                              <p:cond delay="700"/>
                            </p:stCondLst>
                            <p:childTnLst>
                              <p:par>
                                <p:cTn id="92" presetID="23" presetClass="entr" presetSubtype="16" fill="hold" nodeType="afterEffect">
                                  <p:stCondLst>
                                    <p:cond delay="0"/>
                                  </p:stCondLst>
                                  <p:childTnLst>
                                    <p:set>
                                      <p:cBhvr>
                                        <p:cTn id="93" dur="1" fill="hold">
                                          <p:stCondLst>
                                            <p:cond delay="0"/>
                                          </p:stCondLst>
                                        </p:cTn>
                                        <p:tgtEl>
                                          <p:spTgt spid="768"/>
                                        </p:tgtEl>
                                        <p:attrNameLst>
                                          <p:attrName>style.visibility</p:attrName>
                                        </p:attrNameLst>
                                      </p:cBhvr>
                                      <p:to>
                                        <p:strVal val="visible"/>
                                      </p:to>
                                    </p:set>
                                    <p:anim calcmode="lin" valueType="num">
                                      <p:cBhvr additive="base">
                                        <p:cTn id="94" dur="1000"/>
                                        <p:tgtEl>
                                          <p:spTgt spid="768"/>
                                        </p:tgtEl>
                                        <p:attrNameLst>
                                          <p:attrName>ppt_w</p:attrName>
                                        </p:attrNameLst>
                                      </p:cBhvr>
                                      <p:tavLst>
                                        <p:tav tm="0">
                                          <p:val>
                                            <p:strVal val="0"/>
                                          </p:val>
                                        </p:tav>
                                        <p:tav tm="100000">
                                          <p:val>
                                            <p:strVal val="#ppt_w"/>
                                          </p:val>
                                        </p:tav>
                                      </p:tavLst>
                                    </p:anim>
                                    <p:anim calcmode="lin" valueType="num">
                                      <p:cBhvr additive="base">
                                        <p:cTn id="95" dur="1000"/>
                                        <p:tgtEl>
                                          <p:spTgt spid="768"/>
                                        </p:tgtEl>
                                        <p:attrNameLst>
                                          <p:attrName>ppt_h</p:attrName>
                                        </p:attrNameLst>
                                      </p:cBhvr>
                                      <p:tavLst>
                                        <p:tav tm="0">
                                          <p:val>
                                            <p:strVal val="0"/>
                                          </p:val>
                                        </p:tav>
                                        <p:tav tm="100000">
                                          <p:val>
                                            <p:strVal val="#ppt_h"/>
                                          </p:val>
                                        </p:tav>
                                      </p:tavLst>
                                    </p:anim>
                                  </p:childTnLst>
                                </p:cTn>
                              </p:par>
                            </p:childTnLst>
                          </p:cTn>
                        </p:par>
                        <p:par>
                          <p:cTn id="96" fill="hold">
                            <p:stCondLst>
                              <p:cond delay="1700"/>
                            </p:stCondLst>
                            <p:childTnLst>
                              <p:par>
                                <p:cTn id="97" presetID="23" presetClass="entr" presetSubtype="16" fill="hold" nodeType="afterEffect">
                                  <p:stCondLst>
                                    <p:cond delay="0"/>
                                  </p:stCondLst>
                                  <p:childTnLst>
                                    <p:set>
                                      <p:cBhvr>
                                        <p:cTn id="98" dur="1" fill="hold">
                                          <p:stCondLst>
                                            <p:cond delay="0"/>
                                          </p:stCondLst>
                                        </p:cTn>
                                        <p:tgtEl>
                                          <p:spTgt spid="923"/>
                                        </p:tgtEl>
                                        <p:attrNameLst>
                                          <p:attrName>style.visibility</p:attrName>
                                        </p:attrNameLst>
                                      </p:cBhvr>
                                      <p:to>
                                        <p:strVal val="visible"/>
                                      </p:to>
                                    </p:set>
                                    <p:anim calcmode="lin" valueType="num">
                                      <p:cBhvr additive="base">
                                        <p:cTn id="99" dur="300"/>
                                        <p:tgtEl>
                                          <p:spTgt spid="923"/>
                                        </p:tgtEl>
                                        <p:attrNameLst>
                                          <p:attrName>ppt_w</p:attrName>
                                        </p:attrNameLst>
                                      </p:cBhvr>
                                      <p:tavLst>
                                        <p:tav tm="0">
                                          <p:val>
                                            <p:strVal val="0"/>
                                          </p:val>
                                        </p:tav>
                                        <p:tav tm="100000">
                                          <p:val>
                                            <p:strVal val="#ppt_w"/>
                                          </p:val>
                                        </p:tav>
                                      </p:tavLst>
                                    </p:anim>
                                    <p:anim calcmode="lin" valueType="num">
                                      <p:cBhvr additive="base">
                                        <p:cTn id="100" dur="300"/>
                                        <p:tgtEl>
                                          <p:spTgt spid="923"/>
                                        </p:tgtEl>
                                        <p:attrNameLst>
                                          <p:attrName>ppt_h</p:attrName>
                                        </p:attrNameLst>
                                      </p:cBhvr>
                                      <p:tavLst>
                                        <p:tav tm="0">
                                          <p:val>
                                            <p:strVal val="0"/>
                                          </p:val>
                                        </p:tav>
                                        <p:tav tm="100000">
                                          <p:val>
                                            <p:strVal val="#ppt_h"/>
                                          </p:val>
                                        </p:tav>
                                      </p:tavLst>
                                    </p:anim>
                                  </p:childTnLst>
                                </p:cTn>
                              </p:par>
                            </p:childTnLst>
                          </p:cTn>
                        </p:par>
                        <p:par>
                          <p:cTn id="101" fill="hold">
                            <p:stCondLst>
                              <p:cond delay="2000"/>
                            </p:stCondLst>
                            <p:childTnLst>
                              <p:par>
                                <p:cTn id="102" presetID="23" presetClass="entr" presetSubtype="16" fill="hold" nodeType="afterEffect">
                                  <p:stCondLst>
                                    <p:cond delay="0"/>
                                  </p:stCondLst>
                                  <p:childTnLst>
                                    <p:set>
                                      <p:cBhvr>
                                        <p:cTn id="103" dur="1" fill="hold">
                                          <p:stCondLst>
                                            <p:cond delay="0"/>
                                          </p:stCondLst>
                                        </p:cTn>
                                        <p:tgtEl>
                                          <p:spTgt spid="740"/>
                                        </p:tgtEl>
                                        <p:attrNameLst>
                                          <p:attrName>style.visibility</p:attrName>
                                        </p:attrNameLst>
                                      </p:cBhvr>
                                      <p:to>
                                        <p:strVal val="visible"/>
                                      </p:to>
                                    </p:set>
                                    <p:anim calcmode="lin" valueType="num">
                                      <p:cBhvr additive="base">
                                        <p:cTn id="104" dur="300"/>
                                        <p:tgtEl>
                                          <p:spTgt spid="740"/>
                                        </p:tgtEl>
                                        <p:attrNameLst>
                                          <p:attrName>ppt_w</p:attrName>
                                        </p:attrNameLst>
                                      </p:cBhvr>
                                      <p:tavLst>
                                        <p:tav tm="0">
                                          <p:val>
                                            <p:strVal val="0"/>
                                          </p:val>
                                        </p:tav>
                                        <p:tav tm="100000">
                                          <p:val>
                                            <p:strVal val="#ppt_w"/>
                                          </p:val>
                                        </p:tav>
                                      </p:tavLst>
                                    </p:anim>
                                    <p:anim calcmode="lin" valueType="num">
                                      <p:cBhvr additive="base">
                                        <p:cTn id="105" dur="300"/>
                                        <p:tgtEl>
                                          <p:spTgt spid="740"/>
                                        </p:tgtEl>
                                        <p:attrNameLst>
                                          <p:attrName>ppt_h</p:attrName>
                                        </p:attrNameLst>
                                      </p:cBhvr>
                                      <p:tavLst>
                                        <p:tav tm="0">
                                          <p:val>
                                            <p:strVal val="0"/>
                                          </p:val>
                                        </p:tav>
                                        <p:tav tm="100000">
                                          <p:val>
                                            <p:strVal val="#ppt_h"/>
                                          </p:val>
                                        </p:tav>
                                      </p:tavLst>
                                    </p:anim>
                                  </p:childTnLst>
                                </p:cTn>
                              </p:par>
                            </p:childTnLst>
                          </p:cTn>
                        </p:par>
                        <p:par>
                          <p:cTn id="106" fill="hold">
                            <p:stCondLst>
                              <p:cond delay="2300"/>
                            </p:stCondLst>
                            <p:childTnLst>
                              <p:par>
                                <p:cTn id="107" presetID="23" presetClass="entr" presetSubtype="16" fill="hold" nodeType="afterEffect">
                                  <p:stCondLst>
                                    <p:cond delay="0"/>
                                  </p:stCondLst>
                                  <p:childTnLst>
                                    <p:set>
                                      <p:cBhvr>
                                        <p:cTn id="108" dur="1" fill="hold">
                                          <p:stCondLst>
                                            <p:cond delay="0"/>
                                          </p:stCondLst>
                                        </p:cTn>
                                        <p:tgtEl>
                                          <p:spTgt spid="733"/>
                                        </p:tgtEl>
                                        <p:attrNameLst>
                                          <p:attrName>style.visibility</p:attrName>
                                        </p:attrNameLst>
                                      </p:cBhvr>
                                      <p:to>
                                        <p:strVal val="visible"/>
                                      </p:to>
                                    </p:set>
                                    <p:anim calcmode="lin" valueType="num">
                                      <p:cBhvr additive="base">
                                        <p:cTn id="109" dur="300"/>
                                        <p:tgtEl>
                                          <p:spTgt spid="733"/>
                                        </p:tgtEl>
                                        <p:attrNameLst>
                                          <p:attrName>ppt_w</p:attrName>
                                        </p:attrNameLst>
                                      </p:cBhvr>
                                      <p:tavLst>
                                        <p:tav tm="0">
                                          <p:val>
                                            <p:strVal val="0"/>
                                          </p:val>
                                        </p:tav>
                                        <p:tav tm="100000">
                                          <p:val>
                                            <p:strVal val="#ppt_w"/>
                                          </p:val>
                                        </p:tav>
                                      </p:tavLst>
                                    </p:anim>
                                    <p:anim calcmode="lin" valueType="num">
                                      <p:cBhvr additive="base">
                                        <p:cTn id="110" dur="300"/>
                                        <p:tgtEl>
                                          <p:spTgt spid="733"/>
                                        </p:tgtEl>
                                        <p:attrNameLst>
                                          <p:attrName>ppt_h</p:attrName>
                                        </p:attrNameLst>
                                      </p:cBhvr>
                                      <p:tavLst>
                                        <p:tav tm="0">
                                          <p:val>
                                            <p:strVal val="0"/>
                                          </p:val>
                                        </p:tav>
                                        <p:tav tm="100000">
                                          <p:val>
                                            <p:strVal val="#ppt_h"/>
                                          </p:val>
                                        </p:tav>
                                      </p:tavLst>
                                    </p:anim>
                                  </p:childTnLst>
                                </p:cTn>
                              </p:par>
                            </p:childTnLst>
                          </p:cTn>
                        </p:par>
                        <p:par>
                          <p:cTn id="111" fill="hold">
                            <p:stCondLst>
                              <p:cond delay="2600"/>
                            </p:stCondLst>
                            <p:childTnLst>
                              <p:par>
                                <p:cTn id="112" presetID="23" presetClass="entr" presetSubtype="16" fill="hold" nodeType="afterEffect">
                                  <p:stCondLst>
                                    <p:cond delay="0"/>
                                  </p:stCondLst>
                                  <p:childTnLst>
                                    <p:set>
                                      <p:cBhvr>
                                        <p:cTn id="113" dur="1" fill="hold">
                                          <p:stCondLst>
                                            <p:cond delay="0"/>
                                          </p:stCondLst>
                                        </p:cTn>
                                        <p:tgtEl>
                                          <p:spTgt spid="753"/>
                                        </p:tgtEl>
                                        <p:attrNameLst>
                                          <p:attrName>style.visibility</p:attrName>
                                        </p:attrNameLst>
                                      </p:cBhvr>
                                      <p:to>
                                        <p:strVal val="visible"/>
                                      </p:to>
                                    </p:set>
                                    <p:anim calcmode="lin" valueType="num">
                                      <p:cBhvr additive="base">
                                        <p:cTn id="114" dur="500"/>
                                        <p:tgtEl>
                                          <p:spTgt spid="753"/>
                                        </p:tgtEl>
                                        <p:attrNameLst>
                                          <p:attrName>ppt_w</p:attrName>
                                        </p:attrNameLst>
                                      </p:cBhvr>
                                      <p:tavLst>
                                        <p:tav tm="0">
                                          <p:val>
                                            <p:strVal val="0"/>
                                          </p:val>
                                        </p:tav>
                                        <p:tav tm="100000">
                                          <p:val>
                                            <p:strVal val="#ppt_w"/>
                                          </p:val>
                                        </p:tav>
                                      </p:tavLst>
                                    </p:anim>
                                    <p:anim calcmode="lin" valueType="num">
                                      <p:cBhvr additive="base">
                                        <p:cTn id="115" dur="500"/>
                                        <p:tgtEl>
                                          <p:spTgt spid="753"/>
                                        </p:tgtEl>
                                        <p:attrNameLst>
                                          <p:attrName>ppt_h</p:attrName>
                                        </p:attrNameLst>
                                      </p:cBhvr>
                                      <p:tavLst>
                                        <p:tav tm="0">
                                          <p:val>
                                            <p:strVal val="0"/>
                                          </p:val>
                                        </p:tav>
                                        <p:tav tm="100000">
                                          <p:val>
                                            <p:strVal val="#ppt_h"/>
                                          </p:val>
                                        </p:tav>
                                      </p:tavLst>
                                    </p:anim>
                                  </p:childTnLst>
                                </p:cTn>
                              </p:par>
                            </p:childTnLst>
                          </p:cTn>
                        </p:par>
                        <p:par>
                          <p:cTn id="116" fill="hold">
                            <p:stCondLst>
                              <p:cond delay="3100"/>
                            </p:stCondLst>
                            <p:childTnLst>
                              <p:par>
                                <p:cTn id="117" presetID="23" presetClass="entr" presetSubtype="16" fill="hold" nodeType="afterEffect">
                                  <p:stCondLst>
                                    <p:cond delay="0"/>
                                  </p:stCondLst>
                                  <p:childTnLst>
                                    <p:set>
                                      <p:cBhvr>
                                        <p:cTn id="118" dur="1" fill="hold">
                                          <p:stCondLst>
                                            <p:cond delay="0"/>
                                          </p:stCondLst>
                                        </p:cTn>
                                        <p:tgtEl>
                                          <p:spTgt spid="811"/>
                                        </p:tgtEl>
                                        <p:attrNameLst>
                                          <p:attrName>style.visibility</p:attrName>
                                        </p:attrNameLst>
                                      </p:cBhvr>
                                      <p:to>
                                        <p:strVal val="visible"/>
                                      </p:to>
                                    </p:set>
                                    <p:anim calcmode="lin" valueType="num">
                                      <p:cBhvr additive="base">
                                        <p:cTn id="119" dur="300"/>
                                        <p:tgtEl>
                                          <p:spTgt spid="811"/>
                                        </p:tgtEl>
                                        <p:attrNameLst>
                                          <p:attrName>ppt_w</p:attrName>
                                        </p:attrNameLst>
                                      </p:cBhvr>
                                      <p:tavLst>
                                        <p:tav tm="0">
                                          <p:val>
                                            <p:strVal val="0"/>
                                          </p:val>
                                        </p:tav>
                                        <p:tav tm="100000">
                                          <p:val>
                                            <p:strVal val="#ppt_w"/>
                                          </p:val>
                                        </p:tav>
                                      </p:tavLst>
                                    </p:anim>
                                    <p:anim calcmode="lin" valueType="num">
                                      <p:cBhvr additive="base">
                                        <p:cTn id="120" dur="300"/>
                                        <p:tgtEl>
                                          <p:spTgt spid="811"/>
                                        </p:tgtEl>
                                        <p:attrNameLst>
                                          <p:attrName>ppt_h</p:attrName>
                                        </p:attrNameLst>
                                      </p:cBhvr>
                                      <p:tavLst>
                                        <p:tav tm="0">
                                          <p:val>
                                            <p:strVal val="0"/>
                                          </p:val>
                                        </p:tav>
                                        <p:tav tm="100000">
                                          <p:val>
                                            <p:strVal val="#ppt_h"/>
                                          </p:val>
                                        </p:tav>
                                      </p:tavLst>
                                    </p:anim>
                                  </p:childTnLst>
                                </p:cTn>
                              </p:par>
                            </p:childTnLst>
                          </p:cTn>
                        </p:par>
                        <p:par>
                          <p:cTn id="121" fill="hold">
                            <p:stCondLst>
                              <p:cond delay="3400"/>
                            </p:stCondLst>
                            <p:childTnLst>
                              <p:par>
                                <p:cTn id="122" presetID="2" presetClass="entr" presetSubtype="2" fill="hold" nodeType="afterEffect">
                                  <p:stCondLst>
                                    <p:cond delay="0"/>
                                  </p:stCondLst>
                                  <p:childTnLst>
                                    <p:set>
                                      <p:cBhvr>
                                        <p:cTn id="123" dur="1" fill="hold">
                                          <p:stCondLst>
                                            <p:cond delay="0"/>
                                          </p:stCondLst>
                                        </p:cTn>
                                        <p:tgtEl>
                                          <p:spTgt spid="646"/>
                                        </p:tgtEl>
                                        <p:attrNameLst>
                                          <p:attrName>style.visibility</p:attrName>
                                        </p:attrNameLst>
                                      </p:cBhvr>
                                      <p:to>
                                        <p:strVal val="visible"/>
                                      </p:to>
                                    </p:set>
                                    <p:anim calcmode="lin" valueType="num">
                                      <p:cBhvr additive="base">
                                        <p:cTn id="124" dur="1000"/>
                                        <p:tgtEl>
                                          <p:spTgt spid="646"/>
                                        </p:tgtEl>
                                        <p:attrNameLst>
                                          <p:attrName>ppt_x</p:attrName>
                                        </p:attrNameLst>
                                      </p:cBhvr>
                                      <p:tavLst>
                                        <p:tav tm="0">
                                          <p:val>
                                            <p:strVal val="#ppt_x+1"/>
                                          </p:val>
                                        </p:tav>
                                        <p:tav tm="100000">
                                          <p:val>
                                            <p:strVal val="#ppt_x"/>
                                          </p:val>
                                        </p:tav>
                                      </p:tavLst>
                                    </p:anim>
                                  </p:childTnLst>
                                </p:cTn>
                              </p:par>
                            </p:childTnLst>
                          </p:cTn>
                        </p:par>
                        <p:par>
                          <p:cTn id="125" fill="hold">
                            <p:stCondLst>
                              <p:cond delay="4400"/>
                            </p:stCondLst>
                            <p:childTnLst>
                              <p:par>
                                <p:cTn id="126" presetID="2" presetClass="entr" presetSubtype="2" fill="hold" nodeType="afterEffect">
                                  <p:stCondLst>
                                    <p:cond delay="0"/>
                                  </p:stCondLst>
                                  <p:childTnLst>
                                    <p:set>
                                      <p:cBhvr>
                                        <p:cTn id="127" dur="1" fill="hold">
                                          <p:stCondLst>
                                            <p:cond delay="0"/>
                                          </p:stCondLst>
                                        </p:cTn>
                                        <p:tgtEl>
                                          <p:spTgt spid="926"/>
                                        </p:tgtEl>
                                        <p:attrNameLst>
                                          <p:attrName>style.visibility</p:attrName>
                                        </p:attrNameLst>
                                      </p:cBhvr>
                                      <p:to>
                                        <p:strVal val="visible"/>
                                      </p:to>
                                    </p:set>
                                    <p:anim calcmode="lin" valueType="num">
                                      <p:cBhvr additive="base">
                                        <p:cTn id="128" dur="600"/>
                                        <p:tgtEl>
                                          <p:spTgt spid="926"/>
                                        </p:tgtEl>
                                        <p:attrNameLst>
                                          <p:attrName>ppt_x</p:attrName>
                                        </p:attrNameLst>
                                      </p:cBhvr>
                                      <p:tavLst>
                                        <p:tav tm="0">
                                          <p:val>
                                            <p:strVal val="#ppt_x+1"/>
                                          </p:val>
                                        </p:tav>
                                        <p:tav tm="100000">
                                          <p:val>
                                            <p:strVal val="#ppt_x"/>
                                          </p:val>
                                        </p:tav>
                                      </p:tavLst>
                                    </p:anim>
                                  </p:childTnLst>
                                </p:cTn>
                              </p:par>
                            </p:childTnLst>
                          </p:cTn>
                        </p:par>
                        <p:par>
                          <p:cTn id="129" fill="hold">
                            <p:stCondLst>
                              <p:cond delay="5000"/>
                            </p:stCondLst>
                            <p:childTnLst>
                              <p:par>
                                <p:cTn id="130" presetID="23" presetClass="entr" presetSubtype="16" fill="hold" nodeType="afterEffect">
                                  <p:stCondLst>
                                    <p:cond delay="0"/>
                                  </p:stCondLst>
                                  <p:childTnLst>
                                    <p:set>
                                      <p:cBhvr>
                                        <p:cTn id="131" dur="1" fill="hold">
                                          <p:stCondLst>
                                            <p:cond delay="0"/>
                                          </p:stCondLst>
                                        </p:cTn>
                                        <p:tgtEl>
                                          <p:spTgt spid="687"/>
                                        </p:tgtEl>
                                        <p:attrNameLst>
                                          <p:attrName>style.visibility</p:attrName>
                                        </p:attrNameLst>
                                      </p:cBhvr>
                                      <p:to>
                                        <p:strVal val="visible"/>
                                      </p:to>
                                    </p:set>
                                    <p:anim calcmode="lin" valueType="num">
                                      <p:cBhvr additive="base">
                                        <p:cTn id="132" dur="500"/>
                                        <p:tgtEl>
                                          <p:spTgt spid="687"/>
                                        </p:tgtEl>
                                        <p:attrNameLst>
                                          <p:attrName>ppt_w</p:attrName>
                                        </p:attrNameLst>
                                      </p:cBhvr>
                                      <p:tavLst>
                                        <p:tav tm="0">
                                          <p:val>
                                            <p:strVal val="0"/>
                                          </p:val>
                                        </p:tav>
                                        <p:tav tm="100000">
                                          <p:val>
                                            <p:strVal val="#ppt_w"/>
                                          </p:val>
                                        </p:tav>
                                      </p:tavLst>
                                    </p:anim>
                                    <p:anim calcmode="lin" valueType="num">
                                      <p:cBhvr additive="base">
                                        <p:cTn id="133" dur="500"/>
                                        <p:tgtEl>
                                          <p:spTgt spid="6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962" name="Google Shape;962;p60"/>
          <p:cNvGrpSpPr/>
          <p:nvPr/>
        </p:nvGrpSpPr>
        <p:grpSpPr>
          <a:xfrm>
            <a:off x="2028479" y="1046787"/>
            <a:ext cx="2564196" cy="4224055"/>
            <a:chOff x="2028479" y="1046787"/>
            <a:chExt cx="2564196" cy="4224055"/>
          </a:xfrm>
        </p:grpSpPr>
        <p:grpSp>
          <p:nvGrpSpPr>
            <p:cNvPr id="963" name="Google Shape;963;p60"/>
            <p:cNvGrpSpPr/>
            <p:nvPr/>
          </p:nvGrpSpPr>
          <p:grpSpPr>
            <a:xfrm>
              <a:off x="2659300" y="1046787"/>
              <a:ext cx="1933375" cy="977788"/>
              <a:chOff x="2659300" y="1046787"/>
              <a:chExt cx="1933375" cy="977788"/>
            </a:xfrm>
          </p:grpSpPr>
          <p:sp>
            <p:nvSpPr>
              <p:cNvPr id="964" name="Google Shape;964;p60"/>
              <p:cNvSpPr/>
              <p:nvPr/>
            </p:nvSpPr>
            <p:spPr>
              <a:xfrm>
                <a:off x="2659300" y="1054225"/>
                <a:ext cx="1933375" cy="970350"/>
              </a:xfrm>
              <a:custGeom>
                <a:avLst/>
                <a:gdLst/>
                <a:ahLst/>
                <a:cxnLst/>
                <a:rect l="l" t="t" r="r" b="b"/>
                <a:pathLst>
                  <a:path w="77335" h="38814" extrusionOk="0">
                    <a:moveTo>
                      <a:pt x="584" y="38376"/>
                    </a:moveTo>
                    <a:lnTo>
                      <a:pt x="1167" y="36771"/>
                    </a:lnTo>
                    <a:lnTo>
                      <a:pt x="2043" y="32977"/>
                    </a:lnTo>
                    <a:lnTo>
                      <a:pt x="2481" y="29767"/>
                    </a:lnTo>
                    <a:lnTo>
                      <a:pt x="1751" y="26995"/>
                    </a:lnTo>
                    <a:lnTo>
                      <a:pt x="875" y="23201"/>
                    </a:lnTo>
                    <a:lnTo>
                      <a:pt x="0" y="19407"/>
                    </a:lnTo>
                    <a:lnTo>
                      <a:pt x="1459" y="16489"/>
                    </a:lnTo>
                    <a:lnTo>
                      <a:pt x="4086" y="13425"/>
                    </a:lnTo>
                    <a:lnTo>
                      <a:pt x="8171" y="9047"/>
                    </a:lnTo>
                    <a:lnTo>
                      <a:pt x="13570" y="5983"/>
                    </a:lnTo>
                    <a:lnTo>
                      <a:pt x="17802" y="3502"/>
                    </a:lnTo>
                    <a:lnTo>
                      <a:pt x="24222" y="1897"/>
                    </a:lnTo>
                    <a:lnTo>
                      <a:pt x="30350" y="438"/>
                    </a:lnTo>
                    <a:lnTo>
                      <a:pt x="35749" y="0"/>
                    </a:lnTo>
                    <a:lnTo>
                      <a:pt x="43045" y="0"/>
                    </a:lnTo>
                    <a:lnTo>
                      <a:pt x="49465" y="146"/>
                    </a:lnTo>
                    <a:lnTo>
                      <a:pt x="55448" y="1168"/>
                    </a:lnTo>
                    <a:lnTo>
                      <a:pt x="63035" y="2919"/>
                    </a:lnTo>
                    <a:lnTo>
                      <a:pt x="68872" y="5107"/>
                    </a:lnTo>
                    <a:lnTo>
                      <a:pt x="72666" y="7150"/>
                    </a:lnTo>
                    <a:lnTo>
                      <a:pt x="75292" y="9777"/>
                    </a:lnTo>
                    <a:lnTo>
                      <a:pt x="77335" y="13716"/>
                    </a:lnTo>
                    <a:lnTo>
                      <a:pt x="76313" y="18240"/>
                    </a:lnTo>
                    <a:lnTo>
                      <a:pt x="73687" y="19991"/>
                    </a:lnTo>
                    <a:lnTo>
                      <a:pt x="75730" y="16927"/>
                    </a:lnTo>
                    <a:lnTo>
                      <a:pt x="75146" y="13862"/>
                    </a:lnTo>
                    <a:lnTo>
                      <a:pt x="71936" y="9923"/>
                    </a:lnTo>
                    <a:lnTo>
                      <a:pt x="68434" y="8026"/>
                    </a:lnTo>
                    <a:lnTo>
                      <a:pt x="61868" y="5107"/>
                    </a:lnTo>
                    <a:lnTo>
                      <a:pt x="53843" y="3211"/>
                    </a:lnTo>
                    <a:lnTo>
                      <a:pt x="45379" y="2481"/>
                    </a:lnTo>
                    <a:lnTo>
                      <a:pt x="37938" y="2481"/>
                    </a:lnTo>
                    <a:lnTo>
                      <a:pt x="30788" y="3356"/>
                    </a:lnTo>
                    <a:lnTo>
                      <a:pt x="23055" y="5253"/>
                    </a:lnTo>
                    <a:lnTo>
                      <a:pt x="15175" y="8755"/>
                    </a:lnTo>
                    <a:lnTo>
                      <a:pt x="10798" y="11528"/>
                    </a:lnTo>
                    <a:lnTo>
                      <a:pt x="5691" y="16635"/>
                    </a:lnTo>
                    <a:lnTo>
                      <a:pt x="4961" y="20137"/>
                    </a:lnTo>
                    <a:lnTo>
                      <a:pt x="5399" y="23785"/>
                    </a:lnTo>
                    <a:lnTo>
                      <a:pt x="6858" y="26849"/>
                    </a:lnTo>
                    <a:lnTo>
                      <a:pt x="7296" y="29913"/>
                    </a:lnTo>
                    <a:lnTo>
                      <a:pt x="7588" y="32831"/>
                    </a:lnTo>
                    <a:lnTo>
                      <a:pt x="7150" y="37646"/>
                    </a:lnTo>
                    <a:lnTo>
                      <a:pt x="3356" y="38814"/>
                    </a:lnTo>
                    <a:close/>
                  </a:path>
                </a:pathLst>
              </a:custGeom>
              <a:solidFill>
                <a:srgbClr val="FF9973"/>
              </a:solidFill>
              <a:ln>
                <a:noFill/>
              </a:ln>
            </p:spPr>
            <p:txBody>
              <a:bodyPr/>
              <a:lstStyle/>
              <a:p>
                <a:endParaRPr lang="en-US"/>
              </a:p>
            </p:txBody>
          </p:sp>
          <p:sp>
            <p:nvSpPr>
              <p:cNvPr id="965" name="Google Shape;965;p60"/>
              <p:cNvSpPr/>
              <p:nvPr/>
            </p:nvSpPr>
            <p:spPr>
              <a:xfrm>
                <a:off x="2666572" y="1046787"/>
                <a:ext cx="1918675" cy="955900"/>
              </a:xfrm>
              <a:custGeom>
                <a:avLst/>
                <a:gdLst/>
                <a:ahLst/>
                <a:cxnLst/>
                <a:rect l="l" t="t" r="r" b="b"/>
                <a:pathLst>
                  <a:path w="76747" h="38236" extrusionOk="0">
                    <a:moveTo>
                      <a:pt x="1314" y="38236"/>
                    </a:moveTo>
                    <a:cubicBezTo>
                      <a:pt x="1509" y="36972"/>
                      <a:pt x="2603" y="34054"/>
                      <a:pt x="2481" y="30649"/>
                    </a:cubicBezTo>
                    <a:cubicBezTo>
                      <a:pt x="2359" y="27244"/>
                      <a:pt x="-1418" y="22015"/>
                      <a:pt x="584" y="17808"/>
                    </a:cubicBezTo>
                    <a:cubicBezTo>
                      <a:pt x="2586" y="13601"/>
                      <a:pt x="9334" y="8299"/>
                      <a:pt x="14494" y="5405"/>
                    </a:cubicBezTo>
                    <a:cubicBezTo>
                      <a:pt x="19654" y="2511"/>
                      <a:pt x="25479" y="1222"/>
                      <a:pt x="31542" y="444"/>
                    </a:cubicBezTo>
                    <a:cubicBezTo>
                      <a:pt x="37605" y="-334"/>
                      <a:pt x="44963" y="6"/>
                      <a:pt x="50874" y="736"/>
                    </a:cubicBezTo>
                    <a:cubicBezTo>
                      <a:pt x="56785" y="1466"/>
                      <a:pt x="62975" y="3193"/>
                      <a:pt x="67009" y="4822"/>
                    </a:cubicBezTo>
                    <a:cubicBezTo>
                      <a:pt x="71043" y="6451"/>
                      <a:pt x="73479" y="8591"/>
                      <a:pt x="75077" y="10512"/>
                    </a:cubicBezTo>
                    <a:cubicBezTo>
                      <a:pt x="76675" y="12433"/>
                      <a:pt x="76980" y="14598"/>
                      <a:pt x="76599" y="16349"/>
                    </a:cubicBezTo>
                    <a:cubicBezTo>
                      <a:pt x="76219" y="18100"/>
                      <a:pt x="74240" y="19753"/>
                      <a:pt x="72794" y="21018"/>
                    </a:cubicBezTo>
                    <a:cubicBezTo>
                      <a:pt x="71348" y="22283"/>
                      <a:pt x="68735" y="23451"/>
                      <a:pt x="67923" y="23937"/>
                    </a:cubicBezTo>
                  </a:path>
                </a:pathLst>
              </a:custGeom>
              <a:noFill/>
              <a:ln w="38100" cap="flat" cmpd="sng">
                <a:solidFill>
                  <a:srgbClr val="B45F06"/>
                </a:solidFill>
                <a:prstDash val="solid"/>
                <a:round/>
                <a:headEnd type="none" w="med" len="med"/>
                <a:tailEnd type="none" w="med" len="med"/>
              </a:ln>
            </p:spPr>
            <p:txBody>
              <a:bodyPr/>
              <a:lstStyle/>
              <a:p>
                <a:endParaRPr lang="en-US"/>
              </a:p>
            </p:txBody>
          </p:sp>
          <p:sp>
            <p:nvSpPr>
              <p:cNvPr id="966" name="Google Shape;966;p60"/>
              <p:cNvSpPr/>
              <p:nvPr/>
            </p:nvSpPr>
            <p:spPr>
              <a:xfrm>
                <a:off x="2778982" y="1114090"/>
                <a:ext cx="1772825" cy="895875"/>
              </a:xfrm>
              <a:custGeom>
                <a:avLst/>
                <a:gdLst/>
                <a:ahLst/>
                <a:cxnLst/>
                <a:rect l="l" t="t" r="r" b="b"/>
                <a:pathLst>
                  <a:path w="70913" h="35835" extrusionOk="0">
                    <a:moveTo>
                      <a:pt x="2217" y="35835"/>
                    </a:moveTo>
                    <a:cubicBezTo>
                      <a:pt x="2241" y="34546"/>
                      <a:pt x="2655" y="31507"/>
                      <a:pt x="2363" y="28102"/>
                    </a:cubicBezTo>
                    <a:cubicBezTo>
                      <a:pt x="2071" y="24697"/>
                      <a:pt x="-1188" y="19225"/>
                      <a:pt x="466" y="15407"/>
                    </a:cubicBezTo>
                    <a:cubicBezTo>
                      <a:pt x="2120" y="11589"/>
                      <a:pt x="7405" y="7690"/>
                      <a:pt x="12285" y="5193"/>
                    </a:cubicBezTo>
                    <a:cubicBezTo>
                      <a:pt x="17165" y="2696"/>
                      <a:pt x="23903" y="1173"/>
                      <a:pt x="29747" y="423"/>
                    </a:cubicBezTo>
                    <a:cubicBezTo>
                      <a:pt x="35592" y="-327"/>
                      <a:pt x="41969" y="17"/>
                      <a:pt x="47352" y="695"/>
                    </a:cubicBezTo>
                    <a:cubicBezTo>
                      <a:pt x="52735" y="1373"/>
                      <a:pt x="58372" y="2977"/>
                      <a:pt x="62045" y="4491"/>
                    </a:cubicBezTo>
                    <a:cubicBezTo>
                      <a:pt x="65719" y="6005"/>
                      <a:pt x="67937" y="7992"/>
                      <a:pt x="69393" y="9777"/>
                    </a:cubicBezTo>
                    <a:cubicBezTo>
                      <a:pt x="70849" y="11562"/>
                      <a:pt x="71126" y="13572"/>
                      <a:pt x="70779" y="15199"/>
                    </a:cubicBezTo>
                    <a:cubicBezTo>
                      <a:pt x="70432" y="16826"/>
                      <a:pt x="68630" y="18362"/>
                      <a:pt x="67313" y="19537"/>
                    </a:cubicBezTo>
                    <a:cubicBezTo>
                      <a:pt x="65996" y="20712"/>
                      <a:pt x="63617" y="21796"/>
                      <a:pt x="62878" y="22248"/>
                    </a:cubicBezTo>
                  </a:path>
                </a:pathLst>
              </a:custGeom>
              <a:noFill/>
              <a:ln w="38100" cap="flat" cmpd="sng">
                <a:solidFill>
                  <a:srgbClr val="B45F06"/>
                </a:solidFill>
                <a:prstDash val="solid"/>
                <a:round/>
                <a:headEnd type="none" w="med" len="med"/>
                <a:tailEnd type="none" w="med" len="med"/>
              </a:ln>
            </p:spPr>
            <p:txBody>
              <a:bodyPr/>
              <a:lstStyle/>
              <a:p>
                <a:endParaRPr lang="en-US"/>
              </a:p>
            </p:txBody>
          </p:sp>
        </p:grpSp>
        <p:grpSp>
          <p:nvGrpSpPr>
            <p:cNvPr id="967" name="Google Shape;967;p60"/>
            <p:cNvGrpSpPr/>
            <p:nvPr/>
          </p:nvGrpSpPr>
          <p:grpSpPr>
            <a:xfrm flipH="1">
              <a:off x="2028479" y="3268150"/>
              <a:ext cx="726971" cy="2002692"/>
              <a:chOff x="6767221" y="3339365"/>
              <a:chExt cx="2058825" cy="1952703"/>
            </a:xfrm>
          </p:grpSpPr>
          <p:sp>
            <p:nvSpPr>
              <p:cNvPr id="968" name="Google Shape;968;p60"/>
              <p:cNvSpPr/>
              <p:nvPr/>
            </p:nvSpPr>
            <p:spPr>
              <a:xfrm>
                <a:off x="6767221" y="3503318"/>
                <a:ext cx="2058825" cy="1788750"/>
              </a:xfrm>
              <a:custGeom>
                <a:avLst/>
                <a:gdLst/>
                <a:ahLst/>
                <a:cxnLst/>
                <a:rect l="l" t="t" r="r" b="b"/>
                <a:pathLst>
                  <a:path w="82353" h="71550" extrusionOk="0">
                    <a:moveTo>
                      <a:pt x="8001" y="0"/>
                    </a:moveTo>
                    <a:lnTo>
                      <a:pt x="12546" y="1138"/>
                    </a:lnTo>
                    <a:lnTo>
                      <a:pt x="12753" y="5975"/>
                    </a:lnTo>
                    <a:lnTo>
                      <a:pt x="14611" y="9176"/>
                    </a:lnTo>
                    <a:lnTo>
                      <a:pt x="18332" y="12022"/>
                    </a:lnTo>
                    <a:lnTo>
                      <a:pt x="29431" y="14668"/>
                    </a:lnTo>
                    <a:lnTo>
                      <a:pt x="45987" y="16082"/>
                    </a:lnTo>
                    <a:lnTo>
                      <a:pt x="59286" y="16932"/>
                    </a:lnTo>
                    <a:lnTo>
                      <a:pt x="71880" y="19478"/>
                    </a:lnTo>
                    <a:lnTo>
                      <a:pt x="79805" y="22874"/>
                    </a:lnTo>
                    <a:lnTo>
                      <a:pt x="82353" y="27544"/>
                    </a:lnTo>
                    <a:lnTo>
                      <a:pt x="81504" y="34053"/>
                    </a:lnTo>
                    <a:lnTo>
                      <a:pt x="74568" y="49194"/>
                    </a:lnTo>
                    <a:lnTo>
                      <a:pt x="60561" y="70984"/>
                    </a:lnTo>
                    <a:lnTo>
                      <a:pt x="7216" y="71550"/>
                    </a:lnTo>
                    <a:lnTo>
                      <a:pt x="13724" y="67164"/>
                    </a:lnTo>
                    <a:lnTo>
                      <a:pt x="31968" y="54348"/>
                    </a:lnTo>
                    <a:lnTo>
                      <a:pt x="44364" y="45527"/>
                    </a:lnTo>
                    <a:lnTo>
                      <a:pt x="53042" y="37987"/>
                    </a:lnTo>
                    <a:lnTo>
                      <a:pt x="57587" y="33576"/>
                    </a:lnTo>
                    <a:lnTo>
                      <a:pt x="59241" y="29877"/>
                    </a:lnTo>
                    <a:lnTo>
                      <a:pt x="55936" y="23902"/>
                    </a:lnTo>
                    <a:lnTo>
                      <a:pt x="41059" y="21056"/>
                    </a:lnTo>
                    <a:lnTo>
                      <a:pt x="20810" y="18353"/>
                    </a:lnTo>
                    <a:lnTo>
                      <a:pt x="9904" y="17073"/>
                    </a:lnTo>
                    <a:lnTo>
                      <a:pt x="2263" y="14243"/>
                    </a:lnTo>
                    <a:lnTo>
                      <a:pt x="0" y="10139"/>
                    </a:lnTo>
                    <a:lnTo>
                      <a:pt x="991" y="4904"/>
                    </a:lnTo>
                    <a:lnTo>
                      <a:pt x="2421" y="711"/>
                    </a:lnTo>
                    <a:close/>
                  </a:path>
                </a:pathLst>
              </a:custGeom>
              <a:solidFill>
                <a:srgbClr val="FF9973"/>
              </a:solidFill>
              <a:ln>
                <a:noFill/>
              </a:ln>
            </p:spPr>
            <p:txBody>
              <a:bodyPr/>
              <a:lstStyle/>
              <a:p>
                <a:endParaRPr lang="en-US"/>
              </a:p>
            </p:txBody>
          </p:sp>
          <p:sp>
            <p:nvSpPr>
              <p:cNvPr id="969" name="Google Shape;969;p60"/>
              <p:cNvSpPr/>
              <p:nvPr/>
            </p:nvSpPr>
            <p:spPr>
              <a:xfrm>
                <a:off x="6779593" y="3339365"/>
                <a:ext cx="1438700" cy="1867800"/>
              </a:xfrm>
              <a:custGeom>
                <a:avLst/>
                <a:gdLst/>
                <a:ahLst/>
                <a:cxnLst/>
                <a:rect l="l" t="t" r="r" b="b"/>
                <a:pathLst>
                  <a:path w="57548" h="74712" extrusionOk="0">
                    <a:moveTo>
                      <a:pt x="8137" y="0"/>
                    </a:moveTo>
                    <a:cubicBezTo>
                      <a:pt x="7241" y="3491"/>
                      <a:pt x="-5469" y="15155"/>
                      <a:pt x="2759" y="20943"/>
                    </a:cubicBezTo>
                    <a:cubicBezTo>
                      <a:pt x="10987" y="26731"/>
                      <a:pt x="55997" y="25767"/>
                      <a:pt x="57506" y="34728"/>
                    </a:cubicBezTo>
                    <a:cubicBezTo>
                      <a:pt x="59016" y="43690"/>
                      <a:pt x="19431" y="68048"/>
                      <a:pt x="11816" y="74712"/>
                    </a:cubicBezTo>
                  </a:path>
                </a:pathLst>
              </a:custGeom>
              <a:noFill/>
              <a:ln w="38100" cap="flat" cmpd="sng">
                <a:solidFill>
                  <a:srgbClr val="B45F06"/>
                </a:solidFill>
                <a:prstDash val="solid"/>
                <a:round/>
                <a:headEnd type="none" w="med" len="med"/>
                <a:tailEnd type="none" w="med" len="med"/>
              </a:ln>
            </p:spPr>
            <p:txBody>
              <a:bodyPr/>
              <a:lstStyle/>
              <a:p>
                <a:endParaRPr lang="en-US"/>
              </a:p>
            </p:txBody>
          </p:sp>
          <p:sp>
            <p:nvSpPr>
              <p:cNvPr id="970" name="Google Shape;970;p60"/>
              <p:cNvSpPr/>
              <p:nvPr/>
            </p:nvSpPr>
            <p:spPr>
              <a:xfrm>
                <a:off x="7084270" y="3339365"/>
                <a:ext cx="1734113" cy="1874875"/>
              </a:xfrm>
              <a:custGeom>
                <a:avLst/>
                <a:gdLst/>
                <a:ahLst/>
                <a:cxnLst/>
                <a:rect l="l" t="t" r="r" b="b"/>
                <a:pathLst>
                  <a:path w="76460" h="74995" extrusionOk="0">
                    <a:moveTo>
                      <a:pt x="2893" y="0"/>
                    </a:moveTo>
                    <a:cubicBezTo>
                      <a:pt x="3437" y="3019"/>
                      <a:pt x="-5799" y="13065"/>
                      <a:pt x="6159" y="18112"/>
                    </a:cubicBezTo>
                    <a:cubicBezTo>
                      <a:pt x="18118" y="23159"/>
                      <a:pt x="66227" y="20801"/>
                      <a:pt x="74644" y="30281"/>
                    </a:cubicBezTo>
                    <a:cubicBezTo>
                      <a:pt x="83061" y="39762"/>
                      <a:pt x="59659" y="67543"/>
                      <a:pt x="56662" y="74995"/>
                    </a:cubicBezTo>
                  </a:path>
                </a:pathLst>
              </a:custGeom>
              <a:noFill/>
              <a:ln w="38100" cap="flat" cmpd="sng">
                <a:solidFill>
                  <a:srgbClr val="B45F06"/>
                </a:solidFill>
                <a:prstDash val="solid"/>
                <a:round/>
                <a:headEnd type="none" w="med" len="med"/>
                <a:tailEnd type="none" w="med" len="med"/>
              </a:ln>
            </p:spPr>
            <p:txBody>
              <a:bodyPr/>
              <a:lstStyle/>
              <a:p>
                <a:endParaRPr lang="en-US"/>
              </a:p>
            </p:txBody>
          </p:sp>
        </p:grpSp>
      </p:grpSp>
      <p:cxnSp>
        <p:nvCxnSpPr>
          <p:cNvPr id="971" name="Google Shape;971;p60"/>
          <p:cNvCxnSpPr/>
          <p:nvPr/>
        </p:nvCxnSpPr>
        <p:spPr>
          <a:xfrm>
            <a:off x="6391174" y="3811090"/>
            <a:ext cx="1980600" cy="0"/>
          </a:xfrm>
          <a:prstGeom prst="straightConnector1">
            <a:avLst/>
          </a:prstGeom>
          <a:noFill/>
          <a:ln w="19050" cap="flat" cmpd="sng">
            <a:solidFill>
              <a:schemeClr val="accent1"/>
            </a:solidFill>
            <a:prstDash val="solid"/>
            <a:round/>
            <a:headEnd type="none" w="med" len="med"/>
            <a:tailEnd type="triangle" w="med" len="med"/>
          </a:ln>
        </p:spPr>
      </p:cxnSp>
      <p:grpSp>
        <p:nvGrpSpPr>
          <p:cNvPr id="972" name="Google Shape;972;p60"/>
          <p:cNvGrpSpPr/>
          <p:nvPr/>
        </p:nvGrpSpPr>
        <p:grpSpPr>
          <a:xfrm>
            <a:off x="2089589" y="4389789"/>
            <a:ext cx="380134" cy="799453"/>
            <a:chOff x="2089589" y="4389789"/>
            <a:chExt cx="380134" cy="799453"/>
          </a:xfrm>
        </p:grpSpPr>
        <p:grpSp>
          <p:nvGrpSpPr>
            <p:cNvPr id="973" name="Google Shape;973;p60"/>
            <p:cNvGrpSpPr/>
            <p:nvPr/>
          </p:nvGrpSpPr>
          <p:grpSpPr>
            <a:xfrm rot="-6701126">
              <a:off x="2037921" y="4842064"/>
              <a:ext cx="531072" cy="146674"/>
              <a:chOff x="3885928" y="3624391"/>
              <a:chExt cx="531087" cy="146678"/>
            </a:xfrm>
          </p:grpSpPr>
          <p:sp>
            <p:nvSpPr>
              <p:cNvPr id="974" name="Google Shape;974;p60"/>
              <p:cNvSpPr/>
              <p:nvPr/>
            </p:nvSpPr>
            <p:spPr>
              <a:xfrm>
                <a:off x="3885928" y="3660198"/>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0"/>
              <p:cNvSpPr/>
              <p:nvPr/>
            </p:nvSpPr>
            <p:spPr>
              <a:xfrm>
                <a:off x="4190808" y="3680769"/>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0"/>
              <p:cNvSpPr/>
              <p:nvPr/>
            </p:nvSpPr>
            <p:spPr>
              <a:xfrm>
                <a:off x="4371716" y="3624391"/>
                <a:ext cx="45300" cy="45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60"/>
            <p:cNvGrpSpPr/>
            <p:nvPr/>
          </p:nvGrpSpPr>
          <p:grpSpPr>
            <a:xfrm rot="-4845507">
              <a:off x="2091430" y="4411037"/>
              <a:ext cx="167037" cy="145786"/>
              <a:chOff x="4631525" y="3332650"/>
              <a:chExt cx="275700" cy="240625"/>
            </a:xfrm>
          </p:grpSpPr>
          <p:sp>
            <p:nvSpPr>
              <p:cNvPr id="978" name="Google Shape;978;p60"/>
              <p:cNvSpPr/>
              <p:nvPr/>
            </p:nvSpPr>
            <p:spPr>
              <a:xfrm>
                <a:off x="4631525" y="3536375"/>
                <a:ext cx="36900" cy="369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0"/>
              <p:cNvSpPr/>
              <p:nvPr/>
            </p:nvSpPr>
            <p:spPr>
              <a:xfrm>
                <a:off x="4717425" y="3423400"/>
                <a:ext cx="36900" cy="369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0"/>
              <p:cNvSpPr/>
              <p:nvPr/>
            </p:nvSpPr>
            <p:spPr>
              <a:xfrm>
                <a:off x="4795050" y="3423400"/>
                <a:ext cx="36900" cy="369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0"/>
              <p:cNvSpPr/>
              <p:nvPr/>
            </p:nvSpPr>
            <p:spPr>
              <a:xfrm>
                <a:off x="4877225" y="3332650"/>
                <a:ext cx="30000" cy="300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2" name="Google Shape;982;p60"/>
          <p:cNvSpPr/>
          <p:nvPr/>
        </p:nvSpPr>
        <p:spPr>
          <a:xfrm rot="-5400000">
            <a:off x="6441009" y="2069547"/>
            <a:ext cx="669300" cy="1045500"/>
          </a:xfrm>
          <a:prstGeom prst="downArrow">
            <a:avLst>
              <a:gd name="adj1" fmla="val 50000"/>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60"/>
          <p:cNvSpPr/>
          <p:nvPr/>
        </p:nvSpPr>
        <p:spPr>
          <a:xfrm>
            <a:off x="0" y="3778450"/>
            <a:ext cx="914400" cy="1365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4" name="Google Shape;984;p60"/>
          <p:cNvGrpSpPr/>
          <p:nvPr/>
        </p:nvGrpSpPr>
        <p:grpSpPr>
          <a:xfrm>
            <a:off x="6237158" y="2341634"/>
            <a:ext cx="354909" cy="472533"/>
            <a:chOff x="6695456" y="1771048"/>
            <a:chExt cx="310344" cy="413198"/>
          </a:xfrm>
        </p:grpSpPr>
        <p:grpSp>
          <p:nvGrpSpPr>
            <p:cNvPr id="985" name="Google Shape;985;p60"/>
            <p:cNvGrpSpPr/>
            <p:nvPr/>
          </p:nvGrpSpPr>
          <p:grpSpPr>
            <a:xfrm>
              <a:off x="6695456" y="1771048"/>
              <a:ext cx="310344" cy="413198"/>
              <a:chOff x="6685569" y="2430198"/>
              <a:chExt cx="310344" cy="413198"/>
            </a:xfrm>
          </p:grpSpPr>
          <p:sp>
            <p:nvSpPr>
              <p:cNvPr id="986" name="Google Shape;986;p60"/>
              <p:cNvSpPr/>
              <p:nvPr/>
            </p:nvSpPr>
            <p:spPr>
              <a:xfrm>
                <a:off x="6685713" y="2430198"/>
                <a:ext cx="2943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0"/>
              <p:cNvSpPr/>
              <p:nvPr/>
            </p:nvSpPr>
            <p:spPr>
              <a:xfrm>
                <a:off x="6685713" y="2746496"/>
                <a:ext cx="3102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0"/>
              <p:cNvSpPr/>
              <p:nvPr/>
            </p:nvSpPr>
            <p:spPr>
              <a:xfrm>
                <a:off x="6685713" y="2588347"/>
                <a:ext cx="2295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0"/>
              <p:cNvSpPr/>
              <p:nvPr/>
            </p:nvSpPr>
            <p:spPr>
              <a:xfrm rot="5400000">
                <a:off x="6527469" y="2588298"/>
                <a:ext cx="4131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60"/>
            <p:cNvGrpSpPr/>
            <p:nvPr/>
          </p:nvGrpSpPr>
          <p:grpSpPr>
            <a:xfrm>
              <a:off x="6695456" y="1771048"/>
              <a:ext cx="310344" cy="413198"/>
              <a:chOff x="6685569" y="2430198"/>
              <a:chExt cx="310344" cy="413198"/>
            </a:xfrm>
          </p:grpSpPr>
          <p:sp>
            <p:nvSpPr>
              <p:cNvPr id="991" name="Google Shape;991;p60"/>
              <p:cNvSpPr/>
              <p:nvPr/>
            </p:nvSpPr>
            <p:spPr>
              <a:xfrm>
                <a:off x="6685713" y="2430198"/>
                <a:ext cx="2943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0"/>
              <p:cNvSpPr/>
              <p:nvPr/>
            </p:nvSpPr>
            <p:spPr>
              <a:xfrm>
                <a:off x="6685713" y="2746496"/>
                <a:ext cx="3102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0"/>
              <p:cNvSpPr/>
              <p:nvPr/>
            </p:nvSpPr>
            <p:spPr>
              <a:xfrm>
                <a:off x="6685713" y="2588347"/>
                <a:ext cx="2295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0"/>
              <p:cNvSpPr/>
              <p:nvPr/>
            </p:nvSpPr>
            <p:spPr>
              <a:xfrm rot="5400000">
                <a:off x="6527469" y="2588298"/>
                <a:ext cx="4131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5" name="Google Shape;995;p60"/>
          <p:cNvSpPr/>
          <p:nvPr/>
        </p:nvSpPr>
        <p:spPr>
          <a:xfrm>
            <a:off x="2506259" y="1564400"/>
            <a:ext cx="28125" cy="549891"/>
          </a:xfrm>
          <a:custGeom>
            <a:avLst/>
            <a:gdLst/>
            <a:ahLst/>
            <a:cxnLst/>
            <a:rect l="l" t="t" r="r" b="b"/>
            <a:pathLst>
              <a:path w="1125" h="15467" extrusionOk="0">
                <a:moveTo>
                  <a:pt x="323" y="15467"/>
                </a:moveTo>
                <a:cubicBezTo>
                  <a:pt x="-21" y="10316"/>
                  <a:pt x="-390" y="4935"/>
                  <a:pt x="1125" y="0"/>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sp>
        <p:nvSpPr>
          <p:cNvPr id="996" name="Google Shape;996;p60"/>
          <p:cNvSpPr/>
          <p:nvPr/>
        </p:nvSpPr>
        <p:spPr>
          <a:xfrm rot="2085428" flipH="1">
            <a:off x="2706991" y="3592202"/>
            <a:ext cx="164616" cy="549894"/>
          </a:xfrm>
          <a:custGeom>
            <a:avLst/>
            <a:gdLst/>
            <a:ahLst/>
            <a:cxnLst/>
            <a:rect l="l" t="t" r="r" b="b"/>
            <a:pathLst>
              <a:path w="1125" h="15467" extrusionOk="0">
                <a:moveTo>
                  <a:pt x="323" y="15467"/>
                </a:moveTo>
                <a:cubicBezTo>
                  <a:pt x="-21" y="10316"/>
                  <a:pt x="-390" y="4935"/>
                  <a:pt x="1125" y="0"/>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sp>
        <p:nvSpPr>
          <p:cNvPr id="997" name="Google Shape;997;p60"/>
          <p:cNvSpPr/>
          <p:nvPr/>
        </p:nvSpPr>
        <p:spPr>
          <a:xfrm>
            <a:off x="0" y="802675"/>
            <a:ext cx="8770200" cy="4340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60"/>
          <p:cNvGrpSpPr/>
          <p:nvPr/>
        </p:nvGrpSpPr>
        <p:grpSpPr>
          <a:xfrm rot="5400000">
            <a:off x="2025792" y="2355601"/>
            <a:ext cx="1434526" cy="789600"/>
            <a:chOff x="2113011" y="3439625"/>
            <a:chExt cx="1434526" cy="789600"/>
          </a:xfrm>
        </p:grpSpPr>
        <p:sp>
          <p:nvSpPr>
            <p:cNvPr id="999" name="Google Shape;999;p60"/>
            <p:cNvSpPr/>
            <p:nvPr/>
          </p:nvSpPr>
          <p:spPr>
            <a:xfrm rot="-5400000" flipH="1">
              <a:off x="2083161" y="3765575"/>
              <a:ext cx="191700" cy="132000"/>
            </a:xfrm>
            <a:prstGeom prst="round2SameRect">
              <a:avLst>
                <a:gd name="adj1" fmla="val 19831"/>
                <a:gd name="adj2" fmla="val 0"/>
              </a:avLst>
            </a:prstGeom>
            <a:noFill/>
            <a:ln w="114300" cap="flat" cmpd="sng">
              <a:solidFill>
                <a:srgbClr val="FF99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60"/>
            <p:cNvSpPr/>
            <p:nvPr/>
          </p:nvSpPr>
          <p:spPr>
            <a:xfrm flipH="1">
              <a:off x="2245237" y="3484250"/>
              <a:ext cx="1302300" cy="700500"/>
            </a:xfrm>
            <a:prstGeom prst="roundRect">
              <a:avLst>
                <a:gd name="adj" fmla="val 8262"/>
              </a:avLst>
            </a:prstGeom>
            <a:noFill/>
            <a:ln w="114300" cap="flat" cmpd="sng">
              <a:solidFill>
                <a:srgbClr val="FF99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0"/>
            <p:cNvSpPr/>
            <p:nvPr/>
          </p:nvSpPr>
          <p:spPr>
            <a:xfrm rot="-5400000">
              <a:off x="2156281" y="3570004"/>
              <a:ext cx="694800" cy="528900"/>
            </a:xfrm>
            <a:prstGeom prst="round2Same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60"/>
            <p:cNvSpPr/>
            <p:nvPr/>
          </p:nvSpPr>
          <p:spPr>
            <a:xfrm rot="5400000" flipH="1">
              <a:off x="2810437" y="3441809"/>
              <a:ext cx="694800" cy="779400"/>
            </a:xfrm>
            <a:prstGeom prst="round2SameRect">
              <a:avLst>
                <a:gd name="adj1" fmla="val 16667"/>
                <a:gd name="adj2" fmla="val 0"/>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0"/>
            <p:cNvSpPr/>
            <p:nvPr/>
          </p:nvSpPr>
          <p:spPr>
            <a:xfrm flipH="1">
              <a:off x="2202011" y="4027275"/>
              <a:ext cx="12915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0"/>
            <p:cNvSpPr/>
            <p:nvPr/>
          </p:nvSpPr>
          <p:spPr>
            <a:xfrm flipH="1">
              <a:off x="2245237" y="3484250"/>
              <a:ext cx="1302300" cy="700500"/>
            </a:xfrm>
            <a:prstGeom prst="roundRect">
              <a:avLst>
                <a:gd name="adj" fmla="val 8262"/>
              </a:avLst>
            </a:prstGeom>
            <a:no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0"/>
            <p:cNvSpPr/>
            <p:nvPr/>
          </p:nvSpPr>
          <p:spPr>
            <a:xfrm rot="-5400000" flipH="1">
              <a:off x="2083161" y="3765575"/>
              <a:ext cx="191700" cy="132000"/>
            </a:xfrm>
            <a:prstGeom prst="round2SameRect">
              <a:avLst>
                <a:gd name="adj1" fmla="val 19831"/>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0"/>
            <p:cNvSpPr/>
            <p:nvPr/>
          </p:nvSpPr>
          <p:spPr>
            <a:xfrm flipH="1">
              <a:off x="2851711" y="3500175"/>
              <a:ext cx="409800" cy="119400"/>
            </a:xfrm>
            <a:prstGeom prst="roundRect">
              <a:avLst>
                <a:gd name="adj" fmla="val 50000"/>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0"/>
            <p:cNvSpPr/>
            <p:nvPr/>
          </p:nvSpPr>
          <p:spPr>
            <a:xfrm flipH="1">
              <a:off x="3374111" y="3500175"/>
              <a:ext cx="119400" cy="119400"/>
            </a:xfrm>
            <a:prstGeom prst="ellipse">
              <a:avLst/>
            </a:pr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0"/>
            <p:cNvSpPr txBox="1"/>
            <p:nvPr/>
          </p:nvSpPr>
          <p:spPr>
            <a:xfrm flipH="1">
              <a:off x="2709325" y="3439625"/>
              <a:ext cx="425700" cy="7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200" b="1">
                  <a:solidFill>
                    <a:schemeClr val="accent3"/>
                  </a:solidFill>
                  <a:latin typeface="Maven Pro"/>
                  <a:ea typeface="Maven Pro"/>
                  <a:cs typeface="Maven Pro"/>
                  <a:sym typeface="Maven Pro"/>
                </a:rPr>
                <a:t>+</a:t>
              </a:r>
              <a:endParaRPr sz="4300" b="1">
                <a:solidFill>
                  <a:schemeClr val="accent3"/>
                </a:solidFill>
                <a:latin typeface="Maven Pro"/>
                <a:ea typeface="Maven Pro"/>
                <a:cs typeface="Maven Pro"/>
                <a:sym typeface="Maven Pro"/>
              </a:endParaRPr>
            </a:p>
          </p:txBody>
        </p:sp>
      </p:grpSp>
      <p:grpSp>
        <p:nvGrpSpPr>
          <p:cNvPr id="1009" name="Google Shape;1009;p60"/>
          <p:cNvGrpSpPr/>
          <p:nvPr/>
        </p:nvGrpSpPr>
        <p:grpSpPr>
          <a:xfrm>
            <a:off x="5850549" y="1262152"/>
            <a:ext cx="179097" cy="3931339"/>
            <a:chOff x="9670150" y="496125"/>
            <a:chExt cx="212100" cy="4611000"/>
          </a:xfrm>
        </p:grpSpPr>
        <p:sp>
          <p:nvSpPr>
            <p:cNvPr id="1010" name="Google Shape;1010;p60"/>
            <p:cNvSpPr/>
            <p:nvPr/>
          </p:nvSpPr>
          <p:spPr>
            <a:xfrm>
              <a:off x="9670150" y="496125"/>
              <a:ext cx="212100" cy="4611000"/>
            </a:xfrm>
            <a:prstGeom prst="rect">
              <a:avLst/>
            </a:prstGeom>
            <a:solidFill>
              <a:schemeClr val="accent3"/>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1" name="Google Shape;1011;p60"/>
            <p:cNvCxnSpPr/>
            <p:nvPr/>
          </p:nvCxnSpPr>
          <p:spPr>
            <a:xfrm>
              <a:off x="9670150" y="617467"/>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12" name="Google Shape;1012;p60"/>
            <p:cNvCxnSpPr/>
            <p:nvPr/>
          </p:nvCxnSpPr>
          <p:spPr>
            <a:xfrm>
              <a:off x="9670150" y="73880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13" name="Google Shape;1013;p60"/>
            <p:cNvCxnSpPr/>
            <p:nvPr/>
          </p:nvCxnSpPr>
          <p:spPr>
            <a:xfrm>
              <a:off x="9670150" y="86015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14" name="Google Shape;1014;p60"/>
            <p:cNvCxnSpPr/>
            <p:nvPr/>
          </p:nvCxnSpPr>
          <p:spPr>
            <a:xfrm>
              <a:off x="9670150" y="981493"/>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15" name="Google Shape;1015;p60"/>
            <p:cNvCxnSpPr/>
            <p:nvPr/>
          </p:nvCxnSpPr>
          <p:spPr>
            <a:xfrm>
              <a:off x="9670150" y="110283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1016" name="Google Shape;1016;p60"/>
            <p:cNvCxnSpPr/>
            <p:nvPr/>
          </p:nvCxnSpPr>
          <p:spPr>
            <a:xfrm>
              <a:off x="9670150" y="122417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17" name="Google Shape;1017;p60"/>
            <p:cNvCxnSpPr/>
            <p:nvPr/>
          </p:nvCxnSpPr>
          <p:spPr>
            <a:xfrm>
              <a:off x="9670150" y="134552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18" name="Google Shape;1018;p60"/>
            <p:cNvCxnSpPr/>
            <p:nvPr/>
          </p:nvCxnSpPr>
          <p:spPr>
            <a:xfrm>
              <a:off x="9670150" y="146686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19" name="Google Shape;1019;p60"/>
            <p:cNvCxnSpPr/>
            <p:nvPr/>
          </p:nvCxnSpPr>
          <p:spPr>
            <a:xfrm>
              <a:off x="9670150" y="158820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0" name="Google Shape;1020;p60"/>
            <p:cNvCxnSpPr/>
            <p:nvPr/>
          </p:nvCxnSpPr>
          <p:spPr>
            <a:xfrm>
              <a:off x="9670150" y="170954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1021" name="Google Shape;1021;p60"/>
            <p:cNvCxnSpPr/>
            <p:nvPr/>
          </p:nvCxnSpPr>
          <p:spPr>
            <a:xfrm>
              <a:off x="9670150" y="183088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2" name="Google Shape;1022;p60"/>
            <p:cNvCxnSpPr/>
            <p:nvPr/>
          </p:nvCxnSpPr>
          <p:spPr>
            <a:xfrm>
              <a:off x="9670150" y="195223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3" name="Google Shape;1023;p60"/>
            <p:cNvCxnSpPr/>
            <p:nvPr/>
          </p:nvCxnSpPr>
          <p:spPr>
            <a:xfrm>
              <a:off x="9670150" y="207357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4" name="Google Shape;1024;p60"/>
            <p:cNvCxnSpPr/>
            <p:nvPr/>
          </p:nvCxnSpPr>
          <p:spPr>
            <a:xfrm>
              <a:off x="9670150" y="219491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5" name="Google Shape;1025;p60"/>
            <p:cNvCxnSpPr/>
            <p:nvPr/>
          </p:nvCxnSpPr>
          <p:spPr>
            <a:xfrm>
              <a:off x="9670150" y="2316257"/>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1026" name="Google Shape;1026;p60"/>
            <p:cNvCxnSpPr/>
            <p:nvPr/>
          </p:nvCxnSpPr>
          <p:spPr>
            <a:xfrm>
              <a:off x="9670150" y="243759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7" name="Google Shape;1027;p60"/>
            <p:cNvCxnSpPr/>
            <p:nvPr/>
          </p:nvCxnSpPr>
          <p:spPr>
            <a:xfrm>
              <a:off x="9670150" y="255894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8" name="Google Shape;1028;p60"/>
            <p:cNvCxnSpPr/>
            <p:nvPr/>
          </p:nvCxnSpPr>
          <p:spPr>
            <a:xfrm>
              <a:off x="9670150" y="2680283"/>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29" name="Google Shape;1029;p60"/>
            <p:cNvCxnSpPr/>
            <p:nvPr/>
          </p:nvCxnSpPr>
          <p:spPr>
            <a:xfrm>
              <a:off x="9670150" y="2801625"/>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0" name="Google Shape;1030;p60"/>
            <p:cNvCxnSpPr/>
            <p:nvPr/>
          </p:nvCxnSpPr>
          <p:spPr>
            <a:xfrm>
              <a:off x="9670150" y="2801625"/>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1031" name="Google Shape;1031;p60"/>
            <p:cNvCxnSpPr/>
            <p:nvPr/>
          </p:nvCxnSpPr>
          <p:spPr>
            <a:xfrm>
              <a:off x="9670150" y="2922967"/>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2" name="Google Shape;1032;p60"/>
            <p:cNvCxnSpPr/>
            <p:nvPr/>
          </p:nvCxnSpPr>
          <p:spPr>
            <a:xfrm>
              <a:off x="9670150" y="304430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3" name="Google Shape;1033;p60"/>
            <p:cNvCxnSpPr/>
            <p:nvPr/>
          </p:nvCxnSpPr>
          <p:spPr>
            <a:xfrm>
              <a:off x="9670150" y="316565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4" name="Google Shape;1034;p60"/>
            <p:cNvCxnSpPr/>
            <p:nvPr/>
          </p:nvCxnSpPr>
          <p:spPr>
            <a:xfrm>
              <a:off x="9670150" y="3286993"/>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5" name="Google Shape;1035;p60"/>
            <p:cNvCxnSpPr/>
            <p:nvPr/>
          </p:nvCxnSpPr>
          <p:spPr>
            <a:xfrm>
              <a:off x="9670150" y="340833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1036" name="Google Shape;1036;p60"/>
            <p:cNvCxnSpPr/>
            <p:nvPr/>
          </p:nvCxnSpPr>
          <p:spPr>
            <a:xfrm>
              <a:off x="9670150" y="352967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7" name="Google Shape;1037;p60"/>
            <p:cNvCxnSpPr/>
            <p:nvPr/>
          </p:nvCxnSpPr>
          <p:spPr>
            <a:xfrm>
              <a:off x="9670150" y="365102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8" name="Google Shape;1038;p60"/>
            <p:cNvCxnSpPr/>
            <p:nvPr/>
          </p:nvCxnSpPr>
          <p:spPr>
            <a:xfrm>
              <a:off x="9670150" y="377236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39" name="Google Shape;1039;p60"/>
            <p:cNvCxnSpPr/>
            <p:nvPr/>
          </p:nvCxnSpPr>
          <p:spPr>
            <a:xfrm>
              <a:off x="9670150" y="389370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40" name="Google Shape;1040;p60"/>
            <p:cNvCxnSpPr/>
            <p:nvPr/>
          </p:nvCxnSpPr>
          <p:spPr>
            <a:xfrm>
              <a:off x="9670150" y="4015046"/>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1041" name="Google Shape;1041;p60"/>
            <p:cNvCxnSpPr/>
            <p:nvPr/>
          </p:nvCxnSpPr>
          <p:spPr>
            <a:xfrm>
              <a:off x="9670150" y="4136388"/>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42" name="Google Shape;1042;p60"/>
            <p:cNvCxnSpPr/>
            <p:nvPr/>
          </p:nvCxnSpPr>
          <p:spPr>
            <a:xfrm>
              <a:off x="9670150" y="4257730"/>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43" name="Google Shape;1043;p60"/>
            <p:cNvCxnSpPr/>
            <p:nvPr/>
          </p:nvCxnSpPr>
          <p:spPr>
            <a:xfrm>
              <a:off x="9670150" y="4379072"/>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44" name="Google Shape;1044;p60"/>
            <p:cNvCxnSpPr/>
            <p:nvPr/>
          </p:nvCxnSpPr>
          <p:spPr>
            <a:xfrm>
              <a:off x="9670150" y="4500414"/>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45" name="Google Shape;1045;p60"/>
            <p:cNvCxnSpPr/>
            <p:nvPr/>
          </p:nvCxnSpPr>
          <p:spPr>
            <a:xfrm>
              <a:off x="9670150" y="4621757"/>
              <a:ext cx="123300" cy="0"/>
            </a:xfrm>
            <a:prstGeom prst="straightConnector1">
              <a:avLst/>
            </a:prstGeom>
            <a:noFill/>
            <a:ln w="19050" cap="flat" cmpd="sng">
              <a:solidFill>
                <a:srgbClr val="BF9000"/>
              </a:solidFill>
              <a:prstDash val="solid"/>
              <a:round/>
              <a:headEnd type="none" w="med" len="med"/>
              <a:tailEnd type="none" w="med" len="med"/>
            </a:ln>
          </p:spPr>
        </p:cxnSp>
        <p:cxnSp>
          <p:nvCxnSpPr>
            <p:cNvPr id="1046" name="Google Shape;1046;p60"/>
            <p:cNvCxnSpPr/>
            <p:nvPr/>
          </p:nvCxnSpPr>
          <p:spPr>
            <a:xfrm>
              <a:off x="9670150" y="4743099"/>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47" name="Google Shape;1047;p60"/>
            <p:cNvCxnSpPr/>
            <p:nvPr/>
          </p:nvCxnSpPr>
          <p:spPr>
            <a:xfrm>
              <a:off x="9670150" y="4864441"/>
              <a:ext cx="70800" cy="0"/>
            </a:xfrm>
            <a:prstGeom prst="straightConnector1">
              <a:avLst/>
            </a:prstGeom>
            <a:noFill/>
            <a:ln w="19050" cap="flat" cmpd="sng">
              <a:solidFill>
                <a:srgbClr val="BF9000"/>
              </a:solidFill>
              <a:prstDash val="solid"/>
              <a:round/>
              <a:headEnd type="none" w="med" len="med"/>
              <a:tailEnd type="none" w="med" len="med"/>
            </a:ln>
          </p:spPr>
        </p:cxnSp>
        <p:cxnSp>
          <p:nvCxnSpPr>
            <p:cNvPr id="1048" name="Google Shape;1048;p60"/>
            <p:cNvCxnSpPr/>
            <p:nvPr/>
          </p:nvCxnSpPr>
          <p:spPr>
            <a:xfrm>
              <a:off x="9670150" y="4985783"/>
              <a:ext cx="70800" cy="0"/>
            </a:xfrm>
            <a:prstGeom prst="straightConnector1">
              <a:avLst/>
            </a:prstGeom>
            <a:noFill/>
            <a:ln w="19050" cap="flat" cmpd="sng">
              <a:solidFill>
                <a:srgbClr val="BF9000"/>
              </a:solidFill>
              <a:prstDash val="solid"/>
              <a:round/>
              <a:headEnd type="none" w="med" len="med"/>
              <a:tailEnd type="none" w="med" len="med"/>
            </a:ln>
          </p:spPr>
        </p:cxnSp>
      </p:grpSp>
      <p:sp>
        <p:nvSpPr>
          <p:cNvPr id="1049" name="Google Shape;1049;p60"/>
          <p:cNvSpPr/>
          <p:nvPr/>
        </p:nvSpPr>
        <p:spPr>
          <a:xfrm>
            <a:off x="2426600" y="1342425"/>
            <a:ext cx="3770700" cy="9575100"/>
          </a:xfrm>
          <a:prstGeom prst="arc">
            <a:avLst>
              <a:gd name="adj1" fmla="val 12475317"/>
              <a:gd name="adj2" fmla="val 19934186"/>
            </a:avLst>
          </a:prstGeom>
          <a:solidFill>
            <a:srgbClr val="93C47D"/>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0" name="Google Shape;1050;p60"/>
          <p:cNvCxnSpPr/>
          <p:nvPr/>
        </p:nvCxnSpPr>
        <p:spPr>
          <a:xfrm>
            <a:off x="4817150" y="1696708"/>
            <a:ext cx="1026600" cy="0"/>
          </a:xfrm>
          <a:prstGeom prst="straightConnector1">
            <a:avLst/>
          </a:prstGeom>
          <a:noFill/>
          <a:ln w="19050" cap="flat" cmpd="sng">
            <a:solidFill>
              <a:schemeClr val="accent4"/>
            </a:solidFill>
            <a:prstDash val="dash"/>
            <a:round/>
            <a:headEnd type="none" w="med" len="med"/>
            <a:tailEnd type="none" w="med" len="med"/>
          </a:ln>
        </p:spPr>
      </p:cxnSp>
      <p:sp>
        <p:nvSpPr>
          <p:cNvPr id="1051" name="Google Shape;1051;p60"/>
          <p:cNvSpPr txBox="1"/>
          <p:nvPr/>
        </p:nvSpPr>
        <p:spPr>
          <a:xfrm rot="-1308274">
            <a:off x="3486552" y="3147771"/>
            <a:ext cx="1010387" cy="49018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a:solidFill>
                  <a:srgbClr val="EC5D37"/>
                </a:solidFill>
                <a:latin typeface="Caveat"/>
                <a:ea typeface="Caveat"/>
                <a:cs typeface="Caveat"/>
                <a:sym typeface="Caveat"/>
              </a:rPr>
              <a:t>(Magnified)</a:t>
            </a:r>
            <a:endParaRPr sz="1200">
              <a:solidFill>
                <a:srgbClr val="EC5D37"/>
              </a:solidFill>
              <a:latin typeface="Caveat"/>
              <a:ea typeface="Caveat"/>
              <a:cs typeface="Caveat"/>
              <a:sym typeface="Caveat"/>
            </a:endParaRPr>
          </a:p>
          <a:p>
            <a:pPr marL="0" lvl="0" indent="0" algn="ctr" rtl="0">
              <a:spcBef>
                <a:spcPts val="0"/>
              </a:spcBef>
              <a:spcAft>
                <a:spcPts val="0"/>
              </a:spcAft>
              <a:buNone/>
            </a:pPr>
            <a:r>
              <a:rPr lang="en" sz="1500" b="1">
                <a:solidFill>
                  <a:srgbClr val="EC5D37"/>
                </a:solidFill>
                <a:latin typeface="Caveat"/>
                <a:ea typeface="Caveat"/>
                <a:cs typeface="Caveat"/>
                <a:sym typeface="Caveat"/>
              </a:rPr>
              <a:t>Copper Wire</a:t>
            </a:r>
            <a:endParaRPr sz="1500" b="1">
              <a:solidFill>
                <a:srgbClr val="EC5D37"/>
              </a:solidFill>
              <a:latin typeface="Caveat"/>
              <a:ea typeface="Caveat"/>
              <a:cs typeface="Caveat"/>
              <a:sym typeface="Caveat"/>
            </a:endParaRPr>
          </a:p>
        </p:txBody>
      </p:sp>
      <p:sp>
        <p:nvSpPr>
          <p:cNvPr id="1052" name="Google Shape;1052;p60"/>
          <p:cNvSpPr txBox="1"/>
          <p:nvPr/>
        </p:nvSpPr>
        <p:spPr>
          <a:xfrm>
            <a:off x="7236497" y="2266453"/>
            <a:ext cx="15339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accent3"/>
                </a:solidFill>
                <a:latin typeface="Maven Pro"/>
                <a:ea typeface="Maven Pro"/>
                <a:cs typeface="Maven Pro"/>
                <a:sym typeface="Maven Pro"/>
              </a:rPr>
              <a:t>GRAVITATIONAL</a:t>
            </a:r>
            <a:endParaRPr sz="1000">
              <a:solidFill>
                <a:schemeClr val="accent3"/>
              </a:solidFill>
              <a:latin typeface="Maven Pro"/>
              <a:ea typeface="Maven Pro"/>
              <a:cs typeface="Maven Pro"/>
              <a:sym typeface="Maven Pro"/>
            </a:endParaRPr>
          </a:p>
        </p:txBody>
      </p:sp>
      <p:cxnSp>
        <p:nvCxnSpPr>
          <p:cNvPr id="1053" name="Google Shape;1053;p60"/>
          <p:cNvCxnSpPr/>
          <p:nvPr/>
        </p:nvCxnSpPr>
        <p:spPr>
          <a:xfrm>
            <a:off x="7202100" y="2406275"/>
            <a:ext cx="1182300" cy="0"/>
          </a:xfrm>
          <a:prstGeom prst="straightConnector1">
            <a:avLst/>
          </a:prstGeom>
          <a:noFill/>
          <a:ln w="19050" cap="flat" cmpd="sng">
            <a:solidFill>
              <a:schemeClr val="accent1"/>
            </a:solidFill>
            <a:prstDash val="solid"/>
            <a:round/>
            <a:headEnd type="none" w="med" len="med"/>
            <a:tailEnd type="triangle" w="med" len="med"/>
          </a:ln>
        </p:spPr>
      </p:cxnSp>
      <p:grpSp>
        <p:nvGrpSpPr>
          <p:cNvPr id="1054" name="Google Shape;1054;p60"/>
          <p:cNvGrpSpPr/>
          <p:nvPr/>
        </p:nvGrpSpPr>
        <p:grpSpPr>
          <a:xfrm>
            <a:off x="2936457" y="1626958"/>
            <a:ext cx="2581143" cy="3640575"/>
            <a:chOff x="2936457" y="1626958"/>
            <a:chExt cx="2581143" cy="3640575"/>
          </a:xfrm>
        </p:grpSpPr>
        <p:grpSp>
          <p:nvGrpSpPr>
            <p:cNvPr id="1055" name="Google Shape;1055;p60"/>
            <p:cNvGrpSpPr/>
            <p:nvPr/>
          </p:nvGrpSpPr>
          <p:grpSpPr>
            <a:xfrm>
              <a:off x="2936457" y="1626958"/>
              <a:ext cx="2581143" cy="3640575"/>
              <a:chOff x="1945857" y="1597775"/>
              <a:chExt cx="2581143" cy="3640575"/>
            </a:xfrm>
          </p:grpSpPr>
          <p:sp>
            <p:nvSpPr>
              <p:cNvPr id="1056" name="Google Shape;1056;p60"/>
              <p:cNvSpPr/>
              <p:nvPr/>
            </p:nvSpPr>
            <p:spPr>
              <a:xfrm>
                <a:off x="1951600" y="1674375"/>
                <a:ext cx="2575400" cy="3556675"/>
              </a:xfrm>
              <a:custGeom>
                <a:avLst/>
                <a:gdLst/>
                <a:ahLst/>
                <a:cxnLst/>
                <a:rect l="l" t="t" r="r" b="b"/>
                <a:pathLst>
                  <a:path w="103016" h="142267" extrusionOk="0">
                    <a:moveTo>
                      <a:pt x="23639" y="142267"/>
                    </a:moveTo>
                    <a:lnTo>
                      <a:pt x="16197" y="132928"/>
                    </a:lnTo>
                    <a:lnTo>
                      <a:pt x="7296" y="122714"/>
                    </a:lnTo>
                    <a:lnTo>
                      <a:pt x="2043" y="113376"/>
                    </a:lnTo>
                    <a:lnTo>
                      <a:pt x="0" y="104621"/>
                    </a:lnTo>
                    <a:lnTo>
                      <a:pt x="1314" y="97909"/>
                    </a:lnTo>
                    <a:lnTo>
                      <a:pt x="7296" y="92802"/>
                    </a:lnTo>
                    <a:lnTo>
                      <a:pt x="20283" y="85506"/>
                    </a:lnTo>
                    <a:lnTo>
                      <a:pt x="49903" y="72811"/>
                    </a:lnTo>
                    <a:lnTo>
                      <a:pt x="68726" y="64932"/>
                    </a:lnTo>
                    <a:lnTo>
                      <a:pt x="78211" y="59387"/>
                    </a:lnTo>
                    <a:lnTo>
                      <a:pt x="82734" y="54718"/>
                    </a:lnTo>
                    <a:lnTo>
                      <a:pt x="81275" y="50486"/>
                    </a:lnTo>
                    <a:lnTo>
                      <a:pt x="75001" y="46547"/>
                    </a:lnTo>
                    <a:lnTo>
                      <a:pt x="63328" y="42899"/>
                    </a:lnTo>
                    <a:lnTo>
                      <a:pt x="46985" y="38667"/>
                    </a:lnTo>
                    <a:lnTo>
                      <a:pt x="31372" y="34728"/>
                    </a:lnTo>
                    <a:lnTo>
                      <a:pt x="22617" y="30642"/>
                    </a:lnTo>
                    <a:lnTo>
                      <a:pt x="20283" y="25973"/>
                    </a:lnTo>
                    <a:lnTo>
                      <a:pt x="21450" y="21449"/>
                    </a:lnTo>
                    <a:lnTo>
                      <a:pt x="29329" y="14883"/>
                    </a:lnTo>
                    <a:lnTo>
                      <a:pt x="53259" y="0"/>
                    </a:lnTo>
                    <a:lnTo>
                      <a:pt x="37355" y="11527"/>
                    </a:lnTo>
                    <a:lnTo>
                      <a:pt x="33269" y="15759"/>
                    </a:lnTo>
                    <a:lnTo>
                      <a:pt x="32102" y="20574"/>
                    </a:lnTo>
                    <a:lnTo>
                      <a:pt x="35896" y="25097"/>
                    </a:lnTo>
                    <a:lnTo>
                      <a:pt x="42899" y="27870"/>
                    </a:lnTo>
                    <a:lnTo>
                      <a:pt x="57637" y="32393"/>
                    </a:lnTo>
                    <a:lnTo>
                      <a:pt x="74563" y="37354"/>
                    </a:lnTo>
                    <a:lnTo>
                      <a:pt x="85507" y="40418"/>
                    </a:lnTo>
                    <a:lnTo>
                      <a:pt x="95721" y="44504"/>
                    </a:lnTo>
                    <a:lnTo>
                      <a:pt x="102141" y="48590"/>
                    </a:lnTo>
                    <a:lnTo>
                      <a:pt x="103016" y="52383"/>
                    </a:lnTo>
                    <a:lnTo>
                      <a:pt x="100682" y="57490"/>
                    </a:lnTo>
                    <a:lnTo>
                      <a:pt x="91051" y="65662"/>
                    </a:lnTo>
                    <a:lnTo>
                      <a:pt x="81567" y="71790"/>
                    </a:lnTo>
                    <a:lnTo>
                      <a:pt x="66538" y="80837"/>
                    </a:lnTo>
                    <a:lnTo>
                      <a:pt x="56178" y="87403"/>
                    </a:lnTo>
                    <a:lnTo>
                      <a:pt x="47861" y="94699"/>
                    </a:lnTo>
                    <a:lnTo>
                      <a:pt x="45088" y="99952"/>
                    </a:lnTo>
                    <a:lnTo>
                      <a:pt x="44942" y="105205"/>
                    </a:lnTo>
                    <a:lnTo>
                      <a:pt x="48882" y="111333"/>
                    </a:lnTo>
                    <a:lnTo>
                      <a:pt x="55010" y="116002"/>
                    </a:lnTo>
                    <a:lnTo>
                      <a:pt x="70186" y="127238"/>
                    </a:lnTo>
                    <a:lnTo>
                      <a:pt x="93678" y="140516"/>
                    </a:lnTo>
                  </a:path>
                </a:pathLst>
              </a:custGeom>
              <a:solidFill>
                <a:schemeClr val="accent2"/>
              </a:solidFill>
              <a:ln>
                <a:noFill/>
              </a:ln>
            </p:spPr>
            <p:txBody>
              <a:bodyPr/>
              <a:lstStyle/>
              <a:p>
                <a:endParaRPr lang="en-US"/>
              </a:p>
            </p:txBody>
          </p:sp>
          <p:sp>
            <p:nvSpPr>
              <p:cNvPr id="1057" name="Google Shape;1057;p60"/>
              <p:cNvSpPr/>
              <p:nvPr/>
            </p:nvSpPr>
            <p:spPr>
              <a:xfrm>
                <a:off x="1945857" y="1597775"/>
                <a:ext cx="2071650" cy="3640575"/>
              </a:xfrm>
              <a:custGeom>
                <a:avLst/>
                <a:gdLst/>
                <a:ahLst/>
                <a:cxnLst/>
                <a:rect l="l" t="t" r="r" b="b"/>
                <a:pathLst>
                  <a:path w="82866" h="145623" extrusionOk="0">
                    <a:moveTo>
                      <a:pt x="58159" y="0"/>
                    </a:moveTo>
                    <a:cubicBezTo>
                      <a:pt x="51933" y="5156"/>
                      <a:pt x="16719" y="21352"/>
                      <a:pt x="20804" y="30934"/>
                    </a:cubicBezTo>
                    <a:cubicBezTo>
                      <a:pt x="24890" y="40516"/>
                      <a:pt x="85785" y="45817"/>
                      <a:pt x="82672" y="57490"/>
                    </a:cubicBezTo>
                    <a:cubicBezTo>
                      <a:pt x="79559" y="69163"/>
                      <a:pt x="11952" y="86284"/>
                      <a:pt x="2127" y="100973"/>
                    </a:cubicBezTo>
                    <a:cubicBezTo>
                      <a:pt x="-7698" y="115662"/>
                      <a:pt x="20124" y="138181"/>
                      <a:pt x="23723" y="145623"/>
                    </a:cubicBezTo>
                  </a:path>
                </a:pathLst>
              </a:custGeom>
              <a:noFill/>
              <a:ln w="38100" cap="flat" cmpd="sng">
                <a:solidFill>
                  <a:schemeClr val="dk2"/>
                </a:solidFill>
                <a:prstDash val="solid"/>
                <a:round/>
                <a:headEnd type="none" w="med" len="med"/>
                <a:tailEnd type="none" w="med" len="med"/>
              </a:ln>
            </p:spPr>
            <p:txBody>
              <a:bodyPr/>
              <a:lstStyle/>
              <a:p>
                <a:endParaRPr lang="en-US"/>
              </a:p>
            </p:txBody>
          </p:sp>
          <p:sp>
            <p:nvSpPr>
              <p:cNvPr id="1058" name="Google Shape;1058;p60"/>
              <p:cNvSpPr/>
              <p:nvPr/>
            </p:nvSpPr>
            <p:spPr>
              <a:xfrm>
                <a:off x="2754675" y="1605075"/>
                <a:ext cx="1771650" cy="3574900"/>
              </a:xfrm>
              <a:custGeom>
                <a:avLst/>
                <a:gdLst/>
                <a:ahLst/>
                <a:cxnLst/>
                <a:rect l="l" t="t" r="r" b="b"/>
                <a:pathLst>
                  <a:path w="70866" h="142996" extrusionOk="0">
                    <a:moveTo>
                      <a:pt x="25806" y="0"/>
                    </a:moveTo>
                    <a:cubicBezTo>
                      <a:pt x="21720" y="4280"/>
                      <a:pt x="-6198" y="16586"/>
                      <a:pt x="1292" y="25681"/>
                    </a:cubicBezTo>
                    <a:cubicBezTo>
                      <a:pt x="8782" y="34776"/>
                      <a:pt x="68850" y="41537"/>
                      <a:pt x="70747" y="54572"/>
                    </a:cubicBezTo>
                    <a:cubicBezTo>
                      <a:pt x="72644" y="67607"/>
                      <a:pt x="14327" y="89154"/>
                      <a:pt x="12673" y="103891"/>
                    </a:cubicBezTo>
                    <a:cubicBezTo>
                      <a:pt x="11019" y="118628"/>
                      <a:pt x="52800" y="136479"/>
                      <a:pt x="60825" y="142996"/>
                    </a:cubicBezTo>
                  </a:path>
                </a:pathLst>
              </a:custGeom>
              <a:noFill/>
              <a:ln w="38100" cap="flat" cmpd="sng">
                <a:solidFill>
                  <a:schemeClr val="dk2"/>
                </a:solidFill>
                <a:prstDash val="solid"/>
                <a:round/>
                <a:headEnd type="none" w="med" len="med"/>
                <a:tailEnd type="none" w="med" len="med"/>
              </a:ln>
            </p:spPr>
            <p:txBody>
              <a:bodyPr/>
              <a:lstStyle/>
              <a:p>
                <a:endParaRPr lang="en-US"/>
              </a:p>
            </p:txBody>
          </p:sp>
        </p:grpSp>
        <p:sp>
          <p:nvSpPr>
            <p:cNvPr id="1059" name="Google Shape;1059;p60"/>
            <p:cNvSpPr/>
            <p:nvPr/>
          </p:nvSpPr>
          <p:spPr>
            <a:xfrm>
              <a:off x="3806750" y="24488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2"/>
              </a:solidFill>
              <a:prstDash val="solid"/>
              <a:round/>
              <a:headEnd type="none" w="med" len="med"/>
              <a:tailEnd type="none" w="med" len="med"/>
            </a:ln>
          </p:spPr>
          <p:txBody>
            <a:bodyPr/>
            <a:lstStyle/>
            <a:p>
              <a:endParaRPr lang="en-US"/>
            </a:p>
          </p:txBody>
        </p:sp>
        <p:sp>
          <p:nvSpPr>
            <p:cNvPr id="1060" name="Google Shape;1060;p60"/>
            <p:cNvSpPr/>
            <p:nvPr/>
          </p:nvSpPr>
          <p:spPr>
            <a:xfrm>
              <a:off x="3164730" y="4328802"/>
              <a:ext cx="305423" cy="42929"/>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19050" cap="flat" cmpd="sng">
              <a:solidFill>
                <a:schemeClr val="dk2"/>
              </a:solidFill>
              <a:prstDash val="solid"/>
              <a:round/>
              <a:headEnd type="none" w="med" len="med"/>
              <a:tailEnd type="none" w="med" len="med"/>
            </a:ln>
          </p:spPr>
          <p:txBody>
            <a:bodyPr/>
            <a:lstStyle/>
            <a:p>
              <a:endParaRPr lang="en-US"/>
            </a:p>
          </p:txBody>
        </p:sp>
        <p:sp>
          <p:nvSpPr>
            <p:cNvPr id="1061" name="Google Shape;1061;p60"/>
            <p:cNvSpPr/>
            <p:nvPr/>
          </p:nvSpPr>
          <p:spPr>
            <a:xfrm>
              <a:off x="3342831" y="4079510"/>
              <a:ext cx="649346" cy="42954"/>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19050" cap="flat" cmpd="sng">
              <a:solidFill>
                <a:schemeClr val="dk2"/>
              </a:solidFill>
              <a:prstDash val="solid"/>
              <a:round/>
              <a:headEnd type="none" w="med" len="med"/>
              <a:tailEnd type="none" w="med" len="med"/>
            </a:ln>
          </p:spPr>
          <p:txBody>
            <a:bodyPr/>
            <a:lstStyle/>
            <a:p>
              <a:endParaRPr lang="en-US"/>
            </a:p>
          </p:txBody>
        </p:sp>
        <p:sp>
          <p:nvSpPr>
            <p:cNvPr id="1062" name="Google Shape;1062;p60"/>
            <p:cNvSpPr/>
            <p:nvPr/>
          </p:nvSpPr>
          <p:spPr>
            <a:xfrm>
              <a:off x="5103391" y="3035588"/>
              <a:ext cx="206571" cy="29012"/>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19050" cap="flat" cmpd="sng">
              <a:solidFill>
                <a:schemeClr val="dk2"/>
              </a:solidFill>
              <a:prstDash val="solid"/>
              <a:round/>
              <a:headEnd type="none" w="med" len="med"/>
              <a:tailEnd type="none" w="med" len="med"/>
            </a:ln>
          </p:spPr>
          <p:txBody>
            <a:bodyPr/>
            <a:lstStyle/>
            <a:p>
              <a:endParaRPr lang="en-US"/>
            </a:p>
          </p:txBody>
        </p:sp>
      </p:grpSp>
      <p:sp>
        <p:nvSpPr>
          <p:cNvPr id="1063" name="Google Shape;1063;p60"/>
          <p:cNvSpPr/>
          <p:nvPr/>
        </p:nvSpPr>
        <p:spPr>
          <a:xfrm>
            <a:off x="6433713" y="2193575"/>
            <a:ext cx="669300" cy="1045500"/>
          </a:xfrm>
          <a:prstGeom prst="downArrow">
            <a:avLst>
              <a:gd name="adj1" fmla="val 50000"/>
              <a:gd name="adj2" fmla="val 50000"/>
            </a:avLst>
          </a:prstGeom>
          <a:solidFill>
            <a:schemeClr val="accent1"/>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0"/>
          <p:cNvSpPr txBox="1"/>
          <p:nvPr/>
        </p:nvSpPr>
        <p:spPr>
          <a:xfrm>
            <a:off x="7236250" y="2614950"/>
            <a:ext cx="7269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accent3"/>
                </a:solidFill>
                <a:latin typeface="Maven Pro"/>
                <a:ea typeface="Maven Pro"/>
                <a:cs typeface="Maven Pro"/>
                <a:sym typeface="Maven Pro"/>
              </a:rPr>
              <a:t>ENERGY</a:t>
            </a:r>
            <a:endParaRPr sz="1100">
              <a:solidFill>
                <a:schemeClr val="accent3"/>
              </a:solidFill>
              <a:latin typeface="Maven Pro"/>
              <a:ea typeface="Maven Pro"/>
              <a:cs typeface="Maven Pro"/>
              <a:sym typeface="Maven Pro"/>
            </a:endParaRPr>
          </a:p>
        </p:txBody>
      </p:sp>
      <p:sp>
        <p:nvSpPr>
          <p:cNvPr id="1065" name="Google Shape;1065;p60"/>
          <p:cNvSpPr txBox="1"/>
          <p:nvPr/>
        </p:nvSpPr>
        <p:spPr>
          <a:xfrm>
            <a:off x="7236250" y="2440672"/>
            <a:ext cx="15339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accent3"/>
                </a:solidFill>
                <a:latin typeface="Maven Pro"/>
                <a:ea typeface="Maven Pro"/>
                <a:cs typeface="Maven Pro"/>
                <a:sym typeface="Maven Pro"/>
              </a:rPr>
              <a:t>POTENTIAL</a:t>
            </a:r>
            <a:endParaRPr sz="1600" b="1">
              <a:solidFill>
                <a:schemeClr val="accent3"/>
              </a:solidFill>
              <a:latin typeface="Maven Pro"/>
              <a:ea typeface="Maven Pro"/>
              <a:cs typeface="Maven Pro"/>
              <a:sym typeface="Maven Pro"/>
            </a:endParaRPr>
          </a:p>
        </p:txBody>
      </p:sp>
      <p:sp>
        <p:nvSpPr>
          <p:cNvPr id="1066" name="Google Shape;1066;p60"/>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p:txBody>
      </p:sp>
      <p:sp>
        <p:nvSpPr>
          <p:cNvPr id="1067" name="Google Shape;1067;p60">
            <a:hlinkClick r:id="rId3"/>
          </p:cNvPr>
          <p:cNvSpPr txBox="1">
            <a:spLocks noGrp="1"/>
          </p:cNvSpPr>
          <p:nvPr>
            <p:ph type="subTitle" idx="1"/>
          </p:nvPr>
        </p:nvSpPr>
        <p:spPr>
          <a:xfrm>
            <a:off x="618825" y="754673"/>
            <a:ext cx="6296100" cy="36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Water flow is like current</a:t>
            </a:r>
            <a:endParaRPr/>
          </a:p>
        </p:txBody>
      </p:sp>
      <p:sp>
        <p:nvSpPr>
          <p:cNvPr id="1068" name="Google Shape;1068;p60"/>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60"/>
          <p:cNvGrpSpPr/>
          <p:nvPr/>
        </p:nvGrpSpPr>
        <p:grpSpPr>
          <a:xfrm>
            <a:off x="8444918" y="2339170"/>
            <a:ext cx="486426" cy="472524"/>
            <a:chOff x="1378610" y="2886556"/>
            <a:chExt cx="1021475" cy="992281"/>
          </a:xfrm>
        </p:grpSpPr>
        <p:grpSp>
          <p:nvGrpSpPr>
            <p:cNvPr id="1070" name="Google Shape;1070;p60"/>
            <p:cNvGrpSpPr/>
            <p:nvPr/>
          </p:nvGrpSpPr>
          <p:grpSpPr>
            <a:xfrm>
              <a:off x="1378610" y="2886556"/>
              <a:ext cx="1021475" cy="992281"/>
              <a:chOff x="561460" y="3813381"/>
              <a:chExt cx="1021475" cy="992281"/>
            </a:xfrm>
          </p:grpSpPr>
          <p:sp>
            <p:nvSpPr>
              <p:cNvPr id="1071" name="Google Shape;1071;p60"/>
              <p:cNvSpPr/>
              <p:nvPr/>
            </p:nvSpPr>
            <p:spPr>
              <a:xfrm rot="3599975">
                <a:off x="435315" y="4141477"/>
                <a:ext cx="884389" cy="219208"/>
              </a:xfrm>
              <a:prstGeom prst="rect">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0"/>
              <p:cNvSpPr/>
              <p:nvPr/>
            </p:nvSpPr>
            <p:spPr>
              <a:xfrm rot="-3599975" flipH="1">
                <a:off x="824690" y="4141477"/>
                <a:ext cx="884389" cy="219208"/>
              </a:xfrm>
              <a:prstGeom prst="rect">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0"/>
              <p:cNvSpPr/>
              <p:nvPr/>
            </p:nvSpPr>
            <p:spPr>
              <a:xfrm rot="10800000">
                <a:off x="964050" y="4619963"/>
                <a:ext cx="215700" cy="185700"/>
              </a:xfrm>
              <a:prstGeom prst="triangle">
                <a:avLst>
                  <a:gd name="adj" fmla="val 50000"/>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60"/>
            <p:cNvGrpSpPr/>
            <p:nvPr/>
          </p:nvGrpSpPr>
          <p:grpSpPr>
            <a:xfrm>
              <a:off x="1378610" y="2886556"/>
              <a:ext cx="1021475" cy="992281"/>
              <a:chOff x="561460" y="3813381"/>
              <a:chExt cx="1021475" cy="992281"/>
            </a:xfrm>
          </p:grpSpPr>
          <p:sp>
            <p:nvSpPr>
              <p:cNvPr id="1075" name="Google Shape;1075;p60"/>
              <p:cNvSpPr/>
              <p:nvPr/>
            </p:nvSpPr>
            <p:spPr>
              <a:xfrm rot="3599975">
                <a:off x="435315"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0"/>
              <p:cNvSpPr/>
              <p:nvPr/>
            </p:nvSpPr>
            <p:spPr>
              <a:xfrm rot="-3599975" flipH="1">
                <a:off x="824690" y="4141477"/>
                <a:ext cx="884389" cy="2192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0"/>
              <p:cNvSpPr/>
              <p:nvPr/>
            </p:nvSpPr>
            <p:spPr>
              <a:xfrm rot="10800000">
                <a:off x="964050" y="4619963"/>
                <a:ext cx="215700" cy="1857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8" name="Google Shape;1078;p60"/>
          <p:cNvGrpSpPr/>
          <p:nvPr/>
        </p:nvGrpSpPr>
        <p:grpSpPr>
          <a:xfrm>
            <a:off x="6922958" y="2341634"/>
            <a:ext cx="354909" cy="472533"/>
            <a:chOff x="6695456" y="1771048"/>
            <a:chExt cx="310344" cy="413198"/>
          </a:xfrm>
        </p:grpSpPr>
        <p:grpSp>
          <p:nvGrpSpPr>
            <p:cNvPr id="1079" name="Google Shape;1079;p60"/>
            <p:cNvGrpSpPr/>
            <p:nvPr/>
          </p:nvGrpSpPr>
          <p:grpSpPr>
            <a:xfrm>
              <a:off x="6695456" y="1771048"/>
              <a:ext cx="310344" cy="413198"/>
              <a:chOff x="6685569" y="2430198"/>
              <a:chExt cx="310344" cy="413198"/>
            </a:xfrm>
          </p:grpSpPr>
          <p:sp>
            <p:nvSpPr>
              <p:cNvPr id="1080" name="Google Shape;1080;p60"/>
              <p:cNvSpPr/>
              <p:nvPr/>
            </p:nvSpPr>
            <p:spPr>
              <a:xfrm>
                <a:off x="6685713" y="2430198"/>
                <a:ext cx="2943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0"/>
              <p:cNvSpPr/>
              <p:nvPr/>
            </p:nvSpPr>
            <p:spPr>
              <a:xfrm>
                <a:off x="6685713" y="2746496"/>
                <a:ext cx="3102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0"/>
              <p:cNvSpPr/>
              <p:nvPr/>
            </p:nvSpPr>
            <p:spPr>
              <a:xfrm>
                <a:off x="6685713" y="2588347"/>
                <a:ext cx="2295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0"/>
              <p:cNvSpPr/>
              <p:nvPr/>
            </p:nvSpPr>
            <p:spPr>
              <a:xfrm rot="5400000">
                <a:off x="6527469" y="2588298"/>
                <a:ext cx="4131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60"/>
            <p:cNvGrpSpPr/>
            <p:nvPr/>
          </p:nvGrpSpPr>
          <p:grpSpPr>
            <a:xfrm>
              <a:off x="6695456" y="1771048"/>
              <a:ext cx="310344" cy="413198"/>
              <a:chOff x="6685569" y="2430198"/>
              <a:chExt cx="310344" cy="413198"/>
            </a:xfrm>
          </p:grpSpPr>
          <p:sp>
            <p:nvSpPr>
              <p:cNvPr id="1085" name="Google Shape;1085;p60"/>
              <p:cNvSpPr/>
              <p:nvPr/>
            </p:nvSpPr>
            <p:spPr>
              <a:xfrm>
                <a:off x="6685713" y="2430198"/>
                <a:ext cx="2943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0"/>
              <p:cNvSpPr/>
              <p:nvPr/>
            </p:nvSpPr>
            <p:spPr>
              <a:xfrm>
                <a:off x="6685713" y="2746496"/>
                <a:ext cx="3102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0"/>
              <p:cNvSpPr/>
              <p:nvPr/>
            </p:nvSpPr>
            <p:spPr>
              <a:xfrm>
                <a:off x="6685713" y="2588347"/>
                <a:ext cx="2295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0"/>
              <p:cNvSpPr/>
              <p:nvPr/>
            </p:nvSpPr>
            <p:spPr>
              <a:xfrm rot="5400000">
                <a:off x="6527469" y="2588298"/>
                <a:ext cx="4131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9" name="Google Shape;1089;p60"/>
          <p:cNvGrpSpPr/>
          <p:nvPr/>
        </p:nvGrpSpPr>
        <p:grpSpPr>
          <a:xfrm>
            <a:off x="6649641" y="2341633"/>
            <a:ext cx="322887" cy="472546"/>
            <a:chOff x="6442171" y="1771047"/>
            <a:chExt cx="282342" cy="413210"/>
          </a:xfrm>
        </p:grpSpPr>
        <p:grpSp>
          <p:nvGrpSpPr>
            <p:cNvPr id="1090" name="Google Shape;1090;p60"/>
            <p:cNvGrpSpPr/>
            <p:nvPr/>
          </p:nvGrpSpPr>
          <p:grpSpPr>
            <a:xfrm>
              <a:off x="6442171" y="1771047"/>
              <a:ext cx="282342" cy="413210"/>
              <a:chOff x="1952950" y="2246250"/>
              <a:chExt cx="809700" cy="1185000"/>
            </a:xfrm>
          </p:grpSpPr>
          <p:sp>
            <p:nvSpPr>
              <p:cNvPr id="1091" name="Google Shape;1091;p60"/>
              <p:cNvSpPr/>
              <p:nvPr/>
            </p:nvSpPr>
            <p:spPr>
              <a:xfrm rot="5400000">
                <a:off x="1965400" y="2233800"/>
                <a:ext cx="784800" cy="809700"/>
              </a:xfrm>
              <a:prstGeom prst="round2SameRect">
                <a:avLst>
                  <a:gd name="adj1" fmla="val 50000"/>
                  <a:gd name="adj2" fmla="val 0"/>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0"/>
              <p:cNvSpPr/>
              <p:nvPr/>
            </p:nvSpPr>
            <p:spPr>
              <a:xfrm>
                <a:off x="1952953" y="2246250"/>
                <a:ext cx="188100" cy="1185000"/>
              </a:xfrm>
              <a:prstGeom prst="rect">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0"/>
              <p:cNvSpPr/>
              <p:nvPr/>
            </p:nvSpPr>
            <p:spPr>
              <a:xfrm rot="5400000">
                <a:off x="1965400" y="2233800"/>
                <a:ext cx="784800" cy="809700"/>
              </a:xfrm>
              <a:prstGeom prst="round2SameRect">
                <a:avLst>
                  <a:gd name="adj1" fmla="val 49345"/>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0"/>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60"/>
            <p:cNvSpPr/>
            <p:nvPr/>
          </p:nvSpPr>
          <p:spPr>
            <a:xfrm rot="5400000">
              <a:off x="6535288" y="1855619"/>
              <a:ext cx="95700" cy="98700"/>
            </a:xfrm>
            <a:prstGeom prst="round2SameRect">
              <a:avLst>
                <a:gd name="adj1" fmla="val 48740"/>
                <a:gd name="adj2" fmla="val 0"/>
              </a:avLst>
            </a:prstGeom>
            <a:solidFill>
              <a:schemeClr val="accent1"/>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60"/>
          <p:cNvGrpSpPr/>
          <p:nvPr/>
        </p:nvGrpSpPr>
        <p:grpSpPr>
          <a:xfrm>
            <a:off x="6210260" y="2341694"/>
            <a:ext cx="472421" cy="472421"/>
            <a:chOff x="6062725" y="1771100"/>
            <a:chExt cx="413100" cy="413100"/>
          </a:xfrm>
        </p:grpSpPr>
        <p:grpSp>
          <p:nvGrpSpPr>
            <p:cNvPr id="1097" name="Google Shape;1097;p60"/>
            <p:cNvGrpSpPr/>
            <p:nvPr/>
          </p:nvGrpSpPr>
          <p:grpSpPr>
            <a:xfrm>
              <a:off x="6062725" y="1771100"/>
              <a:ext cx="413100" cy="413100"/>
              <a:chOff x="6062725" y="1771100"/>
              <a:chExt cx="413100" cy="413100"/>
            </a:xfrm>
          </p:grpSpPr>
          <p:sp>
            <p:nvSpPr>
              <p:cNvPr id="1098" name="Google Shape;1098;p60"/>
              <p:cNvSpPr/>
              <p:nvPr/>
            </p:nvSpPr>
            <p:spPr>
              <a:xfrm>
                <a:off x="6062725" y="1771100"/>
                <a:ext cx="413100" cy="413100"/>
              </a:xfrm>
              <a:prstGeom prst="blockArc">
                <a:avLst>
                  <a:gd name="adj1" fmla="val 21060492"/>
                  <a:gd name="adj2" fmla="val 19425993"/>
                  <a:gd name="adj3" fmla="val 24393"/>
                </a:avLst>
              </a:prstGeom>
              <a:solidFill>
                <a:schemeClr val="accent3"/>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0"/>
              <p:cNvSpPr/>
              <p:nvPr/>
            </p:nvSpPr>
            <p:spPr>
              <a:xfrm>
                <a:off x="6244225" y="1946075"/>
                <a:ext cx="228600" cy="85125"/>
              </a:xfrm>
              <a:custGeom>
                <a:avLst/>
                <a:gdLst/>
                <a:ahLst/>
                <a:cxnLst/>
                <a:rect l="l" t="t" r="r" b="b"/>
                <a:pathLst>
                  <a:path w="9144" h="3405" extrusionOk="0">
                    <a:moveTo>
                      <a:pt x="9144" y="0"/>
                    </a:moveTo>
                    <a:lnTo>
                      <a:pt x="0" y="0"/>
                    </a:lnTo>
                    <a:lnTo>
                      <a:pt x="0" y="3405"/>
                    </a:lnTo>
                    <a:lnTo>
                      <a:pt x="5882" y="3405"/>
                    </a:lnTo>
                    <a:close/>
                  </a:path>
                </a:pathLst>
              </a:custGeom>
              <a:solidFill>
                <a:schemeClr val="accent3"/>
              </a:solidFill>
              <a:ln w="38100" cap="flat" cmpd="sng">
                <a:solidFill>
                  <a:srgbClr val="1A1230"/>
                </a:solidFill>
                <a:prstDash val="solid"/>
                <a:round/>
                <a:headEnd type="none" w="med" len="med"/>
                <a:tailEnd type="none" w="med" len="med"/>
              </a:ln>
            </p:spPr>
            <p:txBody>
              <a:bodyPr/>
              <a:lstStyle/>
              <a:p>
                <a:endParaRPr lang="en-US"/>
              </a:p>
            </p:txBody>
          </p:sp>
        </p:grpSp>
        <p:grpSp>
          <p:nvGrpSpPr>
            <p:cNvPr id="1100" name="Google Shape;1100;p60"/>
            <p:cNvGrpSpPr/>
            <p:nvPr/>
          </p:nvGrpSpPr>
          <p:grpSpPr>
            <a:xfrm>
              <a:off x="6062725" y="1771100"/>
              <a:ext cx="413100" cy="413100"/>
              <a:chOff x="6062725" y="1771100"/>
              <a:chExt cx="413100" cy="413100"/>
            </a:xfrm>
          </p:grpSpPr>
          <p:sp>
            <p:nvSpPr>
              <p:cNvPr id="1101" name="Google Shape;1101;p60"/>
              <p:cNvSpPr/>
              <p:nvPr/>
            </p:nvSpPr>
            <p:spPr>
              <a:xfrm>
                <a:off x="6062725" y="1771100"/>
                <a:ext cx="413100" cy="413100"/>
              </a:xfrm>
              <a:prstGeom prst="blockArc">
                <a:avLst>
                  <a:gd name="adj1" fmla="val 21060492"/>
                  <a:gd name="adj2" fmla="val 19425993"/>
                  <a:gd name="adj3" fmla="val 2439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0"/>
              <p:cNvSpPr/>
              <p:nvPr/>
            </p:nvSpPr>
            <p:spPr>
              <a:xfrm>
                <a:off x="6244225" y="1946075"/>
                <a:ext cx="228600" cy="85125"/>
              </a:xfrm>
              <a:custGeom>
                <a:avLst/>
                <a:gdLst/>
                <a:ahLst/>
                <a:cxnLst/>
                <a:rect l="l" t="t" r="r" b="b"/>
                <a:pathLst>
                  <a:path w="9144" h="3405" extrusionOk="0">
                    <a:moveTo>
                      <a:pt x="9144" y="0"/>
                    </a:moveTo>
                    <a:lnTo>
                      <a:pt x="0" y="0"/>
                    </a:lnTo>
                    <a:lnTo>
                      <a:pt x="0" y="3405"/>
                    </a:lnTo>
                    <a:lnTo>
                      <a:pt x="5882" y="3405"/>
                    </a:lnTo>
                    <a:close/>
                  </a:path>
                </a:pathLst>
              </a:custGeom>
              <a:solidFill>
                <a:schemeClr val="accent3"/>
              </a:solidFill>
              <a:ln>
                <a:noFill/>
              </a:ln>
            </p:spPr>
            <p:txBody>
              <a:bodyPr/>
              <a:lstStyle/>
              <a:p>
                <a:endParaRPr lang="en-US"/>
              </a:p>
            </p:txBody>
          </p:sp>
        </p:grpSp>
      </p:grpSp>
      <p:grpSp>
        <p:nvGrpSpPr>
          <p:cNvPr id="1103" name="Google Shape;1103;p60"/>
          <p:cNvGrpSpPr/>
          <p:nvPr/>
        </p:nvGrpSpPr>
        <p:grpSpPr>
          <a:xfrm>
            <a:off x="2936457" y="1626958"/>
            <a:ext cx="2581143" cy="3640575"/>
            <a:chOff x="2936457" y="1626958"/>
            <a:chExt cx="2581143" cy="3640575"/>
          </a:xfrm>
        </p:grpSpPr>
        <p:grpSp>
          <p:nvGrpSpPr>
            <p:cNvPr id="1104" name="Google Shape;1104;p60"/>
            <p:cNvGrpSpPr/>
            <p:nvPr/>
          </p:nvGrpSpPr>
          <p:grpSpPr>
            <a:xfrm>
              <a:off x="2936457" y="1626958"/>
              <a:ext cx="2581143" cy="3640575"/>
              <a:chOff x="1945857" y="1597775"/>
              <a:chExt cx="2581143" cy="3640575"/>
            </a:xfrm>
          </p:grpSpPr>
          <p:sp>
            <p:nvSpPr>
              <p:cNvPr id="1105" name="Google Shape;1105;p60"/>
              <p:cNvSpPr/>
              <p:nvPr/>
            </p:nvSpPr>
            <p:spPr>
              <a:xfrm>
                <a:off x="1951600" y="1674375"/>
                <a:ext cx="2575400" cy="3556675"/>
              </a:xfrm>
              <a:custGeom>
                <a:avLst/>
                <a:gdLst/>
                <a:ahLst/>
                <a:cxnLst/>
                <a:rect l="l" t="t" r="r" b="b"/>
                <a:pathLst>
                  <a:path w="103016" h="142267" extrusionOk="0">
                    <a:moveTo>
                      <a:pt x="23639" y="142267"/>
                    </a:moveTo>
                    <a:lnTo>
                      <a:pt x="16197" y="132928"/>
                    </a:lnTo>
                    <a:lnTo>
                      <a:pt x="7296" y="122714"/>
                    </a:lnTo>
                    <a:lnTo>
                      <a:pt x="2043" y="113376"/>
                    </a:lnTo>
                    <a:lnTo>
                      <a:pt x="0" y="104621"/>
                    </a:lnTo>
                    <a:lnTo>
                      <a:pt x="1314" y="97909"/>
                    </a:lnTo>
                    <a:lnTo>
                      <a:pt x="7296" y="92802"/>
                    </a:lnTo>
                    <a:lnTo>
                      <a:pt x="20283" y="85506"/>
                    </a:lnTo>
                    <a:lnTo>
                      <a:pt x="49903" y="72811"/>
                    </a:lnTo>
                    <a:lnTo>
                      <a:pt x="68726" y="64932"/>
                    </a:lnTo>
                    <a:lnTo>
                      <a:pt x="78211" y="59387"/>
                    </a:lnTo>
                    <a:lnTo>
                      <a:pt x="82734" y="54718"/>
                    </a:lnTo>
                    <a:lnTo>
                      <a:pt x="81275" y="50486"/>
                    </a:lnTo>
                    <a:lnTo>
                      <a:pt x="75001" y="46547"/>
                    </a:lnTo>
                    <a:lnTo>
                      <a:pt x="63328" y="42899"/>
                    </a:lnTo>
                    <a:lnTo>
                      <a:pt x="46985" y="38667"/>
                    </a:lnTo>
                    <a:lnTo>
                      <a:pt x="31372" y="34728"/>
                    </a:lnTo>
                    <a:lnTo>
                      <a:pt x="22617" y="30642"/>
                    </a:lnTo>
                    <a:lnTo>
                      <a:pt x="20283" y="25973"/>
                    </a:lnTo>
                    <a:lnTo>
                      <a:pt x="21450" y="21449"/>
                    </a:lnTo>
                    <a:lnTo>
                      <a:pt x="29329" y="14883"/>
                    </a:lnTo>
                    <a:lnTo>
                      <a:pt x="53259" y="0"/>
                    </a:lnTo>
                    <a:lnTo>
                      <a:pt x="37355" y="11527"/>
                    </a:lnTo>
                    <a:lnTo>
                      <a:pt x="33269" y="15759"/>
                    </a:lnTo>
                    <a:lnTo>
                      <a:pt x="32102" y="20574"/>
                    </a:lnTo>
                    <a:lnTo>
                      <a:pt x="35896" y="25097"/>
                    </a:lnTo>
                    <a:lnTo>
                      <a:pt x="42899" y="27870"/>
                    </a:lnTo>
                    <a:lnTo>
                      <a:pt x="57637" y="32393"/>
                    </a:lnTo>
                    <a:lnTo>
                      <a:pt x="74563" y="37354"/>
                    </a:lnTo>
                    <a:lnTo>
                      <a:pt x="85507" y="40418"/>
                    </a:lnTo>
                    <a:lnTo>
                      <a:pt x="95721" y="44504"/>
                    </a:lnTo>
                    <a:lnTo>
                      <a:pt x="102141" y="48590"/>
                    </a:lnTo>
                    <a:lnTo>
                      <a:pt x="103016" y="52383"/>
                    </a:lnTo>
                    <a:lnTo>
                      <a:pt x="100682" y="57490"/>
                    </a:lnTo>
                    <a:lnTo>
                      <a:pt x="91051" y="65662"/>
                    </a:lnTo>
                    <a:lnTo>
                      <a:pt x="81567" y="71790"/>
                    </a:lnTo>
                    <a:lnTo>
                      <a:pt x="66538" y="80837"/>
                    </a:lnTo>
                    <a:lnTo>
                      <a:pt x="56178" y="87403"/>
                    </a:lnTo>
                    <a:lnTo>
                      <a:pt x="47861" y="94699"/>
                    </a:lnTo>
                    <a:lnTo>
                      <a:pt x="45088" y="99952"/>
                    </a:lnTo>
                    <a:lnTo>
                      <a:pt x="44942" y="105205"/>
                    </a:lnTo>
                    <a:lnTo>
                      <a:pt x="48882" y="111333"/>
                    </a:lnTo>
                    <a:lnTo>
                      <a:pt x="55010" y="116002"/>
                    </a:lnTo>
                    <a:lnTo>
                      <a:pt x="70186" y="127238"/>
                    </a:lnTo>
                    <a:lnTo>
                      <a:pt x="93678" y="140516"/>
                    </a:lnTo>
                  </a:path>
                </a:pathLst>
              </a:custGeom>
              <a:solidFill>
                <a:srgbClr val="FF9973"/>
              </a:solidFill>
              <a:ln>
                <a:noFill/>
              </a:ln>
            </p:spPr>
            <p:txBody>
              <a:bodyPr/>
              <a:lstStyle/>
              <a:p>
                <a:endParaRPr lang="en-US"/>
              </a:p>
            </p:txBody>
          </p:sp>
          <p:sp>
            <p:nvSpPr>
              <p:cNvPr id="1106" name="Google Shape;1106;p60"/>
              <p:cNvSpPr/>
              <p:nvPr/>
            </p:nvSpPr>
            <p:spPr>
              <a:xfrm>
                <a:off x="1945857" y="1597775"/>
                <a:ext cx="2071650" cy="3640575"/>
              </a:xfrm>
              <a:custGeom>
                <a:avLst/>
                <a:gdLst/>
                <a:ahLst/>
                <a:cxnLst/>
                <a:rect l="l" t="t" r="r" b="b"/>
                <a:pathLst>
                  <a:path w="82866" h="145623" extrusionOk="0">
                    <a:moveTo>
                      <a:pt x="58159" y="0"/>
                    </a:moveTo>
                    <a:cubicBezTo>
                      <a:pt x="51933" y="5156"/>
                      <a:pt x="16719" y="21352"/>
                      <a:pt x="20804" y="30934"/>
                    </a:cubicBezTo>
                    <a:cubicBezTo>
                      <a:pt x="24890" y="40516"/>
                      <a:pt x="85785" y="45817"/>
                      <a:pt x="82672" y="57490"/>
                    </a:cubicBezTo>
                    <a:cubicBezTo>
                      <a:pt x="79559" y="69163"/>
                      <a:pt x="11952" y="86284"/>
                      <a:pt x="2127" y="100973"/>
                    </a:cubicBezTo>
                    <a:cubicBezTo>
                      <a:pt x="-7698" y="115662"/>
                      <a:pt x="20124" y="138181"/>
                      <a:pt x="23723" y="145623"/>
                    </a:cubicBezTo>
                  </a:path>
                </a:pathLst>
              </a:custGeom>
              <a:noFill/>
              <a:ln w="38100" cap="flat" cmpd="sng">
                <a:solidFill>
                  <a:srgbClr val="B45F06"/>
                </a:solidFill>
                <a:prstDash val="solid"/>
                <a:round/>
                <a:headEnd type="none" w="med" len="med"/>
                <a:tailEnd type="none" w="med" len="med"/>
              </a:ln>
            </p:spPr>
            <p:txBody>
              <a:bodyPr/>
              <a:lstStyle/>
              <a:p>
                <a:endParaRPr lang="en-US"/>
              </a:p>
            </p:txBody>
          </p:sp>
          <p:sp>
            <p:nvSpPr>
              <p:cNvPr id="1107" name="Google Shape;1107;p60"/>
              <p:cNvSpPr/>
              <p:nvPr/>
            </p:nvSpPr>
            <p:spPr>
              <a:xfrm>
                <a:off x="2754675" y="1605075"/>
                <a:ext cx="1771650" cy="3574900"/>
              </a:xfrm>
              <a:custGeom>
                <a:avLst/>
                <a:gdLst/>
                <a:ahLst/>
                <a:cxnLst/>
                <a:rect l="l" t="t" r="r" b="b"/>
                <a:pathLst>
                  <a:path w="70866" h="142996" extrusionOk="0">
                    <a:moveTo>
                      <a:pt x="25806" y="0"/>
                    </a:moveTo>
                    <a:cubicBezTo>
                      <a:pt x="21720" y="4280"/>
                      <a:pt x="-6198" y="16586"/>
                      <a:pt x="1292" y="25681"/>
                    </a:cubicBezTo>
                    <a:cubicBezTo>
                      <a:pt x="8782" y="34776"/>
                      <a:pt x="68850" y="41537"/>
                      <a:pt x="70747" y="54572"/>
                    </a:cubicBezTo>
                    <a:cubicBezTo>
                      <a:pt x="72644" y="67607"/>
                      <a:pt x="14327" y="89154"/>
                      <a:pt x="12673" y="103891"/>
                    </a:cubicBezTo>
                    <a:cubicBezTo>
                      <a:pt x="11019" y="118628"/>
                      <a:pt x="52800" y="136479"/>
                      <a:pt x="60825" y="142996"/>
                    </a:cubicBezTo>
                  </a:path>
                </a:pathLst>
              </a:custGeom>
              <a:noFill/>
              <a:ln w="38100" cap="flat" cmpd="sng">
                <a:solidFill>
                  <a:srgbClr val="B45F06"/>
                </a:solidFill>
                <a:prstDash val="solid"/>
                <a:round/>
                <a:headEnd type="none" w="med" len="med"/>
                <a:tailEnd type="none" w="med" len="med"/>
              </a:ln>
            </p:spPr>
            <p:txBody>
              <a:bodyPr/>
              <a:lstStyle/>
              <a:p>
                <a:endParaRPr lang="en-US"/>
              </a:p>
            </p:txBody>
          </p:sp>
        </p:grpSp>
        <p:grpSp>
          <p:nvGrpSpPr>
            <p:cNvPr id="1108" name="Google Shape;1108;p60"/>
            <p:cNvGrpSpPr/>
            <p:nvPr/>
          </p:nvGrpSpPr>
          <p:grpSpPr>
            <a:xfrm>
              <a:off x="3082577" y="4005350"/>
              <a:ext cx="471123" cy="1031625"/>
              <a:chOff x="3082577" y="4005350"/>
              <a:chExt cx="471123" cy="1031625"/>
            </a:xfrm>
          </p:grpSpPr>
          <p:sp>
            <p:nvSpPr>
              <p:cNvPr id="1109" name="Google Shape;1109;p60"/>
              <p:cNvSpPr/>
              <p:nvPr/>
            </p:nvSpPr>
            <p:spPr>
              <a:xfrm>
                <a:off x="3082577" y="4043675"/>
                <a:ext cx="288050" cy="755100"/>
              </a:xfrm>
              <a:custGeom>
                <a:avLst/>
                <a:gdLst/>
                <a:ahLst/>
                <a:cxnLst/>
                <a:rect l="l" t="t" r="r" b="b"/>
                <a:pathLst>
                  <a:path w="11522" h="30204" extrusionOk="0">
                    <a:moveTo>
                      <a:pt x="11522" y="0"/>
                    </a:moveTo>
                    <a:cubicBezTo>
                      <a:pt x="10306" y="644"/>
                      <a:pt x="6039" y="2541"/>
                      <a:pt x="4227" y="3866"/>
                    </a:cubicBezTo>
                    <a:cubicBezTo>
                      <a:pt x="2415" y="5191"/>
                      <a:pt x="1333" y="6250"/>
                      <a:pt x="652" y="7952"/>
                    </a:cubicBezTo>
                    <a:cubicBezTo>
                      <a:pt x="-29" y="9654"/>
                      <a:pt x="-114" y="12268"/>
                      <a:pt x="141" y="14080"/>
                    </a:cubicBezTo>
                    <a:cubicBezTo>
                      <a:pt x="396" y="15892"/>
                      <a:pt x="1078" y="17048"/>
                      <a:pt x="2184" y="18823"/>
                    </a:cubicBezTo>
                    <a:cubicBezTo>
                      <a:pt x="3291" y="20598"/>
                      <a:pt x="5297" y="22835"/>
                      <a:pt x="6780" y="24732"/>
                    </a:cubicBezTo>
                    <a:cubicBezTo>
                      <a:pt x="8264" y="26629"/>
                      <a:pt x="10368" y="29292"/>
                      <a:pt x="11085" y="30204"/>
                    </a:cubicBezTo>
                  </a:path>
                </a:pathLst>
              </a:custGeom>
              <a:noFill/>
              <a:ln w="76200" cap="flat" cmpd="sng">
                <a:solidFill>
                  <a:srgbClr val="EC5D37"/>
                </a:solidFill>
                <a:prstDash val="solid"/>
                <a:round/>
                <a:headEnd type="none" w="med" len="med"/>
                <a:tailEnd type="none" w="med" len="med"/>
              </a:ln>
            </p:spPr>
            <p:txBody>
              <a:bodyPr/>
              <a:lstStyle/>
              <a:p>
                <a:endParaRPr lang="en-US"/>
              </a:p>
            </p:txBody>
          </p:sp>
          <p:sp>
            <p:nvSpPr>
              <p:cNvPr id="1110" name="Google Shape;1110;p60"/>
              <p:cNvSpPr/>
              <p:nvPr/>
            </p:nvSpPr>
            <p:spPr>
              <a:xfrm>
                <a:off x="3334150" y="4005350"/>
                <a:ext cx="76500" cy="76500"/>
              </a:xfrm>
              <a:prstGeom prst="ellipse">
                <a:avLst/>
              </a:prstGeom>
              <a:solidFill>
                <a:srgbClr val="EC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0"/>
              <p:cNvSpPr/>
              <p:nvPr/>
            </p:nvSpPr>
            <p:spPr>
              <a:xfrm>
                <a:off x="3324200" y="4763300"/>
                <a:ext cx="76500" cy="76500"/>
              </a:xfrm>
              <a:prstGeom prst="ellipse">
                <a:avLst/>
              </a:prstGeom>
              <a:solidFill>
                <a:srgbClr val="EC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0"/>
              <p:cNvSpPr/>
              <p:nvPr/>
            </p:nvSpPr>
            <p:spPr>
              <a:xfrm>
                <a:off x="3400700" y="4860975"/>
                <a:ext cx="76500" cy="76500"/>
              </a:xfrm>
              <a:prstGeom prst="ellipse">
                <a:avLst/>
              </a:prstGeom>
              <a:solidFill>
                <a:srgbClr val="EC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0"/>
              <p:cNvSpPr/>
              <p:nvPr/>
            </p:nvSpPr>
            <p:spPr>
              <a:xfrm>
                <a:off x="3477200" y="4960475"/>
                <a:ext cx="76500" cy="76500"/>
              </a:xfrm>
              <a:prstGeom prst="ellipse">
                <a:avLst/>
              </a:prstGeom>
              <a:solidFill>
                <a:srgbClr val="EC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4" name="Google Shape;1114;p60"/>
          <p:cNvGrpSpPr/>
          <p:nvPr/>
        </p:nvGrpSpPr>
        <p:grpSpPr>
          <a:xfrm>
            <a:off x="3806750" y="1535758"/>
            <a:ext cx="1010400" cy="321900"/>
            <a:chOff x="3806750" y="1535758"/>
            <a:chExt cx="1010400" cy="321900"/>
          </a:xfrm>
        </p:grpSpPr>
        <p:sp>
          <p:nvSpPr>
            <p:cNvPr id="1115" name="Google Shape;1115;p60"/>
            <p:cNvSpPr/>
            <p:nvPr/>
          </p:nvSpPr>
          <p:spPr>
            <a:xfrm>
              <a:off x="3806750" y="1535758"/>
              <a:ext cx="1010400" cy="3219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60"/>
            <p:cNvGrpSpPr/>
            <p:nvPr/>
          </p:nvGrpSpPr>
          <p:grpSpPr>
            <a:xfrm>
              <a:off x="4074075" y="1587233"/>
              <a:ext cx="425300" cy="196681"/>
              <a:chOff x="4074075" y="1587233"/>
              <a:chExt cx="425300" cy="196681"/>
            </a:xfrm>
          </p:grpSpPr>
          <p:grpSp>
            <p:nvGrpSpPr>
              <p:cNvPr id="1117" name="Google Shape;1117;p60"/>
              <p:cNvGrpSpPr/>
              <p:nvPr/>
            </p:nvGrpSpPr>
            <p:grpSpPr>
              <a:xfrm>
                <a:off x="4074075" y="1587233"/>
                <a:ext cx="310067" cy="106115"/>
                <a:chOff x="4074075" y="1558050"/>
                <a:chExt cx="310067" cy="106115"/>
              </a:xfrm>
            </p:grpSpPr>
            <p:pic>
              <p:nvPicPr>
                <p:cNvPr id="1118" name="Google Shape;1118;p60"/>
                <p:cNvPicPr preferRelativeResize="0"/>
                <p:nvPr/>
              </p:nvPicPr>
              <p:blipFill rotWithShape="1">
                <a:blip r:embed="rId4">
                  <a:alphaModFix/>
                </a:blip>
                <a:srcRect b="31034"/>
                <a:stretch/>
              </p:blipFill>
              <p:spPr>
                <a:xfrm>
                  <a:off x="4179378" y="1558050"/>
                  <a:ext cx="145800" cy="100550"/>
                </a:xfrm>
                <a:prstGeom prst="rect">
                  <a:avLst/>
                </a:prstGeom>
                <a:noFill/>
                <a:ln>
                  <a:noFill/>
                </a:ln>
              </p:spPr>
            </p:pic>
            <p:sp>
              <p:nvSpPr>
                <p:cNvPr id="1119" name="Google Shape;1119;p60"/>
                <p:cNvSpPr/>
                <p:nvPr/>
              </p:nvSpPr>
              <p:spPr>
                <a:xfrm>
                  <a:off x="4074075" y="1643682"/>
                  <a:ext cx="310067" cy="20483"/>
                </a:xfrm>
                <a:custGeom>
                  <a:avLst/>
                  <a:gdLst/>
                  <a:ahLst/>
                  <a:cxnLst/>
                  <a:rect l="l" t="t" r="r" b="b"/>
                  <a:pathLst>
                    <a:path w="166927" h="39772" extrusionOk="0">
                      <a:moveTo>
                        <a:pt x="0" y="27969"/>
                      </a:moveTo>
                      <a:cubicBezTo>
                        <a:pt x="7035" y="25508"/>
                        <a:pt x="14323" y="20919"/>
                        <a:pt x="17656" y="14253"/>
                      </a:cubicBezTo>
                      <a:cubicBezTo>
                        <a:pt x="19117" y="11330"/>
                        <a:pt x="19413" y="7956"/>
                        <a:pt x="20137" y="4769"/>
                      </a:cubicBezTo>
                      <a:cubicBezTo>
                        <a:pt x="20439" y="3437"/>
                        <a:pt x="20428" y="-682"/>
                        <a:pt x="20428" y="683"/>
                      </a:cubicBezTo>
                      <a:cubicBezTo>
                        <a:pt x="20428" y="12066"/>
                        <a:pt x="20334" y="34027"/>
                        <a:pt x="31664" y="32930"/>
                      </a:cubicBezTo>
                      <a:cubicBezTo>
                        <a:pt x="39168" y="32204"/>
                        <a:pt x="42289" y="21777"/>
                        <a:pt x="45234" y="14837"/>
                      </a:cubicBezTo>
                      <a:cubicBezTo>
                        <a:pt x="46137" y="12709"/>
                        <a:pt x="46055" y="10281"/>
                        <a:pt x="46255" y="7979"/>
                      </a:cubicBezTo>
                      <a:cubicBezTo>
                        <a:pt x="46395" y="6373"/>
                        <a:pt x="47009" y="1582"/>
                        <a:pt x="46693" y="3163"/>
                      </a:cubicBezTo>
                      <a:cubicBezTo>
                        <a:pt x="44717" y="13042"/>
                        <a:pt x="46544" y="28520"/>
                        <a:pt x="56032" y="31909"/>
                      </a:cubicBezTo>
                      <a:cubicBezTo>
                        <a:pt x="63947" y="34736"/>
                        <a:pt x="73529" y="25455"/>
                        <a:pt x="76897" y="17755"/>
                      </a:cubicBezTo>
                      <a:cubicBezTo>
                        <a:pt x="77975" y="15290"/>
                        <a:pt x="78648" y="12566"/>
                        <a:pt x="78648" y="9876"/>
                      </a:cubicBezTo>
                      <a:cubicBezTo>
                        <a:pt x="78648" y="8028"/>
                        <a:pt x="78851" y="2494"/>
                        <a:pt x="78648" y="4331"/>
                      </a:cubicBezTo>
                      <a:cubicBezTo>
                        <a:pt x="77346" y="16119"/>
                        <a:pt x="76365" y="37149"/>
                        <a:pt x="88133" y="38621"/>
                      </a:cubicBezTo>
                      <a:cubicBezTo>
                        <a:pt x="93766" y="39326"/>
                        <a:pt x="100952" y="37597"/>
                        <a:pt x="104184" y="32930"/>
                      </a:cubicBezTo>
                      <a:cubicBezTo>
                        <a:pt x="109164" y="25737"/>
                        <a:pt x="108853" y="15852"/>
                        <a:pt x="108853" y="7103"/>
                      </a:cubicBezTo>
                      <a:cubicBezTo>
                        <a:pt x="108853" y="5984"/>
                        <a:pt x="108853" y="9340"/>
                        <a:pt x="108853" y="10459"/>
                      </a:cubicBezTo>
                      <a:cubicBezTo>
                        <a:pt x="108853" y="14447"/>
                        <a:pt x="108853" y="18436"/>
                        <a:pt x="108853" y="22424"/>
                      </a:cubicBezTo>
                      <a:cubicBezTo>
                        <a:pt x="108853" y="26341"/>
                        <a:pt x="109114" y="30928"/>
                        <a:pt x="111771" y="33806"/>
                      </a:cubicBezTo>
                      <a:cubicBezTo>
                        <a:pt x="114620" y="36892"/>
                        <a:pt x="119857" y="37215"/>
                        <a:pt x="124028" y="36724"/>
                      </a:cubicBezTo>
                      <a:cubicBezTo>
                        <a:pt x="130850" y="35921"/>
                        <a:pt x="138063" y="30095"/>
                        <a:pt x="139787" y="23446"/>
                      </a:cubicBezTo>
                      <a:cubicBezTo>
                        <a:pt x="140522" y="20611"/>
                        <a:pt x="141284" y="17754"/>
                        <a:pt x="141538" y="14837"/>
                      </a:cubicBezTo>
                      <a:cubicBezTo>
                        <a:pt x="141682" y="13183"/>
                        <a:pt x="141322" y="8350"/>
                        <a:pt x="141975" y="9876"/>
                      </a:cubicBezTo>
                      <a:cubicBezTo>
                        <a:pt x="145351" y="17763"/>
                        <a:pt x="139731" y="28790"/>
                        <a:pt x="145186" y="35411"/>
                      </a:cubicBezTo>
                      <a:cubicBezTo>
                        <a:pt x="149853" y="41077"/>
                        <a:pt x="159661" y="39952"/>
                        <a:pt x="166927" y="38913"/>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sp>
            <p:nvSpPr>
              <p:cNvPr id="1120" name="Google Shape;1120;p60"/>
              <p:cNvSpPr/>
              <p:nvPr/>
            </p:nvSpPr>
            <p:spPr>
              <a:xfrm flipH="1">
                <a:off x="4220200" y="1763419"/>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sp>
            <p:nvSpPr>
              <p:cNvPr id="1121" name="Google Shape;1121;p60"/>
              <p:cNvSpPr/>
              <p:nvPr/>
            </p:nvSpPr>
            <p:spPr>
              <a:xfrm>
                <a:off x="4353575" y="1596031"/>
                <a:ext cx="145800" cy="20495"/>
              </a:xfrm>
              <a:custGeom>
                <a:avLst/>
                <a:gdLst/>
                <a:ahLst/>
                <a:cxnLst/>
                <a:rect l="l" t="t" r="r" b="b"/>
                <a:pathLst>
                  <a:path w="104329" h="27696" extrusionOk="0">
                    <a:moveTo>
                      <a:pt x="0" y="25507"/>
                    </a:moveTo>
                    <a:cubicBezTo>
                      <a:pt x="6901" y="25507"/>
                      <a:pt x="15403" y="26880"/>
                      <a:pt x="20428" y="22151"/>
                    </a:cubicBezTo>
                    <a:cubicBezTo>
                      <a:pt x="25995" y="16911"/>
                      <a:pt x="21880" y="5670"/>
                      <a:pt x="27286" y="264"/>
                    </a:cubicBezTo>
                    <a:cubicBezTo>
                      <a:pt x="28800" y="-1250"/>
                      <a:pt x="27258" y="4551"/>
                      <a:pt x="27432" y="6684"/>
                    </a:cubicBezTo>
                    <a:cubicBezTo>
                      <a:pt x="27990" y="13521"/>
                      <a:pt x="33360" y="24007"/>
                      <a:pt x="40126" y="22880"/>
                    </a:cubicBezTo>
                    <a:cubicBezTo>
                      <a:pt x="48498" y="21486"/>
                      <a:pt x="54718" y="10502"/>
                      <a:pt x="54718" y="2015"/>
                    </a:cubicBezTo>
                    <a:cubicBezTo>
                      <a:pt x="54718" y="1504"/>
                      <a:pt x="54718" y="482"/>
                      <a:pt x="54718" y="993"/>
                    </a:cubicBezTo>
                    <a:cubicBezTo>
                      <a:pt x="54718" y="9034"/>
                      <a:pt x="55072" y="17941"/>
                      <a:pt x="59533" y="24631"/>
                    </a:cubicBezTo>
                    <a:cubicBezTo>
                      <a:pt x="61823" y="28065"/>
                      <a:pt x="67704" y="26965"/>
                      <a:pt x="71790" y="26382"/>
                    </a:cubicBezTo>
                    <a:cubicBezTo>
                      <a:pt x="78669" y="25400"/>
                      <a:pt x="83712" y="18152"/>
                      <a:pt x="86819" y="11937"/>
                    </a:cubicBezTo>
                    <a:cubicBezTo>
                      <a:pt x="87865" y="9845"/>
                      <a:pt x="88682" y="7557"/>
                      <a:pt x="88862" y="5225"/>
                    </a:cubicBezTo>
                    <a:cubicBezTo>
                      <a:pt x="88948" y="4105"/>
                      <a:pt x="89154" y="746"/>
                      <a:pt x="89154" y="1869"/>
                    </a:cubicBezTo>
                    <a:cubicBezTo>
                      <a:pt x="89154" y="11854"/>
                      <a:pt x="94344" y="27696"/>
                      <a:pt x="104329" y="27696"/>
                    </a:cubicBezTo>
                  </a:path>
                </a:pathLst>
              </a:custGeom>
              <a:noFill/>
              <a:ln w="9525" cap="flat" cmpd="sng">
                <a:solidFill>
                  <a:schemeClr val="dk1"/>
                </a:solidFill>
                <a:prstDash val="solid"/>
                <a:round/>
                <a:headEnd type="none" w="med" len="med"/>
                <a:tailEnd type="none" w="med" len="med"/>
              </a:ln>
            </p:spPr>
            <p:txBody>
              <a:bodyPr/>
              <a:lstStyle/>
              <a:p>
                <a:endParaRPr lang="en-US"/>
              </a:p>
            </p:txBody>
          </p:sp>
        </p:grpSp>
        <p:grpSp>
          <p:nvGrpSpPr>
            <p:cNvPr id="1122" name="Google Shape;1122;p60"/>
            <p:cNvGrpSpPr/>
            <p:nvPr/>
          </p:nvGrpSpPr>
          <p:grpSpPr>
            <a:xfrm>
              <a:off x="4408971" y="1587233"/>
              <a:ext cx="318448" cy="233468"/>
              <a:chOff x="4408971" y="1587233"/>
              <a:chExt cx="318448" cy="233468"/>
            </a:xfrm>
          </p:grpSpPr>
          <p:grpSp>
            <p:nvGrpSpPr>
              <p:cNvPr id="1123" name="Google Shape;1123;p60"/>
              <p:cNvGrpSpPr/>
              <p:nvPr/>
            </p:nvGrpSpPr>
            <p:grpSpPr>
              <a:xfrm>
                <a:off x="4485246" y="1587233"/>
                <a:ext cx="145929" cy="233457"/>
                <a:chOff x="3494646" y="1634250"/>
                <a:chExt cx="145929" cy="233457"/>
              </a:xfrm>
            </p:grpSpPr>
            <p:sp>
              <p:nvSpPr>
                <p:cNvPr id="1124" name="Google Shape;1124;p60"/>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1125" name="Google Shape;1125;p60"/>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sp>
              <p:nvSpPr>
                <p:cNvPr id="1126" name="Google Shape;1126;p60"/>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19050" cap="flat" cmpd="sng">
                  <a:solidFill>
                    <a:srgbClr val="38761D"/>
                  </a:solidFill>
                  <a:prstDash val="solid"/>
                  <a:round/>
                  <a:headEnd type="none" w="med" len="med"/>
                  <a:tailEnd type="none" w="med" len="med"/>
                </a:ln>
              </p:spPr>
              <p:txBody>
                <a:bodyPr/>
                <a:lstStyle/>
                <a:p>
                  <a:endParaRPr lang="en-US"/>
                </a:p>
              </p:txBody>
            </p:sp>
          </p:grpSp>
          <p:grpSp>
            <p:nvGrpSpPr>
              <p:cNvPr id="1127" name="Google Shape;1127;p60"/>
              <p:cNvGrpSpPr/>
              <p:nvPr/>
            </p:nvGrpSpPr>
            <p:grpSpPr>
              <a:xfrm flipH="1">
                <a:off x="4408971" y="1676074"/>
                <a:ext cx="90403" cy="144627"/>
                <a:chOff x="3494646" y="1634250"/>
                <a:chExt cx="145929" cy="233457"/>
              </a:xfrm>
            </p:grpSpPr>
            <p:sp>
              <p:nvSpPr>
                <p:cNvPr id="1128" name="Google Shape;1128;p60"/>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129" name="Google Shape;1129;p60"/>
                <p:cNvSpPr/>
                <p:nvPr/>
              </p:nvSpPr>
              <p:spPr>
                <a:xfrm>
                  <a:off x="3549375" y="1732750"/>
                  <a:ext cx="91200" cy="134957"/>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130" name="Google Shape;1130;p60"/>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nvGrpSpPr>
              <p:cNvPr id="1131" name="Google Shape;1131;p60"/>
              <p:cNvGrpSpPr/>
              <p:nvPr/>
            </p:nvGrpSpPr>
            <p:grpSpPr>
              <a:xfrm flipH="1">
                <a:off x="4668871" y="1641533"/>
                <a:ext cx="58549" cy="124851"/>
                <a:chOff x="3494646" y="1634250"/>
                <a:chExt cx="109458" cy="233454"/>
              </a:xfrm>
            </p:grpSpPr>
            <p:sp>
              <p:nvSpPr>
                <p:cNvPr id="1132" name="Google Shape;1132;p60"/>
                <p:cNvSpPr/>
                <p:nvPr/>
              </p:nvSpPr>
              <p:spPr>
                <a:xfrm>
                  <a:off x="3549375" y="1634250"/>
                  <a:ext cx="54729" cy="233450"/>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sp>
              <p:nvSpPr>
                <p:cNvPr id="1133" name="Google Shape;1133;p60"/>
                <p:cNvSpPr/>
                <p:nvPr/>
              </p:nvSpPr>
              <p:spPr>
                <a:xfrm flipH="1">
                  <a:off x="3494646" y="1688975"/>
                  <a:ext cx="54729" cy="178729"/>
                </a:xfrm>
                <a:custGeom>
                  <a:avLst/>
                  <a:gdLst/>
                  <a:ahLst/>
                  <a:cxnLst/>
                  <a:rect l="l" t="t" r="r" b="b"/>
                  <a:pathLst>
                    <a:path w="3648" h="9338" extrusionOk="0">
                      <a:moveTo>
                        <a:pt x="0" y="9338"/>
                      </a:moveTo>
                      <a:cubicBezTo>
                        <a:pt x="167" y="6000"/>
                        <a:pt x="814" y="1770"/>
                        <a:pt x="3648" y="0"/>
                      </a:cubicBezTo>
                    </a:path>
                  </a:pathLst>
                </a:custGeom>
                <a:noFill/>
                <a:ln w="9525" cap="flat" cmpd="sng">
                  <a:solidFill>
                    <a:srgbClr val="38761D"/>
                  </a:solidFill>
                  <a:prstDash val="solid"/>
                  <a:round/>
                  <a:headEnd type="none" w="med" len="med"/>
                  <a:tailEnd type="none" w="med" len="med"/>
                </a:ln>
              </p:spPr>
              <p:txBody>
                <a:bodyPr/>
                <a:lstStyle/>
                <a:p>
                  <a:endParaRPr lang="en-US"/>
                </a:p>
              </p:txBody>
            </p:sp>
          </p:grpSp>
        </p:grpSp>
      </p:grpSp>
      <p:grpSp>
        <p:nvGrpSpPr>
          <p:cNvPr id="1134" name="Google Shape;1134;p60"/>
          <p:cNvGrpSpPr/>
          <p:nvPr/>
        </p:nvGrpSpPr>
        <p:grpSpPr>
          <a:xfrm>
            <a:off x="6197306" y="957655"/>
            <a:ext cx="669287" cy="669287"/>
            <a:chOff x="6695900" y="2142200"/>
            <a:chExt cx="491400" cy="491400"/>
          </a:xfrm>
        </p:grpSpPr>
        <p:sp>
          <p:nvSpPr>
            <p:cNvPr id="1135" name="Google Shape;1135;p60"/>
            <p:cNvSpPr/>
            <p:nvPr/>
          </p:nvSpPr>
          <p:spPr>
            <a:xfrm rot="-2700000">
              <a:off x="6767864" y="2214164"/>
              <a:ext cx="347472" cy="347472"/>
            </a:xfrm>
            <a:prstGeom prst="teardrop">
              <a:avLst>
                <a:gd name="adj" fmla="val 163400"/>
              </a:avLst>
            </a:prstGeom>
            <a:solidFill>
              <a:schemeClr val="accent2"/>
            </a:solid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0"/>
            <p:cNvSpPr/>
            <p:nvPr/>
          </p:nvSpPr>
          <p:spPr>
            <a:xfrm rot="-3601593">
              <a:off x="6826444" y="2309968"/>
              <a:ext cx="139912" cy="314915"/>
            </a:xfrm>
            <a:prstGeom prst="moon">
              <a:avLst>
                <a:gd name="adj" fmla="val 50483"/>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60"/>
          <p:cNvSpPr/>
          <p:nvPr/>
        </p:nvSpPr>
        <p:spPr>
          <a:xfrm>
            <a:off x="6871705" y="957638"/>
            <a:ext cx="507600" cy="507600"/>
          </a:xfrm>
          <a:prstGeom prst="mathEqual">
            <a:avLst>
              <a:gd name="adj1" fmla="val 23520"/>
              <a:gd name="adj2" fmla="val 11760"/>
            </a:avLst>
          </a:prstGeom>
          <a:solidFill>
            <a:schemeClr val="accent5"/>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8" name="Google Shape;1138;p60"/>
          <p:cNvGrpSpPr/>
          <p:nvPr/>
        </p:nvGrpSpPr>
        <p:grpSpPr>
          <a:xfrm>
            <a:off x="7253540" y="706039"/>
            <a:ext cx="1149672" cy="885033"/>
            <a:chOff x="7238948" y="691447"/>
            <a:chExt cx="1149672" cy="885033"/>
          </a:xfrm>
        </p:grpSpPr>
        <p:grpSp>
          <p:nvGrpSpPr>
            <p:cNvPr id="1139" name="Google Shape;1139;p60"/>
            <p:cNvGrpSpPr/>
            <p:nvPr/>
          </p:nvGrpSpPr>
          <p:grpSpPr>
            <a:xfrm>
              <a:off x="7343362" y="846259"/>
              <a:ext cx="742146" cy="730221"/>
              <a:chOff x="3037397" y="1406250"/>
              <a:chExt cx="2728478" cy="2684637"/>
            </a:xfrm>
          </p:grpSpPr>
          <p:grpSp>
            <p:nvGrpSpPr>
              <p:cNvPr id="1140" name="Google Shape;1140;p60"/>
              <p:cNvGrpSpPr/>
              <p:nvPr/>
            </p:nvGrpSpPr>
            <p:grpSpPr>
              <a:xfrm>
                <a:off x="3037397" y="1406250"/>
                <a:ext cx="2728478" cy="2684637"/>
                <a:chOff x="3037397" y="1406250"/>
                <a:chExt cx="2728478" cy="2684637"/>
              </a:xfrm>
            </p:grpSpPr>
            <p:grpSp>
              <p:nvGrpSpPr>
                <p:cNvPr id="1141" name="Google Shape;1141;p60"/>
                <p:cNvGrpSpPr/>
                <p:nvPr/>
              </p:nvGrpSpPr>
              <p:grpSpPr>
                <a:xfrm>
                  <a:off x="3037397" y="1406250"/>
                  <a:ext cx="2728478" cy="2684637"/>
                  <a:chOff x="3037397" y="1406250"/>
                  <a:chExt cx="2728478" cy="2684637"/>
                </a:xfrm>
              </p:grpSpPr>
              <p:sp>
                <p:nvSpPr>
                  <p:cNvPr id="1142" name="Google Shape;1142;p60"/>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0"/>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0"/>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0"/>
                  <p:cNvSpPr/>
                  <p:nvPr/>
                </p:nvSpPr>
                <p:spPr>
                  <a:xfrm>
                    <a:off x="3431956" y="1630533"/>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0"/>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0"/>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0"/>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9" name="Google Shape;1149;p60"/>
                <p:cNvSpPr/>
                <p:nvPr/>
              </p:nvSpPr>
              <p:spPr>
                <a:xfrm>
                  <a:off x="3412700" y="1406250"/>
                  <a:ext cx="2312700" cy="2312700"/>
                </a:xfrm>
                <a:prstGeom prst="ellipse">
                  <a:avLst/>
                </a:prstGeom>
                <a:noFill/>
                <a:ln w="28575"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0" name="Google Shape;1150;p60"/>
              <p:cNvSpPr/>
              <p:nvPr/>
            </p:nvSpPr>
            <p:spPr>
              <a:xfrm>
                <a:off x="4235874" y="2373217"/>
                <a:ext cx="979200" cy="234000"/>
              </a:xfrm>
              <a:prstGeom prst="rect">
                <a:avLst/>
              </a:prstGeom>
              <a:solidFill>
                <a:schemeClr val="accent3"/>
              </a:solidFill>
              <a:ln w="1905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grpSp>
        <p:grpSp>
          <p:nvGrpSpPr>
            <p:cNvPr id="1151" name="Google Shape;1151;p60"/>
            <p:cNvGrpSpPr/>
            <p:nvPr/>
          </p:nvGrpSpPr>
          <p:grpSpPr>
            <a:xfrm>
              <a:off x="7238948" y="691447"/>
              <a:ext cx="1149672" cy="446114"/>
              <a:chOff x="7238948" y="691447"/>
              <a:chExt cx="1149672" cy="446114"/>
            </a:xfrm>
          </p:grpSpPr>
          <p:grpSp>
            <p:nvGrpSpPr>
              <p:cNvPr id="1152" name="Google Shape;1152;p60"/>
              <p:cNvGrpSpPr/>
              <p:nvPr/>
            </p:nvGrpSpPr>
            <p:grpSpPr>
              <a:xfrm rot="3513755">
                <a:off x="8078492" y="820440"/>
                <a:ext cx="253667" cy="274593"/>
                <a:chOff x="4168168" y="1183884"/>
                <a:chExt cx="1222776" cy="1323648"/>
              </a:xfrm>
            </p:grpSpPr>
            <p:sp>
              <p:nvSpPr>
                <p:cNvPr id="1153" name="Google Shape;1153;p60"/>
                <p:cNvSpPr/>
                <p:nvPr/>
              </p:nvSpPr>
              <p:spPr>
                <a:xfrm rot="-2033494" flipH="1">
                  <a:off x="4413308" y="1294464"/>
                  <a:ext cx="732495" cy="1102487"/>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60"/>
                <p:cNvGrpSpPr/>
                <p:nvPr/>
              </p:nvGrpSpPr>
              <p:grpSpPr>
                <a:xfrm>
                  <a:off x="4593851" y="1392767"/>
                  <a:ext cx="222373" cy="885633"/>
                  <a:chOff x="4593851" y="1392767"/>
                  <a:chExt cx="222373" cy="885633"/>
                </a:xfrm>
              </p:grpSpPr>
              <p:sp>
                <p:nvSpPr>
                  <p:cNvPr id="1155" name="Google Shape;1155;p60"/>
                  <p:cNvSpPr/>
                  <p:nvPr/>
                </p:nvSpPr>
                <p:spPr>
                  <a:xfrm rot="5503016">
                    <a:off x="4527844" y="1776360"/>
                    <a:ext cx="360462" cy="2537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0"/>
                  <p:cNvSpPr/>
                  <p:nvPr/>
                </p:nvSpPr>
                <p:spPr>
                  <a:xfrm rot="4799770" flipH="1">
                    <a:off x="4507427" y="1499224"/>
                    <a:ext cx="240050" cy="2558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0"/>
                  <p:cNvSpPr/>
                  <p:nvPr/>
                </p:nvSpPr>
                <p:spPr>
                  <a:xfrm rot="5084665">
                    <a:off x="4622929" y="2100950"/>
                    <a:ext cx="330791"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0"/>
                  <p:cNvSpPr/>
                  <p:nvPr/>
                </p:nvSpPr>
                <p:spPr>
                  <a:xfrm rot="-167835" flipH="1">
                    <a:off x="4633836" y="1602436"/>
                    <a:ext cx="92210"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0"/>
                  <p:cNvSpPr/>
                  <p:nvPr/>
                </p:nvSpPr>
                <p:spPr>
                  <a:xfrm rot="-10581529">
                    <a:off x="4688599" y="1947550"/>
                    <a:ext cx="99200"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0" name="Google Shape;1160;p60"/>
              <p:cNvGrpSpPr/>
              <p:nvPr/>
            </p:nvGrpSpPr>
            <p:grpSpPr>
              <a:xfrm rot="-1550347">
                <a:off x="7413393" y="719022"/>
                <a:ext cx="168331" cy="182218"/>
                <a:chOff x="4168168" y="1183884"/>
                <a:chExt cx="1222776" cy="1323648"/>
              </a:xfrm>
            </p:grpSpPr>
            <p:sp>
              <p:nvSpPr>
                <p:cNvPr id="1161" name="Google Shape;1161;p60"/>
                <p:cNvSpPr/>
                <p:nvPr/>
              </p:nvSpPr>
              <p:spPr>
                <a:xfrm rot="-2033494" flipH="1">
                  <a:off x="4413308" y="1294464"/>
                  <a:ext cx="732495" cy="1102487"/>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2" name="Google Shape;1162;p60"/>
                <p:cNvGrpSpPr/>
                <p:nvPr/>
              </p:nvGrpSpPr>
              <p:grpSpPr>
                <a:xfrm>
                  <a:off x="4593851" y="1392767"/>
                  <a:ext cx="222373" cy="885633"/>
                  <a:chOff x="4593851" y="1392767"/>
                  <a:chExt cx="222373" cy="885633"/>
                </a:xfrm>
              </p:grpSpPr>
              <p:sp>
                <p:nvSpPr>
                  <p:cNvPr id="1163" name="Google Shape;1163;p60"/>
                  <p:cNvSpPr/>
                  <p:nvPr/>
                </p:nvSpPr>
                <p:spPr>
                  <a:xfrm rot="5503016">
                    <a:off x="4527844" y="1776360"/>
                    <a:ext cx="360462" cy="2537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0"/>
                  <p:cNvSpPr/>
                  <p:nvPr/>
                </p:nvSpPr>
                <p:spPr>
                  <a:xfrm rot="4799770" flipH="1">
                    <a:off x="4507427" y="1499224"/>
                    <a:ext cx="240050" cy="2558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0"/>
                  <p:cNvSpPr/>
                  <p:nvPr/>
                </p:nvSpPr>
                <p:spPr>
                  <a:xfrm rot="5084665">
                    <a:off x="4622929" y="2100950"/>
                    <a:ext cx="330791"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0"/>
                  <p:cNvSpPr/>
                  <p:nvPr/>
                </p:nvSpPr>
                <p:spPr>
                  <a:xfrm rot="-167835" flipH="1">
                    <a:off x="4633836" y="1602436"/>
                    <a:ext cx="92210"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0"/>
                  <p:cNvSpPr/>
                  <p:nvPr/>
                </p:nvSpPr>
                <p:spPr>
                  <a:xfrm rot="-10581529">
                    <a:off x="4688599" y="1947550"/>
                    <a:ext cx="99200"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8" name="Google Shape;1168;p60"/>
              <p:cNvGrpSpPr/>
              <p:nvPr/>
            </p:nvGrpSpPr>
            <p:grpSpPr>
              <a:xfrm rot="-3723437">
                <a:off x="7274704" y="884874"/>
                <a:ext cx="168312" cy="182197"/>
                <a:chOff x="4168168" y="1183884"/>
                <a:chExt cx="1222776" cy="1323648"/>
              </a:xfrm>
            </p:grpSpPr>
            <p:sp>
              <p:nvSpPr>
                <p:cNvPr id="1169" name="Google Shape;1169;p60"/>
                <p:cNvSpPr/>
                <p:nvPr/>
              </p:nvSpPr>
              <p:spPr>
                <a:xfrm rot="-2033494" flipH="1">
                  <a:off x="4413308" y="1294464"/>
                  <a:ext cx="732495" cy="1102487"/>
                </a:xfrm>
                <a:prstGeom prst="lightningBolt">
                  <a:avLst/>
                </a:prstGeom>
                <a:solidFill>
                  <a:schemeClr val="accent3"/>
                </a:solidFill>
                <a:ln w="9525"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60"/>
                <p:cNvGrpSpPr/>
                <p:nvPr/>
              </p:nvGrpSpPr>
              <p:grpSpPr>
                <a:xfrm>
                  <a:off x="4593851" y="1392767"/>
                  <a:ext cx="222373" cy="885633"/>
                  <a:chOff x="4593851" y="1392767"/>
                  <a:chExt cx="222373" cy="885633"/>
                </a:xfrm>
              </p:grpSpPr>
              <p:sp>
                <p:nvSpPr>
                  <p:cNvPr id="1171" name="Google Shape;1171;p60"/>
                  <p:cNvSpPr/>
                  <p:nvPr/>
                </p:nvSpPr>
                <p:spPr>
                  <a:xfrm rot="5503016">
                    <a:off x="4527844" y="1776360"/>
                    <a:ext cx="360462" cy="2537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0"/>
                  <p:cNvSpPr/>
                  <p:nvPr/>
                </p:nvSpPr>
                <p:spPr>
                  <a:xfrm rot="4799770" flipH="1">
                    <a:off x="4507427" y="1499224"/>
                    <a:ext cx="240050" cy="25586"/>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0"/>
                  <p:cNvSpPr/>
                  <p:nvPr/>
                </p:nvSpPr>
                <p:spPr>
                  <a:xfrm rot="5084665">
                    <a:off x="4622929" y="2100950"/>
                    <a:ext cx="330791"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0"/>
                  <p:cNvSpPr/>
                  <p:nvPr/>
                </p:nvSpPr>
                <p:spPr>
                  <a:xfrm rot="-167835" flipH="1">
                    <a:off x="4633836" y="1602436"/>
                    <a:ext cx="92210" cy="25528"/>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0"/>
                  <p:cNvSpPr/>
                  <p:nvPr/>
                </p:nvSpPr>
                <p:spPr>
                  <a:xfrm rot="-10581529">
                    <a:off x="4688599" y="1947550"/>
                    <a:ext cx="99200" cy="25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1176" name="Google Shape;1176;p60"/>
          <p:cNvSpPr txBox="1"/>
          <p:nvPr/>
        </p:nvSpPr>
        <p:spPr>
          <a:xfrm>
            <a:off x="3803525" y="861498"/>
            <a:ext cx="24828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300">
                <a:solidFill>
                  <a:schemeClr val="accent5"/>
                </a:solidFill>
                <a:latin typeface="Caveat"/>
                <a:ea typeface="Caveat"/>
                <a:cs typeface="Caveat"/>
                <a:sym typeface="Caveat"/>
              </a:rPr>
              <a:t>So, the analogy is:</a:t>
            </a:r>
            <a:endParaRPr/>
          </a:p>
        </p:txBody>
      </p:sp>
      <p:grpSp>
        <p:nvGrpSpPr>
          <p:cNvPr id="1177" name="Google Shape;1177;p60"/>
          <p:cNvGrpSpPr/>
          <p:nvPr/>
        </p:nvGrpSpPr>
        <p:grpSpPr>
          <a:xfrm>
            <a:off x="3682460" y="4458501"/>
            <a:ext cx="507497" cy="499879"/>
            <a:chOff x="3037397" y="1406250"/>
            <a:chExt cx="2728478" cy="2684637"/>
          </a:xfrm>
        </p:grpSpPr>
        <p:grpSp>
          <p:nvGrpSpPr>
            <p:cNvPr id="1178" name="Google Shape;1178;p60"/>
            <p:cNvGrpSpPr/>
            <p:nvPr/>
          </p:nvGrpSpPr>
          <p:grpSpPr>
            <a:xfrm>
              <a:off x="3037397" y="1406250"/>
              <a:ext cx="2728478" cy="2684637"/>
              <a:chOff x="3037397" y="1406250"/>
              <a:chExt cx="2728478" cy="2684637"/>
            </a:xfrm>
          </p:grpSpPr>
          <p:grpSp>
            <p:nvGrpSpPr>
              <p:cNvPr id="1179" name="Google Shape;1179;p60"/>
              <p:cNvGrpSpPr/>
              <p:nvPr/>
            </p:nvGrpSpPr>
            <p:grpSpPr>
              <a:xfrm>
                <a:off x="3037397" y="1406250"/>
                <a:ext cx="2728478" cy="2684637"/>
                <a:chOff x="3037397" y="1406250"/>
                <a:chExt cx="2728478" cy="2684637"/>
              </a:xfrm>
            </p:grpSpPr>
            <p:sp>
              <p:nvSpPr>
                <p:cNvPr id="1180" name="Google Shape;1180;p60"/>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0"/>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0"/>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0"/>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60"/>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8" name="Google Shape;1188;p60"/>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60"/>
          <p:cNvGrpSpPr/>
          <p:nvPr/>
        </p:nvGrpSpPr>
        <p:grpSpPr>
          <a:xfrm flipH="1">
            <a:off x="4027465" y="4893150"/>
            <a:ext cx="726867" cy="715993"/>
            <a:chOff x="3037397" y="1406250"/>
            <a:chExt cx="2728478" cy="2684637"/>
          </a:xfrm>
        </p:grpSpPr>
        <p:grpSp>
          <p:nvGrpSpPr>
            <p:cNvPr id="1190" name="Google Shape;1190;p60"/>
            <p:cNvGrpSpPr/>
            <p:nvPr/>
          </p:nvGrpSpPr>
          <p:grpSpPr>
            <a:xfrm>
              <a:off x="3037397" y="1406250"/>
              <a:ext cx="2728478" cy="2684637"/>
              <a:chOff x="3037397" y="1406250"/>
              <a:chExt cx="2728478" cy="2684637"/>
            </a:xfrm>
          </p:grpSpPr>
          <p:grpSp>
            <p:nvGrpSpPr>
              <p:cNvPr id="1191" name="Google Shape;1191;p60"/>
              <p:cNvGrpSpPr/>
              <p:nvPr/>
            </p:nvGrpSpPr>
            <p:grpSpPr>
              <a:xfrm>
                <a:off x="3037397" y="1406250"/>
                <a:ext cx="2728478" cy="2684637"/>
                <a:chOff x="3037397" y="1406250"/>
                <a:chExt cx="2728478" cy="2684637"/>
              </a:xfrm>
            </p:grpSpPr>
            <p:sp>
              <p:nvSpPr>
                <p:cNvPr id="1192" name="Google Shape;1192;p60"/>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0"/>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0"/>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0"/>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0"/>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0"/>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0"/>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60"/>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60"/>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60"/>
          <p:cNvGrpSpPr/>
          <p:nvPr/>
        </p:nvGrpSpPr>
        <p:grpSpPr>
          <a:xfrm>
            <a:off x="3836775" y="3582200"/>
            <a:ext cx="612300" cy="272138"/>
            <a:chOff x="3836775" y="3582200"/>
            <a:chExt cx="612300" cy="272138"/>
          </a:xfrm>
        </p:grpSpPr>
        <p:sp>
          <p:nvSpPr>
            <p:cNvPr id="1202" name="Google Shape;1202;p60"/>
            <p:cNvSpPr/>
            <p:nvPr/>
          </p:nvSpPr>
          <p:spPr>
            <a:xfrm>
              <a:off x="3836775" y="3764038"/>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0"/>
            <p:cNvSpPr/>
            <p:nvPr/>
          </p:nvSpPr>
          <p:spPr>
            <a:xfrm>
              <a:off x="4199850" y="3742063"/>
              <a:ext cx="90300" cy="90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0"/>
            <p:cNvSpPr/>
            <p:nvPr/>
          </p:nvSpPr>
          <p:spPr>
            <a:xfrm>
              <a:off x="4403775" y="3582200"/>
              <a:ext cx="45300" cy="453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60"/>
          <p:cNvGrpSpPr/>
          <p:nvPr/>
        </p:nvGrpSpPr>
        <p:grpSpPr>
          <a:xfrm>
            <a:off x="5041400" y="3176125"/>
            <a:ext cx="157425" cy="156425"/>
            <a:chOff x="5041400" y="3176125"/>
            <a:chExt cx="157425" cy="156425"/>
          </a:xfrm>
        </p:grpSpPr>
        <p:sp>
          <p:nvSpPr>
            <p:cNvPr id="1206" name="Google Shape;1206;p60"/>
            <p:cNvSpPr/>
            <p:nvPr/>
          </p:nvSpPr>
          <p:spPr>
            <a:xfrm>
              <a:off x="5041400" y="3287550"/>
              <a:ext cx="45000" cy="450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0"/>
            <p:cNvSpPr/>
            <p:nvPr/>
          </p:nvSpPr>
          <p:spPr>
            <a:xfrm>
              <a:off x="5113050" y="3198825"/>
              <a:ext cx="24000" cy="240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0"/>
            <p:cNvSpPr/>
            <p:nvPr/>
          </p:nvSpPr>
          <p:spPr>
            <a:xfrm>
              <a:off x="5174825" y="3176125"/>
              <a:ext cx="24000" cy="240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60"/>
          <p:cNvSpPr txBox="1"/>
          <p:nvPr/>
        </p:nvSpPr>
        <p:spPr>
          <a:xfrm>
            <a:off x="7236250" y="2063244"/>
            <a:ext cx="15339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chemeClr val="accent3"/>
                </a:solidFill>
                <a:latin typeface="Maven Pro"/>
                <a:ea typeface="Maven Pro"/>
                <a:cs typeface="Maven Pro"/>
                <a:sym typeface="Maven Pro"/>
              </a:rPr>
              <a:t>ELECTRICAL</a:t>
            </a:r>
            <a:endParaRPr sz="1500" b="1">
              <a:solidFill>
                <a:schemeClr val="accent3"/>
              </a:solidFill>
              <a:latin typeface="Maven Pro"/>
              <a:ea typeface="Maven Pro"/>
              <a:cs typeface="Maven Pro"/>
              <a:sym typeface="Maven Pro"/>
            </a:endParaRPr>
          </a:p>
        </p:txBody>
      </p:sp>
      <p:sp>
        <p:nvSpPr>
          <p:cNvPr id="1210" name="Google Shape;1210;p60"/>
          <p:cNvSpPr txBox="1"/>
          <p:nvPr/>
        </p:nvSpPr>
        <p:spPr>
          <a:xfrm>
            <a:off x="7118378" y="2838454"/>
            <a:ext cx="15339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accent3"/>
                </a:solidFill>
                <a:latin typeface="Maven Pro"/>
                <a:ea typeface="Maven Pro"/>
                <a:cs typeface="Maven Pro"/>
                <a:sym typeface="Maven Pro"/>
              </a:rPr>
              <a:t>“VOLTAGE”</a:t>
            </a:r>
            <a:endParaRPr sz="2000" b="1">
              <a:solidFill>
                <a:schemeClr val="accent3"/>
              </a:solidFill>
              <a:latin typeface="Maven Pro"/>
              <a:ea typeface="Maven Pro"/>
              <a:cs typeface="Maven Pro"/>
              <a:sym typeface="Maven Pro"/>
            </a:endParaRPr>
          </a:p>
        </p:txBody>
      </p:sp>
      <p:sp>
        <p:nvSpPr>
          <p:cNvPr id="1211" name="Google Shape;1211;p60"/>
          <p:cNvSpPr txBox="1"/>
          <p:nvPr/>
        </p:nvSpPr>
        <p:spPr>
          <a:xfrm>
            <a:off x="7618400" y="2606625"/>
            <a:ext cx="826500" cy="27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chemeClr val="accent5"/>
                </a:solidFill>
                <a:latin typeface="Caveat"/>
                <a:ea typeface="Caveat"/>
                <a:cs typeface="Caveat"/>
                <a:sym typeface="Caveat"/>
              </a:rPr>
              <a:t>a.k.a...</a:t>
            </a:r>
            <a:endParaRPr sz="1800">
              <a:solidFill>
                <a:schemeClr val="accent5"/>
              </a:solidFill>
              <a:latin typeface="Caveat"/>
              <a:ea typeface="Caveat"/>
              <a:cs typeface="Caveat"/>
              <a:sym typeface="Caveat"/>
            </a:endParaRPr>
          </a:p>
        </p:txBody>
      </p:sp>
      <p:sp>
        <p:nvSpPr>
          <p:cNvPr id="1212" name="Google Shape;1212;p60"/>
          <p:cNvSpPr txBox="1"/>
          <p:nvPr/>
        </p:nvSpPr>
        <p:spPr>
          <a:xfrm>
            <a:off x="6107350" y="1767225"/>
            <a:ext cx="32124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accent5"/>
                </a:solidFill>
                <a:latin typeface="Caveat"/>
                <a:ea typeface="Caveat"/>
                <a:cs typeface="Caveat"/>
                <a:sym typeface="Caveat"/>
              </a:rPr>
              <a:t>But now, gravity’s not the driving force...</a:t>
            </a:r>
            <a:endParaRPr sz="700"/>
          </a:p>
        </p:txBody>
      </p:sp>
      <p:sp>
        <p:nvSpPr>
          <p:cNvPr id="1213" name="Google Shape;1213;p60"/>
          <p:cNvSpPr txBox="1"/>
          <p:nvPr/>
        </p:nvSpPr>
        <p:spPr>
          <a:xfrm rot="-456553">
            <a:off x="96083" y="2719272"/>
            <a:ext cx="2104734" cy="32203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accent5"/>
                </a:solidFill>
                <a:latin typeface="Caveat"/>
                <a:ea typeface="Caveat"/>
                <a:cs typeface="Caveat"/>
                <a:sym typeface="Caveat"/>
              </a:rPr>
              <a:t>Voltage</a:t>
            </a:r>
            <a:r>
              <a:rPr lang="en" sz="1800">
                <a:solidFill>
                  <a:schemeClr val="accent5"/>
                </a:solidFill>
                <a:latin typeface="Caveat"/>
                <a:ea typeface="Caveat"/>
                <a:cs typeface="Caveat"/>
                <a:sym typeface="Caveat"/>
              </a:rPr>
              <a:t> is the </a:t>
            </a:r>
            <a:br>
              <a:rPr lang="en" sz="1800">
                <a:solidFill>
                  <a:schemeClr val="accent5"/>
                </a:solidFill>
                <a:latin typeface="Caveat"/>
                <a:ea typeface="Caveat"/>
                <a:cs typeface="Caveat"/>
                <a:sym typeface="Caveat"/>
              </a:rPr>
            </a:br>
            <a:r>
              <a:rPr lang="en" sz="1800">
                <a:solidFill>
                  <a:schemeClr val="accent5"/>
                </a:solidFill>
                <a:latin typeface="Caveat"/>
                <a:ea typeface="Caveat"/>
                <a:cs typeface="Caveat"/>
                <a:sym typeface="Caveat"/>
              </a:rPr>
              <a:t>Electro-Motive Force...</a:t>
            </a:r>
            <a:endParaRPr sz="900"/>
          </a:p>
        </p:txBody>
      </p:sp>
      <p:sp>
        <p:nvSpPr>
          <p:cNvPr id="1214" name="Google Shape;1214;p60"/>
          <p:cNvSpPr txBox="1"/>
          <p:nvPr/>
        </p:nvSpPr>
        <p:spPr>
          <a:xfrm rot="-456553">
            <a:off x="248483" y="3485325"/>
            <a:ext cx="2104734" cy="32203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accent5"/>
                </a:solidFill>
                <a:latin typeface="Caveat"/>
                <a:ea typeface="Caveat"/>
                <a:cs typeface="Caveat"/>
                <a:sym typeface="Caveat"/>
              </a:rPr>
              <a:t>...the voltage from </a:t>
            </a:r>
            <a:br>
              <a:rPr lang="en" sz="2000">
                <a:solidFill>
                  <a:schemeClr val="accent5"/>
                </a:solidFill>
                <a:latin typeface="Caveat"/>
                <a:ea typeface="Caveat"/>
                <a:cs typeface="Caveat"/>
                <a:sym typeface="Caveat"/>
              </a:rPr>
            </a:br>
            <a:r>
              <a:rPr lang="en" sz="2000">
                <a:solidFill>
                  <a:schemeClr val="accent5"/>
                </a:solidFill>
                <a:latin typeface="Caveat"/>
                <a:ea typeface="Caveat"/>
                <a:cs typeface="Caveat"/>
                <a:sym typeface="Caveat"/>
              </a:rPr>
              <a:t>a </a:t>
            </a:r>
            <a:r>
              <a:rPr lang="en" sz="2500" b="1">
                <a:solidFill>
                  <a:schemeClr val="accent5"/>
                </a:solidFill>
                <a:latin typeface="Caveat"/>
                <a:ea typeface="Caveat"/>
                <a:cs typeface="Caveat"/>
                <a:sym typeface="Caveat"/>
              </a:rPr>
              <a:t>Battery</a:t>
            </a:r>
            <a:r>
              <a:rPr lang="en" sz="2000">
                <a:solidFill>
                  <a:schemeClr val="accent5"/>
                </a:solidFill>
                <a:latin typeface="Caveat"/>
                <a:ea typeface="Caveat"/>
                <a:cs typeface="Caveat"/>
                <a:sym typeface="Caveat"/>
              </a:rPr>
              <a:t> motivates</a:t>
            </a:r>
            <a:br>
              <a:rPr lang="en" sz="2000">
                <a:solidFill>
                  <a:schemeClr val="accent5"/>
                </a:solidFill>
                <a:latin typeface="Caveat"/>
                <a:ea typeface="Caveat"/>
                <a:cs typeface="Caveat"/>
                <a:sym typeface="Caveat"/>
              </a:rPr>
            </a:br>
            <a:r>
              <a:rPr lang="en" sz="2000" u="sng">
                <a:solidFill>
                  <a:schemeClr val="accent5"/>
                </a:solidFill>
                <a:latin typeface="Caveat"/>
                <a:ea typeface="Caveat"/>
                <a:cs typeface="Caveat"/>
                <a:sym typeface="Caveat"/>
              </a:rPr>
              <a:t>electrical</a:t>
            </a:r>
            <a:r>
              <a:rPr lang="en" sz="2000">
                <a:solidFill>
                  <a:schemeClr val="accent5"/>
                </a:solidFill>
                <a:latin typeface="Caveat"/>
                <a:ea typeface="Caveat"/>
                <a:cs typeface="Caveat"/>
                <a:sym typeface="Caveat"/>
              </a:rPr>
              <a:t> current</a:t>
            </a:r>
            <a:endParaRPr sz="2000">
              <a:solidFill>
                <a:schemeClr val="accent5"/>
              </a:solidFill>
              <a:latin typeface="Caveat"/>
              <a:ea typeface="Caveat"/>
              <a:cs typeface="Caveat"/>
              <a:sym typeface="Caveat"/>
            </a:endParaRPr>
          </a:p>
        </p:txBody>
      </p:sp>
      <p:sp>
        <p:nvSpPr>
          <p:cNvPr id="1215" name="Google Shape;1215;p60"/>
          <p:cNvSpPr/>
          <p:nvPr/>
        </p:nvSpPr>
        <p:spPr>
          <a:xfrm>
            <a:off x="3599233" y="2093879"/>
            <a:ext cx="676075" cy="510700"/>
          </a:xfrm>
          <a:custGeom>
            <a:avLst/>
            <a:gdLst/>
            <a:ahLst/>
            <a:cxnLst/>
            <a:rect l="l" t="t" r="r" b="b"/>
            <a:pathLst>
              <a:path w="27043" h="20428" extrusionOk="0">
                <a:moveTo>
                  <a:pt x="5448" y="0"/>
                </a:moveTo>
                <a:cubicBezTo>
                  <a:pt x="2354" y="2473"/>
                  <a:pt x="-1285" y="7255"/>
                  <a:pt x="486" y="10798"/>
                </a:cubicBezTo>
                <a:cubicBezTo>
                  <a:pt x="4695" y="19221"/>
                  <a:pt x="17908" y="18142"/>
                  <a:pt x="27043" y="20428"/>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sp>
        <p:nvSpPr>
          <p:cNvPr id="1216" name="Google Shape;1216;p60"/>
          <p:cNvSpPr/>
          <p:nvPr/>
        </p:nvSpPr>
        <p:spPr>
          <a:xfrm>
            <a:off x="4716123" y="2816150"/>
            <a:ext cx="707092" cy="658244"/>
          </a:xfrm>
          <a:custGeom>
            <a:avLst/>
            <a:gdLst/>
            <a:ahLst/>
            <a:cxnLst/>
            <a:rect l="l" t="t" r="r" b="b"/>
            <a:pathLst>
              <a:path w="40973" h="31226" extrusionOk="0">
                <a:moveTo>
                  <a:pt x="23638" y="0"/>
                </a:moveTo>
                <a:cubicBezTo>
                  <a:pt x="30133" y="1300"/>
                  <a:pt x="41793" y="3365"/>
                  <a:pt x="40856" y="9923"/>
                </a:cubicBezTo>
                <a:cubicBezTo>
                  <a:pt x="40311" y="13739"/>
                  <a:pt x="35510" y="15535"/>
                  <a:pt x="32393" y="17802"/>
                </a:cubicBezTo>
                <a:cubicBezTo>
                  <a:pt x="22940" y="24676"/>
                  <a:pt x="11339" y="28389"/>
                  <a:pt x="0" y="31226"/>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sp>
        <p:nvSpPr>
          <p:cNvPr id="1217" name="Google Shape;1217;p60"/>
          <p:cNvSpPr/>
          <p:nvPr/>
        </p:nvSpPr>
        <p:spPr>
          <a:xfrm>
            <a:off x="3429193" y="3932400"/>
            <a:ext cx="439175" cy="948450"/>
          </a:xfrm>
          <a:custGeom>
            <a:avLst/>
            <a:gdLst/>
            <a:ahLst/>
            <a:cxnLst/>
            <a:rect l="l" t="t" r="r" b="b"/>
            <a:pathLst>
              <a:path w="17567" h="37938" extrusionOk="0">
                <a:moveTo>
                  <a:pt x="17567" y="0"/>
                </a:moveTo>
                <a:cubicBezTo>
                  <a:pt x="9998" y="3786"/>
                  <a:pt x="554" y="9937"/>
                  <a:pt x="57" y="18386"/>
                </a:cubicBezTo>
                <a:cubicBezTo>
                  <a:pt x="-401" y="26170"/>
                  <a:pt x="7388" y="32420"/>
                  <a:pt x="12897" y="37938"/>
                </a:cubicBezTo>
              </a:path>
            </a:pathLst>
          </a:custGeom>
          <a:noFill/>
          <a:ln w="28575" cap="flat" cmpd="sng">
            <a:solidFill>
              <a:schemeClr val="accent3"/>
            </a:solidFill>
            <a:prstDash val="solid"/>
            <a:round/>
            <a:headEnd type="none" w="med" len="med"/>
            <a:tailEnd type="triangle" w="med" len="med"/>
          </a:ln>
        </p:spPr>
        <p:txBody>
          <a:bodyPr/>
          <a:lstStyle/>
          <a:p>
            <a:endParaRPr lang="en-US"/>
          </a:p>
        </p:txBody>
      </p:sp>
      <p:grpSp>
        <p:nvGrpSpPr>
          <p:cNvPr id="1218" name="Google Shape;1218;p60"/>
          <p:cNvGrpSpPr/>
          <p:nvPr/>
        </p:nvGrpSpPr>
        <p:grpSpPr>
          <a:xfrm flipH="1">
            <a:off x="3267493" y="4259907"/>
            <a:ext cx="409545" cy="403232"/>
            <a:chOff x="3037397" y="1406250"/>
            <a:chExt cx="2728478" cy="2684637"/>
          </a:xfrm>
        </p:grpSpPr>
        <p:grpSp>
          <p:nvGrpSpPr>
            <p:cNvPr id="1219" name="Google Shape;1219;p60"/>
            <p:cNvGrpSpPr/>
            <p:nvPr/>
          </p:nvGrpSpPr>
          <p:grpSpPr>
            <a:xfrm>
              <a:off x="3037397" y="1406250"/>
              <a:ext cx="2728478" cy="2684637"/>
              <a:chOff x="3037397" y="1406250"/>
              <a:chExt cx="2728478" cy="2684637"/>
            </a:xfrm>
          </p:grpSpPr>
          <p:grpSp>
            <p:nvGrpSpPr>
              <p:cNvPr id="1220" name="Google Shape;1220;p60"/>
              <p:cNvGrpSpPr/>
              <p:nvPr/>
            </p:nvGrpSpPr>
            <p:grpSpPr>
              <a:xfrm>
                <a:off x="3037397" y="1406250"/>
                <a:ext cx="2728478" cy="2684637"/>
                <a:chOff x="3037397" y="1406250"/>
                <a:chExt cx="2728478" cy="2684637"/>
              </a:xfrm>
            </p:grpSpPr>
            <p:sp>
              <p:nvSpPr>
                <p:cNvPr id="1221" name="Google Shape;1221;p60"/>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0"/>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0"/>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0"/>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0"/>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0"/>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0"/>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8" name="Google Shape;1228;p60"/>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60"/>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60"/>
          <p:cNvGrpSpPr/>
          <p:nvPr/>
        </p:nvGrpSpPr>
        <p:grpSpPr>
          <a:xfrm>
            <a:off x="3667720" y="3825737"/>
            <a:ext cx="359762" cy="479510"/>
            <a:chOff x="3667720" y="3825737"/>
            <a:chExt cx="359762" cy="479510"/>
          </a:xfrm>
        </p:grpSpPr>
        <p:grpSp>
          <p:nvGrpSpPr>
            <p:cNvPr id="1231" name="Google Shape;1231;p60"/>
            <p:cNvGrpSpPr/>
            <p:nvPr/>
          </p:nvGrpSpPr>
          <p:grpSpPr>
            <a:xfrm>
              <a:off x="3667720" y="4030877"/>
              <a:ext cx="278578" cy="274370"/>
              <a:chOff x="3037397" y="1406250"/>
              <a:chExt cx="2728478" cy="2684637"/>
            </a:xfrm>
          </p:grpSpPr>
          <p:grpSp>
            <p:nvGrpSpPr>
              <p:cNvPr id="1232" name="Google Shape;1232;p60"/>
              <p:cNvGrpSpPr/>
              <p:nvPr/>
            </p:nvGrpSpPr>
            <p:grpSpPr>
              <a:xfrm>
                <a:off x="3037397" y="1406250"/>
                <a:ext cx="2728478" cy="2684637"/>
                <a:chOff x="3037397" y="1406250"/>
                <a:chExt cx="2728478" cy="2684637"/>
              </a:xfrm>
            </p:grpSpPr>
            <p:grpSp>
              <p:nvGrpSpPr>
                <p:cNvPr id="1233" name="Google Shape;1233;p60"/>
                <p:cNvGrpSpPr/>
                <p:nvPr/>
              </p:nvGrpSpPr>
              <p:grpSpPr>
                <a:xfrm>
                  <a:off x="3037397" y="1406250"/>
                  <a:ext cx="2728478" cy="2684637"/>
                  <a:chOff x="3037397" y="1406250"/>
                  <a:chExt cx="2728478" cy="2684637"/>
                </a:xfrm>
              </p:grpSpPr>
              <p:sp>
                <p:nvSpPr>
                  <p:cNvPr id="1234" name="Google Shape;1234;p60"/>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0"/>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0"/>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0"/>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0"/>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0"/>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0"/>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60"/>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2" name="Google Shape;1242;p60"/>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60"/>
            <p:cNvGrpSpPr/>
            <p:nvPr/>
          </p:nvGrpSpPr>
          <p:grpSpPr>
            <a:xfrm flipH="1">
              <a:off x="3844946" y="3825737"/>
              <a:ext cx="182535" cy="179602"/>
              <a:chOff x="3037397" y="1406250"/>
              <a:chExt cx="2728478" cy="2684637"/>
            </a:xfrm>
          </p:grpSpPr>
          <p:grpSp>
            <p:nvGrpSpPr>
              <p:cNvPr id="1244" name="Google Shape;1244;p60"/>
              <p:cNvGrpSpPr/>
              <p:nvPr/>
            </p:nvGrpSpPr>
            <p:grpSpPr>
              <a:xfrm>
                <a:off x="3037397" y="1406250"/>
                <a:ext cx="2728478" cy="2684637"/>
                <a:chOff x="3037397" y="1406250"/>
                <a:chExt cx="2728478" cy="2684637"/>
              </a:xfrm>
            </p:grpSpPr>
            <p:grpSp>
              <p:nvGrpSpPr>
                <p:cNvPr id="1245" name="Google Shape;1245;p60"/>
                <p:cNvGrpSpPr/>
                <p:nvPr/>
              </p:nvGrpSpPr>
              <p:grpSpPr>
                <a:xfrm>
                  <a:off x="3037397" y="1406250"/>
                  <a:ext cx="2728478" cy="2684637"/>
                  <a:chOff x="3037397" y="1406250"/>
                  <a:chExt cx="2728478" cy="2684637"/>
                </a:xfrm>
              </p:grpSpPr>
              <p:sp>
                <p:nvSpPr>
                  <p:cNvPr id="1246" name="Google Shape;1246;p60"/>
                  <p:cNvSpPr/>
                  <p:nvPr/>
                </p:nvSpPr>
                <p:spPr>
                  <a:xfrm>
                    <a:off x="5139225" y="3379050"/>
                    <a:ext cx="207300" cy="207300"/>
                  </a:xfrm>
                  <a:prstGeom prst="ellipse">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0"/>
                  <p:cNvSpPr/>
                  <p:nvPr/>
                </p:nvSpPr>
                <p:spPr>
                  <a:xfrm>
                    <a:off x="3412700" y="1406250"/>
                    <a:ext cx="2312700" cy="231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0"/>
                  <p:cNvSpPr/>
                  <p:nvPr/>
                </p:nvSpPr>
                <p:spPr>
                  <a:xfrm rot="-3599997">
                    <a:off x="3727098" y="1926689"/>
                    <a:ext cx="1119598" cy="2239196"/>
                  </a:xfrm>
                  <a:prstGeom prst="moon">
                    <a:avLst>
                      <a:gd name="adj" fmla="val 22034"/>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0"/>
                  <p:cNvSpPr/>
                  <p:nvPr/>
                </p:nvSpPr>
                <p:spPr>
                  <a:xfrm>
                    <a:off x="3412700" y="1724375"/>
                    <a:ext cx="147900" cy="14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0"/>
                  <p:cNvSpPr/>
                  <p:nvPr/>
                </p:nvSpPr>
                <p:spPr>
                  <a:xfrm>
                    <a:off x="4038850" y="1693400"/>
                    <a:ext cx="127800" cy="127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0"/>
                  <p:cNvSpPr/>
                  <p:nvPr/>
                </p:nvSpPr>
                <p:spPr>
                  <a:xfrm>
                    <a:off x="5638075" y="1849500"/>
                    <a:ext cx="127800" cy="12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0"/>
                  <p:cNvSpPr/>
                  <p:nvPr/>
                </p:nvSpPr>
                <p:spPr>
                  <a:xfrm>
                    <a:off x="3396325" y="3247325"/>
                    <a:ext cx="147900" cy="14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60"/>
                <p:cNvSpPr/>
                <p:nvPr/>
              </p:nvSpPr>
              <p:spPr>
                <a:xfrm>
                  <a:off x="3412700" y="1406250"/>
                  <a:ext cx="2312700" cy="2312700"/>
                </a:xfrm>
                <a:prstGeom prst="ellipse">
                  <a:avLst/>
                </a:prstGeom>
                <a:no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4" name="Google Shape;1254;p60"/>
              <p:cNvSpPr/>
              <p:nvPr/>
            </p:nvSpPr>
            <p:spPr>
              <a:xfrm>
                <a:off x="4462625" y="2427425"/>
                <a:ext cx="525600" cy="1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5" name="Google Shape;1255;p60"/>
          <p:cNvGrpSpPr/>
          <p:nvPr/>
        </p:nvGrpSpPr>
        <p:grpSpPr>
          <a:xfrm>
            <a:off x="4631525" y="3332650"/>
            <a:ext cx="275700" cy="240625"/>
            <a:chOff x="4631525" y="3332650"/>
            <a:chExt cx="275700" cy="240625"/>
          </a:xfrm>
        </p:grpSpPr>
        <p:sp>
          <p:nvSpPr>
            <p:cNvPr id="1256" name="Google Shape;1256;p60"/>
            <p:cNvSpPr/>
            <p:nvPr/>
          </p:nvSpPr>
          <p:spPr>
            <a:xfrm>
              <a:off x="4631525" y="3536375"/>
              <a:ext cx="36900" cy="369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0"/>
            <p:cNvSpPr/>
            <p:nvPr/>
          </p:nvSpPr>
          <p:spPr>
            <a:xfrm>
              <a:off x="4717425" y="3423400"/>
              <a:ext cx="36900" cy="369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0"/>
            <p:cNvSpPr/>
            <p:nvPr/>
          </p:nvSpPr>
          <p:spPr>
            <a:xfrm>
              <a:off x="4795050" y="3423400"/>
              <a:ext cx="36900" cy="369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0"/>
            <p:cNvSpPr/>
            <p:nvPr/>
          </p:nvSpPr>
          <p:spPr>
            <a:xfrm>
              <a:off x="4877225" y="3332650"/>
              <a:ext cx="30000" cy="300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60" name="Google Shape;1260;p60"/>
          <p:cNvCxnSpPr/>
          <p:nvPr/>
        </p:nvCxnSpPr>
        <p:spPr>
          <a:xfrm rot="10800000">
            <a:off x="6869974" y="3332290"/>
            <a:ext cx="0" cy="957600"/>
          </a:xfrm>
          <a:prstGeom prst="straightConnector1">
            <a:avLst/>
          </a:prstGeom>
          <a:noFill/>
          <a:ln w="19050" cap="flat" cmpd="sng">
            <a:solidFill>
              <a:schemeClr val="accent1"/>
            </a:solidFill>
            <a:prstDash val="solid"/>
            <a:round/>
            <a:headEnd type="none" w="med" len="med"/>
            <a:tailEnd type="triangle" w="med" len="med"/>
          </a:ln>
        </p:spPr>
      </p:cxnSp>
      <p:grpSp>
        <p:nvGrpSpPr>
          <p:cNvPr id="1261" name="Google Shape;1261;p60"/>
          <p:cNvGrpSpPr/>
          <p:nvPr/>
        </p:nvGrpSpPr>
        <p:grpSpPr>
          <a:xfrm>
            <a:off x="7242839" y="3585297"/>
            <a:ext cx="1543434" cy="451535"/>
            <a:chOff x="6969409" y="1857650"/>
            <a:chExt cx="1341300" cy="392400"/>
          </a:xfrm>
        </p:grpSpPr>
        <p:sp>
          <p:nvSpPr>
            <p:cNvPr id="1262" name="Google Shape;1262;p60"/>
            <p:cNvSpPr txBox="1"/>
            <p:nvPr/>
          </p:nvSpPr>
          <p:spPr>
            <a:xfrm>
              <a:off x="6969409" y="2010050"/>
              <a:ext cx="1341300" cy="2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accent3"/>
                  </a:solidFill>
                  <a:latin typeface="Maven Pro"/>
                  <a:ea typeface="Maven Pro"/>
                  <a:cs typeface="Maven Pro"/>
                  <a:sym typeface="Maven Pro"/>
                </a:rPr>
                <a:t>(FLOW RATE)</a:t>
              </a:r>
              <a:endParaRPr sz="1100">
                <a:solidFill>
                  <a:schemeClr val="accent3"/>
                </a:solidFill>
                <a:latin typeface="Maven Pro"/>
                <a:ea typeface="Maven Pro"/>
                <a:cs typeface="Maven Pro"/>
                <a:sym typeface="Maven Pro"/>
              </a:endParaRPr>
            </a:p>
          </p:txBody>
        </p:sp>
        <p:sp>
          <p:nvSpPr>
            <p:cNvPr id="1263" name="Google Shape;1263;p60"/>
            <p:cNvSpPr txBox="1"/>
            <p:nvPr/>
          </p:nvSpPr>
          <p:spPr>
            <a:xfrm>
              <a:off x="6969409" y="1857650"/>
              <a:ext cx="1341300" cy="2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accent3"/>
                  </a:solidFill>
                  <a:latin typeface="Maven Pro"/>
                  <a:ea typeface="Maven Pro"/>
                  <a:cs typeface="Maven Pro"/>
                  <a:sym typeface="Maven Pro"/>
                </a:rPr>
                <a:t>CURRENT</a:t>
              </a:r>
              <a:endParaRPr sz="1600" b="1">
                <a:solidFill>
                  <a:schemeClr val="accent3"/>
                </a:solidFill>
                <a:latin typeface="Maven Pro"/>
                <a:ea typeface="Maven Pro"/>
                <a:cs typeface="Maven Pro"/>
                <a:sym typeface="Maven Pro"/>
              </a:endParaRPr>
            </a:p>
          </p:txBody>
        </p:sp>
      </p:grpSp>
      <p:grpSp>
        <p:nvGrpSpPr>
          <p:cNvPr id="1264" name="Google Shape;1264;p60"/>
          <p:cNvGrpSpPr/>
          <p:nvPr/>
        </p:nvGrpSpPr>
        <p:grpSpPr>
          <a:xfrm>
            <a:off x="6450613" y="3606490"/>
            <a:ext cx="706838" cy="409198"/>
            <a:chOff x="6450613" y="3835090"/>
            <a:chExt cx="706838" cy="409198"/>
          </a:xfrm>
        </p:grpSpPr>
        <p:sp>
          <p:nvSpPr>
            <p:cNvPr id="1265" name="Google Shape;1265;p60"/>
            <p:cNvSpPr/>
            <p:nvPr/>
          </p:nvSpPr>
          <p:spPr>
            <a:xfrm rot="-5400000">
              <a:off x="6726193" y="3813031"/>
              <a:ext cx="155678" cy="706838"/>
            </a:xfrm>
            <a:custGeom>
              <a:avLst/>
              <a:gdLst/>
              <a:ahLst/>
              <a:cxnLst/>
              <a:rect l="l" t="t" r="r" b="b"/>
              <a:pathLst>
                <a:path w="10464" h="53988" extrusionOk="0">
                  <a:moveTo>
                    <a:pt x="10214" y="0"/>
                  </a:moveTo>
                  <a:cubicBezTo>
                    <a:pt x="10214" y="18315"/>
                    <a:pt x="12940" y="41026"/>
                    <a:pt x="0" y="53988"/>
                  </a:cubicBezTo>
                </a:path>
              </a:pathLst>
            </a:custGeom>
            <a:noFill/>
            <a:ln w="19050" cap="flat" cmpd="sng">
              <a:solidFill>
                <a:schemeClr val="accent1"/>
              </a:solidFill>
              <a:prstDash val="solid"/>
              <a:round/>
              <a:headEnd type="none" w="med" len="med"/>
              <a:tailEnd type="triangle" w="med" len="med"/>
            </a:ln>
          </p:spPr>
          <p:txBody>
            <a:bodyPr/>
            <a:lstStyle/>
            <a:p>
              <a:endParaRPr lang="en-US"/>
            </a:p>
          </p:txBody>
        </p:sp>
        <p:sp>
          <p:nvSpPr>
            <p:cNvPr id="1266" name="Google Shape;1266;p60"/>
            <p:cNvSpPr/>
            <p:nvPr/>
          </p:nvSpPr>
          <p:spPr>
            <a:xfrm rot="-5400000" flipH="1">
              <a:off x="6726193" y="3559510"/>
              <a:ext cx="155678" cy="706838"/>
            </a:xfrm>
            <a:custGeom>
              <a:avLst/>
              <a:gdLst/>
              <a:ahLst/>
              <a:cxnLst/>
              <a:rect l="l" t="t" r="r" b="b"/>
              <a:pathLst>
                <a:path w="10464" h="53988" extrusionOk="0">
                  <a:moveTo>
                    <a:pt x="10214" y="0"/>
                  </a:moveTo>
                  <a:cubicBezTo>
                    <a:pt x="10214" y="18315"/>
                    <a:pt x="12940" y="41026"/>
                    <a:pt x="0" y="53988"/>
                  </a:cubicBezTo>
                </a:path>
              </a:pathLst>
            </a:custGeom>
            <a:noFill/>
            <a:ln w="19050" cap="flat" cmpd="sng">
              <a:solidFill>
                <a:schemeClr val="accent1"/>
              </a:solidFill>
              <a:prstDash val="solid"/>
              <a:round/>
              <a:headEnd type="none" w="med" len="med"/>
              <a:tailEnd type="triangle" w="med" len="med"/>
            </a:ln>
          </p:spPr>
          <p:txBody>
            <a:bodyPr/>
            <a:lstStyle/>
            <a:p>
              <a:endParaRPr lang="en-US"/>
            </a:p>
          </p:txBody>
        </p:sp>
      </p:grpSp>
      <p:grpSp>
        <p:nvGrpSpPr>
          <p:cNvPr id="1267" name="Google Shape;1267;p60"/>
          <p:cNvGrpSpPr/>
          <p:nvPr/>
        </p:nvGrpSpPr>
        <p:grpSpPr>
          <a:xfrm>
            <a:off x="8338347" y="3562484"/>
            <a:ext cx="354745" cy="472533"/>
            <a:chOff x="6695600" y="1771048"/>
            <a:chExt cx="310200" cy="413198"/>
          </a:xfrm>
        </p:grpSpPr>
        <p:grpSp>
          <p:nvGrpSpPr>
            <p:cNvPr id="1268" name="Google Shape;1268;p60"/>
            <p:cNvGrpSpPr/>
            <p:nvPr/>
          </p:nvGrpSpPr>
          <p:grpSpPr>
            <a:xfrm>
              <a:off x="6695600" y="1771048"/>
              <a:ext cx="310200" cy="413198"/>
              <a:chOff x="6685713" y="2430198"/>
              <a:chExt cx="310200" cy="413198"/>
            </a:xfrm>
          </p:grpSpPr>
          <p:sp>
            <p:nvSpPr>
              <p:cNvPr id="1269" name="Google Shape;1269;p60"/>
              <p:cNvSpPr/>
              <p:nvPr/>
            </p:nvSpPr>
            <p:spPr>
              <a:xfrm>
                <a:off x="6685713" y="2430198"/>
                <a:ext cx="2943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0"/>
              <p:cNvSpPr/>
              <p:nvPr/>
            </p:nvSpPr>
            <p:spPr>
              <a:xfrm>
                <a:off x="6685713" y="2746496"/>
                <a:ext cx="3102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0"/>
              <p:cNvSpPr/>
              <p:nvPr/>
            </p:nvSpPr>
            <p:spPr>
              <a:xfrm rot="5400000">
                <a:off x="6629195" y="2588298"/>
                <a:ext cx="413100" cy="96900"/>
              </a:xfrm>
              <a:prstGeom prst="rect">
                <a:avLst/>
              </a:prstGeom>
              <a:solidFill>
                <a:srgbClr val="1A1230"/>
              </a:solidFill>
              <a:ln w="38100" cap="flat" cmpd="sng">
                <a:solidFill>
                  <a:srgbClr val="1A12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60"/>
            <p:cNvGrpSpPr/>
            <p:nvPr/>
          </p:nvGrpSpPr>
          <p:grpSpPr>
            <a:xfrm>
              <a:off x="6695600" y="1771048"/>
              <a:ext cx="310200" cy="413198"/>
              <a:chOff x="6685713" y="2430198"/>
              <a:chExt cx="310200" cy="413198"/>
            </a:xfrm>
          </p:grpSpPr>
          <p:sp>
            <p:nvSpPr>
              <p:cNvPr id="1273" name="Google Shape;1273;p60"/>
              <p:cNvSpPr/>
              <p:nvPr/>
            </p:nvSpPr>
            <p:spPr>
              <a:xfrm>
                <a:off x="6685713" y="2430198"/>
                <a:ext cx="2943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0"/>
              <p:cNvSpPr/>
              <p:nvPr/>
            </p:nvSpPr>
            <p:spPr>
              <a:xfrm>
                <a:off x="6685713" y="2746496"/>
                <a:ext cx="3102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0"/>
              <p:cNvSpPr/>
              <p:nvPr/>
            </p:nvSpPr>
            <p:spPr>
              <a:xfrm rot="5400000">
                <a:off x="6629195" y="2588298"/>
                <a:ext cx="413100" cy="96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6" name="Google Shape;1276;p60"/>
          <p:cNvSpPr txBox="1"/>
          <p:nvPr/>
        </p:nvSpPr>
        <p:spPr>
          <a:xfrm>
            <a:off x="6031150" y="3262030"/>
            <a:ext cx="29100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accent5"/>
                </a:solidFill>
                <a:latin typeface="Caveat"/>
                <a:ea typeface="Caveat"/>
                <a:cs typeface="Caveat"/>
                <a:sym typeface="Caveat"/>
              </a:rPr>
              <a:t>And we still call it Current!</a:t>
            </a:r>
            <a:endParaRPr sz="700"/>
          </a:p>
        </p:txBody>
      </p:sp>
      <p:grpSp>
        <p:nvGrpSpPr>
          <p:cNvPr id="1277" name="Google Shape;1277;p60"/>
          <p:cNvGrpSpPr/>
          <p:nvPr/>
        </p:nvGrpSpPr>
        <p:grpSpPr>
          <a:xfrm>
            <a:off x="4162775" y="3462277"/>
            <a:ext cx="927600" cy="795300"/>
            <a:chOff x="4162775" y="3462277"/>
            <a:chExt cx="927600" cy="795300"/>
          </a:xfrm>
        </p:grpSpPr>
        <p:sp>
          <p:nvSpPr>
            <p:cNvPr id="1278" name="Google Shape;1278;p60"/>
            <p:cNvSpPr txBox="1"/>
            <p:nvPr/>
          </p:nvSpPr>
          <p:spPr>
            <a:xfrm rot="-1982298">
              <a:off x="4202327" y="3661511"/>
              <a:ext cx="848497" cy="396831"/>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a:solidFill>
                    <a:srgbClr val="EC5D37"/>
                  </a:solidFill>
                  <a:latin typeface="Caveat"/>
                  <a:ea typeface="Caveat"/>
                  <a:cs typeface="Caveat"/>
                  <a:sym typeface="Caveat"/>
                </a:rPr>
                <a:t>Electrons</a:t>
              </a:r>
              <a:endParaRPr sz="1500" b="1">
                <a:solidFill>
                  <a:srgbClr val="EC5D37"/>
                </a:solidFill>
                <a:latin typeface="Caveat"/>
                <a:ea typeface="Caveat"/>
                <a:cs typeface="Caveat"/>
                <a:sym typeface="Caveat"/>
              </a:endParaRPr>
            </a:p>
          </p:txBody>
        </p:sp>
        <p:sp>
          <p:nvSpPr>
            <p:cNvPr id="1279" name="Google Shape;1279;p60"/>
            <p:cNvSpPr/>
            <p:nvPr/>
          </p:nvSpPr>
          <p:spPr>
            <a:xfrm>
              <a:off x="4231525" y="3845875"/>
              <a:ext cx="189710" cy="240620"/>
            </a:xfrm>
            <a:custGeom>
              <a:avLst/>
              <a:gdLst/>
              <a:ahLst/>
              <a:cxnLst/>
              <a:rect l="l" t="t" r="r" b="b"/>
              <a:pathLst>
                <a:path w="9882" h="7623" extrusionOk="0">
                  <a:moveTo>
                    <a:pt x="9882" y="5545"/>
                  </a:moveTo>
                  <a:cubicBezTo>
                    <a:pt x="8182" y="6820"/>
                    <a:pt x="5653" y="8247"/>
                    <a:pt x="3753" y="7296"/>
                  </a:cubicBezTo>
                  <a:cubicBezTo>
                    <a:pt x="1340" y="6089"/>
                    <a:pt x="-599" y="2560"/>
                    <a:pt x="251" y="0"/>
                  </a:cubicBezTo>
                </a:path>
              </a:pathLst>
            </a:custGeom>
            <a:noFill/>
            <a:ln w="9525" cap="flat" cmpd="sng">
              <a:solidFill>
                <a:srgbClr val="EC5D37"/>
              </a:solidFill>
              <a:prstDash val="solid"/>
              <a:round/>
              <a:headEnd type="none" w="med" len="med"/>
              <a:tailEnd type="triangle" w="med" len="med"/>
            </a:ln>
          </p:spPr>
          <p:txBody>
            <a:bodyPr/>
            <a:lstStyle/>
            <a:p>
              <a:endParaRPr lang="en-US"/>
            </a:p>
          </p:txBody>
        </p:sp>
      </p:grpSp>
      <p:sp>
        <p:nvSpPr>
          <p:cNvPr id="1280" name="Google Shape;1280;p60"/>
          <p:cNvSpPr txBox="1"/>
          <p:nvPr/>
        </p:nvSpPr>
        <p:spPr>
          <a:xfrm>
            <a:off x="6183550" y="4100230"/>
            <a:ext cx="29100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300">
                <a:solidFill>
                  <a:schemeClr val="accent5"/>
                </a:solidFill>
                <a:latin typeface="Caveat"/>
                <a:ea typeface="Caveat"/>
                <a:cs typeface="Caveat"/>
                <a:sym typeface="Caveat"/>
              </a:rPr>
              <a:t>...we just use a different symbol, “I”</a:t>
            </a:r>
            <a:endParaRPr sz="1300">
              <a:solidFill>
                <a:schemeClr val="accent5"/>
              </a:solidFill>
              <a:latin typeface="Caveat"/>
              <a:ea typeface="Caveat"/>
              <a:cs typeface="Caveat"/>
              <a:sym typeface="Caveat"/>
            </a:endParaRPr>
          </a:p>
          <a:p>
            <a:pPr marL="0" lvl="0" indent="0" algn="r" rtl="0">
              <a:spcBef>
                <a:spcPts val="0"/>
              </a:spcBef>
              <a:spcAft>
                <a:spcPts val="0"/>
              </a:spcAft>
              <a:buNone/>
            </a:pPr>
            <a:r>
              <a:rPr lang="en" sz="800">
                <a:solidFill>
                  <a:schemeClr val="accent2"/>
                </a:solidFill>
                <a:latin typeface="Caveat"/>
                <a:ea typeface="Caveat"/>
                <a:cs typeface="Caveat"/>
                <a:sym typeface="Caveat"/>
              </a:rPr>
              <a:t>(it’s French! Andre Ampere)</a:t>
            </a:r>
            <a:endParaRPr sz="800">
              <a:solidFill>
                <a:schemeClr val="accent2"/>
              </a:solidFill>
              <a:latin typeface="Caveat"/>
              <a:ea typeface="Caveat"/>
              <a:cs typeface="Caveat"/>
              <a:sym typeface="Caveat"/>
            </a:endParaRPr>
          </a:p>
        </p:txBody>
      </p:sp>
      <p:grpSp>
        <p:nvGrpSpPr>
          <p:cNvPr id="1281" name="Google Shape;1281;p60"/>
          <p:cNvGrpSpPr/>
          <p:nvPr/>
        </p:nvGrpSpPr>
        <p:grpSpPr>
          <a:xfrm rot="-8100000">
            <a:off x="4504752" y="2586600"/>
            <a:ext cx="275697" cy="240623"/>
            <a:chOff x="4631525" y="3332650"/>
            <a:chExt cx="275700" cy="240625"/>
          </a:xfrm>
        </p:grpSpPr>
        <p:sp>
          <p:nvSpPr>
            <p:cNvPr id="1282" name="Google Shape;1282;p60"/>
            <p:cNvSpPr/>
            <p:nvPr/>
          </p:nvSpPr>
          <p:spPr>
            <a:xfrm>
              <a:off x="4631525" y="3536375"/>
              <a:ext cx="36900" cy="36900"/>
            </a:xfrm>
            <a:prstGeom prst="ellipse">
              <a:avLst/>
            </a:prstGeom>
            <a:solidFill>
              <a:schemeClr val="accent2"/>
            </a:solidFill>
            <a:ln w="1905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4717425" y="3423400"/>
              <a:ext cx="36900" cy="369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4795050" y="3423400"/>
              <a:ext cx="36900" cy="369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0"/>
            <p:cNvSpPr/>
            <p:nvPr/>
          </p:nvSpPr>
          <p:spPr>
            <a:xfrm>
              <a:off x="4877225" y="3332650"/>
              <a:ext cx="30000" cy="300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99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76"/>
                                        </p:tgtEl>
                                        <p:attrNameLst>
                                          <p:attrName>style.visibility</p:attrName>
                                        </p:attrNameLst>
                                      </p:cBhvr>
                                      <p:to>
                                        <p:strVal val="visible"/>
                                      </p:to>
                                    </p:set>
                                    <p:animEffect transition="in" filter="fade">
                                      <p:cBhvr>
                                        <p:cTn id="11" dur="500"/>
                                        <p:tgtEl>
                                          <p:spTgt spid="117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34"/>
                                        </p:tgtEl>
                                        <p:attrNameLst>
                                          <p:attrName>style.visibility</p:attrName>
                                        </p:attrNameLst>
                                      </p:cBhvr>
                                      <p:to>
                                        <p:strVal val="visible"/>
                                      </p:to>
                                    </p:set>
                                    <p:animEffect transition="in" filter="fade">
                                      <p:cBhvr>
                                        <p:cTn id="16" dur="1000"/>
                                        <p:tgtEl>
                                          <p:spTgt spid="113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37"/>
                                        </p:tgtEl>
                                        <p:attrNameLst>
                                          <p:attrName>style.visibility</p:attrName>
                                        </p:attrNameLst>
                                      </p:cBhvr>
                                      <p:to>
                                        <p:strVal val="visible"/>
                                      </p:to>
                                    </p:set>
                                    <p:animEffect transition="in" filter="fade">
                                      <p:cBhvr>
                                        <p:cTn id="20" dur="700"/>
                                        <p:tgtEl>
                                          <p:spTgt spid="1137"/>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138"/>
                                        </p:tgtEl>
                                        <p:attrNameLst>
                                          <p:attrName>style.visibility</p:attrName>
                                        </p:attrNameLst>
                                      </p:cBhvr>
                                      <p:to>
                                        <p:strVal val="visible"/>
                                      </p:to>
                                    </p:set>
                                    <p:anim calcmode="lin" valueType="num">
                                      <p:cBhvr additive="base">
                                        <p:cTn id="25" dur="500"/>
                                        <p:tgtEl>
                                          <p:spTgt spid="1138"/>
                                        </p:tgtEl>
                                        <p:attrNameLst>
                                          <p:attrName>ppt_w</p:attrName>
                                        </p:attrNameLst>
                                      </p:cBhvr>
                                      <p:tavLst>
                                        <p:tav tm="0">
                                          <p:val>
                                            <p:strVal val="0"/>
                                          </p:val>
                                        </p:tav>
                                        <p:tav tm="100000">
                                          <p:val>
                                            <p:strVal val="#ppt_w"/>
                                          </p:val>
                                        </p:tav>
                                      </p:tavLst>
                                    </p:anim>
                                    <p:anim calcmode="lin" valueType="num">
                                      <p:cBhvr additive="base">
                                        <p:cTn id="26" dur="500"/>
                                        <p:tgtEl>
                                          <p:spTgt spid="1138"/>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03"/>
                                        </p:tgtEl>
                                        <p:attrNameLst>
                                          <p:attrName>style.visibility</p:attrName>
                                        </p:attrNameLst>
                                      </p:cBhvr>
                                      <p:to>
                                        <p:strVal val="visible"/>
                                      </p:to>
                                    </p:set>
                                    <p:animEffect transition="in" filter="fade">
                                      <p:cBhvr>
                                        <p:cTn id="31" dur="1000"/>
                                        <p:tgtEl>
                                          <p:spTgt spid="1103"/>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051"/>
                                        </p:tgtEl>
                                        <p:attrNameLst>
                                          <p:attrName>style.visibility</p:attrName>
                                        </p:attrNameLst>
                                      </p:cBhvr>
                                      <p:to>
                                        <p:strVal val="visible"/>
                                      </p:to>
                                    </p:set>
                                    <p:animEffect transition="in" filter="fade">
                                      <p:cBhvr>
                                        <p:cTn id="35" dur="500"/>
                                        <p:tgtEl>
                                          <p:spTgt spid="1051"/>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281"/>
                                        </p:tgtEl>
                                        <p:attrNameLst>
                                          <p:attrName>style.visibility</p:attrName>
                                        </p:attrNameLst>
                                      </p:cBhvr>
                                      <p:to>
                                        <p:strVal val="visible"/>
                                      </p:to>
                                    </p:set>
                                    <p:animEffect transition="in" filter="fade">
                                      <p:cBhvr>
                                        <p:cTn id="39" dur="200"/>
                                        <p:tgtEl>
                                          <p:spTgt spid="1281"/>
                                        </p:tgtEl>
                                      </p:cBhvr>
                                    </p:animEffect>
                                  </p:childTnLst>
                                </p:cTn>
                              </p:par>
                            </p:childTnLst>
                          </p:cTn>
                        </p:par>
                        <p:par>
                          <p:cTn id="40" fill="hold">
                            <p:stCondLst>
                              <p:cond delay="1700"/>
                            </p:stCondLst>
                            <p:childTnLst>
                              <p:par>
                                <p:cTn id="41" presetID="10" presetClass="entr" presetSubtype="0" fill="hold" nodeType="afterEffect">
                                  <p:stCondLst>
                                    <p:cond delay="0"/>
                                  </p:stCondLst>
                                  <p:childTnLst>
                                    <p:set>
                                      <p:cBhvr>
                                        <p:cTn id="42" dur="1" fill="hold">
                                          <p:stCondLst>
                                            <p:cond delay="0"/>
                                          </p:stCondLst>
                                        </p:cTn>
                                        <p:tgtEl>
                                          <p:spTgt spid="1205"/>
                                        </p:tgtEl>
                                        <p:attrNameLst>
                                          <p:attrName>style.visibility</p:attrName>
                                        </p:attrNameLst>
                                      </p:cBhvr>
                                      <p:to>
                                        <p:strVal val="visible"/>
                                      </p:to>
                                    </p:set>
                                    <p:animEffect transition="in" filter="fade">
                                      <p:cBhvr>
                                        <p:cTn id="43" dur="200"/>
                                        <p:tgtEl>
                                          <p:spTgt spid="1205"/>
                                        </p:tgtEl>
                                      </p:cBhvr>
                                    </p:animEffect>
                                  </p:childTnLst>
                                </p:cTn>
                              </p:par>
                            </p:childTnLst>
                          </p:cTn>
                        </p:par>
                        <p:par>
                          <p:cTn id="44" fill="hold">
                            <p:stCondLst>
                              <p:cond delay="1900"/>
                            </p:stCondLst>
                            <p:childTnLst>
                              <p:par>
                                <p:cTn id="45" presetID="10" presetClass="entr" presetSubtype="0" fill="hold" nodeType="afterEffect">
                                  <p:stCondLst>
                                    <p:cond delay="0"/>
                                  </p:stCondLst>
                                  <p:childTnLst>
                                    <p:set>
                                      <p:cBhvr>
                                        <p:cTn id="46" dur="1" fill="hold">
                                          <p:stCondLst>
                                            <p:cond delay="0"/>
                                          </p:stCondLst>
                                        </p:cTn>
                                        <p:tgtEl>
                                          <p:spTgt spid="1255"/>
                                        </p:tgtEl>
                                        <p:attrNameLst>
                                          <p:attrName>style.visibility</p:attrName>
                                        </p:attrNameLst>
                                      </p:cBhvr>
                                      <p:to>
                                        <p:strVal val="visible"/>
                                      </p:to>
                                    </p:set>
                                    <p:animEffect transition="in" filter="fade">
                                      <p:cBhvr>
                                        <p:cTn id="47" dur="200"/>
                                        <p:tgtEl>
                                          <p:spTgt spid="1255"/>
                                        </p:tgtEl>
                                      </p:cBhvr>
                                    </p:animEffect>
                                  </p:childTnLst>
                                </p:cTn>
                              </p:par>
                            </p:childTnLst>
                          </p:cTn>
                        </p:par>
                        <p:par>
                          <p:cTn id="48" fill="hold">
                            <p:stCondLst>
                              <p:cond delay="2100"/>
                            </p:stCondLst>
                            <p:childTnLst>
                              <p:par>
                                <p:cTn id="49" presetID="10" presetClass="entr" presetSubtype="0" fill="hold" nodeType="afterEffect">
                                  <p:stCondLst>
                                    <p:cond delay="0"/>
                                  </p:stCondLst>
                                  <p:childTnLst>
                                    <p:set>
                                      <p:cBhvr>
                                        <p:cTn id="50" dur="1" fill="hold">
                                          <p:stCondLst>
                                            <p:cond delay="0"/>
                                          </p:stCondLst>
                                        </p:cTn>
                                        <p:tgtEl>
                                          <p:spTgt spid="1201"/>
                                        </p:tgtEl>
                                        <p:attrNameLst>
                                          <p:attrName>style.visibility</p:attrName>
                                        </p:attrNameLst>
                                      </p:cBhvr>
                                      <p:to>
                                        <p:strVal val="visible"/>
                                      </p:to>
                                    </p:set>
                                    <p:animEffect transition="in" filter="fade">
                                      <p:cBhvr>
                                        <p:cTn id="51" dur="200"/>
                                        <p:tgtEl>
                                          <p:spTgt spid="1201"/>
                                        </p:tgtEl>
                                      </p:cBhvr>
                                    </p:animEffect>
                                  </p:childTnLst>
                                </p:cTn>
                              </p:par>
                            </p:childTnLst>
                          </p:cTn>
                        </p:par>
                        <p:par>
                          <p:cTn id="52" fill="hold">
                            <p:stCondLst>
                              <p:cond delay="2300"/>
                            </p:stCondLst>
                            <p:childTnLst>
                              <p:par>
                                <p:cTn id="53" presetID="10" presetClass="entr" presetSubtype="0" fill="hold" nodeType="afterEffect">
                                  <p:stCondLst>
                                    <p:cond delay="0"/>
                                  </p:stCondLst>
                                  <p:childTnLst>
                                    <p:set>
                                      <p:cBhvr>
                                        <p:cTn id="54" dur="1" fill="hold">
                                          <p:stCondLst>
                                            <p:cond delay="0"/>
                                          </p:stCondLst>
                                        </p:cTn>
                                        <p:tgtEl>
                                          <p:spTgt spid="1230"/>
                                        </p:tgtEl>
                                        <p:attrNameLst>
                                          <p:attrName>style.visibility</p:attrName>
                                        </p:attrNameLst>
                                      </p:cBhvr>
                                      <p:to>
                                        <p:strVal val="visible"/>
                                      </p:to>
                                    </p:set>
                                    <p:animEffect transition="in" filter="fade">
                                      <p:cBhvr>
                                        <p:cTn id="55" dur="200"/>
                                        <p:tgtEl>
                                          <p:spTgt spid="1230"/>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1218"/>
                                        </p:tgtEl>
                                        <p:attrNameLst>
                                          <p:attrName>style.visibility</p:attrName>
                                        </p:attrNameLst>
                                      </p:cBhvr>
                                      <p:to>
                                        <p:strVal val="visible"/>
                                      </p:to>
                                    </p:set>
                                    <p:animEffect transition="in" filter="fade">
                                      <p:cBhvr>
                                        <p:cTn id="59" dur="100"/>
                                        <p:tgtEl>
                                          <p:spTgt spid="1218"/>
                                        </p:tgtEl>
                                      </p:cBhvr>
                                    </p:animEffect>
                                  </p:childTnLst>
                                </p:cTn>
                              </p:par>
                            </p:childTnLst>
                          </p:cTn>
                        </p:par>
                        <p:par>
                          <p:cTn id="60" fill="hold">
                            <p:stCondLst>
                              <p:cond delay="2600"/>
                            </p:stCondLst>
                            <p:childTnLst>
                              <p:par>
                                <p:cTn id="61" presetID="10" presetClass="entr" presetSubtype="0" fill="hold" nodeType="afterEffect">
                                  <p:stCondLst>
                                    <p:cond delay="0"/>
                                  </p:stCondLst>
                                  <p:childTnLst>
                                    <p:set>
                                      <p:cBhvr>
                                        <p:cTn id="62" dur="1" fill="hold">
                                          <p:stCondLst>
                                            <p:cond delay="0"/>
                                          </p:stCondLst>
                                        </p:cTn>
                                        <p:tgtEl>
                                          <p:spTgt spid="1177"/>
                                        </p:tgtEl>
                                        <p:attrNameLst>
                                          <p:attrName>style.visibility</p:attrName>
                                        </p:attrNameLst>
                                      </p:cBhvr>
                                      <p:to>
                                        <p:strVal val="visible"/>
                                      </p:to>
                                    </p:set>
                                    <p:animEffect transition="in" filter="fade">
                                      <p:cBhvr>
                                        <p:cTn id="63" dur="100"/>
                                        <p:tgtEl>
                                          <p:spTgt spid="1177"/>
                                        </p:tgtEl>
                                      </p:cBhvr>
                                    </p:animEffect>
                                  </p:childTnLst>
                                </p:cTn>
                              </p:par>
                            </p:childTnLst>
                          </p:cTn>
                        </p:par>
                        <p:par>
                          <p:cTn id="64" fill="hold">
                            <p:stCondLst>
                              <p:cond delay="2700"/>
                            </p:stCondLst>
                            <p:childTnLst>
                              <p:par>
                                <p:cTn id="65" presetID="10" presetClass="entr" presetSubtype="0" fill="hold" nodeType="afterEffect">
                                  <p:stCondLst>
                                    <p:cond delay="0"/>
                                  </p:stCondLst>
                                  <p:childTnLst>
                                    <p:set>
                                      <p:cBhvr>
                                        <p:cTn id="66" dur="1" fill="hold">
                                          <p:stCondLst>
                                            <p:cond delay="0"/>
                                          </p:stCondLst>
                                        </p:cTn>
                                        <p:tgtEl>
                                          <p:spTgt spid="1189"/>
                                        </p:tgtEl>
                                        <p:attrNameLst>
                                          <p:attrName>style.visibility</p:attrName>
                                        </p:attrNameLst>
                                      </p:cBhvr>
                                      <p:to>
                                        <p:strVal val="visible"/>
                                      </p:to>
                                    </p:set>
                                    <p:animEffect transition="in" filter="fade">
                                      <p:cBhvr>
                                        <p:cTn id="67" dur="100"/>
                                        <p:tgtEl>
                                          <p:spTgt spid="1189"/>
                                        </p:tgtEl>
                                      </p:cBhvr>
                                    </p:animEffect>
                                  </p:childTnLst>
                                </p:cTn>
                              </p:par>
                            </p:childTnLst>
                          </p:cTn>
                        </p:par>
                        <p:par>
                          <p:cTn id="68" fill="hold">
                            <p:stCondLst>
                              <p:cond delay="2800"/>
                            </p:stCondLst>
                            <p:childTnLst>
                              <p:par>
                                <p:cTn id="69" presetID="10" presetClass="entr" presetSubtype="0" fill="hold" nodeType="afterEffect">
                                  <p:stCondLst>
                                    <p:cond delay="0"/>
                                  </p:stCondLst>
                                  <p:childTnLst>
                                    <p:set>
                                      <p:cBhvr>
                                        <p:cTn id="70" dur="1" fill="hold">
                                          <p:stCondLst>
                                            <p:cond delay="0"/>
                                          </p:stCondLst>
                                        </p:cTn>
                                        <p:tgtEl>
                                          <p:spTgt spid="1277"/>
                                        </p:tgtEl>
                                        <p:attrNameLst>
                                          <p:attrName>style.visibility</p:attrName>
                                        </p:attrNameLst>
                                      </p:cBhvr>
                                      <p:to>
                                        <p:strVal val="visible"/>
                                      </p:to>
                                    </p:set>
                                    <p:animEffect transition="in" filter="fade">
                                      <p:cBhvr>
                                        <p:cTn id="71" dur="500"/>
                                        <p:tgtEl>
                                          <p:spTgt spid="1277"/>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1212"/>
                                        </p:tgtEl>
                                        <p:attrNameLst>
                                          <p:attrName>style.visibility</p:attrName>
                                        </p:attrNameLst>
                                      </p:cBhvr>
                                      <p:to>
                                        <p:strVal val="visible"/>
                                      </p:to>
                                    </p:set>
                                    <p:anim calcmode="lin" valueType="num">
                                      <p:cBhvr additive="base">
                                        <p:cTn id="76" dur="700"/>
                                        <p:tgtEl>
                                          <p:spTgt spid="1212"/>
                                        </p:tgtEl>
                                        <p:attrNameLst>
                                          <p:attrName>ppt_w</p:attrName>
                                        </p:attrNameLst>
                                      </p:cBhvr>
                                      <p:tavLst>
                                        <p:tav tm="0">
                                          <p:val>
                                            <p:strVal val="0"/>
                                          </p:val>
                                        </p:tav>
                                        <p:tav tm="100000">
                                          <p:val>
                                            <p:strVal val="#ppt_w"/>
                                          </p:val>
                                        </p:tav>
                                      </p:tavLst>
                                    </p:anim>
                                    <p:anim calcmode="lin" valueType="num">
                                      <p:cBhvr additive="base">
                                        <p:cTn id="77" dur="700"/>
                                        <p:tgtEl>
                                          <p:spTgt spid="1212"/>
                                        </p:tgtEl>
                                        <p:attrNameLst>
                                          <p:attrName>ppt_h</p:attrName>
                                        </p:attrNameLst>
                                      </p:cBhvr>
                                      <p:tavLst>
                                        <p:tav tm="0">
                                          <p:val>
                                            <p:strVal val="0"/>
                                          </p:val>
                                        </p:tav>
                                        <p:tav tm="100000">
                                          <p:val>
                                            <p:strVal val="#ppt_h"/>
                                          </p:val>
                                        </p:tav>
                                      </p:tavLst>
                                    </p:anim>
                                  </p:childTnLst>
                                </p:cTn>
                              </p:par>
                            </p:childTnLst>
                          </p:cTn>
                        </p:par>
                        <p:par>
                          <p:cTn id="78" fill="hold">
                            <p:stCondLst>
                              <p:cond delay="700"/>
                            </p:stCondLst>
                            <p:childTnLst>
                              <p:par>
                                <p:cTn id="79" presetID="10" presetClass="exit" presetSubtype="0" fill="hold" nodeType="afterEffect">
                                  <p:stCondLst>
                                    <p:cond delay="0"/>
                                  </p:stCondLst>
                                  <p:childTnLst>
                                    <p:animEffect transition="out" filter="fade">
                                      <p:cBhvr>
                                        <p:cTn id="80" dur="700"/>
                                        <p:tgtEl>
                                          <p:spTgt spid="1114"/>
                                        </p:tgtEl>
                                      </p:cBhvr>
                                    </p:animEffect>
                                    <p:set>
                                      <p:cBhvr>
                                        <p:cTn id="81" dur="1" fill="hold">
                                          <p:stCondLst>
                                            <p:cond delay="700"/>
                                          </p:stCondLst>
                                        </p:cTn>
                                        <p:tgtEl>
                                          <p:spTgt spid="1114"/>
                                        </p:tgtEl>
                                        <p:attrNameLst>
                                          <p:attrName>style.visibility</p:attrName>
                                        </p:attrNameLst>
                                      </p:cBhvr>
                                      <p:to>
                                        <p:strVal val="hidden"/>
                                      </p:to>
                                    </p:set>
                                  </p:childTnLst>
                                </p:cTn>
                              </p:par>
                            </p:childTnLst>
                          </p:cTn>
                        </p:par>
                        <p:par>
                          <p:cTn id="82" fill="hold">
                            <p:stCondLst>
                              <p:cond delay="1400"/>
                            </p:stCondLst>
                            <p:childTnLst>
                              <p:par>
                                <p:cTn id="83" presetID="10" presetClass="exit" presetSubtype="0" fill="hold" nodeType="afterEffect">
                                  <p:stCondLst>
                                    <p:cond delay="0"/>
                                  </p:stCondLst>
                                  <p:childTnLst>
                                    <p:animEffect transition="out" filter="fade">
                                      <p:cBhvr>
                                        <p:cTn id="84" dur="1000"/>
                                        <p:tgtEl>
                                          <p:spTgt spid="1049"/>
                                        </p:tgtEl>
                                      </p:cBhvr>
                                    </p:animEffect>
                                    <p:set>
                                      <p:cBhvr>
                                        <p:cTn id="85" dur="1" fill="hold">
                                          <p:stCondLst>
                                            <p:cond delay="1000"/>
                                          </p:stCondLst>
                                        </p:cTn>
                                        <p:tgtEl>
                                          <p:spTgt spid="1049"/>
                                        </p:tgtEl>
                                        <p:attrNameLst>
                                          <p:attrName>style.visibility</p:attrName>
                                        </p:attrNameLst>
                                      </p:cBhvr>
                                      <p:to>
                                        <p:strVal val="hidden"/>
                                      </p:to>
                                    </p:set>
                                  </p:childTnLst>
                                </p:cTn>
                              </p:par>
                            </p:childTnLst>
                          </p:cTn>
                        </p:par>
                        <p:par>
                          <p:cTn id="86" fill="hold">
                            <p:stCondLst>
                              <p:cond delay="2400"/>
                            </p:stCondLst>
                            <p:childTnLst>
                              <p:par>
                                <p:cTn id="87" presetID="10" presetClass="entr" presetSubtype="0" fill="hold" nodeType="afterEffect">
                                  <p:stCondLst>
                                    <p:cond delay="0"/>
                                  </p:stCondLst>
                                  <p:childTnLst>
                                    <p:set>
                                      <p:cBhvr>
                                        <p:cTn id="88" dur="1" fill="hold">
                                          <p:stCondLst>
                                            <p:cond delay="0"/>
                                          </p:stCondLst>
                                        </p:cTn>
                                        <p:tgtEl>
                                          <p:spTgt spid="1068"/>
                                        </p:tgtEl>
                                        <p:attrNameLst>
                                          <p:attrName>style.visibility</p:attrName>
                                        </p:attrNameLst>
                                      </p:cBhvr>
                                      <p:to>
                                        <p:strVal val="visible"/>
                                      </p:to>
                                    </p:set>
                                    <p:animEffect transition="in" filter="fade">
                                      <p:cBhvr>
                                        <p:cTn id="89" dur="700"/>
                                        <p:tgtEl>
                                          <p:spTgt spid="1068"/>
                                        </p:tgtEl>
                                      </p:cBhvr>
                                    </p:animEffect>
                                  </p:childTnLst>
                                </p:cTn>
                              </p:par>
                            </p:childTnLst>
                          </p:cTn>
                        </p:par>
                        <p:par>
                          <p:cTn id="90" fill="hold">
                            <p:stCondLst>
                              <p:cond delay="3100"/>
                            </p:stCondLst>
                            <p:childTnLst>
                              <p:par>
                                <p:cTn id="91" presetID="10" presetClass="exit" presetSubtype="0" fill="hold" nodeType="afterEffect">
                                  <p:stCondLst>
                                    <p:cond delay="0"/>
                                  </p:stCondLst>
                                  <p:childTnLst>
                                    <p:animEffect transition="out" filter="fade">
                                      <p:cBhvr>
                                        <p:cTn id="92" dur="500"/>
                                        <p:tgtEl>
                                          <p:spTgt spid="1009"/>
                                        </p:tgtEl>
                                      </p:cBhvr>
                                    </p:animEffect>
                                    <p:set>
                                      <p:cBhvr>
                                        <p:cTn id="93" dur="1" fill="hold">
                                          <p:stCondLst>
                                            <p:cond delay="500"/>
                                          </p:stCondLst>
                                        </p:cTn>
                                        <p:tgtEl>
                                          <p:spTgt spid="1009"/>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50"/>
                                        </p:tgtEl>
                                      </p:cBhvr>
                                    </p:animEffect>
                                    <p:set>
                                      <p:cBhvr>
                                        <p:cTn id="96" dur="1" fill="hold">
                                          <p:stCondLst>
                                            <p:cond delay="500"/>
                                          </p:stCondLst>
                                        </p:cTn>
                                        <p:tgtEl>
                                          <p:spTgt spid="1050"/>
                                        </p:tgtEl>
                                        <p:attrNameLst>
                                          <p:attrName>style.visibility</p:attrName>
                                        </p:attrNameLst>
                                      </p:cBhvr>
                                      <p:to>
                                        <p:strVal val="hidden"/>
                                      </p:to>
                                    </p:set>
                                  </p:childTnLst>
                                </p:cTn>
                              </p:par>
                            </p:childTnLst>
                          </p:cTn>
                        </p:par>
                        <p:par>
                          <p:cTn id="97" fill="hold">
                            <p:stCondLst>
                              <p:cond delay="3600"/>
                            </p:stCondLst>
                            <p:childTnLst>
                              <p:par>
                                <p:cTn id="98" presetID="10" presetClass="entr" presetSubtype="0" fill="hold" nodeType="afterEffect">
                                  <p:stCondLst>
                                    <p:cond delay="0"/>
                                  </p:stCondLst>
                                  <p:childTnLst>
                                    <p:set>
                                      <p:cBhvr>
                                        <p:cTn id="99" dur="1" fill="hold">
                                          <p:stCondLst>
                                            <p:cond delay="0"/>
                                          </p:stCondLst>
                                        </p:cTn>
                                        <p:tgtEl>
                                          <p:spTgt spid="1068"/>
                                        </p:tgtEl>
                                        <p:attrNameLst>
                                          <p:attrName>style.visibility</p:attrName>
                                        </p:attrNameLst>
                                      </p:cBhvr>
                                      <p:to>
                                        <p:strVal val="visible"/>
                                      </p:to>
                                    </p:set>
                                    <p:animEffect transition="in" filter="fade">
                                      <p:cBhvr>
                                        <p:cTn id="100" dur="500"/>
                                        <p:tgtEl>
                                          <p:spTgt spid="1068"/>
                                        </p:tgtEl>
                                      </p:cBhvr>
                                    </p:animEffect>
                                  </p:childTnLst>
                                </p:cTn>
                              </p:par>
                            </p:childTnLst>
                          </p:cTn>
                        </p:par>
                        <p:par>
                          <p:cTn id="101" fill="hold">
                            <p:stCondLst>
                              <p:cond delay="4100"/>
                            </p:stCondLst>
                            <p:childTnLst>
                              <p:par>
                                <p:cTn id="102" presetID="2" presetClass="entr" presetSubtype="8" fill="hold" nodeType="afterEffect">
                                  <p:stCondLst>
                                    <p:cond delay="0"/>
                                  </p:stCondLst>
                                  <p:childTnLst>
                                    <p:set>
                                      <p:cBhvr>
                                        <p:cTn id="103" dur="1" fill="hold">
                                          <p:stCondLst>
                                            <p:cond delay="0"/>
                                          </p:stCondLst>
                                        </p:cTn>
                                        <p:tgtEl>
                                          <p:spTgt spid="1053"/>
                                        </p:tgtEl>
                                        <p:attrNameLst>
                                          <p:attrName>style.visibility</p:attrName>
                                        </p:attrNameLst>
                                      </p:cBhvr>
                                      <p:to>
                                        <p:strVal val="visible"/>
                                      </p:to>
                                    </p:set>
                                    <p:anim calcmode="lin" valueType="num">
                                      <p:cBhvr additive="base">
                                        <p:cTn id="104" dur="500"/>
                                        <p:tgtEl>
                                          <p:spTgt spid="1053"/>
                                        </p:tgtEl>
                                        <p:attrNameLst>
                                          <p:attrName>ppt_x</p:attrName>
                                        </p:attrNameLst>
                                      </p:cBhvr>
                                      <p:tavLst>
                                        <p:tav tm="0">
                                          <p:val>
                                            <p:strVal val="#ppt_x-1"/>
                                          </p:val>
                                        </p:tav>
                                        <p:tav tm="100000">
                                          <p:val>
                                            <p:strVal val="#ppt_x"/>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1209"/>
                                        </p:tgtEl>
                                        <p:attrNameLst>
                                          <p:attrName>style.visibility</p:attrName>
                                        </p:attrNameLst>
                                      </p:cBhvr>
                                      <p:to>
                                        <p:strVal val="visible"/>
                                      </p:to>
                                    </p:set>
                                    <p:anim calcmode="lin" valueType="num">
                                      <p:cBhvr additive="base">
                                        <p:cTn id="109" dur="300"/>
                                        <p:tgtEl>
                                          <p:spTgt spid="1209"/>
                                        </p:tgtEl>
                                        <p:attrNameLst>
                                          <p:attrName>ppt_w</p:attrName>
                                        </p:attrNameLst>
                                      </p:cBhvr>
                                      <p:tavLst>
                                        <p:tav tm="0">
                                          <p:val>
                                            <p:strVal val="0"/>
                                          </p:val>
                                        </p:tav>
                                        <p:tav tm="100000">
                                          <p:val>
                                            <p:strVal val="#ppt_w"/>
                                          </p:val>
                                        </p:tav>
                                      </p:tavLst>
                                    </p:anim>
                                    <p:anim calcmode="lin" valueType="num">
                                      <p:cBhvr additive="base">
                                        <p:cTn id="110" dur="300"/>
                                        <p:tgtEl>
                                          <p:spTgt spid="1209"/>
                                        </p:tgtEl>
                                        <p:attrNameLst>
                                          <p:attrName>ppt_h</p:attrName>
                                        </p:attrNameLst>
                                      </p:cBhvr>
                                      <p:tavLst>
                                        <p:tav tm="0">
                                          <p:val>
                                            <p:strVal val="0"/>
                                          </p:val>
                                        </p:tav>
                                        <p:tav tm="100000">
                                          <p:val>
                                            <p:strVal val="#ppt_h"/>
                                          </p:val>
                                        </p:tav>
                                      </p:tavLst>
                                    </p:anim>
                                  </p:childTnLst>
                                </p:cTn>
                              </p:par>
                            </p:childTnLst>
                          </p:cTn>
                        </p:par>
                        <p:par>
                          <p:cTn id="111" fill="hold">
                            <p:stCondLst>
                              <p:cond delay="300"/>
                            </p:stCondLst>
                            <p:childTnLst>
                              <p:par>
                                <p:cTn id="112" presetID="10" presetClass="exit" presetSubtype="0" fill="hold" nodeType="afterEffect">
                                  <p:stCondLst>
                                    <p:cond delay="0"/>
                                  </p:stCondLst>
                                  <p:childTnLst>
                                    <p:animEffect transition="out" filter="fade">
                                      <p:cBhvr>
                                        <p:cTn id="113" dur="700"/>
                                        <p:tgtEl>
                                          <p:spTgt spid="1096"/>
                                        </p:tgtEl>
                                      </p:cBhvr>
                                    </p:animEffect>
                                    <p:set>
                                      <p:cBhvr>
                                        <p:cTn id="114" dur="1" fill="hold">
                                          <p:stCondLst>
                                            <p:cond delay="700"/>
                                          </p:stCondLst>
                                        </p:cTn>
                                        <p:tgtEl>
                                          <p:spTgt spid="1096"/>
                                        </p:tgtEl>
                                        <p:attrNameLst>
                                          <p:attrName>style.visibility</p:attrName>
                                        </p:attrNameLst>
                                      </p:cBhvr>
                                      <p:to>
                                        <p:strVal val="hidden"/>
                                      </p:to>
                                    </p:set>
                                  </p:childTnLst>
                                </p:cTn>
                              </p:par>
                            </p:childTnLst>
                          </p:cTn>
                        </p:par>
                        <p:par>
                          <p:cTn id="115" fill="hold">
                            <p:stCondLst>
                              <p:cond delay="1000"/>
                            </p:stCondLst>
                            <p:childTnLst>
                              <p:par>
                                <p:cTn id="116" presetID="2" presetClass="exit" presetSubtype="2" fill="hold" nodeType="afterEffect">
                                  <p:stCondLst>
                                    <p:cond delay="0"/>
                                  </p:stCondLst>
                                  <p:childTnLst>
                                    <p:anim calcmode="lin" valueType="num">
                                      <p:cBhvr additive="base">
                                        <p:cTn id="117" dur="500"/>
                                        <p:tgtEl>
                                          <p:spTgt spid="1078"/>
                                        </p:tgtEl>
                                        <p:attrNameLst>
                                          <p:attrName>ppt_x</p:attrName>
                                        </p:attrNameLst>
                                      </p:cBhvr>
                                      <p:tavLst>
                                        <p:tav tm="0">
                                          <p:val>
                                            <p:strVal val="#ppt_x"/>
                                          </p:val>
                                        </p:tav>
                                        <p:tav tm="100000">
                                          <p:val>
                                            <p:strVal val="#ppt_x+1"/>
                                          </p:val>
                                        </p:tav>
                                      </p:tavLst>
                                    </p:anim>
                                    <p:set>
                                      <p:cBhvr>
                                        <p:cTn id="118" dur="1" fill="hold">
                                          <p:stCondLst>
                                            <p:cond delay="500"/>
                                          </p:stCondLst>
                                        </p:cTn>
                                        <p:tgtEl>
                                          <p:spTgt spid="1078"/>
                                        </p:tgtEl>
                                        <p:attrNameLst>
                                          <p:attrName>style.visibility</p:attrName>
                                        </p:attrNameLst>
                                      </p:cBhvr>
                                      <p:to>
                                        <p:strVal val="hidden"/>
                                      </p:to>
                                    </p:set>
                                  </p:childTnLst>
                                </p:cTn>
                              </p:par>
                              <p:par>
                                <p:cTn id="119" presetID="2" presetClass="entr" presetSubtype="8" fill="hold" nodeType="withEffect">
                                  <p:stCondLst>
                                    <p:cond delay="0"/>
                                  </p:stCondLst>
                                  <p:childTnLst>
                                    <p:set>
                                      <p:cBhvr>
                                        <p:cTn id="120" dur="1" fill="hold">
                                          <p:stCondLst>
                                            <p:cond delay="0"/>
                                          </p:stCondLst>
                                        </p:cTn>
                                        <p:tgtEl>
                                          <p:spTgt spid="984"/>
                                        </p:tgtEl>
                                        <p:attrNameLst>
                                          <p:attrName>style.visibility</p:attrName>
                                        </p:attrNameLst>
                                      </p:cBhvr>
                                      <p:to>
                                        <p:strVal val="visible"/>
                                      </p:to>
                                    </p:set>
                                    <p:anim calcmode="lin" valueType="num">
                                      <p:cBhvr additive="base">
                                        <p:cTn id="121" dur="500"/>
                                        <p:tgtEl>
                                          <p:spTgt spid="984"/>
                                        </p:tgtEl>
                                        <p:attrNameLst>
                                          <p:attrName>ppt_x</p:attrName>
                                        </p:attrNameLst>
                                      </p:cBhvr>
                                      <p:tavLst>
                                        <p:tav tm="0">
                                          <p:val>
                                            <p:strVal val="#ppt_x-1"/>
                                          </p:val>
                                        </p:tav>
                                        <p:tav tm="100000">
                                          <p:val>
                                            <p:strVal val="#ppt_x"/>
                                          </p:val>
                                        </p:tav>
                                      </p:tavLst>
                                    </p:anim>
                                  </p:childTnLst>
                                </p:cTn>
                              </p:par>
                            </p:childTnLst>
                          </p:cTn>
                        </p:par>
                        <p:par>
                          <p:cTn id="122" fill="hold">
                            <p:stCondLst>
                              <p:cond delay="1500"/>
                            </p:stCondLst>
                            <p:childTnLst>
                              <p:par>
                                <p:cTn id="123" presetID="8" presetClass="emph" presetSubtype="0" fill="hold" nodeType="afterEffect">
                                  <p:stCondLst>
                                    <p:cond delay="0"/>
                                  </p:stCondLst>
                                  <p:childTnLst>
                                    <p:animRot by="-21600000">
                                      <p:cBhvr>
                                        <p:cTn id="124" dur="500" fill="hold"/>
                                        <p:tgtEl>
                                          <p:spTgt spid="1063"/>
                                        </p:tgtEl>
                                        <p:attrNameLst>
                                          <p:attrName>r</p:attrName>
                                        </p:attrNameLst>
                                      </p:cBhvr>
                                    </p:animRot>
                                  </p:childTnLst>
                                </p:cTn>
                              </p:par>
                              <p:par>
                                <p:cTn id="125" presetID="10" presetClass="exit" presetSubtype="0" fill="hold" nodeType="withEffect">
                                  <p:stCondLst>
                                    <p:cond delay="0"/>
                                  </p:stCondLst>
                                  <p:childTnLst>
                                    <p:animEffect transition="out" filter="fade">
                                      <p:cBhvr>
                                        <p:cTn id="126" dur="500"/>
                                        <p:tgtEl>
                                          <p:spTgt spid="1063"/>
                                        </p:tgtEl>
                                      </p:cBhvr>
                                    </p:animEffect>
                                    <p:set>
                                      <p:cBhvr>
                                        <p:cTn id="127" dur="1" fill="hold">
                                          <p:stCondLst>
                                            <p:cond delay="500"/>
                                          </p:stCondLst>
                                        </p:cTn>
                                        <p:tgtEl>
                                          <p:spTgt spid="1063"/>
                                        </p:tgtEl>
                                        <p:attrNameLst>
                                          <p:attrName>style.visibility</p:attrName>
                                        </p:attrNameLst>
                                      </p:cBhvr>
                                      <p:to>
                                        <p:strVal val="hidden"/>
                                      </p:to>
                                    </p:set>
                                  </p:childTnLst>
                                </p:cTn>
                              </p:par>
                              <p:par>
                                <p:cTn id="128" presetID="8" presetClass="emph" presetSubtype="0" fill="hold" nodeType="withEffect">
                                  <p:stCondLst>
                                    <p:cond delay="0"/>
                                  </p:stCondLst>
                                  <p:childTnLst>
                                    <p:animRot by="-21600000">
                                      <p:cBhvr>
                                        <p:cTn id="129" dur="500" fill="hold"/>
                                        <p:tgtEl>
                                          <p:spTgt spid="982"/>
                                        </p:tgtEl>
                                        <p:attrNameLst>
                                          <p:attrName>r</p:attrName>
                                        </p:attrNameLst>
                                      </p:cBhvr>
                                    </p:animRot>
                                  </p:childTnLst>
                                </p:cTn>
                              </p:par>
                              <p:par>
                                <p:cTn id="130" presetID="10" presetClass="entr" presetSubtype="0" fill="hold" nodeType="withEffect">
                                  <p:stCondLst>
                                    <p:cond delay="0"/>
                                  </p:stCondLst>
                                  <p:childTnLst>
                                    <p:set>
                                      <p:cBhvr>
                                        <p:cTn id="131" dur="1" fill="hold">
                                          <p:stCondLst>
                                            <p:cond delay="0"/>
                                          </p:stCondLst>
                                        </p:cTn>
                                        <p:tgtEl>
                                          <p:spTgt spid="982"/>
                                        </p:tgtEl>
                                        <p:attrNameLst>
                                          <p:attrName>style.visibility</p:attrName>
                                        </p:attrNameLst>
                                      </p:cBhvr>
                                      <p:to>
                                        <p:strVal val="visible"/>
                                      </p:to>
                                    </p:set>
                                    <p:animEffect transition="in" filter="fade">
                                      <p:cBhvr>
                                        <p:cTn id="132" dur="500"/>
                                        <p:tgtEl>
                                          <p:spTgt spid="982"/>
                                        </p:tgtEl>
                                      </p:cBhvr>
                                    </p:animEffect>
                                  </p:childTnLst>
                                </p:cTn>
                              </p:par>
                              <p:par>
                                <p:cTn id="133" presetID="10" presetClass="exit" presetSubtype="0" fill="hold" nodeType="withEffect">
                                  <p:stCondLst>
                                    <p:cond delay="0"/>
                                  </p:stCondLst>
                                  <p:childTnLst>
                                    <p:animEffect transition="out" filter="fade">
                                      <p:cBhvr>
                                        <p:cTn id="134" dur="500"/>
                                        <p:tgtEl>
                                          <p:spTgt spid="1064"/>
                                        </p:tgtEl>
                                      </p:cBhvr>
                                    </p:animEffect>
                                    <p:set>
                                      <p:cBhvr>
                                        <p:cTn id="135" dur="1" fill="hold">
                                          <p:stCondLst>
                                            <p:cond delay="500"/>
                                          </p:stCondLst>
                                        </p:cTn>
                                        <p:tgtEl>
                                          <p:spTgt spid="1064"/>
                                        </p:tgtEl>
                                        <p:attrNameLst>
                                          <p:attrName>style.visibility</p:attrName>
                                        </p:attrNameLst>
                                      </p:cBhvr>
                                      <p:to>
                                        <p:strVal val="hidden"/>
                                      </p:to>
                                    </p:set>
                                  </p:childTnLst>
                                </p:cTn>
                              </p:par>
                            </p:childTnLst>
                          </p:cTn>
                        </p:par>
                        <p:par>
                          <p:cTn id="136" fill="hold">
                            <p:stCondLst>
                              <p:cond delay="2000"/>
                            </p:stCondLst>
                            <p:childTnLst>
                              <p:par>
                                <p:cTn id="137" presetID="10" presetClass="entr" presetSubtype="0" fill="hold" nodeType="afterEffect">
                                  <p:stCondLst>
                                    <p:cond delay="0"/>
                                  </p:stCondLst>
                                  <p:childTnLst>
                                    <p:set>
                                      <p:cBhvr>
                                        <p:cTn id="138" dur="1" fill="hold">
                                          <p:stCondLst>
                                            <p:cond delay="0"/>
                                          </p:stCondLst>
                                        </p:cTn>
                                        <p:tgtEl>
                                          <p:spTgt spid="1068"/>
                                        </p:tgtEl>
                                        <p:attrNameLst>
                                          <p:attrName>style.visibility</p:attrName>
                                        </p:attrNameLst>
                                      </p:cBhvr>
                                      <p:to>
                                        <p:strVal val="visible"/>
                                      </p:to>
                                    </p:set>
                                    <p:animEffect transition="in" filter="fade">
                                      <p:cBhvr>
                                        <p:cTn id="139" dur="1000"/>
                                        <p:tgtEl>
                                          <p:spTgt spid="1068"/>
                                        </p:tgtEl>
                                      </p:cBhvr>
                                    </p:animEffect>
                                  </p:childTnLst>
                                </p:cTn>
                              </p:par>
                            </p:childTnLst>
                          </p:cTn>
                        </p:par>
                        <p:par>
                          <p:cTn id="140" fill="hold">
                            <p:stCondLst>
                              <p:cond delay="3000"/>
                            </p:stCondLst>
                            <p:childTnLst>
                              <p:par>
                                <p:cTn id="141" presetID="10" presetClass="entr" presetSubtype="0" fill="hold" nodeType="afterEffect">
                                  <p:stCondLst>
                                    <p:cond delay="0"/>
                                  </p:stCondLst>
                                  <p:childTnLst>
                                    <p:set>
                                      <p:cBhvr>
                                        <p:cTn id="142" dur="1" fill="hold">
                                          <p:stCondLst>
                                            <p:cond delay="0"/>
                                          </p:stCondLst>
                                        </p:cTn>
                                        <p:tgtEl>
                                          <p:spTgt spid="1211"/>
                                        </p:tgtEl>
                                        <p:attrNameLst>
                                          <p:attrName>style.visibility</p:attrName>
                                        </p:attrNameLst>
                                      </p:cBhvr>
                                      <p:to>
                                        <p:strVal val="visible"/>
                                      </p:to>
                                    </p:set>
                                    <p:animEffect transition="in" filter="fade">
                                      <p:cBhvr>
                                        <p:cTn id="143" dur="500"/>
                                        <p:tgtEl>
                                          <p:spTgt spid="1211"/>
                                        </p:tgtEl>
                                      </p:cBhvr>
                                    </p:animEffect>
                                  </p:childTnLst>
                                </p:cTn>
                              </p:par>
                            </p:childTnLst>
                          </p:cTn>
                        </p:par>
                        <p:par>
                          <p:cTn id="144" fill="hold">
                            <p:stCondLst>
                              <p:cond delay="3500"/>
                            </p:stCondLst>
                            <p:childTnLst>
                              <p:par>
                                <p:cTn id="145" presetID="23" presetClass="entr" presetSubtype="16" fill="hold" nodeType="afterEffect">
                                  <p:stCondLst>
                                    <p:cond delay="0"/>
                                  </p:stCondLst>
                                  <p:childTnLst>
                                    <p:set>
                                      <p:cBhvr>
                                        <p:cTn id="146" dur="1" fill="hold">
                                          <p:stCondLst>
                                            <p:cond delay="0"/>
                                          </p:stCondLst>
                                        </p:cTn>
                                        <p:tgtEl>
                                          <p:spTgt spid="1069"/>
                                        </p:tgtEl>
                                        <p:attrNameLst>
                                          <p:attrName>style.visibility</p:attrName>
                                        </p:attrNameLst>
                                      </p:cBhvr>
                                      <p:to>
                                        <p:strVal val="visible"/>
                                      </p:to>
                                    </p:set>
                                    <p:anim calcmode="lin" valueType="num">
                                      <p:cBhvr additive="base">
                                        <p:cTn id="147" dur="2000"/>
                                        <p:tgtEl>
                                          <p:spTgt spid="1069"/>
                                        </p:tgtEl>
                                        <p:attrNameLst>
                                          <p:attrName>ppt_w</p:attrName>
                                        </p:attrNameLst>
                                      </p:cBhvr>
                                      <p:tavLst>
                                        <p:tav tm="0">
                                          <p:val>
                                            <p:strVal val="0"/>
                                          </p:val>
                                        </p:tav>
                                        <p:tav tm="100000">
                                          <p:val>
                                            <p:strVal val="#ppt_w"/>
                                          </p:val>
                                        </p:tav>
                                      </p:tavLst>
                                    </p:anim>
                                    <p:anim calcmode="lin" valueType="num">
                                      <p:cBhvr additive="base">
                                        <p:cTn id="148" dur="2000"/>
                                        <p:tgtEl>
                                          <p:spTgt spid="1069"/>
                                        </p:tgtEl>
                                        <p:attrNameLst>
                                          <p:attrName>ppt_h</p:attrName>
                                        </p:attrNameLst>
                                      </p:cBhvr>
                                      <p:tavLst>
                                        <p:tav tm="0">
                                          <p:val>
                                            <p:strVal val="0"/>
                                          </p:val>
                                        </p:tav>
                                        <p:tav tm="100000">
                                          <p:val>
                                            <p:strVal val="#ppt_h"/>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1210"/>
                                        </p:tgtEl>
                                        <p:attrNameLst>
                                          <p:attrName>style.visibility</p:attrName>
                                        </p:attrNameLst>
                                      </p:cBhvr>
                                      <p:to>
                                        <p:strVal val="visible"/>
                                      </p:to>
                                    </p:set>
                                    <p:anim calcmode="lin" valueType="num">
                                      <p:cBhvr additive="base">
                                        <p:cTn id="153" dur="500"/>
                                        <p:tgtEl>
                                          <p:spTgt spid="1210"/>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1213"/>
                                        </p:tgtEl>
                                        <p:attrNameLst>
                                          <p:attrName>style.visibility</p:attrName>
                                        </p:attrNameLst>
                                      </p:cBhvr>
                                      <p:to>
                                        <p:strVal val="visible"/>
                                      </p:to>
                                    </p:set>
                                    <p:animEffect transition="in" filter="fade">
                                      <p:cBhvr>
                                        <p:cTn id="158" dur="500"/>
                                        <p:tgtEl>
                                          <p:spTgt spid="1213"/>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214"/>
                                        </p:tgtEl>
                                        <p:attrNameLst>
                                          <p:attrName>style.visibility</p:attrName>
                                        </p:attrNameLst>
                                      </p:cBhvr>
                                      <p:to>
                                        <p:strVal val="visible"/>
                                      </p:to>
                                    </p:set>
                                    <p:animEffect transition="in" filter="fade">
                                      <p:cBhvr>
                                        <p:cTn id="163" dur="1000"/>
                                        <p:tgtEl>
                                          <p:spTgt spid="1214"/>
                                        </p:tgtEl>
                                      </p:cBhvr>
                                    </p:animEffect>
                                  </p:childTnLst>
                                </p:cTn>
                              </p:par>
                            </p:childTnLst>
                          </p:cTn>
                        </p:par>
                        <p:par>
                          <p:cTn id="164" fill="hold">
                            <p:stCondLst>
                              <p:cond delay="1000"/>
                            </p:stCondLst>
                            <p:childTnLst>
                              <p:par>
                                <p:cTn id="165" presetID="2" presetClass="entr" presetSubtype="4" fill="hold" nodeType="afterEffect">
                                  <p:stCondLst>
                                    <p:cond delay="0"/>
                                  </p:stCondLst>
                                  <p:childTnLst>
                                    <p:set>
                                      <p:cBhvr>
                                        <p:cTn id="166" dur="1" fill="hold">
                                          <p:stCondLst>
                                            <p:cond delay="0"/>
                                          </p:stCondLst>
                                        </p:cTn>
                                        <p:tgtEl>
                                          <p:spTgt spid="998"/>
                                        </p:tgtEl>
                                        <p:attrNameLst>
                                          <p:attrName>style.visibility</p:attrName>
                                        </p:attrNameLst>
                                      </p:cBhvr>
                                      <p:to>
                                        <p:strVal val="visible"/>
                                      </p:to>
                                    </p:set>
                                    <p:anim calcmode="lin" valueType="num">
                                      <p:cBhvr additive="base">
                                        <p:cTn id="167" dur="1300"/>
                                        <p:tgtEl>
                                          <p:spTgt spid="998"/>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962"/>
                                        </p:tgtEl>
                                        <p:attrNameLst>
                                          <p:attrName>style.visibility</p:attrName>
                                        </p:attrNameLst>
                                      </p:cBhvr>
                                      <p:to>
                                        <p:strVal val="visible"/>
                                      </p:to>
                                    </p:set>
                                    <p:animEffect transition="in" filter="fade">
                                      <p:cBhvr>
                                        <p:cTn id="172" dur="700"/>
                                        <p:tgtEl>
                                          <p:spTgt spid="962"/>
                                        </p:tgtEl>
                                      </p:cBhvr>
                                    </p:animEffect>
                                  </p:childTnLst>
                                </p:cTn>
                              </p:par>
                            </p:childTnLst>
                          </p:cTn>
                        </p:par>
                        <p:par>
                          <p:cTn id="173" fill="hold">
                            <p:stCondLst>
                              <p:cond delay="700"/>
                            </p:stCondLst>
                            <p:childTnLst>
                              <p:par>
                                <p:cTn id="174" presetID="10" presetClass="entr" presetSubtype="0" fill="hold" nodeType="afterEffect">
                                  <p:stCondLst>
                                    <p:cond delay="0"/>
                                  </p:stCondLst>
                                  <p:childTnLst>
                                    <p:set>
                                      <p:cBhvr>
                                        <p:cTn id="175" dur="1" fill="hold">
                                          <p:stCondLst>
                                            <p:cond delay="0"/>
                                          </p:stCondLst>
                                        </p:cTn>
                                        <p:tgtEl>
                                          <p:spTgt spid="972"/>
                                        </p:tgtEl>
                                        <p:attrNameLst>
                                          <p:attrName>style.visibility</p:attrName>
                                        </p:attrNameLst>
                                      </p:cBhvr>
                                      <p:to>
                                        <p:strVal val="visible"/>
                                      </p:to>
                                    </p:set>
                                    <p:animEffect transition="in" filter="fade">
                                      <p:cBhvr>
                                        <p:cTn id="176" dur="300"/>
                                        <p:tgtEl>
                                          <p:spTgt spid="972"/>
                                        </p:tgtEl>
                                      </p:cBhvr>
                                    </p:animEffect>
                                  </p:childTnLst>
                                </p:cTn>
                              </p:par>
                            </p:childTnLst>
                          </p:cTn>
                        </p:par>
                        <p:par>
                          <p:cTn id="177" fill="hold">
                            <p:stCondLst>
                              <p:cond delay="1000"/>
                            </p:stCondLst>
                            <p:childTnLst>
                              <p:par>
                                <p:cTn id="178" presetID="10" presetClass="entr" presetSubtype="0" fill="hold" nodeType="afterEffect">
                                  <p:stCondLst>
                                    <p:cond delay="0"/>
                                  </p:stCondLst>
                                  <p:childTnLst>
                                    <p:set>
                                      <p:cBhvr>
                                        <p:cTn id="179" dur="1" fill="hold">
                                          <p:stCondLst>
                                            <p:cond delay="0"/>
                                          </p:stCondLst>
                                        </p:cTn>
                                        <p:tgtEl>
                                          <p:spTgt spid="995"/>
                                        </p:tgtEl>
                                        <p:attrNameLst>
                                          <p:attrName>style.visibility</p:attrName>
                                        </p:attrNameLst>
                                      </p:cBhvr>
                                      <p:to>
                                        <p:strVal val="visible"/>
                                      </p:to>
                                    </p:set>
                                    <p:animEffect transition="in" filter="fade">
                                      <p:cBhvr>
                                        <p:cTn id="180" dur="500"/>
                                        <p:tgtEl>
                                          <p:spTgt spid="995"/>
                                        </p:tgtEl>
                                      </p:cBhvr>
                                    </p:animEffect>
                                  </p:childTnLst>
                                </p:cTn>
                              </p:par>
                            </p:childTnLst>
                          </p:cTn>
                        </p:par>
                        <p:par>
                          <p:cTn id="181" fill="hold">
                            <p:stCondLst>
                              <p:cond delay="1500"/>
                            </p:stCondLst>
                            <p:childTnLst>
                              <p:par>
                                <p:cTn id="182" presetID="10" presetClass="entr" presetSubtype="0" fill="hold" nodeType="afterEffect">
                                  <p:stCondLst>
                                    <p:cond delay="0"/>
                                  </p:stCondLst>
                                  <p:childTnLst>
                                    <p:set>
                                      <p:cBhvr>
                                        <p:cTn id="183" dur="1" fill="hold">
                                          <p:stCondLst>
                                            <p:cond delay="0"/>
                                          </p:stCondLst>
                                        </p:cTn>
                                        <p:tgtEl>
                                          <p:spTgt spid="1215"/>
                                        </p:tgtEl>
                                        <p:attrNameLst>
                                          <p:attrName>style.visibility</p:attrName>
                                        </p:attrNameLst>
                                      </p:cBhvr>
                                      <p:to>
                                        <p:strVal val="visible"/>
                                      </p:to>
                                    </p:set>
                                    <p:animEffect transition="in" filter="fade">
                                      <p:cBhvr>
                                        <p:cTn id="184" dur="500"/>
                                        <p:tgtEl>
                                          <p:spTgt spid="1215"/>
                                        </p:tgtEl>
                                      </p:cBhvr>
                                    </p:animEffect>
                                  </p:childTnLst>
                                </p:cTn>
                              </p:par>
                            </p:childTnLst>
                          </p:cTn>
                        </p:par>
                        <p:par>
                          <p:cTn id="185" fill="hold">
                            <p:stCondLst>
                              <p:cond delay="2000"/>
                            </p:stCondLst>
                            <p:childTnLst>
                              <p:par>
                                <p:cTn id="186" presetID="10" presetClass="entr" presetSubtype="0" fill="hold" nodeType="afterEffect">
                                  <p:stCondLst>
                                    <p:cond delay="0"/>
                                  </p:stCondLst>
                                  <p:childTnLst>
                                    <p:set>
                                      <p:cBhvr>
                                        <p:cTn id="187" dur="1" fill="hold">
                                          <p:stCondLst>
                                            <p:cond delay="0"/>
                                          </p:stCondLst>
                                        </p:cTn>
                                        <p:tgtEl>
                                          <p:spTgt spid="1216"/>
                                        </p:tgtEl>
                                        <p:attrNameLst>
                                          <p:attrName>style.visibility</p:attrName>
                                        </p:attrNameLst>
                                      </p:cBhvr>
                                      <p:to>
                                        <p:strVal val="visible"/>
                                      </p:to>
                                    </p:set>
                                    <p:animEffect transition="in" filter="fade">
                                      <p:cBhvr>
                                        <p:cTn id="188" dur="500"/>
                                        <p:tgtEl>
                                          <p:spTgt spid="1216"/>
                                        </p:tgtEl>
                                      </p:cBhvr>
                                    </p:animEffect>
                                  </p:childTnLst>
                                </p:cTn>
                              </p:par>
                            </p:childTnLst>
                          </p:cTn>
                        </p:par>
                        <p:par>
                          <p:cTn id="189" fill="hold">
                            <p:stCondLst>
                              <p:cond delay="2500"/>
                            </p:stCondLst>
                            <p:childTnLst>
                              <p:par>
                                <p:cTn id="190" presetID="10" presetClass="entr" presetSubtype="0" fill="hold" nodeType="afterEffect">
                                  <p:stCondLst>
                                    <p:cond delay="0"/>
                                  </p:stCondLst>
                                  <p:childTnLst>
                                    <p:set>
                                      <p:cBhvr>
                                        <p:cTn id="191" dur="1" fill="hold">
                                          <p:stCondLst>
                                            <p:cond delay="0"/>
                                          </p:stCondLst>
                                        </p:cTn>
                                        <p:tgtEl>
                                          <p:spTgt spid="1217"/>
                                        </p:tgtEl>
                                        <p:attrNameLst>
                                          <p:attrName>style.visibility</p:attrName>
                                        </p:attrNameLst>
                                      </p:cBhvr>
                                      <p:to>
                                        <p:strVal val="visible"/>
                                      </p:to>
                                    </p:set>
                                    <p:animEffect transition="in" filter="fade">
                                      <p:cBhvr>
                                        <p:cTn id="192" dur="500"/>
                                        <p:tgtEl>
                                          <p:spTgt spid="1217"/>
                                        </p:tgtEl>
                                      </p:cBhvr>
                                    </p:animEffect>
                                  </p:childTnLst>
                                </p:cTn>
                              </p:par>
                            </p:childTnLst>
                          </p:cTn>
                        </p:par>
                        <p:par>
                          <p:cTn id="193" fill="hold">
                            <p:stCondLst>
                              <p:cond delay="3000"/>
                            </p:stCondLst>
                            <p:childTnLst>
                              <p:par>
                                <p:cTn id="194" presetID="10" presetClass="entr" presetSubtype="0" fill="hold" nodeType="afterEffect">
                                  <p:stCondLst>
                                    <p:cond delay="0"/>
                                  </p:stCondLst>
                                  <p:childTnLst>
                                    <p:set>
                                      <p:cBhvr>
                                        <p:cTn id="195" dur="1" fill="hold">
                                          <p:stCondLst>
                                            <p:cond delay="0"/>
                                          </p:stCondLst>
                                        </p:cTn>
                                        <p:tgtEl>
                                          <p:spTgt spid="996"/>
                                        </p:tgtEl>
                                        <p:attrNameLst>
                                          <p:attrName>style.visibility</p:attrName>
                                        </p:attrNameLst>
                                      </p:cBhvr>
                                      <p:to>
                                        <p:strVal val="visible"/>
                                      </p:to>
                                    </p:set>
                                    <p:animEffect transition="in" filter="fade">
                                      <p:cBhvr>
                                        <p:cTn id="196" dur="500"/>
                                        <p:tgtEl>
                                          <p:spTgt spid="996"/>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1276"/>
                                        </p:tgtEl>
                                        <p:attrNameLst>
                                          <p:attrName>style.visibility</p:attrName>
                                        </p:attrNameLst>
                                      </p:cBhvr>
                                      <p:to>
                                        <p:strVal val="visible"/>
                                      </p:to>
                                    </p:set>
                                    <p:animEffect transition="in" filter="fade">
                                      <p:cBhvr>
                                        <p:cTn id="201" dur="500"/>
                                        <p:tgtEl>
                                          <p:spTgt spid="1276"/>
                                        </p:tgtEl>
                                      </p:cBhvr>
                                    </p:animEffect>
                                  </p:childTnLst>
                                </p:cTn>
                              </p:par>
                            </p:childTnLst>
                          </p:cTn>
                        </p:par>
                        <p:par>
                          <p:cTn id="202" fill="hold">
                            <p:stCondLst>
                              <p:cond delay="500"/>
                            </p:stCondLst>
                            <p:childTnLst>
                              <p:par>
                                <p:cTn id="203" presetID="10" presetClass="exit" presetSubtype="0" fill="hold" nodeType="afterEffect">
                                  <p:stCondLst>
                                    <p:cond delay="0"/>
                                  </p:stCondLst>
                                  <p:childTnLst>
                                    <p:animEffect transition="out" filter="fade">
                                      <p:cBhvr>
                                        <p:cTn id="204" dur="300"/>
                                        <p:tgtEl>
                                          <p:spTgt spid="1260"/>
                                        </p:tgtEl>
                                      </p:cBhvr>
                                    </p:animEffect>
                                    <p:set>
                                      <p:cBhvr>
                                        <p:cTn id="205" dur="1" fill="hold">
                                          <p:stCondLst>
                                            <p:cond delay="300"/>
                                          </p:stCondLst>
                                        </p:cTn>
                                        <p:tgtEl>
                                          <p:spTgt spid="1260"/>
                                        </p:tgtEl>
                                        <p:attrNameLst>
                                          <p:attrName>style.visibility</p:attrName>
                                        </p:attrNameLst>
                                      </p:cBhvr>
                                      <p:to>
                                        <p:strVal val="hidden"/>
                                      </p:to>
                                    </p:set>
                                  </p:childTnLst>
                                </p:cTn>
                              </p:par>
                              <p:par>
                                <p:cTn id="206" presetID="10" presetClass="entr" presetSubtype="0" fill="hold" nodeType="withEffect">
                                  <p:stCondLst>
                                    <p:cond delay="0"/>
                                  </p:stCondLst>
                                  <p:childTnLst>
                                    <p:set>
                                      <p:cBhvr>
                                        <p:cTn id="207" dur="1" fill="hold">
                                          <p:stCondLst>
                                            <p:cond delay="0"/>
                                          </p:stCondLst>
                                        </p:cTn>
                                        <p:tgtEl>
                                          <p:spTgt spid="971"/>
                                        </p:tgtEl>
                                        <p:attrNameLst>
                                          <p:attrName>style.visibility</p:attrName>
                                        </p:attrNameLst>
                                      </p:cBhvr>
                                      <p:to>
                                        <p:strVal val="visible"/>
                                      </p:to>
                                    </p:set>
                                    <p:animEffect transition="in" filter="fade">
                                      <p:cBhvr>
                                        <p:cTn id="208" dur="500"/>
                                        <p:tgtEl>
                                          <p:spTgt spid="971"/>
                                        </p:tgtEl>
                                      </p:cBhvr>
                                    </p:animEffect>
                                  </p:childTnLst>
                                </p:cTn>
                              </p:par>
                            </p:childTnLst>
                          </p:cTn>
                        </p:par>
                      </p:childTnLst>
                    </p:cTn>
                  </p:par>
                  <p:par>
                    <p:cTn id="209" fill="hold">
                      <p:stCondLst>
                        <p:cond delay="indefinite"/>
                      </p:stCondLst>
                      <p:childTnLst>
                        <p:par>
                          <p:cTn id="210" fill="hold">
                            <p:stCondLst>
                              <p:cond delay="0"/>
                            </p:stCondLst>
                            <p:childTnLst>
                              <p:par>
                                <p:cTn id="211" presetID="23" presetClass="entr" presetSubtype="16" fill="hold" nodeType="clickEffect">
                                  <p:stCondLst>
                                    <p:cond delay="0"/>
                                  </p:stCondLst>
                                  <p:childTnLst>
                                    <p:set>
                                      <p:cBhvr>
                                        <p:cTn id="212" dur="1" fill="hold">
                                          <p:stCondLst>
                                            <p:cond delay="0"/>
                                          </p:stCondLst>
                                        </p:cTn>
                                        <p:tgtEl>
                                          <p:spTgt spid="1267"/>
                                        </p:tgtEl>
                                        <p:attrNameLst>
                                          <p:attrName>style.visibility</p:attrName>
                                        </p:attrNameLst>
                                      </p:cBhvr>
                                      <p:to>
                                        <p:strVal val="visible"/>
                                      </p:to>
                                    </p:set>
                                    <p:anim calcmode="lin" valueType="num">
                                      <p:cBhvr additive="base">
                                        <p:cTn id="213" dur="500"/>
                                        <p:tgtEl>
                                          <p:spTgt spid="1267"/>
                                        </p:tgtEl>
                                        <p:attrNameLst>
                                          <p:attrName>ppt_w</p:attrName>
                                        </p:attrNameLst>
                                      </p:cBhvr>
                                      <p:tavLst>
                                        <p:tav tm="0">
                                          <p:val>
                                            <p:strVal val="0"/>
                                          </p:val>
                                        </p:tav>
                                        <p:tav tm="100000">
                                          <p:val>
                                            <p:strVal val="#ppt_w"/>
                                          </p:val>
                                        </p:tav>
                                      </p:tavLst>
                                    </p:anim>
                                    <p:anim calcmode="lin" valueType="num">
                                      <p:cBhvr additive="base">
                                        <p:cTn id="214" dur="500"/>
                                        <p:tgtEl>
                                          <p:spTgt spid="1267"/>
                                        </p:tgtEl>
                                        <p:attrNameLst>
                                          <p:attrName>ppt_h</p:attrName>
                                        </p:attrNameLst>
                                      </p:cBhvr>
                                      <p:tavLst>
                                        <p:tav tm="0">
                                          <p:val>
                                            <p:strVal val="0"/>
                                          </p:val>
                                        </p:tav>
                                        <p:tav tm="100000">
                                          <p:val>
                                            <p:strVal val="#ppt_h"/>
                                          </p:val>
                                        </p:tav>
                                      </p:tavLst>
                                    </p:anim>
                                  </p:childTnLst>
                                </p:cTn>
                              </p:par>
                            </p:childTnLst>
                          </p:cTn>
                        </p:par>
                        <p:par>
                          <p:cTn id="215" fill="hold">
                            <p:stCondLst>
                              <p:cond delay="500"/>
                            </p:stCondLst>
                            <p:childTnLst>
                              <p:par>
                                <p:cTn id="216" presetID="10" presetClass="entr" presetSubtype="0" fill="hold" nodeType="afterEffect">
                                  <p:stCondLst>
                                    <p:cond delay="0"/>
                                  </p:stCondLst>
                                  <p:childTnLst>
                                    <p:set>
                                      <p:cBhvr>
                                        <p:cTn id="217" dur="1" fill="hold">
                                          <p:stCondLst>
                                            <p:cond delay="0"/>
                                          </p:stCondLst>
                                        </p:cTn>
                                        <p:tgtEl>
                                          <p:spTgt spid="1068"/>
                                        </p:tgtEl>
                                        <p:attrNameLst>
                                          <p:attrName>style.visibility</p:attrName>
                                        </p:attrNameLst>
                                      </p:cBhvr>
                                      <p:to>
                                        <p:strVal val="visible"/>
                                      </p:to>
                                    </p:set>
                                    <p:animEffect transition="in" filter="fade">
                                      <p:cBhvr>
                                        <p:cTn id="218" dur="500"/>
                                        <p:tgtEl>
                                          <p:spTgt spid="1068"/>
                                        </p:tgtEl>
                                      </p:cBhvr>
                                    </p:animEffect>
                                  </p:childTnLst>
                                </p:cTn>
                              </p:par>
                            </p:childTnLst>
                          </p:cTn>
                        </p:par>
                        <p:par>
                          <p:cTn id="219" fill="hold">
                            <p:stCondLst>
                              <p:cond delay="1000"/>
                            </p:stCondLst>
                            <p:childTnLst>
                              <p:par>
                                <p:cTn id="220" presetID="10" presetClass="entr" presetSubtype="0" fill="hold" nodeType="afterEffect">
                                  <p:stCondLst>
                                    <p:cond delay="0"/>
                                  </p:stCondLst>
                                  <p:childTnLst>
                                    <p:set>
                                      <p:cBhvr>
                                        <p:cTn id="221" dur="1" fill="hold">
                                          <p:stCondLst>
                                            <p:cond delay="0"/>
                                          </p:stCondLst>
                                        </p:cTn>
                                        <p:tgtEl>
                                          <p:spTgt spid="1280"/>
                                        </p:tgtEl>
                                        <p:attrNameLst>
                                          <p:attrName>style.visibility</p:attrName>
                                        </p:attrNameLst>
                                      </p:cBhvr>
                                      <p:to>
                                        <p:strVal val="visible"/>
                                      </p:to>
                                    </p:set>
                                    <p:animEffect transition="in" filter="fade">
                                      <p:cBhvr>
                                        <p:cTn id="222" dur="500"/>
                                        <p:tgtEl>
                                          <p:spTgt spid="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grpSp>
        <p:nvGrpSpPr>
          <p:cNvPr id="1290" name="Google Shape;1290;p61"/>
          <p:cNvGrpSpPr/>
          <p:nvPr/>
        </p:nvGrpSpPr>
        <p:grpSpPr>
          <a:xfrm>
            <a:off x="100592" y="-9400"/>
            <a:ext cx="3387408" cy="5160325"/>
            <a:chOff x="100592" y="-9400"/>
            <a:chExt cx="3387408" cy="5160325"/>
          </a:xfrm>
        </p:grpSpPr>
        <p:sp>
          <p:nvSpPr>
            <p:cNvPr id="1291" name="Google Shape;1291;p61"/>
            <p:cNvSpPr/>
            <p:nvPr/>
          </p:nvSpPr>
          <p:spPr>
            <a:xfrm flipH="1">
              <a:off x="1839500" y="3254475"/>
              <a:ext cx="1648500" cy="1648500"/>
            </a:xfrm>
            <a:prstGeom prst="blockArc">
              <a:avLst>
                <a:gd name="adj1" fmla="val 10800000"/>
                <a:gd name="adj2" fmla="val 16196852"/>
                <a:gd name="adj3" fmla="val 31785"/>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1"/>
            <p:cNvSpPr/>
            <p:nvPr/>
          </p:nvSpPr>
          <p:spPr>
            <a:xfrm>
              <a:off x="2964650" y="4072725"/>
              <a:ext cx="523200" cy="10782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1"/>
            <p:cNvSpPr/>
            <p:nvPr/>
          </p:nvSpPr>
          <p:spPr>
            <a:xfrm rot="-5400000">
              <a:off x="1533800" y="2645775"/>
              <a:ext cx="523200" cy="17406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1"/>
            <p:cNvSpPr/>
            <p:nvPr/>
          </p:nvSpPr>
          <p:spPr>
            <a:xfrm rot="10800000">
              <a:off x="100750" y="-9400"/>
              <a:ext cx="523200" cy="29691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1"/>
            <p:cNvSpPr/>
            <p:nvPr/>
          </p:nvSpPr>
          <p:spPr>
            <a:xfrm rot="10800000" flipH="1">
              <a:off x="100592" y="2129484"/>
              <a:ext cx="1648500" cy="1648500"/>
            </a:xfrm>
            <a:prstGeom prst="blockArc">
              <a:avLst>
                <a:gd name="adj1" fmla="val 10800000"/>
                <a:gd name="adj2" fmla="val 16203232"/>
                <a:gd name="adj3" fmla="val 3175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6" name="Google Shape;1296;p61"/>
          <p:cNvSpPr/>
          <p:nvPr/>
        </p:nvSpPr>
        <p:spPr>
          <a:xfrm>
            <a:off x="8669925" y="0"/>
            <a:ext cx="474300" cy="46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7" name="Google Shape;1297;p61"/>
          <p:cNvGrpSpPr/>
          <p:nvPr/>
        </p:nvGrpSpPr>
        <p:grpSpPr>
          <a:xfrm>
            <a:off x="5126250" y="2141950"/>
            <a:ext cx="1434600" cy="1425000"/>
            <a:chOff x="5708900" y="1613425"/>
            <a:chExt cx="1434600" cy="1425000"/>
          </a:xfrm>
        </p:grpSpPr>
        <p:grpSp>
          <p:nvGrpSpPr>
            <p:cNvPr id="1298" name="Google Shape;1298;p61"/>
            <p:cNvGrpSpPr/>
            <p:nvPr/>
          </p:nvGrpSpPr>
          <p:grpSpPr>
            <a:xfrm>
              <a:off x="6021350" y="1613425"/>
              <a:ext cx="809700" cy="1185000"/>
              <a:chOff x="1952950" y="2246250"/>
              <a:chExt cx="809700" cy="1185000"/>
            </a:xfrm>
          </p:grpSpPr>
          <p:sp>
            <p:nvSpPr>
              <p:cNvPr id="1299" name="Google Shape;1299;p61"/>
              <p:cNvSpPr/>
              <p:nvPr/>
            </p:nvSpPr>
            <p:spPr>
              <a:xfrm rot="5400000">
                <a:off x="1965400" y="2233800"/>
                <a:ext cx="784800" cy="809700"/>
              </a:xfrm>
              <a:prstGeom prst="round2SameRect">
                <a:avLst>
                  <a:gd name="adj1" fmla="val 50000"/>
                  <a:gd name="adj2" fmla="val 0"/>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1"/>
              <p:cNvSpPr/>
              <p:nvPr/>
            </p:nvSpPr>
            <p:spPr>
              <a:xfrm rot="5400000">
                <a:off x="2147668" y="2421598"/>
                <a:ext cx="420300" cy="433800"/>
              </a:xfrm>
              <a:prstGeom prst="round2SameRect">
                <a:avLst>
                  <a:gd name="adj1" fmla="val 50000"/>
                  <a:gd name="adj2" fmla="val 0"/>
                </a:avLst>
              </a:prstGeom>
              <a:solidFill>
                <a:schemeClr val="dk2"/>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1"/>
              <p:cNvSpPr/>
              <p:nvPr/>
            </p:nvSpPr>
            <p:spPr>
              <a:xfrm>
                <a:off x="1952953" y="2246250"/>
                <a:ext cx="188100" cy="1185000"/>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1"/>
              <p:cNvSpPr/>
              <p:nvPr/>
            </p:nvSpPr>
            <p:spPr>
              <a:xfrm rot="-1794884">
                <a:off x="2439618" y="2857921"/>
                <a:ext cx="188286" cy="562478"/>
              </a:xfrm>
              <a:prstGeom prst="rect">
                <a:avLst/>
              </a:prstGeom>
              <a:solidFill>
                <a:schemeClr val="accent3"/>
              </a:solidFill>
              <a:ln w="762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1"/>
              <p:cNvSpPr/>
              <p:nvPr/>
            </p:nvSpPr>
            <p:spPr>
              <a:xfrm rot="5400000">
                <a:off x="1965400" y="2233800"/>
                <a:ext cx="784800" cy="8097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1"/>
              <p:cNvSpPr/>
              <p:nvPr/>
            </p:nvSpPr>
            <p:spPr>
              <a:xfrm rot="5400000">
                <a:off x="2147668" y="2421598"/>
                <a:ext cx="420300" cy="433800"/>
              </a:xfrm>
              <a:prstGeom prst="round2SameRect">
                <a:avLst>
                  <a:gd name="adj1" fmla="val 50000"/>
                  <a:gd name="adj2" fmla="val 0"/>
                </a:avLst>
              </a:prstGeom>
              <a:solidFill>
                <a:schemeClr val="dk2"/>
              </a:solidFill>
              <a:ln w="381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61"/>
              <p:cNvSpPr/>
              <p:nvPr/>
            </p:nvSpPr>
            <p:spPr>
              <a:xfrm>
                <a:off x="1952953" y="2246250"/>
                <a:ext cx="188100" cy="118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61"/>
              <p:cNvSpPr/>
              <p:nvPr/>
            </p:nvSpPr>
            <p:spPr>
              <a:xfrm rot="-1794884">
                <a:off x="2439618" y="2857921"/>
                <a:ext cx="188286" cy="5624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61"/>
            <p:cNvSpPr txBox="1"/>
            <p:nvPr/>
          </p:nvSpPr>
          <p:spPr>
            <a:xfrm>
              <a:off x="5708900" y="2798425"/>
              <a:ext cx="1434600" cy="24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latin typeface="Maven Pro"/>
                  <a:ea typeface="Maven Pro"/>
                  <a:cs typeface="Maven Pro"/>
                  <a:sym typeface="Maven Pro"/>
                </a:rPr>
                <a:t>RESISTANCE</a:t>
              </a:r>
              <a:endParaRPr>
                <a:solidFill>
                  <a:schemeClr val="accent3"/>
                </a:solidFill>
                <a:latin typeface="Maven Pro"/>
                <a:ea typeface="Maven Pro"/>
                <a:cs typeface="Maven Pro"/>
                <a:sym typeface="Maven Pro"/>
              </a:endParaRPr>
            </a:p>
          </p:txBody>
        </p:sp>
      </p:grpSp>
      <p:grpSp>
        <p:nvGrpSpPr>
          <p:cNvPr id="1308" name="Google Shape;1308;p61"/>
          <p:cNvGrpSpPr/>
          <p:nvPr/>
        </p:nvGrpSpPr>
        <p:grpSpPr>
          <a:xfrm>
            <a:off x="3961975" y="964725"/>
            <a:ext cx="990600" cy="4045169"/>
            <a:chOff x="3961975" y="964725"/>
            <a:chExt cx="990600" cy="4045169"/>
          </a:xfrm>
        </p:grpSpPr>
        <p:grpSp>
          <p:nvGrpSpPr>
            <p:cNvPr id="1309" name="Google Shape;1309;p61"/>
            <p:cNvGrpSpPr/>
            <p:nvPr/>
          </p:nvGrpSpPr>
          <p:grpSpPr>
            <a:xfrm>
              <a:off x="4172450" y="2276650"/>
              <a:ext cx="638525" cy="610825"/>
              <a:chOff x="4172450" y="2276650"/>
              <a:chExt cx="638525" cy="610825"/>
            </a:xfrm>
          </p:grpSpPr>
          <p:sp>
            <p:nvSpPr>
              <p:cNvPr id="1310" name="Google Shape;1310;p61"/>
              <p:cNvSpPr/>
              <p:nvPr/>
            </p:nvSpPr>
            <p:spPr>
              <a:xfrm>
                <a:off x="4224575" y="2540425"/>
                <a:ext cx="139800" cy="176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1"/>
              <p:cNvSpPr/>
              <p:nvPr/>
            </p:nvSpPr>
            <p:spPr>
              <a:xfrm>
                <a:off x="4625775" y="2531625"/>
                <a:ext cx="114300" cy="137400"/>
              </a:xfrm>
              <a:prstGeom prst="ellipse">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1"/>
              <p:cNvSpPr/>
              <p:nvPr/>
            </p:nvSpPr>
            <p:spPr>
              <a:xfrm>
                <a:off x="4172450" y="2276650"/>
                <a:ext cx="288325" cy="233475"/>
              </a:xfrm>
              <a:custGeom>
                <a:avLst/>
                <a:gdLst/>
                <a:ahLst/>
                <a:cxnLst/>
                <a:rect l="l" t="t" r="r" b="b"/>
                <a:pathLst>
                  <a:path w="11533" h="9339" extrusionOk="0">
                    <a:moveTo>
                      <a:pt x="0" y="0"/>
                    </a:moveTo>
                    <a:cubicBezTo>
                      <a:pt x="4924" y="471"/>
                      <a:pt x="6805" y="7885"/>
                      <a:pt x="11533" y="9339"/>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1313" name="Google Shape;1313;p61"/>
              <p:cNvSpPr/>
              <p:nvPr/>
            </p:nvSpPr>
            <p:spPr>
              <a:xfrm>
                <a:off x="4598725" y="2356623"/>
                <a:ext cx="212250" cy="35000"/>
              </a:xfrm>
              <a:custGeom>
                <a:avLst/>
                <a:gdLst/>
                <a:ahLst/>
                <a:cxnLst/>
                <a:rect l="l" t="t" r="r" b="b"/>
                <a:pathLst>
                  <a:path w="8490" h="1400" extrusionOk="0">
                    <a:moveTo>
                      <a:pt x="0" y="1400"/>
                    </a:moveTo>
                    <a:cubicBezTo>
                      <a:pt x="2641" y="344"/>
                      <a:pt x="5907" y="-639"/>
                      <a:pt x="8490" y="551"/>
                    </a:cubicBezTo>
                  </a:path>
                </a:pathLst>
              </a:custGeom>
              <a:noFill/>
              <a:ln w="19050" cap="flat" cmpd="sng">
                <a:solidFill>
                  <a:srgbClr val="211839"/>
                </a:solidFill>
                <a:prstDash val="solid"/>
                <a:round/>
                <a:headEnd type="none" w="med" len="med"/>
                <a:tailEnd type="none" w="med" len="med"/>
              </a:ln>
            </p:spPr>
            <p:txBody>
              <a:bodyPr/>
              <a:lstStyle/>
              <a:p>
                <a:endParaRPr lang="en-US"/>
              </a:p>
            </p:txBody>
          </p:sp>
          <p:sp>
            <p:nvSpPr>
              <p:cNvPr id="1314" name="Google Shape;1314;p61"/>
              <p:cNvSpPr/>
              <p:nvPr/>
            </p:nvSpPr>
            <p:spPr>
              <a:xfrm rot="-5400000">
                <a:off x="4193900" y="270615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61"/>
              <p:cNvSpPr/>
              <p:nvPr/>
            </p:nvSpPr>
            <p:spPr>
              <a:xfrm rot="-5400000">
                <a:off x="4708900" y="2681400"/>
                <a:ext cx="42600" cy="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6" name="Google Shape;1316;p61"/>
              <p:cNvGrpSpPr/>
              <p:nvPr/>
            </p:nvGrpSpPr>
            <p:grpSpPr>
              <a:xfrm>
                <a:off x="4302466" y="2821425"/>
                <a:ext cx="223734" cy="66050"/>
                <a:chOff x="4302466" y="2821425"/>
                <a:chExt cx="223734" cy="66050"/>
              </a:xfrm>
            </p:grpSpPr>
            <p:sp>
              <p:nvSpPr>
                <p:cNvPr id="1317" name="Google Shape;1317;p61"/>
                <p:cNvSpPr/>
                <p:nvPr/>
              </p:nvSpPr>
              <p:spPr>
                <a:xfrm>
                  <a:off x="4302466" y="2824078"/>
                  <a:ext cx="217546" cy="37475"/>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sp>
              <p:nvSpPr>
                <p:cNvPr id="1318" name="Google Shape;1318;p61"/>
                <p:cNvSpPr/>
                <p:nvPr/>
              </p:nvSpPr>
              <p:spPr>
                <a:xfrm>
                  <a:off x="4303350" y="2821425"/>
                  <a:ext cx="222850" cy="66050"/>
                </a:xfrm>
                <a:custGeom>
                  <a:avLst/>
                  <a:gdLst/>
                  <a:ahLst/>
                  <a:cxnLst/>
                  <a:rect l="l" t="t" r="r" b="b"/>
                  <a:pathLst>
                    <a:path w="8914" h="1499" extrusionOk="0">
                      <a:moveTo>
                        <a:pt x="0" y="0"/>
                      </a:moveTo>
                      <a:cubicBezTo>
                        <a:pt x="2451" y="1716"/>
                        <a:pt x="6012" y="1789"/>
                        <a:pt x="8914" y="1061"/>
                      </a:cubicBezTo>
                    </a:path>
                  </a:pathLst>
                </a:custGeom>
                <a:noFill/>
                <a:ln w="28575" cap="flat" cmpd="sng">
                  <a:solidFill>
                    <a:srgbClr val="211839"/>
                  </a:solidFill>
                  <a:prstDash val="solid"/>
                  <a:round/>
                  <a:headEnd type="none" w="med" len="med"/>
                  <a:tailEnd type="none" w="med" len="med"/>
                </a:ln>
              </p:spPr>
              <p:txBody>
                <a:bodyPr/>
                <a:lstStyle/>
                <a:p>
                  <a:endParaRPr lang="en-US"/>
                </a:p>
              </p:txBody>
            </p:sp>
          </p:grpSp>
        </p:grpSp>
        <p:sp>
          <p:nvSpPr>
            <p:cNvPr id="1319" name="Google Shape;1319;p61"/>
            <p:cNvSpPr/>
            <p:nvPr/>
          </p:nvSpPr>
          <p:spPr>
            <a:xfrm rot="-618110">
              <a:off x="4173365" y="981890"/>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228600" cap="flat" cmpd="sng">
              <a:solidFill>
                <a:schemeClr val="accent1"/>
              </a:solidFill>
              <a:prstDash val="solid"/>
              <a:round/>
              <a:headEnd type="none" w="med" len="med"/>
              <a:tailEnd type="none" w="med" len="med"/>
            </a:ln>
          </p:spPr>
          <p:txBody>
            <a:bodyPr/>
            <a:lstStyle/>
            <a:p>
              <a:endParaRPr lang="en-US"/>
            </a:p>
          </p:txBody>
        </p:sp>
        <p:grpSp>
          <p:nvGrpSpPr>
            <p:cNvPr id="1320" name="Google Shape;1320;p61"/>
            <p:cNvGrpSpPr/>
            <p:nvPr/>
          </p:nvGrpSpPr>
          <p:grpSpPr>
            <a:xfrm>
              <a:off x="3961975" y="1577725"/>
              <a:ext cx="990600" cy="2811900"/>
              <a:chOff x="3961975" y="1577725"/>
              <a:chExt cx="990600" cy="2811900"/>
            </a:xfrm>
          </p:grpSpPr>
          <p:sp>
            <p:nvSpPr>
              <p:cNvPr id="1321" name="Google Shape;1321;p61"/>
              <p:cNvSpPr/>
              <p:nvPr/>
            </p:nvSpPr>
            <p:spPr>
              <a:xfrm>
                <a:off x="3961975" y="1577725"/>
                <a:ext cx="990600" cy="1026000"/>
              </a:xfrm>
              <a:prstGeom prst="roundRect">
                <a:avLst>
                  <a:gd name="adj" fmla="val 16667"/>
                </a:avLst>
              </a:prstGeom>
              <a:solidFill>
                <a:schemeClr val="lt2"/>
              </a:solid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1"/>
              <p:cNvSpPr/>
              <p:nvPr/>
            </p:nvSpPr>
            <p:spPr>
              <a:xfrm>
                <a:off x="3961975" y="3363575"/>
                <a:ext cx="990600" cy="1026000"/>
              </a:xfrm>
              <a:prstGeom prst="roundRect">
                <a:avLst>
                  <a:gd name="adj" fmla="val 16667"/>
                </a:avLst>
              </a:prstGeom>
              <a:solidFill>
                <a:schemeClr val="lt2"/>
              </a:solid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1"/>
              <p:cNvSpPr/>
              <p:nvPr/>
            </p:nvSpPr>
            <p:spPr>
              <a:xfrm>
                <a:off x="4082250" y="1577725"/>
                <a:ext cx="750000" cy="2811900"/>
              </a:xfrm>
              <a:prstGeom prst="roundRect">
                <a:avLst>
                  <a:gd name="adj" fmla="val 16667"/>
                </a:avLst>
              </a:prstGeom>
              <a:solidFill>
                <a:schemeClr val="lt2"/>
              </a:solidFill>
              <a:ln w="2286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61"/>
            <p:cNvGrpSpPr/>
            <p:nvPr/>
          </p:nvGrpSpPr>
          <p:grpSpPr>
            <a:xfrm>
              <a:off x="3961975" y="1577725"/>
              <a:ext cx="990600" cy="2811900"/>
              <a:chOff x="3961975" y="1577725"/>
              <a:chExt cx="990600" cy="2811900"/>
            </a:xfrm>
          </p:grpSpPr>
          <p:sp>
            <p:nvSpPr>
              <p:cNvPr id="1325" name="Google Shape;1325;p61"/>
              <p:cNvSpPr/>
              <p:nvPr/>
            </p:nvSpPr>
            <p:spPr>
              <a:xfrm>
                <a:off x="3961975" y="1577725"/>
                <a:ext cx="990600" cy="1026000"/>
              </a:xfrm>
              <a:prstGeom prst="roundRect">
                <a:avLst>
                  <a:gd name="adj" fmla="val 16667"/>
                </a:avLst>
              </a:prstGeom>
              <a:solidFill>
                <a:schemeClr val="lt2"/>
              </a:solidFill>
              <a:ln w="1143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61"/>
              <p:cNvSpPr/>
              <p:nvPr/>
            </p:nvSpPr>
            <p:spPr>
              <a:xfrm>
                <a:off x="3961975" y="3363575"/>
                <a:ext cx="990600" cy="1026000"/>
              </a:xfrm>
              <a:prstGeom prst="roundRect">
                <a:avLst>
                  <a:gd name="adj" fmla="val 16667"/>
                </a:avLst>
              </a:prstGeom>
              <a:solidFill>
                <a:schemeClr val="lt2"/>
              </a:solidFill>
              <a:ln w="1143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1"/>
              <p:cNvSpPr/>
              <p:nvPr/>
            </p:nvSpPr>
            <p:spPr>
              <a:xfrm>
                <a:off x="4082250" y="1577725"/>
                <a:ext cx="750000" cy="2811900"/>
              </a:xfrm>
              <a:prstGeom prst="roundRect">
                <a:avLst>
                  <a:gd name="adj" fmla="val 16667"/>
                </a:avLst>
              </a:prstGeom>
              <a:solidFill>
                <a:schemeClr val="lt2"/>
              </a:solidFill>
              <a:ln w="114300" cap="flat" cmpd="sng">
                <a:solidFill>
                  <a:srgbClr val="2118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61"/>
            <p:cNvGrpSpPr/>
            <p:nvPr/>
          </p:nvGrpSpPr>
          <p:grpSpPr>
            <a:xfrm>
              <a:off x="3961975" y="1577725"/>
              <a:ext cx="990600" cy="2811900"/>
              <a:chOff x="3961975" y="1577725"/>
              <a:chExt cx="990600" cy="2811900"/>
            </a:xfrm>
          </p:grpSpPr>
          <p:sp>
            <p:nvSpPr>
              <p:cNvPr id="1329" name="Google Shape;1329;p61"/>
              <p:cNvSpPr/>
              <p:nvPr/>
            </p:nvSpPr>
            <p:spPr>
              <a:xfrm>
                <a:off x="3961975" y="157772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1"/>
              <p:cNvSpPr/>
              <p:nvPr/>
            </p:nvSpPr>
            <p:spPr>
              <a:xfrm>
                <a:off x="3961975" y="3363575"/>
                <a:ext cx="990600" cy="10260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1"/>
              <p:cNvSpPr/>
              <p:nvPr/>
            </p:nvSpPr>
            <p:spPr>
              <a:xfrm>
                <a:off x="4082250" y="1577725"/>
                <a:ext cx="750000" cy="2811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2" name="Google Shape;1332;p61"/>
            <p:cNvSpPr/>
            <p:nvPr/>
          </p:nvSpPr>
          <p:spPr>
            <a:xfrm>
              <a:off x="3961975" y="1922825"/>
              <a:ext cx="990600" cy="10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61"/>
            <p:cNvSpPr/>
            <p:nvPr/>
          </p:nvSpPr>
          <p:spPr>
            <a:xfrm>
              <a:off x="3961975" y="2075225"/>
              <a:ext cx="990600" cy="10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1"/>
            <p:cNvSpPr/>
            <p:nvPr/>
          </p:nvSpPr>
          <p:spPr>
            <a:xfrm>
              <a:off x="3961975" y="1770425"/>
              <a:ext cx="990600" cy="108600"/>
            </a:xfrm>
            <a:prstGeom prst="rect">
              <a:avLst/>
            </a:prstGeom>
            <a:solidFill>
              <a:srgbClr val="211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1"/>
            <p:cNvSpPr/>
            <p:nvPr/>
          </p:nvSpPr>
          <p:spPr>
            <a:xfrm>
              <a:off x="4165700" y="2959100"/>
              <a:ext cx="99000" cy="1078200"/>
            </a:xfrm>
            <a:prstGeom prst="roundRect">
              <a:avLst>
                <a:gd name="adj" fmla="val 50000"/>
              </a:avLst>
            </a:prstGeom>
            <a:solidFill>
              <a:srgbClr val="F6D5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1"/>
            <p:cNvSpPr/>
            <p:nvPr/>
          </p:nvSpPr>
          <p:spPr>
            <a:xfrm>
              <a:off x="4165700" y="4124375"/>
              <a:ext cx="99000" cy="99000"/>
            </a:xfrm>
            <a:prstGeom prst="ellipse">
              <a:avLst/>
            </a:prstGeom>
            <a:solidFill>
              <a:srgbClr val="F6D5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1"/>
            <p:cNvSpPr/>
            <p:nvPr/>
          </p:nvSpPr>
          <p:spPr>
            <a:xfrm rot="-618322">
              <a:off x="4214629" y="1006405"/>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52400" cap="flat" cmpd="sng">
              <a:solidFill>
                <a:srgbClr val="211839"/>
              </a:solidFill>
              <a:prstDash val="solid"/>
              <a:round/>
              <a:headEnd type="none" w="med" len="med"/>
              <a:tailEnd type="none" w="med" len="med"/>
            </a:ln>
          </p:spPr>
          <p:txBody>
            <a:bodyPr/>
            <a:lstStyle/>
            <a:p>
              <a:endParaRPr lang="en-US"/>
            </a:p>
          </p:txBody>
        </p:sp>
        <p:sp>
          <p:nvSpPr>
            <p:cNvPr id="1338" name="Google Shape;1338;p61"/>
            <p:cNvSpPr/>
            <p:nvPr/>
          </p:nvSpPr>
          <p:spPr>
            <a:xfrm rot="-10181890" flipH="1">
              <a:off x="4221265" y="4426809"/>
              <a:ext cx="243029" cy="565919"/>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228600" cap="flat" cmpd="sng">
              <a:solidFill>
                <a:schemeClr val="accent1"/>
              </a:solidFill>
              <a:prstDash val="solid"/>
              <a:round/>
              <a:headEnd type="none" w="med" len="med"/>
              <a:tailEnd type="none" w="med" len="med"/>
            </a:ln>
          </p:spPr>
          <p:txBody>
            <a:bodyPr/>
            <a:lstStyle/>
            <a:p>
              <a:endParaRPr lang="en-US"/>
            </a:p>
          </p:txBody>
        </p:sp>
        <p:sp>
          <p:nvSpPr>
            <p:cNvPr id="1339" name="Google Shape;1339;p61"/>
            <p:cNvSpPr/>
            <p:nvPr/>
          </p:nvSpPr>
          <p:spPr>
            <a:xfrm rot="-10181678" flipH="1">
              <a:off x="4262529" y="4426958"/>
              <a:ext cx="203957" cy="537717"/>
            </a:xfrm>
            <a:custGeom>
              <a:avLst/>
              <a:gdLst/>
              <a:ahLst/>
              <a:cxnLst/>
              <a:rect l="l" t="t" r="r" b="b"/>
              <a:pathLst>
                <a:path w="8158" h="21508" extrusionOk="0">
                  <a:moveTo>
                    <a:pt x="7075" y="21508"/>
                  </a:moveTo>
                  <a:cubicBezTo>
                    <a:pt x="7943" y="16297"/>
                    <a:pt x="8930" y="10606"/>
                    <a:pt x="7075" y="5660"/>
                  </a:cubicBezTo>
                  <a:cubicBezTo>
                    <a:pt x="6015" y="2832"/>
                    <a:pt x="2136" y="2136"/>
                    <a:pt x="0" y="0"/>
                  </a:cubicBezTo>
                </a:path>
              </a:pathLst>
            </a:custGeom>
            <a:noFill/>
            <a:ln w="152400" cap="flat" cmpd="sng">
              <a:solidFill>
                <a:srgbClr val="211839"/>
              </a:solidFill>
              <a:prstDash val="solid"/>
              <a:round/>
              <a:headEnd type="none" w="med" len="med"/>
              <a:tailEnd type="none" w="med" len="med"/>
            </a:ln>
          </p:spPr>
          <p:txBody>
            <a:bodyPr/>
            <a:lstStyle/>
            <a:p>
              <a:endParaRPr lang="en-US"/>
            </a:p>
          </p:txBody>
        </p:sp>
      </p:grpSp>
      <p:sp>
        <p:nvSpPr>
          <p:cNvPr id="1340" name="Google Shape;1340;p61"/>
          <p:cNvSpPr txBox="1"/>
          <p:nvPr/>
        </p:nvSpPr>
        <p:spPr>
          <a:xfrm>
            <a:off x="6353150" y="2652000"/>
            <a:ext cx="2771700" cy="803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b="1">
                <a:solidFill>
                  <a:schemeClr val="accent2"/>
                </a:solidFill>
                <a:latin typeface="Advent Pro"/>
                <a:ea typeface="Advent Pro"/>
                <a:cs typeface="Advent Pro"/>
                <a:sym typeface="Advent Pro"/>
              </a:rPr>
              <a:t>Resistance</a:t>
            </a:r>
            <a:r>
              <a:rPr lang="en" sz="1800">
                <a:solidFill>
                  <a:schemeClr val="accent2"/>
                </a:solidFill>
                <a:latin typeface="Advent Pro"/>
                <a:ea typeface="Advent Pro"/>
                <a:cs typeface="Advent Pro"/>
                <a:sym typeface="Advent Pro"/>
              </a:rPr>
              <a:t> changes electrical energy into heat or work</a:t>
            </a:r>
            <a:endParaRPr sz="1800">
              <a:solidFill>
                <a:schemeClr val="accent2"/>
              </a:solidFill>
              <a:latin typeface="Advent Pro"/>
              <a:ea typeface="Advent Pro"/>
              <a:cs typeface="Advent Pro"/>
              <a:sym typeface="Advent Pro"/>
            </a:endParaRPr>
          </a:p>
          <a:p>
            <a:pPr marL="0" lvl="0" indent="0" algn="ctr" rtl="0">
              <a:lnSpc>
                <a:spcPct val="115000"/>
              </a:lnSpc>
              <a:spcBef>
                <a:spcPts val="0"/>
              </a:spcBef>
              <a:spcAft>
                <a:spcPts val="0"/>
              </a:spcAft>
              <a:buNone/>
            </a:pPr>
            <a:r>
              <a:rPr lang="en" sz="1800">
                <a:solidFill>
                  <a:schemeClr val="accent2"/>
                </a:solidFill>
                <a:latin typeface="Advent Pro"/>
                <a:ea typeface="Advent Pro"/>
                <a:cs typeface="Advent Pro"/>
                <a:sym typeface="Advent Pro"/>
              </a:rPr>
              <a:t>(it reduces </a:t>
            </a:r>
            <a:r>
              <a:rPr lang="en" sz="1800" b="1">
                <a:solidFill>
                  <a:schemeClr val="accent2"/>
                </a:solidFill>
                <a:latin typeface="Advent Pro"/>
                <a:ea typeface="Advent Pro"/>
                <a:cs typeface="Advent Pro"/>
                <a:sym typeface="Advent Pro"/>
              </a:rPr>
              <a:t>voltage</a:t>
            </a:r>
            <a:r>
              <a:rPr lang="en" sz="1800">
                <a:solidFill>
                  <a:schemeClr val="accent2"/>
                </a:solidFill>
                <a:latin typeface="Advent Pro"/>
                <a:ea typeface="Advent Pro"/>
                <a:cs typeface="Advent Pro"/>
                <a:sym typeface="Advent Pro"/>
              </a:rPr>
              <a:t>)</a:t>
            </a:r>
            <a:endParaRPr sz="1800">
              <a:solidFill>
                <a:schemeClr val="accent2"/>
              </a:solidFill>
              <a:latin typeface="Advent Pro"/>
              <a:ea typeface="Advent Pro"/>
              <a:cs typeface="Advent Pro"/>
              <a:sym typeface="Advent Pro"/>
            </a:endParaRPr>
          </a:p>
        </p:txBody>
      </p:sp>
      <p:sp>
        <p:nvSpPr>
          <p:cNvPr id="1341" name="Google Shape;1341;p61"/>
          <p:cNvSpPr/>
          <p:nvPr/>
        </p:nvSpPr>
        <p:spPr>
          <a:xfrm>
            <a:off x="238125" y="257175"/>
            <a:ext cx="85500" cy="2470500"/>
          </a:xfrm>
          <a:prstGeom prst="roundRect">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1"/>
          <p:cNvSpPr/>
          <p:nvPr/>
        </p:nvSpPr>
        <p:spPr>
          <a:xfrm>
            <a:off x="3027200" y="4037300"/>
            <a:ext cx="85500" cy="1026600"/>
          </a:xfrm>
          <a:prstGeom prst="roundRect">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1"/>
          <p:cNvSpPr/>
          <p:nvPr/>
        </p:nvSpPr>
        <p:spPr>
          <a:xfrm>
            <a:off x="238125" y="2811700"/>
            <a:ext cx="85500" cy="85500"/>
          </a:xfrm>
          <a:prstGeom prst="ellipse">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61"/>
          <p:cNvGrpSpPr/>
          <p:nvPr/>
        </p:nvGrpSpPr>
        <p:grpSpPr>
          <a:xfrm>
            <a:off x="1137076" y="2763650"/>
            <a:ext cx="1313981" cy="631769"/>
            <a:chOff x="1137076" y="2763650"/>
            <a:chExt cx="1313981" cy="631769"/>
          </a:xfrm>
        </p:grpSpPr>
        <p:sp>
          <p:nvSpPr>
            <p:cNvPr id="1345" name="Google Shape;1345;p61"/>
            <p:cNvSpPr/>
            <p:nvPr/>
          </p:nvSpPr>
          <p:spPr>
            <a:xfrm rot="10800000">
              <a:off x="1281150" y="2763650"/>
              <a:ext cx="1026300" cy="628200"/>
            </a:xfrm>
            <a:prstGeom prst="round2SameRect">
              <a:avLst>
                <a:gd name="adj1" fmla="val 16631"/>
                <a:gd name="adj2"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61"/>
            <p:cNvSpPr/>
            <p:nvPr/>
          </p:nvSpPr>
          <p:spPr>
            <a:xfrm flipH="1">
              <a:off x="1137076" y="3188719"/>
              <a:ext cx="206700" cy="206700"/>
            </a:xfrm>
            <a:prstGeom prst="blockArc">
              <a:avLst>
                <a:gd name="adj1" fmla="val 10800000"/>
                <a:gd name="adj2" fmla="val 16203232"/>
                <a:gd name="adj3" fmla="val 3175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61"/>
            <p:cNvSpPr/>
            <p:nvPr/>
          </p:nvSpPr>
          <p:spPr>
            <a:xfrm>
              <a:off x="2244357" y="3188719"/>
              <a:ext cx="206700" cy="206700"/>
            </a:xfrm>
            <a:prstGeom prst="blockArc">
              <a:avLst>
                <a:gd name="adj1" fmla="val 10800000"/>
                <a:gd name="adj2" fmla="val 16203232"/>
                <a:gd name="adj3" fmla="val 3175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61"/>
          <p:cNvGrpSpPr/>
          <p:nvPr/>
        </p:nvGrpSpPr>
        <p:grpSpPr>
          <a:xfrm>
            <a:off x="1135885" y="3604550"/>
            <a:ext cx="1316958" cy="593100"/>
            <a:chOff x="1135885" y="3604550"/>
            <a:chExt cx="1316958" cy="593100"/>
          </a:xfrm>
        </p:grpSpPr>
        <p:sp>
          <p:nvSpPr>
            <p:cNvPr id="1349" name="Google Shape;1349;p61"/>
            <p:cNvSpPr/>
            <p:nvPr/>
          </p:nvSpPr>
          <p:spPr>
            <a:xfrm>
              <a:off x="1281150" y="3604550"/>
              <a:ext cx="1026300" cy="593100"/>
            </a:xfrm>
            <a:prstGeom prst="round2SameRect">
              <a:avLst>
                <a:gd name="adj1" fmla="val 22720"/>
                <a:gd name="adj2"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1"/>
            <p:cNvSpPr/>
            <p:nvPr/>
          </p:nvSpPr>
          <p:spPr>
            <a:xfrm rot="10800000" flipH="1">
              <a:off x="2246143" y="3636989"/>
              <a:ext cx="206700" cy="206700"/>
            </a:xfrm>
            <a:prstGeom prst="blockArc">
              <a:avLst>
                <a:gd name="adj1" fmla="val 10800000"/>
                <a:gd name="adj2" fmla="val 16203232"/>
                <a:gd name="adj3" fmla="val 3175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1"/>
            <p:cNvSpPr/>
            <p:nvPr/>
          </p:nvSpPr>
          <p:spPr>
            <a:xfrm rot="10800000">
              <a:off x="1135885" y="3636989"/>
              <a:ext cx="206700" cy="206700"/>
            </a:xfrm>
            <a:prstGeom prst="blockArc">
              <a:avLst>
                <a:gd name="adj1" fmla="val 10800000"/>
                <a:gd name="adj2" fmla="val 16203232"/>
                <a:gd name="adj3" fmla="val 3175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61"/>
          <p:cNvGrpSpPr/>
          <p:nvPr/>
        </p:nvGrpSpPr>
        <p:grpSpPr>
          <a:xfrm>
            <a:off x="221350" y="2281600"/>
            <a:ext cx="1382100" cy="1381500"/>
            <a:chOff x="221350" y="2281600"/>
            <a:chExt cx="1382100" cy="1381500"/>
          </a:xfrm>
        </p:grpSpPr>
        <p:sp>
          <p:nvSpPr>
            <p:cNvPr id="1353" name="Google Shape;1353;p61"/>
            <p:cNvSpPr/>
            <p:nvPr/>
          </p:nvSpPr>
          <p:spPr>
            <a:xfrm rot="10800000">
              <a:off x="345150" y="2405125"/>
              <a:ext cx="1134600" cy="1134300"/>
            </a:xfrm>
            <a:prstGeom prst="arc">
              <a:avLst>
                <a:gd name="adj1" fmla="val 16200000"/>
                <a:gd name="adj2" fmla="val 0"/>
              </a:avLst>
            </a:prstGeom>
            <a:noFill/>
            <a:ln w="38100" cap="flat" cmpd="sng">
              <a:solidFill>
                <a:schemeClr val="accent3"/>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1"/>
            <p:cNvSpPr/>
            <p:nvPr/>
          </p:nvSpPr>
          <p:spPr>
            <a:xfrm rot="10800000">
              <a:off x="221350" y="2281600"/>
              <a:ext cx="1382100" cy="1381500"/>
            </a:xfrm>
            <a:prstGeom prst="arc">
              <a:avLst>
                <a:gd name="adj1" fmla="val 16200000"/>
                <a:gd name="adj2" fmla="val 0"/>
              </a:avLst>
            </a:prstGeom>
            <a:noFill/>
            <a:ln w="38100" cap="flat" cmpd="sng">
              <a:solidFill>
                <a:schemeClr val="accent3"/>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1"/>
            <p:cNvSpPr/>
            <p:nvPr/>
          </p:nvSpPr>
          <p:spPr>
            <a:xfrm rot="10800000">
              <a:off x="495200" y="2555575"/>
              <a:ext cx="834300" cy="833700"/>
            </a:xfrm>
            <a:prstGeom prst="arc">
              <a:avLst>
                <a:gd name="adj1" fmla="val 16200000"/>
                <a:gd name="adj2" fmla="val 0"/>
              </a:avLst>
            </a:prstGeom>
            <a:noFill/>
            <a:ln w="38100" cap="flat" cmpd="sng">
              <a:solidFill>
                <a:schemeClr val="accent3"/>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56" name="Google Shape;1356;p61"/>
          <p:cNvCxnSpPr/>
          <p:nvPr/>
        </p:nvCxnSpPr>
        <p:spPr>
          <a:xfrm>
            <a:off x="1081100" y="3514725"/>
            <a:ext cx="1345500" cy="0"/>
          </a:xfrm>
          <a:prstGeom prst="straightConnector1">
            <a:avLst/>
          </a:prstGeom>
          <a:noFill/>
          <a:ln w="38100" cap="flat" cmpd="sng">
            <a:solidFill>
              <a:schemeClr val="accent3"/>
            </a:solidFill>
            <a:prstDash val="solid"/>
            <a:round/>
            <a:headEnd type="none" w="med" len="med"/>
            <a:tailEnd type="triangle" w="med" len="med"/>
          </a:ln>
        </p:spPr>
      </p:cxnSp>
      <p:sp>
        <p:nvSpPr>
          <p:cNvPr id="1357" name="Google Shape;1357;p61"/>
          <p:cNvSpPr/>
          <p:nvPr/>
        </p:nvSpPr>
        <p:spPr>
          <a:xfrm rot="5400000" flipH="1">
            <a:off x="2381125" y="3515025"/>
            <a:ext cx="834300" cy="833700"/>
          </a:xfrm>
          <a:prstGeom prst="arc">
            <a:avLst>
              <a:gd name="adj1" fmla="val 16200000"/>
              <a:gd name="adj2" fmla="val 0"/>
            </a:avLst>
          </a:prstGeom>
          <a:noFill/>
          <a:ln w="38100" cap="flat" cmpd="sng">
            <a:solidFill>
              <a:schemeClr val="accent3"/>
            </a:solidFill>
            <a:prstDash val="solid"/>
            <a:round/>
            <a:headEnd type="triangl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8" name="Google Shape;1358;p61"/>
          <p:cNvGrpSpPr/>
          <p:nvPr/>
        </p:nvGrpSpPr>
        <p:grpSpPr>
          <a:xfrm>
            <a:off x="7372525" y="1839300"/>
            <a:ext cx="732850" cy="732850"/>
            <a:chOff x="6777325" y="1763100"/>
            <a:chExt cx="732850" cy="732850"/>
          </a:xfrm>
        </p:grpSpPr>
        <p:pic>
          <p:nvPicPr>
            <p:cNvPr id="1359" name="Google Shape;1359;p61"/>
            <p:cNvPicPr preferRelativeResize="0"/>
            <p:nvPr/>
          </p:nvPicPr>
          <p:blipFill>
            <a:blip r:embed="rId3">
              <a:alphaModFix/>
            </a:blip>
            <a:stretch>
              <a:fillRect/>
            </a:stretch>
          </p:blipFill>
          <p:spPr>
            <a:xfrm>
              <a:off x="6777325" y="1763100"/>
              <a:ext cx="732850" cy="732850"/>
            </a:xfrm>
            <a:prstGeom prst="rect">
              <a:avLst/>
            </a:prstGeom>
            <a:noFill/>
            <a:ln>
              <a:noFill/>
            </a:ln>
          </p:spPr>
        </p:pic>
        <p:pic>
          <p:nvPicPr>
            <p:cNvPr id="1360" name="Google Shape;1360;p61"/>
            <p:cNvPicPr preferRelativeResize="0"/>
            <p:nvPr/>
          </p:nvPicPr>
          <p:blipFill>
            <a:blip r:embed="rId4">
              <a:alphaModFix/>
            </a:blip>
            <a:stretch>
              <a:fillRect/>
            </a:stretch>
          </p:blipFill>
          <p:spPr>
            <a:xfrm>
              <a:off x="6860375" y="1968575"/>
              <a:ext cx="566750" cy="474300"/>
            </a:xfrm>
            <a:prstGeom prst="rect">
              <a:avLst/>
            </a:prstGeom>
            <a:noFill/>
            <a:ln>
              <a:noFill/>
            </a:ln>
          </p:spPr>
        </p:pic>
      </p:grpSp>
      <p:sp>
        <p:nvSpPr>
          <p:cNvPr id="1361" name="Google Shape;1361;p61"/>
          <p:cNvSpPr txBox="1">
            <a:spLocks noGrp="1"/>
          </p:cNvSpPr>
          <p:nvPr>
            <p:ph type="subTitle" idx="1"/>
          </p:nvPr>
        </p:nvSpPr>
        <p:spPr>
          <a:xfrm>
            <a:off x="618825" y="762923"/>
            <a:ext cx="6296100" cy="36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Pipe size is like resistance</a:t>
            </a:r>
            <a:endParaRPr/>
          </a:p>
        </p:txBody>
      </p:sp>
      <p:sp>
        <p:nvSpPr>
          <p:cNvPr id="1362" name="Google Shape;1362;p61"/>
          <p:cNvSpPr txBox="1">
            <a:spLocks noGrp="1"/>
          </p:cNvSpPr>
          <p:nvPr>
            <p:ph type="ctrTitle"/>
          </p:nvPr>
        </p:nvSpPr>
        <p:spPr>
          <a:xfrm>
            <a:off x="618825" y="183075"/>
            <a:ext cx="4727700" cy="5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Electronics Principles</a:t>
            </a:r>
            <a:endParaRPr/>
          </a:p>
        </p:txBody>
      </p:sp>
      <p:sp>
        <p:nvSpPr>
          <p:cNvPr id="1363" name="Google Shape;1363;p61"/>
          <p:cNvSpPr txBox="1"/>
          <p:nvPr/>
        </p:nvSpPr>
        <p:spPr>
          <a:xfrm>
            <a:off x="860050" y="2337425"/>
            <a:ext cx="2771700" cy="803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solidFill>
                  <a:schemeClr val="accent2"/>
                </a:solidFill>
                <a:latin typeface="Advent Pro"/>
                <a:ea typeface="Advent Pro"/>
                <a:cs typeface="Advent Pro"/>
                <a:sym typeface="Advent Pro"/>
              </a:rPr>
              <a:t>It’s like constricting a hose; </a:t>
            </a:r>
            <a:r>
              <a:rPr lang="en" sz="1800" b="1">
                <a:solidFill>
                  <a:schemeClr val="accent2"/>
                </a:solidFill>
                <a:latin typeface="Advent Pro"/>
                <a:ea typeface="Advent Pro"/>
                <a:cs typeface="Advent Pro"/>
                <a:sym typeface="Advent Pro"/>
              </a:rPr>
              <a:t>current</a:t>
            </a:r>
            <a:r>
              <a:rPr lang="en" sz="1800">
                <a:solidFill>
                  <a:schemeClr val="accent2"/>
                </a:solidFill>
                <a:latin typeface="Advent Pro"/>
                <a:ea typeface="Advent Pro"/>
                <a:cs typeface="Advent Pro"/>
                <a:sym typeface="Advent Pro"/>
              </a:rPr>
              <a:t> flow is </a:t>
            </a:r>
            <a:r>
              <a:rPr lang="en" sz="1800" b="1">
                <a:solidFill>
                  <a:schemeClr val="accent2"/>
                </a:solidFill>
                <a:latin typeface="Advent Pro"/>
                <a:ea typeface="Advent Pro"/>
                <a:cs typeface="Advent Pro"/>
                <a:sym typeface="Advent Pro"/>
              </a:rPr>
              <a:t>restricted</a:t>
            </a:r>
            <a:endParaRPr sz="1800" b="1">
              <a:solidFill>
                <a:schemeClr val="accent2"/>
              </a:solidFill>
              <a:latin typeface="Advent Pro"/>
              <a:ea typeface="Advent Pro"/>
              <a:cs typeface="Advent Pro"/>
              <a:sym typeface="Advent Pro"/>
            </a:endParaRPr>
          </a:p>
        </p:txBody>
      </p:sp>
      <p:grpSp>
        <p:nvGrpSpPr>
          <p:cNvPr id="1364" name="Google Shape;1364;p61"/>
          <p:cNvGrpSpPr/>
          <p:nvPr/>
        </p:nvGrpSpPr>
        <p:grpSpPr>
          <a:xfrm>
            <a:off x="4939952" y="1377379"/>
            <a:ext cx="1002000" cy="407847"/>
            <a:chOff x="3523240" y="822779"/>
            <a:chExt cx="1002000" cy="407847"/>
          </a:xfrm>
        </p:grpSpPr>
        <p:sp>
          <p:nvSpPr>
            <p:cNvPr id="1365" name="Google Shape;1365;p61"/>
            <p:cNvSpPr txBox="1"/>
            <p:nvPr/>
          </p:nvSpPr>
          <p:spPr>
            <a:xfrm rot="-188296">
              <a:off x="3531050" y="895888"/>
              <a:ext cx="986379" cy="3079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accent1"/>
                  </a:solidFill>
                  <a:latin typeface="Caveat"/>
                  <a:ea typeface="Caveat"/>
                  <a:cs typeface="Caveat"/>
                  <a:sym typeface="Caveat"/>
                </a:rPr>
                <a:t>resistor</a:t>
              </a:r>
              <a:endParaRPr sz="1800">
                <a:solidFill>
                  <a:schemeClr val="accent1"/>
                </a:solidFill>
                <a:latin typeface="Caveat"/>
                <a:ea typeface="Caveat"/>
                <a:cs typeface="Caveat"/>
                <a:sym typeface="Caveat"/>
              </a:endParaRPr>
            </a:p>
          </p:txBody>
        </p:sp>
        <p:sp>
          <p:nvSpPr>
            <p:cNvPr id="1366" name="Google Shape;1366;p61"/>
            <p:cNvSpPr/>
            <p:nvPr/>
          </p:nvSpPr>
          <p:spPr>
            <a:xfrm rot="-6053921" flipH="1">
              <a:off x="3631004" y="819344"/>
              <a:ext cx="161895" cy="204512"/>
            </a:xfrm>
            <a:custGeom>
              <a:avLst/>
              <a:gdLst/>
              <a:ahLst/>
              <a:cxnLst/>
              <a:rect l="l" t="t" r="r" b="b"/>
              <a:pathLst>
                <a:path w="9368" h="11834" extrusionOk="0">
                  <a:moveTo>
                    <a:pt x="9368" y="11834"/>
                  </a:moveTo>
                  <a:cubicBezTo>
                    <a:pt x="6153" y="11834"/>
                    <a:pt x="2163" y="10680"/>
                    <a:pt x="568" y="7889"/>
                  </a:cubicBezTo>
                  <a:cubicBezTo>
                    <a:pt x="-761" y="5564"/>
                    <a:pt x="600" y="2228"/>
                    <a:pt x="2086" y="0"/>
                  </a:cubicBezTo>
                </a:path>
              </a:pathLst>
            </a:custGeom>
            <a:noFill/>
            <a:ln w="9525" cap="flat" cmpd="sng">
              <a:solidFill>
                <a:schemeClr val="accent1"/>
              </a:solidFill>
              <a:prstDash val="solid"/>
              <a:round/>
              <a:headEnd type="none" w="med" len="me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0"/>
                                        </p:tgtEl>
                                        <p:attrNameLst>
                                          <p:attrName>style.visibility</p:attrName>
                                        </p:attrNameLst>
                                      </p:cBhvr>
                                      <p:to>
                                        <p:strVal val="visible"/>
                                      </p:to>
                                    </p:set>
                                    <p:animEffect transition="in" filter="fade">
                                      <p:cBhvr>
                                        <p:cTn id="7" dur="500"/>
                                        <p:tgtEl>
                                          <p:spTgt spid="13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8"/>
                                        </p:tgtEl>
                                        <p:attrNameLst>
                                          <p:attrName>style.visibility</p:attrName>
                                        </p:attrNameLst>
                                      </p:cBhvr>
                                      <p:to>
                                        <p:strVal val="visible"/>
                                      </p:to>
                                    </p:set>
                                    <p:animEffect transition="in" filter="fade">
                                      <p:cBhvr>
                                        <p:cTn id="11" dur="500"/>
                                        <p:tgtEl>
                                          <p:spTgt spid="13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63"/>
                                        </p:tgtEl>
                                        <p:attrNameLst>
                                          <p:attrName>style.visibility</p:attrName>
                                        </p:attrNameLst>
                                      </p:cBhvr>
                                      <p:to>
                                        <p:strVal val="visible"/>
                                      </p:to>
                                    </p:set>
                                    <p:animEffect transition="in" filter="fade">
                                      <p:cBhvr>
                                        <p:cTn id="16" dur="500"/>
                                        <p:tgtEl>
                                          <p:spTgt spid="136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52"/>
                                        </p:tgtEl>
                                        <p:attrNameLst>
                                          <p:attrName>style.visibility</p:attrName>
                                        </p:attrNameLst>
                                      </p:cBhvr>
                                      <p:to>
                                        <p:strVal val="visible"/>
                                      </p:to>
                                    </p:set>
                                    <p:animEffect transition="in" filter="fade">
                                      <p:cBhvr>
                                        <p:cTn id="20" dur="500"/>
                                        <p:tgtEl>
                                          <p:spTgt spid="1352"/>
                                        </p:tgtEl>
                                      </p:cBhvr>
                                    </p:animEffect>
                                  </p:childTnLst>
                                </p:cTn>
                              </p:par>
                              <p:par>
                                <p:cTn id="21" presetID="23" presetClass="entr" presetSubtype="16" fill="hold" nodeType="withEffect">
                                  <p:stCondLst>
                                    <p:cond delay="0"/>
                                  </p:stCondLst>
                                  <p:childTnLst>
                                    <p:set>
                                      <p:cBhvr>
                                        <p:cTn id="22" dur="1" fill="hold">
                                          <p:stCondLst>
                                            <p:cond delay="0"/>
                                          </p:stCondLst>
                                        </p:cTn>
                                        <p:tgtEl>
                                          <p:spTgt spid="1344"/>
                                        </p:tgtEl>
                                        <p:attrNameLst>
                                          <p:attrName>style.visibility</p:attrName>
                                        </p:attrNameLst>
                                      </p:cBhvr>
                                      <p:to>
                                        <p:strVal val="visible"/>
                                      </p:to>
                                    </p:set>
                                    <p:anim calcmode="lin" valueType="num">
                                      <p:cBhvr additive="base">
                                        <p:cTn id="23" dur="1000"/>
                                        <p:tgtEl>
                                          <p:spTgt spid="1344"/>
                                        </p:tgtEl>
                                        <p:attrNameLst>
                                          <p:attrName>ppt_w</p:attrName>
                                        </p:attrNameLst>
                                      </p:cBhvr>
                                      <p:tavLst>
                                        <p:tav tm="0">
                                          <p:val>
                                            <p:strVal val="0"/>
                                          </p:val>
                                        </p:tav>
                                        <p:tav tm="100000">
                                          <p:val>
                                            <p:strVal val="#ppt_w"/>
                                          </p:val>
                                        </p:tav>
                                      </p:tavLst>
                                    </p:anim>
                                    <p:anim calcmode="lin" valueType="num">
                                      <p:cBhvr additive="base">
                                        <p:cTn id="24" dur="1000"/>
                                        <p:tgtEl>
                                          <p:spTgt spid="134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348"/>
                                        </p:tgtEl>
                                        <p:attrNameLst>
                                          <p:attrName>style.visibility</p:attrName>
                                        </p:attrNameLst>
                                      </p:cBhvr>
                                      <p:to>
                                        <p:strVal val="visible"/>
                                      </p:to>
                                    </p:set>
                                    <p:anim calcmode="lin" valueType="num">
                                      <p:cBhvr additive="base">
                                        <p:cTn id="27" dur="1000"/>
                                        <p:tgtEl>
                                          <p:spTgt spid="1348"/>
                                        </p:tgtEl>
                                        <p:attrNameLst>
                                          <p:attrName>ppt_w</p:attrName>
                                        </p:attrNameLst>
                                      </p:cBhvr>
                                      <p:tavLst>
                                        <p:tav tm="0">
                                          <p:val>
                                            <p:strVal val="0"/>
                                          </p:val>
                                        </p:tav>
                                        <p:tav tm="100000">
                                          <p:val>
                                            <p:strVal val="#ppt_w"/>
                                          </p:val>
                                        </p:tav>
                                      </p:tavLst>
                                    </p:anim>
                                    <p:anim calcmode="lin" valueType="num">
                                      <p:cBhvr additive="base">
                                        <p:cTn id="28" dur="1000"/>
                                        <p:tgtEl>
                                          <p:spTgt spid="1348"/>
                                        </p:tgtEl>
                                        <p:attrNameLst>
                                          <p:attrName>ppt_h</p:attrName>
                                        </p:attrNameLst>
                                      </p:cBhvr>
                                      <p:tavLst>
                                        <p:tav tm="0">
                                          <p:val>
                                            <p:strVal val="0"/>
                                          </p:val>
                                        </p:tav>
                                        <p:tav tm="100000">
                                          <p:val>
                                            <p:strVal val="#ppt_h"/>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356"/>
                                        </p:tgtEl>
                                        <p:attrNameLst>
                                          <p:attrName>style.visibility</p:attrName>
                                        </p:attrNameLst>
                                      </p:cBhvr>
                                      <p:to>
                                        <p:strVal val="visible"/>
                                      </p:to>
                                    </p:set>
                                    <p:animEffect transition="in" filter="fade">
                                      <p:cBhvr>
                                        <p:cTn id="32" dur="500"/>
                                        <p:tgtEl>
                                          <p:spTgt spid="1356"/>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357"/>
                                        </p:tgtEl>
                                        <p:attrNameLst>
                                          <p:attrName>style.visibility</p:attrName>
                                        </p:attrNameLst>
                                      </p:cBhvr>
                                      <p:to>
                                        <p:strVal val="visible"/>
                                      </p:to>
                                    </p:set>
                                    <p:animEffect transition="in" filter="fade">
                                      <p:cBhvr>
                                        <p:cTn id="36" dur="500"/>
                                        <p:tgtEl>
                                          <p:spTgt spid="1357"/>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296"/>
                                        </p:tgtEl>
                                        <p:attrNameLst>
                                          <p:attrName>style.visibility</p:attrName>
                                        </p:attrNameLst>
                                      </p:cBhvr>
                                      <p:to>
                                        <p:strVal val="visible"/>
                                      </p:to>
                                    </p:set>
                                    <p:animEffect transition="in" filter="fade">
                                      <p:cBhvr>
                                        <p:cTn id="40" dur="1000"/>
                                        <p:tgtEl>
                                          <p:spTgt spid="1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TLP Pre-College Module Template">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ta Science Consulting by Slidesgo">
  <a:themeElements>
    <a:clrScheme name="Simple Light">
      <a:dk1>
        <a:srgbClr val="1A5E8F"/>
      </a:dk1>
      <a:lt1>
        <a:srgbClr val="FFFFFF"/>
      </a:lt1>
      <a:dk2>
        <a:srgbClr val="00192C"/>
      </a:dk2>
      <a:lt2>
        <a:srgbClr val="FFD6E1"/>
      </a:lt2>
      <a:accent1>
        <a:srgbClr val="E898AC"/>
      </a:accent1>
      <a:accent2>
        <a:srgbClr val="19C3FF"/>
      </a:accent2>
      <a:accent3>
        <a:srgbClr val="FFE599"/>
      </a:accent3>
      <a:accent4>
        <a:srgbClr val="F64975"/>
      </a:accent4>
      <a:accent5>
        <a:srgbClr val="42F7C6"/>
      </a:accent5>
      <a:accent6>
        <a:srgbClr val="FC723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6456</Words>
  <Application>Microsoft Office PowerPoint</Application>
  <PresentationFormat>On-screen Show (16:9)</PresentationFormat>
  <Paragraphs>645</Paragraphs>
  <Slides>67</Slides>
  <Notes>67</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67</vt:i4>
      </vt:variant>
    </vt:vector>
  </HeadingPairs>
  <TitlesOfParts>
    <vt:vector size="87" baseType="lpstr">
      <vt:lpstr>Oswald</vt:lpstr>
      <vt:lpstr>Maven Pro</vt:lpstr>
      <vt:lpstr>Share Tech</vt:lpstr>
      <vt:lpstr>Montserrat</vt:lpstr>
      <vt:lpstr>Livvic Light</vt:lpstr>
      <vt:lpstr>Didact Gothic</vt:lpstr>
      <vt:lpstr>Courier New</vt:lpstr>
      <vt:lpstr>Fira Sans Extra Condensed Medium</vt:lpstr>
      <vt:lpstr>Advent Pro</vt:lpstr>
      <vt:lpstr>Merriweather</vt:lpstr>
      <vt:lpstr>Helvetica Neue</vt:lpstr>
      <vt:lpstr>Arial</vt:lpstr>
      <vt:lpstr>Advent Pro SemiBold</vt:lpstr>
      <vt:lpstr>Roboto</vt:lpstr>
      <vt:lpstr>Fira Sans Condensed Medium</vt:lpstr>
      <vt:lpstr>Caveat</vt:lpstr>
      <vt:lpstr>Nunito Light</vt:lpstr>
      <vt:lpstr>ITLP Pre-College Module Template</vt:lpstr>
      <vt:lpstr>Data Science Consulting by Slidesgo</vt:lpstr>
      <vt:lpstr>Simple Light</vt:lpstr>
      <vt:lpstr>Tinkercad Circuits &amp; EV Motor Workshop Part 1: Intro to Circuits &amp; Circuits Simulator</vt:lpstr>
      <vt:lpstr>What You’ll Need!</vt:lpstr>
      <vt:lpstr>Tinkercad Tutorials</vt:lpstr>
      <vt:lpstr>Session 1: Circuits Basics</vt:lpstr>
      <vt:lpstr>PowerPoint Presentation</vt:lpstr>
      <vt:lpstr>Electronics Principles</vt:lpstr>
      <vt:lpstr>Electronics Principles</vt:lpstr>
      <vt:lpstr>Electronics Principles</vt:lpstr>
      <vt:lpstr>Electronics Principles</vt:lpstr>
      <vt:lpstr>Electronics Principles</vt:lpstr>
      <vt:lpstr>Electronics Principles</vt:lpstr>
      <vt:lpstr>Electronics Principles</vt:lpstr>
      <vt:lpstr>Electronics Principles </vt:lpstr>
      <vt:lpstr>Electrical Circuits Explained</vt:lpstr>
      <vt:lpstr>PowerPoint Presentation</vt:lpstr>
      <vt:lpstr>Session 2: Circuits Simulator</vt:lpstr>
      <vt:lpstr>Tinkercad Circuit Simulator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Your Own Tinkercad Circuit</vt:lpstr>
      <vt:lpstr>Choose a Tinkercad Circuits Tutorial</vt:lpstr>
      <vt:lpstr>It’s YOUR turn to get creative with circuits!</vt:lpstr>
      <vt:lpstr>Circuits Review</vt:lpstr>
      <vt:lpstr>Tinkercad Circuits &amp; EV Motor Workshop Part 2:  Motor Circuit Simulator  &amp; Build an Electric Motor Circuit</vt:lpstr>
      <vt:lpstr>What You’ll Need!</vt:lpstr>
      <vt:lpstr>Review Electronics Principles </vt:lpstr>
      <vt:lpstr>Session 3: Electric Motor Circuit Simulator</vt:lpstr>
      <vt:lpstr>The goal today is to understand: </vt:lpstr>
      <vt:lpstr>Basic Electric Motor Circuit </vt:lpstr>
      <vt:lpstr>Basic Electric Motor Circuit </vt:lpstr>
      <vt:lpstr>First, let’s build a simulation of an electric motor</vt:lpstr>
      <vt:lpstr>Simple DC Motor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Circuits Review</vt:lpstr>
      <vt:lpstr>Session 4: Build an Electric Motor Circuit</vt:lpstr>
      <vt:lpstr>Now, let’s build an electric motor 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Circuits Review</vt:lpstr>
      <vt:lpstr>End of Workshop  Way to charge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Tinkercad Circuits &amp; EV Motor Workshop Part 1: Intro to Circuits &amp; Circuits Simulator</dc:title>
  <cp:lastModifiedBy>Dua Naim Chaker</cp:lastModifiedBy>
  <cp:revision>1</cp:revision>
  <dcterms:modified xsi:type="dcterms:W3CDTF">2024-02-29T18:14:03Z</dcterms:modified>
</cp:coreProperties>
</file>