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091B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b="-5448" l="0" r="0" t="4925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449" y="1078785"/>
            <a:ext cx="7649102" cy="11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INSERT NAME OF CURRICULUM TITLE HERE</a:t>
            </a:r>
            <a:endParaRPr b="1"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HEADER TYPE</a:t>
            </a:r>
            <a:endParaRPr b="1" sz="240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Body copy goes here….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Open Sans for the typeface.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these colors: Black, White and...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2" y="4651025"/>
            <a:ext cx="8839196" cy="40301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6040800" y="447325"/>
            <a:ext cx="2791500" cy="2791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be a </a:t>
            </a:r>
            <a:endParaRPr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square like this.</a:t>
            </a:r>
            <a:endParaRPr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040800" y="3287950"/>
            <a:ext cx="27915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Captions should be shown like this...</a:t>
            </a:r>
            <a:endParaRPr sz="1100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22725" y="2198223"/>
            <a:ext cx="1040700" cy="104070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b="1" sz="11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1626059" y="2198223"/>
            <a:ext cx="1040700" cy="104070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b="1" sz="11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829394" y="2198223"/>
            <a:ext cx="1040700" cy="104070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b="1" sz="11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048594" y="2198223"/>
            <a:ext cx="1040700" cy="1040700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b="1" sz="11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