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7" autoAdjust="0"/>
    <p:restoredTop sz="94624" autoAdjust="0"/>
  </p:normalViewPr>
  <p:slideViewPr>
    <p:cSldViewPr>
      <p:cViewPr varScale="1">
        <p:scale>
          <a:sx n="88" d="100"/>
          <a:sy n="88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715DF-0DAB-47DC-8A76-9F5CCD93A5F5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75BDB-BD9A-453B-A85B-CED9C98D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60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BF17-67CE-45B4-9D1E-E14B474717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BF17-67CE-45B4-9D1E-E14B4747173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BF17-67CE-45B4-9D1E-E14B474717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BF17-67CE-45B4-9D1E-E14B474717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BF17-67CE-45B4-9D1E-E14B474717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BF17-67CE-45B4-9D1E-E14B4747173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489B-352A-4D0B-8F1B-5BEA67B809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6A72-C258-498F-9942-278C5BC865DE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7038-BE76-4FFD-AC2F-B519F60AC524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107A-D61E-447E-BB51-63CA2225E47D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BB14-D42F-4E5A-BC2A-4E074D1B253E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1D8E-8516-4A41-8AB5-09D92E70D8AA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4E6E-E6B3-4B57-9201-B41EDF4E5114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E0DD-4853-474C-ACF2-F66D7FBB5E5A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012-7B8E-44F0-9CE5-BE3325D75B92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EB28-75CD-48F9-A6E1-2BA9F215C54C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02C9-6660-49B1-B922-790942D9BEA9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3E23-3750-4C98-82FC-66184A806D57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C39A-5C3F-4796-945B-5B073442B1E0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Computational Neurobiology Center, University of Missouri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xtprograms.com/NXT2/ball_shooter/step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xtprograms.com/NXT2/ball_shooter/step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_k8bqWySzk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xtprograms.com/NXT2/ball_shooter/step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Activity: Let’s build a ball shooter using LEGO NXT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activity assumes that the lesson ‘What is a robot?’ has already been covered. This activity takes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pic>
        <p:nvPicPr>
          <p:cNvPr id="39938" name="Picture 2" descr="http://www.nxtprograms.com/NXT2/ball_shooter/DCP_3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514600"/>
            <a:ext cx="5791200" cy="3352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3200400" cy="365125"/>
          </a:xfrm>
        </p:spPr>
        <p:txBody>
          <a:bodyPr/>
          <a:lstStyle/>
          <a:p>
            <a:r>
              <a:rPr lang="en-US" dirty="0" smtClean="0"/>
              <a:t>Computational Neurobiology Center</a:t>
            </a:r>
          </a:p>
          <a:p>
            <a:r>
              <a:rPr lang="en-US" dirty="0" smtClean="0"/>
              <a:t>University of Missouri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BUILDING: STEP 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you need: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7010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386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STEP 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23622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114800" y="3505200"/>
            <a:ext cx="1524000" cy="762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862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BUILDING: STEP 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you need: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68580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24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STEP 4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76400"/>
            <a:ext cx="35814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343400" y="3810000"/>
            <a:ext cx="9906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9200" y="5334000"/>
            <a:ext cx="473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Connect this to one of the ports 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NXT brick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7810500" y="4914900"/>
            <a:ext cx="8382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48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PROGRAMMING -NXT PROGRAM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48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Build NXT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program as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illustrated in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figure.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Download and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run the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program after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building the ball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shooter.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PROGRAMMING - Step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386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0"/>
            <a:ext cx="5905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3429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Settings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PROGRAMMING - Step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910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1"/>
            <a:ext cx="8305800" cy="483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962400"/>
            <a:ext cx="5886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4200" y="3581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Settings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PROGRAMMING - Step 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24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114800"/>
            <a:ext cx="58674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4200" y="3657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Settings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PROGRAMMING - Step 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48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505200"/>
            <a:ext cx="58864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3124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Settings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PROGRAMMING - Step 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910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INSTRUCTIONS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ASSEMBLE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BALL SHOOTER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 the link below for building instructions.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http://www.nxtprograms.com/NXT2/ball_shooter/steps.html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The instructions have also been provided at the end of this PowerPoint, starting at slide 4.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400" u="sng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You can also watch the following ½ minute video to see what you’ll be building:</a:t>
            </a:r>
            <a:endParaRPr lang="en-US" sz="2400" u="sng" dirty="0" smtClean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http://www.youtube.com/watch?v=_k8bqWySzk4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4419600" cy="365125"/>
          </a:xfrm>
        </p:spPr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Step 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196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114800"/>
            <a:ext cx="5876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37338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Settings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STUDENT ACTIVITY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SHEET ANSWERS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happens when you press the enter button on the NXT brick?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The balls in the ring are shot out one after the other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does this happen?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NXT motor moves forward and every time it moves it also pushes the balls out with a force.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there any similarity between this and how you throw a ball using your hand?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muscle in your arm is like the ‘motor’. Muscles use glucose energy to help your arm to move and throw the ball.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24600"/>
            <a:ext cx="4114800" cy="365125"/>
          </a:xfrm>
        </p:spPr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STUDENT ACTIVITY SHEET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to be handed out to the students prior to the activity. Students fill this as they complete the activity. The answers are to be discussed after the entire activity.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happens when you turn the system on by pressing the enter button on the NXT brick?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does this happen?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there any similarity between this and how you throw a ball using your hand?  Explain it clearly.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24600"/>
            <a:ext cx="4114800" cy="365125"/>
          </a:xfrm>
        </p:spPr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2400" cy="365125"/>
          </a:xfrm>
        </p:spPr>
        <p:txBody>
          <a:bodyPr/>
          <a:lstStyle/>
          <a:p>
            <a:r>
              <a:rPr lang="en-US" smtClean="0"/>
              <a:t>Computational Neurobiology Center, University of Missouri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8610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Attachment:  Instructions for building and programming the NXT Ball Shooter – follows starting slide 5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1. INSTRUCTIONS FOR BUILDING LEGO NXT BALL SHOOTER</a:t>
            </a:r>
            <a:br>
              <a:rPr lang="en-US" sz="2400" b="1" dirty="0" smtClean="0"/>
            </a:br>
            <a:r>
              <a:rPr lang="en-US" sz="2400" b="1" dirty="0" smtClean="0"/>
              <a:t>2. PROGRAMMING INSTRUCTIONS FOR BALL SHOOTER ACTIVITY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257800"/>
            <a:ext cx="81534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Adapted with permission from the website 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http://www.nxtprograms.com/NXT2/ball_shooter/steps.html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728476"/>
            <a:ext cx="5257800" cy="345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386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BUILDING: STEP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you need: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://www.nxtprograms.com/NXT2/ball_shooter/DCP_33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nxtprograms.com/NXT2/ball_shooter/DCP_33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70104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38400" y="6324600"/>
            <a:ext cx="44958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STEP 1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3428999" cy="243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1"/>
            <a:ext cx="3391996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114800"/>
            <a:ext cx="3352800" cy="24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18434" idx="3"/>
          </p:cNvCxnSpPr>
          <p:nvPr/>
        </p:nvCxnSpPr>
        <p:spPr>
          <a:xfrm>
            <a:off x="4267199" y="2892136"/>
            <a:ext cx="1447801" cy="3464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477000" y="4267200"/>
            <a:ext cx="7620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673180" y="6416399"/>
            <a:ext cx="40386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BUILDING: STEP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you need: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38400"/>
            <a:ext cx="701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365125"/>
          </a:xfrm>
        </p:spPr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STEP 2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1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1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3434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4196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505200" y="2667000"/>
            <a:ext cx="18288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505200" y="5410200"/>
            <a:ext cx="19050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943600" y="4267200"/>
            <a:ext cx="12192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Computational Neurobiology Center, University of Missouri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477</Words>
  <Application>Microsoft Office PowerPoint</Application>
  <PresentationFormat>On-screen Show (4:3)</PresentationFormat>
  <Paragraphs>135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Activity: Let’s build a ball shooter using LEGO NXT</vt:lpstr>
      <vt:lpstr>INSTRUCTIONS TO ASSEMBLE THE  BALL SHOOTER</vt:lpstr>
      <vt:lpstr>STUDENT ACTIVITY SHEET – to be handed out to the students prior to the activity. Students fill this as they complete the activity. The answers are to be discussed after the entire activity.</vt:lpstr>
      <vt:lpstr>Slide 4</vt:lpstr>
      <vt:lpstr>1. INSTRUCTIONS FOR BUILDING LEGO NXT BALL SHOOTER 2. PROGRAMMING INSTRUCTIONS FOR BALL SHOOTER ACTIVITY</vt:lpstr>
      <vt:lpstr>BUILDING: STEP 1</vt:lpstr>
      <vt:lpstr>STEP 1 contd…….</vt:lpstr>
      <vt:lpstr>BUILDING: STEP 2</vt:lpstr>
      <vt:lpstr>STEP 2 contd……</vt:lpstr>
      <vt:lpstr>BUILDING: STEP 3</vt:lpstr>
      <vt:lpstr>STEP 3 contd…..</vt:lpstr>
      <vt:lpstr>BUILDING: STEP 4</vt:lpstr>
      <vt:lpstr>STEP 4 contd…….</vt:lpstr>
      <vt:lpstr>PROGRAMMING -NXT PROGRAM</vt:lpstr>
      <vt:lpstr>PROGRAMMING - Step 1</vt:lpstr>
      <vt:lpstr>PROGRAMMING - Step 2</vt:lpstr>
      <vt:lpstr>PROGRAMMING - Step 3</vt:lpstr>
      <vt:lpstr>PROGRAMMING - Step 4</vt:lpstr>
      <vt:lpstr>PROGRAMMING - Step 5</vt:lpstr>
      <vt:lpstr>Step 5 contd….</vt:lpstr>
      <vt:lpstr>STUDENT ACTIVITY SHEET ANSWERS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2: Let’s build a ball shooter using LEGO NXT</dc:title>
  <dc:creator>kalyani</dc:creator>
  <cp:lastModifiedBy>Paul</cp:lastModifiedBy>
  <cp:revision>114</cp:revision>
  <dcterms:created xsi:type="dcterms:W3CDTF">2006-08-16T00:00:00Z</dcterms:created>
  <dcterms:modified xsi:type="dcterms:W3CDTF">2011-03-25T02:55:11Z</dcterms:modified>
</cp:coreProperties>
</file>