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86443" autoAdjust="0"/>
  </p:normalViewPr>
  <p:slideViewPr>
    <p:cSldViewPr snapToGrid="0">
      <p:cViewPr varScale="1">
        <p:scale>
          <a:sx n="54" d="100"/>
          <a:sy n="54" d="100"/>
        </p:scale>
        <p:origin x="8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48A2-B438-4CD6-A666-B0AB2F17A2E9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4A8FC-378A-455C-8EC2-73C16BF6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4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oodWeb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Food Web Visual</a:t>
            </a:r>
            <a:r>
              <a:rPr lang="en-US" baseline="0" dirty="0" smtClean="0"/>
              <a:t> Aid,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Tracing Fluorescent Plastics in an Aquatic Environment activity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TeachEngineering.org</a:t>
            </a:r>
            <a:endParaRPr lang="en-US" smtClean="0"/>
          </a:p>
          <a:p>
            <a:r>
              <a:rPr lang="en-US" dirty="0" smtClean="0"/>
              <a:t>Diagram </a:t>
            </a:r>
            <a:r>
              <a:rPr lang="en-US" dirty="0" smtClean="0"/>
              <a:t>source: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Thompsma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Wikimedia Commons CC BY SA-1.0 (universal public domain)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https://commons.wikimedia.org/wiki/File:FoodWeb.jpg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4A8FC-378A-455C-8EC2-73C16BF6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2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7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6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1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17955-D6AA-4B84-A5FE-214578AB5A5C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8AA11-8800-4AA4-90FC-D8210EF3C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5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33" y="3990109"/>
            <a:ext cx="5284519" cy="1267690"/>
          </a:xfrm>
        </p:spPr>
        <p:txBody>
          <a:bodyPr>
            <a:noAutofit/>
          </a:bodyPr>
          <a:lstStyle/>
          <a:p>
            <a:pPr algn="r"/>
            <a:r>
              <a:rPr lang="en-US" sz="4000" dirty="0"/>
              <a:t>A freshwater aquatic and terrestrial </a:t>
            </a:r>
            <a:r>
              <a:rPr lang="en-US" sz="4000" dirty="0" smtClean="0"/>
              <a:t>food-web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80" y="169982"/>
            <a:ext cx="5678385" cy="656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7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Carlson</dc:creator>
  <cp:lastModifiedBy>Denise Carlson</cp:lastModifiedBy>
  <cp:revision>2</cp:revision>
  <dcterms:created xsi:type="dcterms:W3CDTF">2018-05-07T23:06:18Z</dcterms:created>
  <dcterms:modified xsi:type="dcterms:W3CDTF">2018-05-17T01:17:35Z</dcterms:modified>
</cp:coreProperties>
</file>