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68" r:id="rId4"/>
    <p:sldId id="272" r:id="rId5"/>
    <p:sldId id="273" r:id="rId6"/>
    <p:sldId id="281" r:id="rId7"/>
    <p:sldId id="280" r:id="rId8"/>
    <p:sldId id="279" r:id="rId9"/>
    <p:sldId id="278" r:id="rId10"/>
    <p:sldId id="277" r:id="rId11"/>
    <p:sldId id="276" r:id="rId12"/>
    <p:sldId id="275" r:id="rId13"/>
    <p:sldId id="274"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Open Sans" panose="020B0806030504020204" pitchFamily="34" charset="0"/>
      <p:regular r:id="rId20"/>
      <p:bold r:id="rId21"/>
      <p:italic r:id="rId22"/>
      <p:boldItalic r:id="rId23"/>
    </p:embeddedFont>
    <p:embeddedFont>
      <p:font typeface="Roboto"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95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89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82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05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0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61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28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629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89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813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Tracking Movements with Metadata Activity Presentation</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07: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401992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08: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372716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09: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107807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10: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a:t>
                </a:r>
                <a:r>
                  <a:rPr lang="en-US">
                    <a:solidFill>
                      <a:srgbClr val="111111"/>
                    </a:solidFill>
                    <a:latin typeface="Roboto" pitchFamily="2" charset="0"/>
                  </a:rPr>
                  <a:t>the address </a:t>
                </a:r>
                <a:r>
                  <a:rPr lang="en-US" dirty="0">
                    <a:solidFill>
                      <a:srgbClr val="111111"/>
                    </a:solidFill>
                    <a:latin typeface="Roboto" pitchFamily="2" charset="0"/>
                  </a:rPr>
                  <a:t>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332117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09585"/>
            <a:ext cx="8520600" cy="50336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Metadata Tracking Project Information</a:t>
            </a: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566490"/>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7" name="Google Shape;67;p14"/>
          <p:cNvSpPr txBox="1"/>
          <p:nvPr/>
        </p:nvSpPr>
        <p:spPr>
          <a:xfrm>
            <a:off x="6040800" y="3287950"/>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B7B7B7"/>
                </a:solidFill>
                <a:latin typeface="Open Sans"/>
                <a:ea typeface="Open Sans"/>
                <a:cs typeface="Open Sans"/>
                <a:sym typeface="Open Sans"/>
              </a:rPr>
              <a:t>Captions should be shown like this...</a:t>
            </a:r>
            <a:endParaRPr sz="1100">
              <a:solidFill>
                <a:srgbClr val="B7B7B7"/>
              </a:solidFill>
              <a:latin typeface="Open Sans"/>
              <a:ea typeface="Open Sans"/>
              <a:cs typeface="Open Sans"/>
              <a:sym typeface="Open Sans"/>
            </a:endParaRPr>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
        <p:nvSpPr>
          <p:cNvPr id="3" name="Rectangle 2"/>
          <p:cNvSpPr/>
          <p:nvPr/>
        </p:nvSpPr>
        <p:spPr>
          <a:xfrm>
            <a:off x="4454820" y="2417862"/>
            <a:ext cx="234360" cy="307777"/>
          </a:xfrm>
          <a:prstGeom prst="rect">
            <a:avLst/>
          </a:prstGeom>
        </p:spPr>
        <p:txBody>
          <a:bodyPr wrap="none">
            <a:spAutoFit/>
          </a:bodyPr>
          <a:lstStyle/>
          <a:p>
            <a:r>
              <a:rPr lang="en-US" dirty="0"/>
              <a:t> </a:t>
            </a:r>
          </a:p>
        </p:txBody>
      </p:sp>
      <p:sp>
        <p:nvSpPr>
          <p:cNvPr id="17" name="Google Shape;63;p14"/>
          <p:cNvSpPr txBox="1">
            <a:spLocks/>
          </p:cNvSpPr>
          <p:nvPr/>
        </p:nvSpPr>
        <p:spPr>
          <a:xfrm>
            <a:off x="311700" y="554197"/>
            <a:ext cx="8520600" cy="40122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r>
              <a:rPr lang="en-US" sz="2000" b="1" dirty="0">
                <a:solidFill>
                  <a:schemeClr val="tx1"/>
                </a:solidFill>
                <a:latin typeface="Open Sans"/>
                <a:ea typeface="Open Sans"/>
                <a:cs typeface="Open Sans"/>
                <a:sym typeface="Open Sans"/>
              </a:rPr>
              <a:t>1. Slide 3 is an example for students to follow for their images. (Students can adjust the slides as you wish; however, you must have all the information on the slide as required by the rubric.)</a:t>
            </a:r>
          </a:p>
          <a:p>
            <a:pPr>
              <a:lnSpc>
                <a:spcPct val="115000"/>
              </a:lnSpc>
            </a:pPr>
            <a:br>
              <a:rPr lang="en-US" sz="2000" b="1" dirty="0">
                <a:solidFill>
                  <a:schemeClr val="tx1"/>
                </a:solidFill>
                <a:latin typeface="Open Sans"/>
                <a:ea typeface="Open Sans"/>
                <a:cs typeface="Open Sans"/>
                <a:sym typeface="Open Sans"/>
              </a:rPr>
            </a:br>
            <a:r>
              <a:rPr lang="en-US" sz="2000" b="1" dirty="0">
                <a:solidFill>
                  <a:schemeClr val="tx1"/>
                </a:solidFill>
                <a:latin typeface="Open Sans"/>
                <a:ea typeface="Open Sans"/>
                <a:cs typeface="Open Sans"/>
                <a:sym typeface="Open Sans"/>
              </a:rPr>
              <a:t>2. Each team is required to present their presentation to the class. Each team member must present at least two of the slides. Remember to examine the images for any details that may enhance your presentation.</a:t>
            </a:r>
          </a:p>
          <a:p>
            <a:pPr>
              <a:lnSpc>
                <a:spcPct val="115000"/>
              </a:lnSpc>
            </a:pPr>
            <a:br>
              <a:rPr lang="en-US" sz="2000" b="1" dirty="0">
                <a:solidFill>
                  <a:schemeClr val="tx1"/>
                </a:solidFill>
                <a:latin typeface="Open Sans"/>
                <a:ea typeface="Open Sans"/>
                <a:cs typeface="Open Sans"/>
                <a:sym typeface="Open Sans"/>
              </a:rPr>
            </a:br>
            <a:r>
              <a:rPr lang="en-US" sz="2000" b="1" dirty="0">
                <a:solidFill>
                  <a:schemeClr val="tx1"/>
                </a:solidFill>
                <a:latin typeface="Open Sans"/>
                <a:ea typeface="Open Sans"/>
                <a:cs typeface="Open Sans"/>
                <a:sym typeface="Open Sans"/>
              </a:rPr>
              <a:t>3. The students should make their presentation to the class as if the class were the FBI as described in the project scenario. </a:t>
            </a:r>
          </a:p>
          <a:p>
            <a:pPr>
              <a:lnSpc>
                <a:spcPct val="115000"/>
              </a:lnSpc>
            </a:pPr>
            <a:endParaRPr lang="en-US" sz="2000" b="1" dirty="0">
              <a:solidFill>
                <a:schemeClr val="tx1"/>
              </a:solidFill>
              <a:latin typeface="Open Sans"/>
              <a:ea typeface="Open Sans"/>
              <a:cs typeface="Open Sans"/>
              <a:sym typeface="Open Sans"/>
            </a:endParaRPr>
          </a:p>
          <a:p>
            <a:pPr>
              <a:lnSpc>
                <a:spcPct val="115000"/>
              </a:lnSpc>
            </a:pPr>
            <a:endParaRPr lang="en-US" sz="2000" b="1" dirty="0">
              <a:solidFill>
                <a:schemeClr val="tx1"/>
              </a:solidFill>
              <a:latin typeface="Open Sans"/>
              <a:ea typeface="Open Sans"/>
              <a:cs typeface="Open Sans"/>
              <a:sym typeface="Open Sans"/>
            </a:endParaRPr>
          </a:p>
        </p:txBody>
      </p:sp>
      <p:sp>
        <p:nvSpPr>
          <p:cNvPr id="4" name="Rectangle 3"/>
          <p:cNvSpPr/>
          <p:nvPr/>
        </p:nvSpPr>
        <p:spPr>
          <a:xfrm>
            <a:off x="6040800" y="3423684"/>
            <a:ext cx="2550307" cy="150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4" name="Group 3"/>
          <p:cNvGrpSpPr/>
          <p:nvPr/>
        </p:nvGrpSpPr>
        <p:grpSpPr>
          <a:xfrm>
            <a:off x="417167" y="654459"/>
            <a:ext cx="8527312" cy="4239775"/>
            <a:chOff x="365181" y="496418"/>
            <a:chExt cx="8527312" cy="4239775"/>
          </a:xfrm>
        </p:grpSpPr>
        <p:grpSp>
          <p:nvGrpSpPr>
            <p:cNvPr id="2" name="Group 1"/>
            <p:cNvGrpSpPr/>
            <p:nvPr/>
          </p:nvGrpSpPr>
          <p:grpSpPr>
            <a:xfrm>
              <a:off x="365181" y="496418"/>
              <a:ext cx="8527312" cy="4239775"/>
              <a:chOff x="-902410" y="-287363"/>
              <a:chExt cx="11108048" cy="5791269"/>
            </a:xfrm>
          </p:grpSpPr>
          <p:grpSp>
            <p:nvGrpSpPr>
              <p:cNvPr id="99" name="Google Shape;99;p14"/>
              <p:cNvGrpSpPr/>
              <p:nvPr/>
            </p:nvGrpSpPr>
            <p:grpSpPr>
              <a:xfrm>
                <a:off x="-902410" y="-287363"/>
                <a:ext cx="11108048" cy="5791269"/>
                <a:chOff x="-1480305" y="-466278"/>
                <a:chExt cx="14810729" cy="7721692"/>
              </a:xfrm>
            </p:grpSpPr>
            <p:pic>
              <p:nvPicPr>
                <p:cNvPr id="100" name="Google Shape;100;p14"/>
                <p:cNvPicPr preferRelativeResize="0"/>
                <p:nvPr/>
              </p:nvPicPr>
              <p:blipFill rotWithShape="1">
                <a:blip r:embed="rId3">
                  <a:alphaModFix/>
                </a:blip>
                <a:srcRect/>
                <a:stretch/>
              </p:blipFill>
              <p:spPr>
                <a:xfrm>
                  <a:off x="-489836" y="408518"/>
                  <a:ext cx="10058399" cy="6846896"/>
                </a:xfrm>
                <a:prstGeom prst="rect">
                  <a:avLst/>
                </a:prstGeom>
                <a:noFill/>
                <a:ln>
                  <a:noFill/>
                </a:ln>
              </p:spPr>
            </p:pic>
            <p:sp>
              <p:nvSpPr>
                <p:cNvPr id="101" name="Google Shape;101;p14"/>
                <p:cNvSpPr txBox="1"/>
                <p:nvPr/>
              </p:nvSpPr>
              <p:spPr>
                <a:xfrm>
                  <a:off x="-1480305" y="-466278"/>
                  <a:ext cx="14810729" cy="584774"/>
                </a:xfrm>
                <a:prstGeom prst="rect">
                  <a:avLst/>
                </a:prstGeom>
                <a:noFill/>
                <a:ln>
                  <a:noFill/>
                </a:ln>
              </p:spPr>
              <p:txBody>
                <a:bodyPr spcFirstLastPara="1" wrap="square" lIns="68569" tIns="34275" rIns="68569" bIns="34275" anchor="t" anchorCtr="0">
                  <a:noAutofit/>
                </a:bodyPr>
                <a:lstStyle/>
                <a:p>
                  <a:r>
                    <a:rPr lang="en-US" sz="2200" b="1" u="sng" dirty="0">
                      <a:solidFill>
                        <a:schemeClr val="dk1"/>
                      </a:solidFill>
                      <a:latin typeface="Open Sans" panose="020B0604020202020204" charset="0"/>
                      <a:ea typeface="Open Sans" panose="020B0604020202020204" charset="0"/>
                      <a:cs typeface="Open Sans" panose="020B0604020202020204" charset="0"/>
                      <a:sym typeface="Calibri"/>
                    </a:rPr>
                    <a:t>Example Image: Date: 02/08/2011 Time: 16:49:32  (4:49:32pm)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grpSp>
          <p:sp>
            <p:nvSpPr>
              <p:cNvPr id="13" name="Google Shape;104;p14"/>
              <p:cNvSpPr/>
              <p:nvPr/>
            </p:nvSpPr>
            <p:spPr>
              <a:xfrm flipH="1">
                <a:off x="6689136" y="2653862"/>
                <a:ext cx="94748" cy="125356"/>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grpSp>
        <p:sp>
          <p:nvSpPr>
            <p:cNvPr id="3" name="Rectangle 2"/>
            <p:cNvSpPr/>
            <p:nvPr/>
          </p:nvSpPr>
          <p:spPr>
            <a:xfrm>
              <a:off x="2003027" y="976745"/>
              <a:ext cx="4505274" cy="707886"/>
            </a:xfrm>
            <a:prstGeom prst="rect">
              <a:avLst/>
            </a:prstGeom>
            <a:ln w="31750">
              <a:solidFill>
                <a:srgbClr val="0070C0"/>
              </a:solidFill>
            </a:ln>
          </p:spPr>
          <p:txBody>
            <a:bodyPr wrap="square">
              <a:spAutoFit/>
            </a:bodyPr>
            <a:lstStyle/>
            <a:p>
              <a:r>
                <a:rPr lang="en-US" sz="2000" b="1" dirty="0">
                  <a:solidFill>
                    <a:srgbClr val="111111"/>
                  </a:solidFill>
                  <a:latin typeface="Open Sans" panose="020B0604020202020204" charset="0"/>
                  <a:ea typeface="Open Sans" panose="020B0604020202020204" charset="0"/>
                  <a:cs typeface="Open Sans" panose="020B0604020202020204" charset="0"/>
                </a:rPr>
                <a:t>Location: 98, Clear Brook Lane Union Vale, New York, 12545, USA</a:t>
              </a:r>
              <a:endParaRPr lang="en-US" sz="2000" b="1" dirty="0">
                <a:latin typeface="Open Sans" panose="020B0604020202020204" charset="0"/>
                <a:ea typeface="Open Sans" panose="020B0604020202020204" charset="0"/>
                <a:cs typeface="Open Sans" panose="020B0604020202020204" charset="0"/>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256" y="1134785"/>
            <a:ext cx="1637072" cy="2182762"/>
          </a:xfrm>
          <a:prstGeom prst="rect">
            <a:avLst/>
          </a:prstGeom>
        </p:spPr>
      </p:pic>
      <p:cxnSp>
        <p:nvCxnSpPr>
          <p:cNvPr id="7" name="Straight Arrow Connector 6"/>
          <p:cNvCxnSpPr/>
          <p:nvPr/>
        </p:nvCxnSpPr>
        <p:spPr>
          <a:xfrm>
            <a:off x="5143500" y="1842672"/>
            <a:ext cx="1101467" cy="965051"/>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1" name="Google Shape;64;p14"/>
          <p:cNvPicPr preferRelativeResize="0"/>
          <p:nvPr/>
        </p:nvPicPr>
        <p:blipFill>
          <a:blip r:embed="rId5">
            <a:alphaModFix/>
          </a:blip>
          <a:stretch>
            <a:fillRect/>
          </a:stretch>
        </p:blipFill>
        <p:spPr>
          <a:xfrm>
            <a:off x="152402" y="4651025"/>
            <a:ext cx="8839196" cy="403010"/>
          </a:xfrm>
          <a:prstGeom prst="rect">
            <a:avLst/>
          </a:prstGeom>
          <a:noFill/>
          <a:ln>
            <a:noFill/>
          </a:ln>
        </p:spPr>
      </p:pic>
      <p:sp>
        <p:nvSpPr>
          <p:cNvPr id="9" name="Rectangle 8"/>
          <p:cNvSpPr/>
          <p:nvPr/>
        </p:nvSpPr>
        <p:spPr>
          <a:xfrm>
            <a:off x="417166" y="193123"/>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CHS DFE TEAM 1</a:t>
            </a:r>
            <a:endParaRPr lang="en-US" sz="2400" dirty="0"/>
          </a:p>
        </p:txBody>
      </p:sp>
    </p:spTree>
    <p:extLst>
      <p:ext uri="{BB962C8B-B14F-4D97-AF65-F5344CB8AC3E}">
        <p14:creationId xmlns:p14="http://schemas.microsoft.com/office/powerpoint/2010/main" val="116434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01: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306433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02: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257223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03: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1416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04: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407150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05: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317343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p:cNvGrpSpPr/>
          <p:nvPr/>
        </p:nvGrpSpPr>
        <p:grpSpPr>
          <a:xfrm>
            <a:off x="159491" y="472054"/>
            <a:ext cx="8832107" cy="4581672"/>
            <a:chOff x="127590" y="333823"/>
            <a:chExt cx="8878186" cy="4581672"/>
          </a:xfrm>
        </p:grpSpPr>
        <p:sp>
          <p:nvSpPr>
            <p:cNvPr id="14" name="Google Shape;65;p14"/>
            <p:cNvSpPr/>
            <p:nvPr/>
          </p:nvSpPr>
          <p:spPr>
            <a:xfrm>
              <a:off x="6702950" y="854884"/>
              <a:ext cx="2019280" cy="198136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p:cNvGrpSpPr/>
            <p:nvPr/>
          </p:nvGrpSpPr>
          <p:grpSpPr>
            <a:xfrm>
              <a:off x="127590" y="333823"/>
              <a:ext cx="8878186" cy="4581672"/>
              <a:chOff x="138223" y="355089"/>
              <a:chExt cx="8878186" cy="4581672"/>
            </a:xfrm>
          </p:grpSpPr>
          <p:grpSp>
            <p:nvGrpSpPr>
              <p:cNvPr id="6" name="Group 5"/>
              <p:cNvGrpSpPr/>
              <p:nvPr/>
            </p:nvGrpSpPr>
            <p:grpSpPr>
              <a:xfrm>
                <a:off x="138223" y="355089"/>
                <a:ext cx="8878186" cy="4581672"/>
                <a:chOff x="225699" y="195600"/>
                <a:chExt cx="8878186" cy="4581672"/>
              </a:xfrm>
            </p:grpSpPr>
            <p:pic>
              <p:nvPicPr>
                <p:cNvPr id="100" name="Google Shape;100;p14"/>
                <p:cNvPicPr preferRelativeResize="0"/>
                <p:nvPr/>
              </p:nvPicPr>
              <p:blipFill rotWithShape="1">
                <a:blip r:embed="rId3">
                  <a:alphaModFix/>
                </a:blip>
                <a:srcRect/>
                <a:stretch/>
              </p:blipFill>
              <p:spPr>
                <a:xfrm>
                  <a:off x="883492" y="1017824"/>
                  <a:ext cx="5791147" cy="3759448"/>
                </a:xfrm>
                <a:prstGeom prst="rect">
                  <a:avLst/>
                </a:prstGeom>
                <a:noFill/>
                <a:ln>
                  <a:noFill/>
                </a:ln>
              </p:spPr>
            </p:pic>
            <p:sp>
              <p:nvSpPr>
                <p:cNvPr id="101" name="Google Shape;101;p14"/>
                <p:cNvSpPr txBox="1"/>
                <p:nvPr/>
              </p:nvSpPr>
              <p:spPr>
                <a:xfrm>
                  <a:off x="225699" y="195600"/>
                  <a:ext cx="8878186" cy="321084"/>
                </a:xfrm>
                <a:prstGeom prst="rect">
                  <a:avLst/>
                </a:prstGeom>
                <a:noFill/>
                <a:ln>
                  <a:noFill/>
                </a:ln>
              </p:spPr>
              <p:txBody>
                <a:bodyPr spcFirstLastPara="1" wrap="square" lIns="68569" tIns="34275" rIns="68569" bIns="34275" anchor="t" anchorCtr="0">
                  <a:noAutofit/>
                </a:bodyPr>
                <a:lstStyle/>
                <a:p>
                  <a:r>
                    <a:rPr lang="en-US" sz="2400" b="1" u="sng" dirty="0">
                      <a:solidFill>
                        <a:schemeClr val="dk1"/>
                      </a:solidFill>
                      <a:latin typeface="Calibri"/>
                      <a:ea typeface="Calibri"/>
                      <a:cs typeface="Calibri"/>
                      <a:sym typeface="Calibri"/>
                    </a:rPr>
                    <a:t>Image 06: Date: MM/DD/YYYY Time: HH:MM:SS  (</a:t>
                  </a:r>
                  <a:r>
                    <a:rPr lang="en-US" sz="2400" b="1" u="sng" dirty="0" err="1">
                      <a:solidFill>
                        <a:schemeClr val="dk1"/>
                      </a:solidFill>
                      <a:latin typeface="Calibri"/>
                      <a:ea typeface="Calibri"/>
                      <a:cs typeface="Calibri"/>
                      <a:sym typeface="Calibri"/>
                    </a:rPr>
                    <a:t>H:MM:SSam</a:t>
                  </a:r>
                  <a:r>
                    <a:rPr lang="en-US" sz="2400" b="1" u="sng" dirty="0">
                      <a:solidFill>
                        <a:schemeClr val="dk1"/>
                      </a:solidFill>
                      <a:latin typeface="Calibri"/>
                      <a:ea typeface="Calibri"/>
                      <a:cs typeface="Calibri"/>
                      <a:sym typeface="Calibri"/>
                    </a:rPr>
                    <a:t>/pm)</a:t>
                  </a:r>
                  <a:r>
                    <a:rPr lang="en-US"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3" name="Rectangle 2"/>
                <p:cNvSpPr/>
                <p:nvPr/>
              </p:nvSpPr>
              <p:spPr>
                <a:xfrm>
                  <a:off x="2008919" y="695395"/>
                  <a:ext cx="4497571" cy="1015663"/>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a:t>
                  </a:r>
                  <a:r>
                    <a:rPr lang="en-US" sz="2000" dirty="0">
                      <a:solidFill>
                        <a:srgbClr val="111111"/>
                      </a:solidFill>
                      <a:latin typeface="Roboto" pitchFamily="2" charset="0"/>
                    </a:rPr>
                    <a:t>fill in physical address here. Then insert an arrow pointing to location dot on the map. See example</a:t>
                  </a:r>
                  <a:endParaRPr lang="en-US" sz="2000" dirty="0"/>
                </a:p>
              </p:txBody>
            </p:sp>
          </p:grpSp>
          <p:sp>
            <p:nvSpPr>
              <p:cNvPr id="12" name="Rectangle 11"/>
              <p:cNvSpPr/>
              <p:nvPr/>
            </p:nvSpPr>
            <p:spPr>
              <a:xfrm>
                <a:off x="6419014" y="3579443"/>
                <a:ext cx="2303216" cy="830997"/>
              </a:xfrm>
              <a:prstGeom prst="rect">
                <a:avLst/>
              </a:prstGeom>
              <a:ln w="31750">
                <a:solidFill>
                  <a:srgbClr val="0070C0"/>
                </a:solidFill>
              </a:ln>
            </p:spPr>
            <p:txBody>
              <a:bodyPr wrap="square">
                <a:spAutoFit/>
              </a:bodyPr>
              <a:lstStyle/>
              <a:p>
                <a:r>
                  <a:rPr lang="en-US" sz="2000" b="1" dirty="0">
                    <a:solidFill>
                      <a:srgbClr val="111111"/>
                    </a:solidFill>
                    <a:latin typeface="Roboto" pitchFamily="2" charset="0"/>
                  </a:rPr>
                  <a:t>Location on Map:</a:t>
                </a:r>
                <a:br>
                  <a:rPr lang="en-US" sz="2000" b="1" dirty="0">
                    <a:solidFill>
                      <a:srgbClr val="111111"/>
                    </a:solidFill>
                    <a:latin typeface="Roboto" pitchFamily="2" charset="0"/>
                  </a:rPr>
                </a:br>
                <a:r>
                  <a:rPr lang="en-US" dirty="0">
                    <a:solidFill>
                      <a:srgbClr val="111111"/>
                    </a:solidFill>
                    <a:latin typeface="Roboto" pitchFamily="2" charset="0"/>
                  </a:rPr>
                  <a:t>Put a colored dot on the map where the address is.</a:t>
                </a:r>
                <a:endParaRPr lang="en-US" dirty="0"/>
              </a:p>
            </p:txBody>
          </p:sp>
          <p:sp>
            <p:nvSpPr>
              <p:cNvPr id="15" name="Google Shape;66;p14"/>
              <p:cNvSpPr txBox="1"/>
              <p:nvPr/>
            </p:nvSpPr>
            <p:spPr>
              <a:xfrm>
                <a:off x="6702950" y="1292324"/>
                <a:ext cx="2019280" cy="96569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Insert Corresponding </a:t>
                </a: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Image Here</a:t>
                </a:r>
                <a:endParaRPr b="1" dirty="0">
                  <a:solidFill>
                    <a:srgbClr val="FFFFFF"/>
                  </a:solidFill>
                  <a:latin typeface="Open Sans"/>
                  <a:ea typeface="Open Sans"/>
                  <a:cs typeface="Open Sans"/>
                  <a:sym typeface="Open Sans"/>
                </a:endParaRPr>
              </a:p>
            </p:txBody>
          </p:sp>
        </p:grpSp>
      </p:grpSp>
      <p:pic>
        <p:nvPicPr>
          <p:cNvPr id="17"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8" name="Rectangle 17"/>
          <p:cNvSpPr/>
          <p:nvPr/>
        </p:nvSpPr>
        <p:spPr>
          <a:xfrm>
            <a:off x="152402" y="128770"/>
            <a:ext cx="8301531" cy="461665"/>
          </a:xfrm>
          <a:prstGeom prst="rect">
            <a:avLst/>
          </a:prstGeom>
        </p:spPr>
        <p:txBody>
          <a:bodyPr wrap="square">
            <a:spAutoFit/>
          </a:bodyPr>
          <a:lstStyle/>
          <a:p>
            <a:r>
              <a:rPr lang="en-US" sz="2400" b="1" dirty="0" err="1">
                <a:solidFill>
                  <a:srgbClr val="6091BA"/>
                </a:solidFill>
                <a:latin typeface="Open Sans"/>
                <a:ea typeface="Open Sans"/>
                <a:cs typeface="Open Sans"/>
                <a:sym typeface="Open Sans"/>
              </a:rPr>
              <a:t>Medata</a:t>
            </a:r>
            <a:r>
              <a:rPr lang="en-US" sz="2400" b="1" dirty="0">
                <a:solidFill>
                  <a:srgbClr val="6091BA"/>
                </a:solidFill>
                <a:latin typeface="Open Sans"/>
                <a:ea typeface="Open Sans"/>
                <a:cs typeface="Open Sans"/>
                <a:sym typeface="Open Sans"/>
              </a:rPr>
              <a:t> Tracking Project – Put your team name here</a:t>
            </a:r>
            <a:endParaRPr lang="en-US" sz="2400" dirty="0"/>
          </a:p>
        </p:txBody>
      </p:sp>
    </p:spTree>
    <p:extLst>
      <p:ext uri="{BB962C8B-B14F-4D97-AF65-F5344CB8AC3E}">
        <p14:creationId xmlns:p14="http://schemas.microsoft.com/office/powerpoint/2010/main" val="12778238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952</Words>
  <Application>Microsoft Office PowerPoint</Application>
  <PresentationFormat>On-screen Show (16:9)</PresentationFormat>
  <Paragraphs>73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Roboto</vt:lpstr>
      <vt:lpstr>Arial</vt:lpstr>
      <vt:lpstr>Calibri</vt:lpstr>
      <vt:lpstr>Open Sans</vt:lpstr>
      <vt:lpstr>Simple Light</vt:lpstr>
      <vt:lpstr>PowerPoint Presentation</vt:lpstr>
      <vt:lpstr>Metadata Tracking Project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Parrish</dc:creator>
  <cp:lastModifiedBy>Zain Alexander Iqbal</cp:lastModifiedBy>
  <cp:revision>19</cp:revision>
  <dcterms:modified xsi:type="dcterms:W3CDTF">2020-11-30T21:51:28Z</dcterms:modified>
</cp:coreProperties>
</file>