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embeddedFontLst>
    <p:embeddedFont>
      <p:font typeface="Open Sans" panose="020B0806030504020204" pitchFamily="34" charset="0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2" d="100"/>
          <a:sy n="162" d="100"/>
        </p:scale>
        <p:origin x="144" y="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a7a000f1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a7a000f1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91BA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 amt="37000"/>
          </a:blip>
          <a:srcRect t="4925" b="-5448"/>
          <a:stretch/>
        </p:blipFill>
        <p:spPr>
          <a:xfrm>
            <a:off x="-46375" y="0"/>
            <a:ext cx="9190377" cy="5438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536" y="4663675"/>
            <a:ext cx="8822928" cy="402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4463" y="2670200"/>
            <a:ext cx="8175075" cy="8139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862625" y="2877750"/>
            <a:ext cx="7417800" cy="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INSERT NAME OF ACTIVITY TITLE HERE</a:t>
            </a:r>
            <a:endParaRPr sz="1600" b="1"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DF69F9-3720-839D-39FB-FFA5F37B93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4330" y="1598027"/>
            <a:ext cx="7695340" cy="93584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282761"/>
            <a:ext cx="8520600" cy="397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HEADER TYPE</a:t>
            </a:r>
            <a:endParaRPr sz="2400" b="1">
              <a:solidFill>
                <a:srgbClr val="6091B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Body copy goes here….</a:t>
            </a:r>
            <a:endParaRPr sz="14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Use only Open Sans for the typeface.</a:t>
            </a:r>
            <a:endParaRPr sz="14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Use only these colors: Black, White and...</a:t>
            </a:r>
            <a:endParaRPr sz="14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5" name="Google Shape;65;p14"/>
          <p:cNvSpPr/>
          <p:nvPr/>
        </p:nvSpPr>
        <p:spPr>
          <a:xfrm>
            <a:off x="6040800" y="447325"/>
            <a:ext cx="2791500" cy="27915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66;p14"/>
          <p:cNvSpPr txBox="1"/>
          <p:nvPr/>
        </p:nvSpPr>
        <p:spPr>
          <a:xfrm>
            <a:off x="6040800" y="1419200"/>
            <a:ext cx="2791500" cy="7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Photos should preferably be a square - although horizontal or vertical are accepted</a:t>
            </a:r>
            <a:endParaRPr b="1"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6040800" y="3287950"/>
            <a:ext cx="279150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B7B7B7"/>
                </a:solidFill>
                <a:latin typeface="Open Sans"/>
                <a:ea typeface="Open Sans"/>
                <a:cs typeface="Open Sans"/>
                <a:sym typeface="Open Sans"/>
              </a:rPr>
              <a:t>Captions should be shown like this...</a:t>
            </a:r>
            <a:endParaRPr sz="1100">
              <a:solidFill>
                <a:srgbClr val="B7B7B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8" name="Google Shape;68;p14"/>
          <p:cNvSpPr/>
          <p:nvPr/>
        </p:nvSpPr>
        <p:spPr>
          <a:xfrm>
            <a:off x="422725" y="2198223"/>
            <a:ext cx="1040700" cy="1040700"/>
          </a:xfrm>
          <a:prstGeom prst="rect">
            <a:avLst/>
          </a:prstGeom>
          <a:solidFill>
            <a:srgbClr val="6091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4"/>
          <p:cNvSpPr txBox="1"/>
          <p:nvPr/>
        </p:nvSpPr>
        <p:spPr>
          <a:xfrm>
            <a:off x="422784" y="2492550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#6091ba</a:t>
            </a:r>
            <a:endParaRPr sz="1100" b="1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0" name="Google Shape;70;p14"/>
          <p:cNvSpPr/>
          <p:nvPr/>
        </p:nvSpPr>
        <p:spPr>
          <a:xfrm>
            <a:off x="1626059" y="2198223"/>
            <a:ext cx="1040700" cy="1040700"/>
          </a:xfrm>
          <a:prstGeom prst="rect">
            <a:avLst/>
          </a:prstGeom>
          <a:solidFill>
            <a:srgbClr val="9FCC3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4"/>
          <p:cNvSpPr txBox="1"/>
          <p:nvPr/>
        </p:nvSpPr>
        <p:spPr>
          <a:xfrm>
            <a:off x="1626119" y="2492550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#9fcc3b</a:t>
            </a:r>
            <a:endParaRPr sz="1100" b="1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2" name="Google Shape;72;p14"/>
          <p:cNvSpPr/>
          <p:nvPr/>
        </p:nvSpPr>
        <p:spPr>
          <a:xfrm>
            <a:off x="2829394" y="2198223"/>
            <a:ext cx="1040700" cy="1040700"/>
          </a:xfrm>
          <a:prstGeom prst="rect">
            <a:avLst/>
          </a:prstGeom>
          <a:solidFill>
            <a:srgbClr val="8D64A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4"/>
          <p:cNvSpPr txBox="1"/>
          <p:nvPr/>
        </p:nvSpPr>
        <p:spPr>
          <a:xfrm>
            <a:off x="2829453" y="2492550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#8d64aa</a:t>
            </a:r>
            <a:endParaRPr sz="1100" b="1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4" name="Google Shape;74;p14"/>
          <p:cNvSpPr/>
          <p:nvPr/>
        </p:nvSpPr>
        <p:spPr>
          <a:xfrm>
            <a:off x="4048594" y="2198223"/>
            <a:ext cx="1040700" cy="1040700"/>
          </a:xfrm>
          <a:prstGeom prst="rect">
            <a:avLst/>
          </a:prstGeom>
          <a:solidFill>
            <a:srgbClr val="F8A81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4"/>
          <p:cNvSpPr txBox="1"/>
          <p:nvPr/>
        </p:nvSpPr>
        <p:spPr>
          <a:xfrm>
            <a:off x="4048653" y="2492550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#f8a81b</a:t>
            </a:r>
            <a:endParaRPr sz="1100" b="1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On-screen Show (16:9)</PresentationFormat>
  <Paragraphs>13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Open Sans</vt:lpstr>
      <vt:lpstr>Simple Light</vt:lpstr>
      <vt:lpstr>PowerPoint Presentation</vt:lpstr>
      <vt:lpstr>HEADER TYPE Body copy goes here….  Use only Open Sans for the typeface.  Use only these colors: Black, White and...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Zain Alexander Iqbal</cp:lastModifiedBy>
  <cp:revision>1</cp:revision>
  <dcterms:modified xsi:type="dcterms:W3CDTF">2023-05-12T16:58:35Z</dcterms:modified>
</cp:coreProperties>
</file>