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70" r:id="rId3"/>
    <p:sldId id="257" r:id="rId4"/>
    <p:sldId id="265" r:id="rId5"/>
    <p:sldId id="263" r:id="rId6"/>
    <p:sldId id="297" r:id="rId7"/>
    <p:sldId id="299" r:id="rId8"/>
    <p:sldId id="300" r:id="rId9"/>
    <p:sldId id="301" r:id="rId10"/>
    <p:sldId id="302" r:id="rId11"/>
    <p:sldId id="303" r:id="rId12"/>
    <p:sldId id="304" r:id="rId13"/>
    <p:sldId id="305" r:id="rId14"/>
    <p:sldId id="306" r:id="rId15"/>
    <p:sldId id="307" r:id="rId16"/>
    <p:sldId id="308" r:id="rId17"/>
    <p:sldId id="309" r:id="rId18"/>
    <p:sldId id="310" r:id="rId19"/>
  </p:sldIdLst>
  <p:sldSz cx="9144000" cy="5143500" type="screen16x9"/>
  <p:notesSz cx="6858000" cy="9144000"/>
  <p:embeddedFontLst>
    <p:embeddedFont>
      <p:font typeface="Assistant" pitchFamily="2" charset="-79"/>
      <p:regular r:id="rId21"/>
      <p:bold r:id="rId22"/>
    </p:embeddedFont>
    <p:embeddedFont>
      <p:font typeface="Encode Sans Black" panose="020B0604020202020204" charset="0"/>
      <p:bold r:id="rId23"/>
    </p:embeddedFont>
    <p:embeddedFont>
      <p:font typeface="Open Sans" panose="020B0806030504020204"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C3B"/>
    <a:srgbClr val="F8A81B"/>
    <a:srgbClr val="8D64AA"/>
    <a:srgbClr val="6091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62" d="100"/>
          <a:sy n="162" d="100"/>
        </p:scale>
        <p:origin x="14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450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869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1777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5114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9378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02700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3020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9804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968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818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0767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6962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93548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245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0560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137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cad.onshape.com"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5.jpg"/><Relationship Id="rId4" Type="http://schemas.openxmlformats.org/officeDocument/2006/relationships/hyperlink" Target="http://www.youtube.com/watch?v=ERSAaQrUpbc"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ERSAaQrUpbc"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7.jpg"/><Relationship Id="rId4" Type="http://schemas.openxmlformats.org/officeDocument/2006/relationships/hyperlink" Target="http://www.youtube.com/watch?v=4ic6bFOEdz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4ic6bFOEdzs"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Creating a 3D Print</a:t>
            </a:r>
            <a:endParaRPr sz="1600" b="1" dirty="0">
              <a:solidFill>
                <a:srgbClr val="FFFFFF"/>
              </a:solidFill>
              <a:latin typeface="Open Sans"/>
              <a:ea typeface="Open Sans"/>
              <a:cs typeface="Open Sans"/>
              <a:sym typeface="Open Sans"/>
            </a:endParaRPr>
          </a:p>
        </p:txBody>
      </p:sp>
      <p:pic>
        <p:nvPicPr>
          <p:cNvPr id="3" name="Picture 2">
            <a:extLst>
              <a:ext uri="{FF2B5EF4-FFF2-40B4-BE49-F238E27FC236}">
                <a16:creationId xmlns:a16="http://schemas.microsoft.com/office/drawing/2014/main" id="{39008828-EE62-CF4F-5937-064A26FEEC52}"/>
              </a:ext>
            </a:extLst>
          </p:cNvPr>
          <p:cNvPicPr>
            <a:picLocks noChangeAspect="1"/>
          </p:cNvPicPr>
          <p:nvPr/>
        </p:nvPicPr>
        <p:blipFill>
          <a:blip r:embed="rId6"/>
          <a:stretch>
            <a:fillRect/>
          </a:stretch>
        </p:blipFill>
        <p:spPr>
          <a:xfrm>
            <a:off x="298220" y="1630830"/>
            <a:ext cx="8546609" cy="103937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824;p42">
            <a:extLst>
              <a:ext uri="{FF2B5EF4-FFF2-40B4-BE49-F238E27FC236}">
                <a16:creationId xmlns:a16="http://schemas.microsoft.com/office/drawing/2014/main" id="{F0C7E9A5-AC04-1B74-5108-E1CAE8635C11}"/>
              </a:ext>
            </a:extLst>
          </p:cNvPr>
          <p:cNvSpPr txBox="1">
            <a:spLocks noGrp="1"/>
          </p:cNvSpPr>
          <p:nvPr>
            <p:ph type="title"/>
          </p:nvPr>
        </p:nvSpPr>
        <p:spPr>
          <a:xfrm>
            <a:off x="189876" y="203151"/>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chemeClr val="tx1"/>
                </a:solidFill>
              </a:rPr>
              <a:t>Creating the Model</a:t>
            </a:r>
            <a:endParaRPr>
              <a:solidFill>
                <a:schemeClr val="tx1"/>
              </a:solidFill>
            </a:endParaRPr>
          </a:p>
        </p:txBody>
      </p:sp>
      <p:sp>
        <p:nvSpPr>
          <p:cNvPr id="3" name="Google Shape;1825;p42">
            <a:extLst>
              <a:ext uri="{FF2B5EF4-FFF2-40B4-BE49-F238E27FC236}">
                <a16:creationId xmlns:a16="http://schemas.microsoft.com/office/drawing/2014/main" id="{4BBF4916-C941-A7DF-458F-32A84ABF8956}"/>
              </a:ext>
            </a:extLst>
          </p:cNvPr>
          <p:cNvSpPr txBox="1">
            <a:spLocks noGrp="1"/>
          </p:cNvSpPr>
          <p:nvPr>
            <p:ph type="body" idx="1"/>
          </p:nvPr>
        </p:nvSpPr>
        <p:spPr>
          <a:xfrm>
            <a:off x="189876" y="973878"/>
            <a:ext cx="77040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chemeClr val="tx1"/>
                </a:solidFill>
              </a:rPr>
              <a:t>Make sure someone in your group has a computer. Navigate to </a:t>
            </a:r>
            <a:r>
              <a:rPr lang="en" u="sng">
                <a:solidFill>
                  <a:schemeClr val="tx1"/>
                </a:solidFill>
                <a:hlinkClick r:id="rId3">
                  <a:extLst>
                    <a:ext uri="{A12FA001-AC4F-418D-AE19-62706E023703}">
                      <ahyp:hlinkClr xmlns:ahyp="http://schemas.microsoft.com/office/drawing/2018/hyperlinkcolor" val="tx"/>
                    </a:ext>
                  </a:extLst>
                </a:hlinkClick>
              </a:rPr>
              <a:t>cad.onshape.com</a:t>
            </a:r>
            <a:r>
              <a:rPr lang="en">
                <a:solidFill>
                  <a:schemeClr val="tx1"/>
                </a:solidFill>
              </a:rPr>
              <a:t> on your browser and create your account.</a:t>
            </a:r>
            <a:endParaRPr>
              <a:solidFill>
                <a:schemeClr val="tx1"/>
              </a:solidFill>
            </a:endParaRPr>
          </a:p>
          <a:p>
            <a:pPr marL="0" lvl="0" indent="0" algn="l" rtl="0">
              <a:lnSpc>
                <a:spcPct val="150000"/>
              </a:lnSpc>
              <a:spcBef>
                <a:spcPts val="1600"/>
              </a:spcBef>
              <a:spcAft>
                <a:spcPts val="1600"/>
              </a:spcAft>
              <a:buNone/>
            </a:pPr>
            <a:r>
              <a:rPr lang="en">
                <a:solidFill>
                  <a:schemeClr val="tx1"/>
                </a:solidFill>
              </a:rPr>
              <a:t>I’ll make sure at least one person in your group is on the website and I’ll walk around if there are any issues we need to troubleshoot. We’ll take </a:t>
            </a:r>
            <a:r>
              <a:rPr lang="en" b="1">
                <a:solidFill>
                  <a:schemeClr val="tx1"/>
                </a:solidFill>
              </a:rPr>
              <a:t>two minutes</a:t>
            </a:r>
            <a:r>
              <a:rPr lang="en">
                <a:solidFill>
                  <a:schemeClr val="tx1"/>
                </a:solidFill>
              </a:rPr>
              <a:t> to do this.</a:t>
            </a:r>
            <a:endParaRPr>
              <a:solidFill>
                <a:schemeClr val="tx1"/>
              </a:solidFill>
            </a:endParaRPr>
          </a:p>
        </p:txBody>
      </p:sp>
      <p:sp>
        <p:nvSpPr>
          <p:cNvPr id="4" name="Google Shape;1826;p42">
            <a:extLst>
              <a:ext uri="{FF2B5EF4-FFF2-40B4-BE49-F238E27FC236}">
                <a16:creationId xmlns:a16="http://schemas.microsoft.com/office/drawing/2014/main" id="{9B14FB56-E2EF-1351-7764-D260E251B96F}"/>
              </a:ext>
            </a:extLst>
          </p:cNvPr>
          <p:cNvSpPr txBox="1"/>
          <p:nvPr/>
        </p:nvSpPr>
        <p:spPr>
          <a:xfrm>
            <a:off x="396205" y="410815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827;p42">
            <a:extLst>
              <a:ext uri="{FF2B5EF4-FFF2-40B4-BE49-F238E27FC236}">
                <a16:creationId xmlns:a16="http://schemas.microsoft.com/office/drawing/2014/main" id="{0636C760-7CA7-81E8-9D3A-DCCBADA8AA0A}"/>
              </a:ext>
            </a:extLst>
          </p:cNvPr>
          <p:cNvSpPr txBox="1"/>
          <p:nvPr/>
        </p:nvSpPr>
        <p:spPr>
          <a:xfrm>
            <a:off x="1651656" y="410815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828;p42">
            <a:extLst>
              <a:ext uri="{FF2B5EF4-FFF2-40B4-BE49-F238E27FC236}">
                <a16:creationId xmlns:a16="http://schemas.microsoft.com/office/drawing/2014/main" id="{1F4846FD-0DAD-02AA-A648-64209ACD25D1}"/>
              </a:ext>
            </a:extLst>
          </p:cNvPr>
          <p:cNvSpPr txBox="1"/>
          <p:nvPr/>
        </p:nvSpPr>
        <p:spPr>
          <a:xfrm>
            <a:off x="2907306" y="410813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829;p42">
            <a:extLst>
              <a:ext uri="{FF2B5EF4-FFF2-40B4-BE49-F238E27FC236}">
                <a16:creationId xmlns:a16="http://schemas.microsoft.com/office/drawing/2014/main" id="{18CA7E3A-829A-59B1-4A7C-E0F9C8B7D179}"/>
              </a:ext>
            </a:extLst>
          </p:cNvPr>
          <p:cNvSpPr txBox="1"/>
          <p:nvPr/>
        </p:nvSpPr>
        <p:spPr>
          <a:xfrm>
            <a:off x="4164294" y="410814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830;p42">
            <a:extLst>
              <a:ext uri="{FF2B5EF4-FFF2-40B4-BE49-F238E27FC236}">
                <a16:creationId xmlns:a16="http://schemas.microsoft.com/office/drawing/2014/main" id="{2EAA417E-DC09-8FB4-87A7-54726F95979C}"/>
              </a:ext>
            </a:extLst>
          </p:cNvPr>
          <p:cNvSpPr txBox="1"/>
          <p:nvPr/>
        </p:nvSpPr>
        <p:spPr>
          <a:xfrm>
            <a:off x="5418407" y="410814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831;p42">
            <a:extLst>
              <a:ext uri="{FF2B5EF4-FFF2-40B4-BE49-F238E27FC236}">
                <a16:creationId xmlns:a16="http://schemas.microsoft.com/office/drawing/2014/main" id="{BB48B884-F81B-7DD2-05CC-E6ACDA6A6CD8}"/>
              </a:ext>
            </a:extLst>
          </p:cNvPr>
          <p:cNvSpPr txBox="1"/>
          <p:nvPr/>
        </p:nvSpPr>
        <p:spPr>
          <a:xfrm>
            <a:off x="0" y="443379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832;p42">
            <a:extLst>
              <a:ext uri="{FF2B5EF4-FFF2-40B4-BE49-F238E27FC236}">
                <a16:creationId xmlns:a16="http://schemas.microsoft.com/office/drawing/2014/main" id="{21599EB9-B826-1401-E1AB-2449F8F3522E}"/>
              </a:ext>
            </a:extLst>
          </p:cNvPr>
          <p:cNvSpPr txBox="1"/>
          <p:nvPr/>
        </p:nvSpPr>
        <p:spPr>
          <a:xfrm>
            <a:off x="1255447" y="443379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833;p42">
            <a:extLst>
              <a:ext uri="{FF2B5EF4-FFF2-40B4-BE49-F238E27FC236}">
                <a16:creationId xmlns:a16="http://schemas.microsoft.com/office/drawing/2014/main" id="{A21200A6-7CC4-CD72-1031-098500634FBE}"/>
              </a:ext>
            </a:extLst>
          </p:cNvPr>
          <p:cNvSpPr txBox="1"/>
          <p:nvPr/>
        </p:nvSpPr>
        <p:spPr>
          <a:xfrm>
            <a:off x="3768095" y="444049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834;p42">
            <a:extLst>
              <a:ext uri="{FF2B5EF4-FFF2-40B4-BE49-F238E27FC236}">
                <a16:creationId xmlns:a16="http://schemas.microsoft.com/office/drawing/2014/main" id="{7EA55D37-001E-CAA7-870A-EF90DB32B52C}"/>
              </a:ext>
            </a:extLst>
          </p:cNvPr>
          <p:cNvSpPr txBox="1"/>
          <p:nvPr/>
        </p:nvSpPr>
        <p:spPr>
          <a:xfrm>
            <a:off x="2511098" y="4433780"/>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835;p42">
            <a:extLst>
              <a:ext uri="{FF2B5EF4-FFF2-40B4-BE49-F238E27FC236}">
                <a16:creationId xmlns:a16="http://schemas.microsoft.com/office/drawing/2014/main" id="{0DA4E2B9-2BCD-267B-A229-7C5A8A740241}"/>
              </a:ext>
            </a:extLst>
          </p:cNvPr>
          <p:cNvSpPr txBox="1"/>
          <p:nvPr/>
        </p:nvSpPr>
        <p:spPr>
          <a:xfrm>
            <a:off x="5022208" y="444049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grpSp>
        <p:nvGrpSpPr>
          <p:cNvPr id="14" name="Google Shape;1836;p42">
            <a:extLst>
              <a:ext uri="{FF2B5EF4-FFF2-40B4-BE49-F238E27FC236}">
                <a16:creationId xmlns:a16="http://schemas.microsoft.com/office/drawing/2014/main" id="{A2373040-9BD3-3150-A0D4-3CF35F6DADDD}"/>
              </a:ext>
            </a:extLst>
          </p:cNvPr>
          <p:cNvGrpSpPr/>
          <p:nvPr/>
        </p:nvGrpSpPr>
        <p:grpSpPr>
          <a:xfrm>
            <a:off x="6214806" y="3243705"/>
            <a:ext cx="1823815" cy="1358496"/>
            <a:chOff x="4972436" y="1171675"/>
            <a:chExt cx="3697173" cy="2826078"/>
          </a:xfrm>
        </p:grpSpPr>
        <p:sp>
          <p:nvSpPr>
            <p:cNvPr id="15" name="Google Shape;1837;p42">
              <a:extLst>
                <a:ext uri="{FF2B5EF4-FFF2-40B4-BE49-F238E27FC236}">
                  <a16:creationId xmlns:a16="http://schemas.microsoft.com/office/drawing/2014/main" id="{B6540E51-0B5E-4F60-88ED-AC9D53E15B29}"/>
                </a:ext>
              </a:extLst>
            </p:cNvPr>
            <p:cNvSpPr/>
            <p:nvPr/>
          </p:nvSpPr>
          <p:spPr>
            <a:xfrm>
              <a:off x="5065825" y="1253975"/>
              <a:ext cx="3534300" cy="2197200"/>
            </a:xfrm>
            <a:prstGeom prst="rect">
              <a:avLst/>
            </a:prstGeom>
            <a:solidFill>
              <a:srgbClr val="D4EBD0"/>
            </a:solidFill>
            <a:ln>
              <a:noFill/>
            </a:ln>
          </p:spPr>
          <p:txBody>
            <a:bodyPr spcFirstLastPara="1" wrap="square" lIns="91425" tIns="91425" rIns="91425" bIns="9142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nvGrpSpPr>
            <p:cNvPr id="16" name="Google Shape;1838;p42">
              <a:extLst>
                <a:ext uri="{FF2B5EF4-FFF2-40B4-BE49-F238E27FC236}">
                  <a16:creationId xmlns:a16="http://schemas.microsoft.com/office/drawing/2014/main" id="{9402E798-2EA1-4E39-3DBC-EACD4BEE06C0}"/>
                </a:ext>
              </a:extLst>
            </p:cNvPr>
            <p:cNvGrpSpPr/>
            <p:nvPr/>
          </p:nvGrpSpPr>
          <p:grpSpPr>
            <a:xfrm>
              <a:off x="6174729" y="3511804"/>
              <a:ext cx="1295997" cy="485949"/>
              <a:chOff x="6186183" y="3515973"/>
              <a:chExt cx="1273207" cy="477404"/>
            </a:xfrm>
          </p:grpSpPr>
          <p:sp>
            <p:nvSpPr>
              <p:cNvPr id="68" name="Google Shape;1839;p42">
                <a:extLst>
                  <a:ext uri="{FF2B5EF4-FFF2-40B4-BE49-F238E27FC236}">
                    <a16:creationId xmlns:a16="http://schemas.microsoft.com/office/drawing/2014/main" id="{94C78D97-F645-91C4-A8E6-98C89682F434}"/>
                  </a:ext>
                </a:extLst>
              </p:cNvPr>
              <p:cNvSpPr/>
              <p:nvPr/>
            </p:nvSpPr>
            <p:spPr>
              <a:xfrm flipH="1">
                <a:off x="7125532" y="3594865"/>
                <a:ext cx="309346" cy="37838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69" name="Google Shape;1840;p42">
                <a:extLst>
                  <a:ext uri="{FF2B5EF4-FFF2-40B4-BE49-F238E27FC236}">
                    <a16:creationId xmlns:a16="http://schemas.microsoft.com/office/drawing/2014/main" id="{5D6673EC-946D-80BE-78B8-379C9875DC21}"/>
                  </a:ext>
                </a:extLst>
              </p:cNvPr>
              <p:cNvSpPr/>
              <p:nvPr/>
            </p:nvSpPr>
            <p:spPr>
              <a:xfrm>
                <a:off x="6207065" y="3613098"/>
                <a:ext cx="309346" cy="35580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0" name="Google Shape;1841;p42">
                <a:extLst>
                  <a:ext uri="{FF2B5EF4-FFF2-40B4-BE49-F238E27FC236}">
                    <a16:creationId xmlns:a16="http://schemas.microsoft.com/office/drawing/2014/main" id="{03279D39-CEC8-A182-9BDC-D0D6A7DECDA3}"/>
                  </a:ext>
                </a:extLst>
              </p:cNvPr>
              <p:cNvSpPr/>
              <p:nvPr/>
            </p:nvSpPr>
            <p:spPr>
              <a:xfrm>
                <a:off x="6442905" y="3531808"/>
                <a:ext cx="759000" cy="143400"/>
              </a:xfrm>
              <a:prstGeom prst="rect">
                <a:avLst/>
              </a:prstGeom>
              <a:solidFill>
                <a:srgbClr val="D4EBD0"/>
              </a:solidFill>
              <a:ln w="9525" cap="flat" cmpd="sng">
                <a:solidFill>
                  <a:srgbClr val="666666"/>
                </a:solidFill>
                <a:prstDash val="solid"/>
                <a:round/>
                <a:headEnd type="none" w="sm" len="sm"/>
                <a:tailEnd type="none" w="sm" len="sm"/>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1" name="Google Shape;1842;p42">
                <a:extLst>
                  <a:ext uri="{FF2B5EF4-FFF2-40B4-BE49-F238E27FC236}">
                    <a16:creationId xmlns:a16="http://schemas.microsoft.com/office/drawing/2014/main" id="{0DCDBA0B-2AF5-007B-A081-2E9F60089360}"/>
                  </a:ext>
                </a:extLst>
              </p:cNvPr>
              <p:cNvSpPr/>
              <p:nvPr/>
            </p:nvSpPr>
            <p:spPr>
              <a:xfrm>
                <a:off x="6373742" y="3779238"/>
                <a:ext cx="22" cy="1833"/>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2" name="Google Shape;1843;p42">
                <a:extLst>
                  <a:ext uri="{FF2B5EF4-FFF2-40B4-BE49-F238E27FC236}">
                    <a16:creationId xmlns:a16="http://schemas.microsoft.com/office/drawing/2014/main" id="{9F49B64E-22D7-B46E-7107-A3ACAAD2B18D}"/>
                  </a:ext>
                </a:extLst>
              </p:cNvPr>
              <p:cNvSpPr/>
              <p:nvPr/>
            </p:nvSpPr>
            <p:spPr>
              <a:xfrm>
                <a:off x="6346692" y="3813503"/>
                <a:ext cx="1833" cy="5432"/>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3" name="Google Shape;1844;p42">
                <a:extLst>
                  <a:ext uri="{FF2B5EF4-FFF2-40B4-BE49-F238E27FC236}">
                    <a16:creationId xmlns:a16="http://schemas.microsoft.com/office/drawing/2014/main" id="{3F7ECC2E-8F97-07BE-370F-BD4890613A37}"/>
                  </a:ext>
                </a:extLst>
              </p:cNvPr>
              <p:cNvSpPr/>
              <p:nvPr/>
            </p:nvSpPr>
            <p:spPr>
              <a:xfrm>
                <a:off x="7293519" y="3813503"/>
                <a:ext cx="3644" cy="3621"/>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4" name="Google Shape;1845;p42">
                <a:extLst>
                  <a:ext uri="{FF2B5EF4-FFF2-40B4-BE49-F238E27FC236}">
                    <a16:creationId xmlns:a16="http://schemas.microsoft.com/office/drawing/2014/main" id="{907AFB91-78B5-92FC-0B90-C560D1132155}"/>
                  </a:ext>
                </a:extLst>
              </p:cNvPr>
              <p:cNvSpPr/>
              <p:nvPr/>
            </p:nvSpPr>
            <p:spPr>
              <a:xfrm>
                <a:off x="7270091" y="3781048"/>
                <a:ext cx="22" cy="1833"/>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5" name="Google Shape;1846;p42">
                <a:extLst>
                  <a:ext uri="{FF2B5EF4-FFF2-40B4-BE49-F238E27FC236}">
                    <a16:creationId xmlns:a16="http://schemas.microsoft.com/office/drawing/2014/main" id="{3C9CDE27-D304-8967-41B3-D705C18E093A}"/>
                  </a:ext>
                </a:extLst>
              </p:cNvPr>
              <p:cNvSpPr/>
              <p:nvPr/>
            </p:nvSpPr>
            <p:spPr>
              <a:xfrm>
                <a:off x="6391782" y="3515973"/>
                <a:ext cx="858477" cy="232645"/>
              </a:xfrm>
              <a:custGeom>
                <a:avLst/>
                <a:gdLst/>
                <a:ahLst/>
                <a:cxnLst/>
                <a:rect l="l" t="t" r="r" b="b"/>
                <a:pathLst>
                  <a:path w="38402" h="10408" extrusionOk="0">
                    <a:moveTo>
                      <a:pt x="2017" y="0"/>
                    </a:moveTo>
                    <a:lnTo>
                      <a:pt x="1291" y="6616"/>
                    </a:lnTo>
                    <a:cubicBezTo>
                      <a:pt x="1049" y="7906"/>
                      <a:pt x="565" y="9197"/>
                      <a:pt x="0" y="10407"/>
                    </a:cubicBezTo>
                    <a:lnTo>
                      <a:pt x="81" y="10246"/>
                    </a:lnTo>
                    <a:lnTo>
                      <a:pt x="38327" y="10246"/>
                    </a:lnTo>
                    <a:cubicBezTo>
                      <a:pt x="37794" y="9083"/>
                      <a:pt x="37342" y="7849"/>
                      <a:pt x="37111" y="6616"/>
                    </a:cubicBezTo>
                    <a:lnTo>
                      <a:pt x="36465" y="565"/>
                    </a:lnTo>
                    <a:cubicBezTo>
                      <a:pt x="32270" y="3066"/>
                      <a:pt x="27591" y="4679"/>
                      <a:pt x="22670" y="5244"/>
                    </a:cubicBezTo>
                    <a:cubicBezTo>
                      <a:pt x="21500" y="5345"/>
                      <a:pt x="20331" y="5395"/>
                      <a:pt x="19163" y="5395"/>
                    </a:cubicBezTo>
                    <a:cubicBezTo>
                      <a:pt x="15661" y="5395"/>
                      <a:pt x="12182" y="4942"/>
                      <a:pt x="8794" y="4034"/>
                    </a:cubicBezTo>
                    <a:cubicBezTo>
                      <a:pt x="6777" y="3631"/>
                      <a:pt x="4841" y="2905"/>
                      <a:pt x="2985" y="1936"/>
                    </a:cubicBezTo>
                    <a:cubicBezTo>
                      <a:pt x="2824" y="1856"/>
                      <a:pt x="2743" y="1694"/>
                      <a:pt x="2582" y="1533"/>
                    </a:cubicBezTo>
                    <a:cubicBezTo>
                      <a:pt x="2421" y="1372"/>
                      <a:pt x="2098" y="1049"/>
                      <a:pt x="1937" y="807"/>
                    </a:cubicBezTo>
                    <a:lnTo>
                      <a:pt x="2017" y="0"/>
                    </a:lnTo>
                    <a:close/>
                    <a:moveTo>
                      <a:pt x="38327" y="10246"/>
                    </a:moveTo>
                    <a:cubicBezTo>
                      <a:pt x="38352" y="10300"/>
                      <a:pt x="38377" y="10354"/>
                      <a:pt x="38402" y="10407"/>
                    </a:cubicBezTo>
                    <a:cubicBezTo>
                      <a:pt x="38402" y="10327"/>
                      <a:pt x="38402" y="10246"/>
                      <a:pt x="38402" y="10246"/>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6" name="Google Shape;1847;p42">
                <a:extLst>
                  <a:ext uri="{FF2B5EF4-FFF2-40B4-BE49-F238E27FC236}">
                    <a16:creationId xmlns:a16="http://schemas.microsoft.com/office/drawing/2014/main" id="{DFDCD9CA-3F4E-EC3E-BD8E-C7709B0FF812}"/>
                  </a:ext>
                </a:extLst>
              </p:cNvPr>
              <p:cNvSpPr/>
              <p:nvPr/>
            </p:nvSpPr>
            <p:spPr>
              <a:xfrm>
                <a:off x="7320569" y="3844148"/>
                <a:ext cx="7243" cy="7242"/>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7" name="Google Shape;1848;p42">
                <a:extLst>
                  <a:ext uri="{FF2B5EF4-FFF2-40B4-BE49-F238E27FC236}">
                    <a16:creationId xmlns:a16="http://schemas.microsoft.com/office/drawing/2014/main" id="{666514D6-78B9-6002-9048-45ED713FF064}"/>
                  </a:ext>
                </a:extLst>
              </p:cNvPr>
              <p:cNvSpPr/>
              <p:nvPr/>
            </p:nvSpPr>
            <p:spPr>
              <a:xfrm>
                <a:off x="6316043" y="3844148"/>
                <a:ext cx="7221" cy="7242"/>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8" name="Google Shape;1849;p42">
                <a:extLst>
                  <a:ext uri="{FF2B5EF4-FFF2-40B4-BE49-F238E27FC236}">
                    <a16:creationId xmlns:a16="http://schemas.microsoft.com/office/drawing/2014/main" id="{D5EB07F2-DAA0-595E-9450-9FBF8CCEF867}"/>
                  </a:ext>
                </a:extLst>
              </p:cNvPr>
              <p:cNvSpPr/>
              <p:nvPr/>
            </p:nvSpPr>
            <p:spPr>
              <a:xfrm>
                <a:off x="6446020" y="3703299"/>
                <a:ext cx="741900" cy="197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9" name="Google Shape;1850;p42">
                <a:extLst>
                  <a:ext uri="{FF2B5EF4-FFF2-40B4-BE49-F238E27FC236}">
                    <a16:creationId xmlns:a16="http://schemas.microsoft.com/office/drawing/2014/main" id="{959C7DA6-0DC5-0B65-7DE7-F3C0711CFC91}"/>
                  </a:ext>
                </a:extLst>
              </p:cNvPr>
              <p:cNvSpPr/>
              <p:nvPr/>
            </p:nvSpPr>
            <p:spPr>
              <a:xfrm>
                <a:off x="6195192" y="3871239"/>
                <a:ext cx="1253445" cy="75730"/>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80" name="Google Shape;1851;p42">
                <a:extLst>
                  <a:ext uri="{FF2B5EF4-FFF2-40B4-BE49-F238E27FC236}">
                    <a16:creationId xmlns:a16="http://schemas.microsoft.com/office/drawing/2014/main" id="{5CB1E4AD-F232-5F02-A3C3-F07179E9B383}"/>
                  </a:ext>
                </a:extLst>
              </p:cNvPr>
              <p:cNvSpPr/>
              <p:nvPr/>
            </p:nvSpPr>
            <p:spPr>
              <a:xfrm>
                <a:off x="6186183" y="3944559"/>
                <a:ext cx="1273207" cy="48818"/>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grpSp>
          <p:nvGrpSpPr>
            <p:cNvPr id="17" name="Google Shape;1852;p42">
              <a:extLst>
                <a:ext uri="{FF2B5EF4-FFF2-40B4-BE49-F238E27FC236}">
                  <a16:creationId xmlns:a16="http://schemas.microsoft.com/office/drawing/2014/main" id="{FB078BF5-524E-AF1D-15CE-83CE39DC67F0}"/>
                </a:ext>
              </a:extLst>
            </p:cNvPr>
            <p:cNvGrpSpPr/>
            <p:nvPr/>
          </p:nvGrpSpPr>
          <p:grpSpPr>
            <a:xfrm>
              <a:off x="4972436" y="1171675"/>
              <a:ext cx="3697173" cy="2821701"/>
              <a:chOff x="4972436" y="1171675"/>
              <a:chExt cx="3697173" cy="2821701"/>
            </a:xfrm>
          </p:grpSpPr>
          <p:sp>
            <p:nvSpPr>
              <p:cNvPr id="18" name="Google Shape;1853;p42">
                <a:extLst>
                  <a:ext uri="{FF2B5EF4-FFF2-40B4-BE49-F238E27FC236}">
                    <a16:creationId xmlns:a16="http://schemas.microsoft.com/office/drawing/2014/main" id="{453DBFC9-D80A-E3CD-A34F-0F6714461D18}"/>
                  </a:ext>
                </a:extLst>
              </p:cNvPr>
              <p:cNvSpPr/>
              <p:nvPr/>
            </p:nvSpPr>
            <p:spPr>
              <a:xfrm>
                <a:off x="4972436" y="1171675"/>
                <a:ext cx="3688150" cy="2324504"/>
              </a:xfrm>
              <a:custGeom>
                <a:avLst/>
                <a:gdLst/>
                <a:ahLst/>
                <a:cxnLst/>
                <a:rect l="l" t="t" r="r" b="b"/>
                <a:pathLst>
                  <a:path w="164981" h="103993" extrusionOk="0">
                    <a:moveTo>
                      <a:pt x="82691" y="1273"/>
                    </a:moveTo>
                    <a:cubicBezTo>
                      <a:pt x="83178" y="1273"/>
                      <a:pt x="83660" y="1635"/>
                      <a:pt x="83660" y="2182"/>
                    </a:cubicBezTo>
                    <a:cubicBezTo>
                      <a:pt x="83660" y="2666"/>
                      <a:pt x="83257" y="3150"/>
                      <a:pt x="82692" y="3150"/>
                    </a:cubicBezTo>
                    <a:cubicBezTo>
                      <a:pt x="81885" y="3069"/>
                      <a:pt x="81482" y="2101"/>
                      <a:pt x="82047" y="1537"/>
                    </a:cubicBezTo>
                    <a:cubicBezTo>
                      <a:pt x="82228" y="1355"/>
                      <a:pt x="82460" y="1273"/>
                      <a:pt x="82691" y="1273"/>
                    </a:cubicBezTo>
                    <a:close/>
                    <a:moveTo>
                      <a:pt x="3012" y="1"/>
                    </a:moveTo>
                    <a:cubicBezTo>
                      <a:pt x="1376" y="1"/>
                      <a:pt x="0" y="1420"/>
                      <a:pt x="0" y="3069"/>
                    </a:cubicBezTo>
                    <a:lnTo>
                      <a:pt x="0" y="100927"/>
                    </a:lnTo>
                    <a:cubicBezTo>
                      <a:pt x="81" y="102621"/>
                      <a:pt x="1453" y="103993"/>
                      <a:pt x="3147" y="103993"/>
                    </a:cubicBezTo>
                    <a:lnTo>
                      <a:pt x="62685" y="103993"/>
                    </a:lnTo>
                    <a:lnTo>
                      <a:pt x="67203" y="99394"/>
                    </a:lnTo>
                    <a:lnTo>
                      <a:pt x="4599" y="99394"/>
                    </a:lnTo>
                    <a:lnTo>
                      <a:pt x="4599" y="4602"/>
                    </a:lnTo>
                    <a:lnTo>
                      <a:pt x="160785" y="4602"/>
                    </a:lnTo>
                    <a:lnTo>
                      <a:pt x="160785" y="5812"/>
                    </a:lnTo>
                    <a:lnTo>
                      <a:pt x="164980" y="1617"/>
                    </a:lnTo>
                    <a:cubicBezTo>
                      <a:pt x="164496" y="649"/>
                      <a:pt x="163447" y="4"/>
                      <a:pt x="162318" y="4"/>
                    </a:cubicBezTo>
                    <a:lnTo>
                      <a:pt x="3147" y="4"/>
                    </a:lnTo>
                    <a:cubicBezTo>
                      <a:pt x="3102" y="2"/>
                      <a:pt x="3057" y="1"/>
                      <a:pt x="3012"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nvGrpSpPr>
              <p:cNvPr id="19" name="Google Shape;1854;p42">
                <a:extLst>
                  <a:ext uri="{FF2B5EF4-FFF2-40B4-BE49-F238E27FC236}">
                    <a16:creationId xmlns:a16="http://schemas.microsoft.com/office/drawing/2014/main" id="{42D1DA70-4BB3-6926-B887-0A6DEAADF1D1}"/>
                  </a:ext>
                </a:extLst>
              </p:cNvPr>
              <p:cNvGrpSpPr/>
              <p:nvPr/>
            </p:nvGrpSpPr>
            <p:grpSpPr>
              <a:xfrm>
                <a:off x="6186183" y="1172642"/>
                <a:ext cx="2483426" cy="2820734"/>
                <a:chOff x="5016531" y="760800"/>
                <a:chExt cx="3209390" cy="3645773"/>
              </a:xfrm>
            </p:grpSpPr>
            <p:sp>
              <p:nvSpPr>
                <p:cNvPr id="20" name="Google Shape;1855;p42">
                  <a:extLst>
                    <a:ext uri="{FF2B5EF4-FFF2-40B4-BE49-F238E27FC236}">
                      <a16:creationId xmlns:a16="http://schemas.microsoft.com/office/drawing/2014/main" id="{36CF255F-9270-BD8C-179F-72BDB2E22035}"/>
                    </a:ext>
                  </a:extLst>
                </p:cNvPr>
                <p:cNvSpPr/>
                <p:nvPr/>
              </p:nvSpPr>
              <p:spPr>
                <a:xfrm flipH="1">
                  <a:off x="6230475" y="3891500"/>
                  <a:ext cx="399775" cy="489077"/>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21" name="Google Shape;1856;p42">
                  <a:extLst>
                    <a:ext uri="{FF2B5EF4-FFF2-40B4-BE49-F238E27FC236}">
                      <a16:creationId xmlns:a16="http://schemas.microsoft.com/office/drawing/2014/main" id="{0830B428-F8DA-57AF-20B8-7D3D6C06C4DB}"/>
                    </a:ext>
                  </a:extLst>
                </p:cNvPr>
                <p:cNvSpPr/>
                <p:nvPr/>
              </p:nvSpPr>
              <p:spPr>
                <a:xfrm>
                  <a:off x="5348300" y="3810000"/>
                  <a:ext cx="981000" cy="185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2" name="Google Shape;1857;p42">
                  <a:extLst>
                    <a:ext uri="{FF2B5EF4-FFF2-40B4-BE49-F238E27FC236}">
                      <a16:creationId xmlns:a16="http://schemas.microsoft.com/office/drawing/2014/main" id="{C2A9D087-4EB6-0556-E104-53952A582854}"/>
                    </a:ext>
                  </a:extLst>
                </p:cNvPr>
                <p:cNvSpPr/>
                <p:nvPr/>
              </p:nvSpPr>
              <p:spPr>
                <a:xfrm>
                  <a:off x="5258919" y="4129800"/>
                  <a:ext cx="29" cy="2369"/>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3" name="Google Shape;1858;p42">
                  <a:extLst>
                    <a:ext uri="{FF2B5EF4-FFF2-40B4-BE49-F238E27FC236}">
                      <a16:creationId xmlns:a16="http://schemas.microsoft.com/office/drawing/2014/main" id="{AA5A527B-D676-3CCD-916B-857ACD8E762B}"/>
                    </a:ext>
                  </a:extLst>
                </p:cNvPr>
                <p:cNvSpPr/>
                <p:nvPr/>
              </p:nvSpPr>
              <p:spPr>
                <a:xfrm>
                  <a:off x="5223962" y="4174089"/>
                  <a:ext cx="2369" cy="7020"/>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4" name="Google Shape;1859;p42">
                  <a:extLst>
                    <a:ext uri="{FF2B5EF4-FFF2-40B4-BE49-F238E27FC236}">
                      <a16:creationId xmlns:a16="http://schemas.microsoft.com/office/drawing/2014/main" id="{F239A4AD-1FC4-0B95-82A7-AD4A44A3635E}"/>
                    </a:ext>
                  </a:extLst>
                </p:cNvPr>
                <p:cNvSpPr/>
                <p:nvPr/>
              </p:nvSpPr>
              <p:spPr>
                <a:xfrm>
                  <a:off x="6447569" y="4174089"/>
                  <a:ext cx="4709" cy="4680"/>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5" name="Google Shape;1860;p42">
                  <a:extLst>
                    <a:ext uri="{FF2B5EF4-FFF2-40B4-BE49-F238E27FC236}">
                      <a16:creationId xmlns:a16="http://schemas.microsoft.com/office/drawing/2014/main" id="{BE79AA6E-6BDC-AB85-CE07-94C6A587A6FA}"/>
                    </a:ext>
                  </a:extLst>
                </p:cNvPr>
                <p:cNvSpPr/>
                <p:nvPr/>
              </p:nvSpPr>
              <p:spPr>
                <a:xfrm>
                  <a:off x="6417292" y="4132140"/>
                  <a:ext cx="29" cy="2369"/>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6" name="Google Shape;1861;p42">
                  <a:extLst>
                    <a:ext uri="{FF2B5EF4-FFF2-40B4-BE49-F238E27FC236}">
                      <a16:creationId xmlns:a16="http://schemas.microsoft.com/office/drawing/2014/main" id="{B8DA9C0D-17F6-4401-6AAE-CF1159F18FBB}"/>
                    </a:ext>
                  </a:extLst>
                </p:cNvPr>
                <p:cNvSpPr/>
                <p:nvPr/>
              </p:nvSpPr>
              <p:spPr>
                <a:xfrm>
                  <a:off x="6482526" y="4213697"/>
                  <a:ext cx="9360" cy="9360"/>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7" name="Google Shape;1862;p42">
                  <a:extLst>
                    <a:ext uri="{FF2B5EF4-FFF2-40B4-BE49-F238E27FC236}">
                      <a16:creationId xmlns:a16="http://schemas.microsoft.com/office/drawing/2014/main" id="{5BB51360-0868-AD52-72AC-B5360D476C64}"/>
                    </a:ext>
                  </a:extLst>
                </p:cNvPr>
                <p:cNvSpPr/>
                <p:nvPr/>
              </p:nvSpPr>
              <p:spPr>
                <a:xfrm>
                  <a:off x="5184353" y="4213697"/>
                  <a:ext cx="9331" cy="9360"/>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8" name="Google Shape;1863;p42">
                  <a:extLst>
                    <a:ext uri="{FF2B5EF4-FFF2-40B4-BE49-F238E27FC236}">
                      <a16:creationId xmlns:a16="http://schemas.microsoft.com/office/drawing/2014/main" id="{B7293823-71C5-FA55-0B14-9320B32BC884}"/>
                    </a:ext>
                  </a:extLst>
                </p:cNvPr>
                <p:cNvSpPr/>
                <p:nvPr/>
              </p:nvSpPr>
              <p:spPr>
                <a:xfrm>
                  <a:off x="5801964" y="796934"/>
                  <a:ext cx="62980" cy="51915"/>
                </a:xfrm>
                <a:custGeom>
                  <a:avLst/>
                  <a:gdLst/>
                  <a:ahLst/>
                  <a:cxnLst/>
                  <a:rect l="l" t="t" r="r" b="b"/>
                  <a:pathLst>
                    <a:path w="2180" h="1797" extrusionOk="0">
                      <a:moveTo>
                        <a:pt x="1256" y="171"/>
                      </a:moveTo>
                      <a:cubicBezTo>
                        <a:pt x="1614" y="171"/>
                        <a:pt x="1937" y="458"/>
                        <a:pt x="1937" y="888"/>
                      </a:cubicBezTo>
                      <a:cubicBezTo>
                        <a:pt x="1937" y="1291"/>
                        <a:pt x="1614" y="1614"/>
                        <a:pt x="1211" y="1614"/>
                      </a:cubicBezTo>
                      <a:cubicBezTo>
                        <a:pt x="566" y="1614"/>
                        <a:pt x="324" y="807"/>
                        <a:pt x="727" y="404"/>
                      </a:cubicBezTo>
                      <a:cubicBezTo>
                        <a:pt x="888" y="243"/>
                        <a:pt x="1077" y="171"/>
                        <a:pt x="1256" y="171"/>
                      </a:cubicBezTo>
                      <a:close/>
                      <a:moveTo>
                        <a:pt x="1211" y="1"/>
                      </a:moveTo>
                      <a:cubicBezTo>
                        <a:pt x="404" y="1"/>
                        <a:pt x="1" y="969"/>
                        <a:pt x="566" y="1533"/>
                      </a:cubicBezTo>
                      <a:cubicBezTo>
                        <a:pt x="747" y="1715"/>
                        <a:pt x="979" y="1797"/>
                        <a:pt x="1210" y="1797"/>
                      </a:cubicBezTo>
                      <a:cubicBezTo>
                        <a:pt x="1697" y="1797"/>
                        <a:pt x="2179" y="1435"/>
                        <a:pt x="2179" y="888"/>
                      </a:cubicBezTo>
                      <a:cubicBezTo>
                        <a:pt x="2179" y="404"/>
                        <a:pt x="1776" y="1"/>
                        <a:pt x="1211" y="1"/>
                      </a:cubicBezTo>
                      <a:close/>
                    </a:path>
                  </a:pathLst>
                </a:custGeom>
                <a:solidFill>
                  <a:srgbClr val="D4EBD0"/>
                </a:solidFill>
                <a:ln w="9525" cap="flat" cmpd="sng">
                  <a:solidFill>
                    <a:srgbClr val="856C8B"/>
                  </a:solidFill>
                  <a:prstDash val="solid"/>
                  <a:round/>
                  <a:headEnd type="none" w="sm" len="sm"/>
                  <a:tailEnd type="none" w="sm" len="sm"/>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9" name="Google Shape;1864;p42">
                  <a:extLst>
                    <a:ext uri="{FF2B5EF4-FFF2-40B4-BE49-F238E27FC236}">
                      <a16:creationId xmlns:a16="http://schemas.microsoft.com/office/drawing/2014/main" id="{5E055E7D-370F-F65B-ADC9-A10DC78CEA71}"/>
                    </a:ext>
                  </a:extLst>
                </p:cNvPr>
                <p:cNvSpPr/>
                <p:nvPr/>
              </p:nvSpPr>
              <p:spPr>
                <a:xfrm>
                  <a:off x="5028174" y="4248712"/>
                  <a:ext cx="1619862" cy="97879"/>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30" name="Google Shape;1865;p42">
                  <a:extLst>
                    <a:ext uri="{FF2B5EF4-FFF2-40B4-BE49-F238E27FC236}">
                      <a16:creationId xmlns:a16="http://schemas.microsoft.com/office/drawing/2014/main" id="{34622BA5-194B-40E3-316A-9D9B0DD0A5F8}"/>
                    </a:ext>
                  </a:extLst>
                </p:cNvPr>
                <p:cNvSpPr/>
                <p:nvPr/>
              </p:nvSpPr>
              <p:spPr>
                <a:xfrm>
                  <a:off x="5151708" y="4085512"/>
                  <a:ext cx="1377475" cy="167851"/>
                </a:xfrm>
                <a:custGeom>
                  <a:avLst/>
                  <a:gdLst/>
                  <a:ahLst/>
                  <a:cxnLst/>
                  <a:rect l="l" t="t" r="r" b="b"/>
                  <a:pathLst>
                    <a:path w="47680" h="5810" extrusionOk="0">
                      <a:moveTo>
                        <a:pt x="4599" y="1"/>
                      </a:moveTo>
                      <a:lnTo>
                        <a:pt x="4518" y="162"/>
                      </a:lnTo>
                      <a:cubicBezTo>
                        <a:pt x="4276" y="646"/>
                        <a:pt x="3954" y="1130"/>
                        <a:pt x="3712" y="1614"/>
                      </a:cubicBezTo>
                      <a:cubicBezTo>
                        <a:pt x="3389" y="2179"/>
                        <a:pt x="2986" y="2663"/>
                        <a:pt x="2663" y="3067"/>
                      </a:cubicBezTo>
                      <a:lnTo>
                        <a:pt x="2502" y="3309"/>
                      </a:lnTo>
                      <a:cubicBezTo>
                        <a:pt x="2260" y="3631"/>
                        <a:pt x="1856" y="4035"/>
                        <a:pt x="1533" y="4438"/>
                      </a:cubicBezTo>
                      <a:lnTo>
                        <a:pt x="1211" y="4761"/>
                      </a:lnTo>
                      <a:cubicBezTo>
                        <a:pt x="888" y="5003"/>
                        <a:pt x="565" y="5325"/>
                        <a:pt x="162" y="5648"/>
                      </a:cubicBezTo>
                      <a:lnTo>
                        <a:pt x="1" y="5809"/>
                      </a:lnTo>
                      <a:lnTo>
                        <a:pt x="47679" y="5809"/>
                      </a:lnTo>
                      <a:lnTo>
                        <a:pt x="47437" y="5648"/>
                      </a:lnTo>
                      <a:cubicBezTo>
                        <a:pt x="47115" y="5325"/>
                        <a:pt x="46711" y="5003"/>
                        <a:pt x="46389" y="4761"/>
                      </a:cubicBezTo>
                      <a:lnTo>
                        <a:pt x="46066" y="4438"/>
                      </a:lnTo>
                      <a:cubicBezTo>
                        <a:pt x="45743" y="4035"/>
                        <a:pt x="45421" y="3631"/>
                        <a:pt x="45098" y="3228"/>
                      </a:cubicBezTo>
                      <a:lnTo>
                        <a:pt x="44937" y="3067"/>
                      </a:lnTo>
                      <a:cubicBezTo>
                        <a:pt x="44533" y="2663"/>
                        <a:pt x="44210" y="2098"/>
                        <a:pt x="43888" y="1614"/>
                      </a:cubicBezTo>
                      <a:cubicBezTo>
                        <a:pt x="43646" y="1130"/>
                        <a:pt x="43404" y="646"/>
                        <a:pt x="43081" y="162"/>
                      </a:cubicBezTo>
                      <a:cubicBezTo>
                        <a:pt x="43081" y="162"/>
                        <a:pt x="43081" y="82"/>
                        <a:pt x="43081"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31" name="Google Shape;1866;p42">
                  <a:extLst>
                    <a:ext uri="{FF2B5EF4-FFF2-40B4-BE49-F238E27FC236}">
                      <a16:creationId xmlns:a16="http://schemas.microsoft.com/office/drawing/2014/main" id="{B1DB6076-EB3D-2150-6DFC-C1F0D81160CF}"/>
                    </a:ext>
                  </a:extLst>
                </p:cNvPr>
                <p:cNvSpPr/>
                <p:nvPr/>
              </p:nvSpPr>
              <p:spPr>
                <a:xfrm>
                  <a:off x="5016531" y="4343477"/>
                  <a:ext cx="1645401" cy="63096"/>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65" name="Google Shape;1867;p42">
                  <a:extLst>
                    <a:ext uri="{FF2B5EF4-FFF2-40B4-BE49-F238E27FC236}">
                      <a16:creationId xmlns:a16="http://schemas.microsoft.com/office/drawing/2014/main" id="{D3BE7D7B-EFE1-F724-66D4-459D3F355B97}"/>
                    </a:ext>
                  </a:extLst>
                </p:cNvPr>
                <p:cNvSpPr/>
                <p:nvPr/>
              </p:nvSpPr>
              <p:spPr>
                <a:xfrm>
                  <a:off x="5327261" y="3763914"/>
                  <a:ext cx="1010700" cy="2109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66" name="Google Shape;1868;p42">
                  <a:extLst>
                    <a:ext uri="{FF2B5EF4-FFF2-40B4-BE49-F238E27FC236}">
                      <a16:creationId xmlns:a16="http://schemas.microsoft.com/office/drawing/2014/main" id="{22D409A2-3940-57E3-BDAA-77F941046E66}"/>
                    </a:ext>
                  </a:extLst>
                </p:cNvPr>
                <p:cNvSpPr/>
                <p:nvPr/>
              </p:nvSpPr>
              <p:spPr>
                <a:xfrm>
                  <a:off x="8071400" y="760800"/>
                  <a:ext cx="153000" cy="153000"/>
                </a:xfrm>
                <a:prstGeom prst="ellipse">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sz="600">
                    <a:solidFill>
                      <a:schemeClr val="tx1"/>
                    </a:solidFill>
                  </a:endParaRPr>
                </a:p>
              </p:txBody>
            </p:sp>
            <p:sp>
              <p:nvSpPr>
                <p:cNvPr id="67" name="Google Shape;1869;p42">
                  <a:extLst>
                    <a:ext uri="{FF2B5EF4-FFF2-40B4-BE49-F238E27FC236}">
                      <a16:creationId xmlns:a16="http://schemas.microsoft.com/office/drawing/2014/main" id="{6747CE82-E5FF-F908-4C00-18B025D93D1E}"/>
                    </a:ext>
                  </a:extLst>
                </p:cNvPr>
                <p:cNvSpPr/>
                <p:nvPr/>
              </p:nvSpPr>
              <p:spPr>
                <a:xfrm>
                  <a:off x="5258919" y="803926"/>
                  <a:ext cx="2967003" cy="2959983"/>
                </a:xfrm>
                <a:custGeom>
                  <a:avLst/>
                  <a:gdLst/>
                  <a:ahLst/>
                  <a:cxnLst/>
                  <a:rect l="l" t="t" r="r" b="b"/>
                  <a:pathLst>
                    <a:path w="102700" h="102457" extrusionOk="0">
                      <a:moveTo>
                        <a:pt x="102377" y="1"/>
                      </a:moveTo>
                      <a:lnTo>
                        <a:pt x="98101" y="4276"/>
                      </a:lnTo>
                      <a:lnTo>
                        <a:pt x="98101" y="97858"/>
                      </a:lnTo>
                      <a:lnTo>
                        <a:pt x="4519" y="97858"/>
                      </a:lnTo>
                      <a:lnTo>
                        <a:pt x="1" y="102457"/>
                      </a:lnTo>
                      <a:lnTo>
                        <a:pt x="99634" y="102457"/>
                      </a:lnTo>
                      <a:cubicBezTo>
                        <a:pt x="101328" y="102457"/>
                        <a:pt x="102700" y="101005"/>
                        <a:pt x="102700" y="99311"/>
                      </a:cubicBezTo>
                      <a:lnTo>
                        <a:pt x="102700" y="1533"/>
                      </a:lnTo>
                      <a:cubicBezTo>
                        <a:pt x="102700" y="969"/>
                        <a:pt x="102619" y="485"/>
                        <a:pt x="102377"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grpSp>
      </p:grpSp>
      <p:pic>
        <p:nvPicPr>
          <p:cNvPr id="81" name="Google Shape;1870;p42" descr="The original 4K resolution countdown animation with a minimalistic design. Beeps at the start/end." title="2 Minute Countdown Timer">
            <a:hlinkClick r:id="rId4"/>
            <a:extLst>
              <a:ext uri="{FF2B5EF4-FFF2-40B4-BE49-F238E27FC236}">
                <a16:creationId xmlns:a16="http://schemas.microsoft.com/office/drawing/2014/main" id="{E0CA6D7E-21E4-7AED-4CB6-DBD93F52B26C}"/>
              </a:ext>
            </a:extLst>
          </p:cNvPr>
          <p:cNvPicPr preferRelativeResize="0"/>
          <p:nvPr/>
        </p:nvPicPr>
        <p:blipFill>
          <a:blip r:embed="rId5">
            <a:alphaModFix/>
          </a:blip>
          <a:stretch>
            <a:fillRect/>
          </a:stretch>
        </p:blipFill>
        <p:spPr>
          <a:xfrm>
            <a:off x="6498201" y="3348426"/>
            <a:ext cx="1257000" cy="942745"/>
          </a:xfrm>
          <a:prstGeom prst="rect">
            <a:avLst/>
          </a:prstGeom>
          <a:noFill/>
          <a:ln>
            <a:noFill/>
          </a:ln>
        </p:spPr>
      </p:pic>
    </p:spTree>
    <p:extLst>
      <p:ext uri="{BB962C8B-B14F-4D97-AF65-F5344CB8AC3E}">
        <p14:creationId xmlns:p14="http://schemas.microsoft.com/office/powerpoint/2010/main" val="161611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875;p43">
            <a:extLst>
              <a:ext uri="{FF2B5EF4-FFF2-40B4-BE49-F238E27FC236}">
                <a16:creationId xmlns:a16="http://schemas.microsoft.com/office/drawing/2014/main" id="{060F8276-4E0E-6EFA-F27C-A6BDBE8DEE8C}"/>
              </a:ext>
            </a:extLst>
          </p:cNvPr>
          <p:cNvSpPr txBox="1">
            <a:spLocks noGrp="1"/>
          </p:cNvSpPr>
          <p:nvPr>
            <p:ph type="title"/>
          </p:nvPr>
        </p:nvSpPr>
        <p:spPr>
          <a:xfrm>
            <a:off x="720000" y="2117700"/>
            <a:ext cx="4459500" cy="1618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solidFill>
                  <a:schemeClr val="tx1"/>
                </a:solidFill>
              </a:rPr>
              <a:t>CAD Software Guide</a:t>
            </a:r>
            <a:endParaRPr sz="4800">
              <a:solidFill>
                <a:schemeClr val="tx1"/>
              </a:solidFill>
            </a:endParaRPr>
          </a:p>
        </p:txBody>
      </p:sp>
      <p:sp>
        <p:nvSpPr>
          <p:cNvPr id="3" name="Google Shape;1876;p43">
            <a:extLst>
              <a:ext uri="{FF2B5EF4-FFF2-40B4-BE49-F238E27FC236}">
                <a16:creationId xmlns:a16="http://schemas.microsoft.com/office/drawing/2014/main" id="{2E0C2228-B439-199B-64E9-A6F9AD67119B}"/>
              </a:ext>
            </a:extLst>
          </p:cNvPr>
          <p:cNvSpPr txBox="1">
            <a:spLocks/>
          </p:cNvSpPr>
          <p:nvPr/>
        </p:nvSpPr>
        <p:spPr>
          <a:xfrm>
            <a:off x="720000" y="845400"/>
            <a:ext cx="1834200" cy="1272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 sz="9400">
                <a:solidFill>
                  <a:schemeClr val="tx1"/>
                </a:solidFill>
              </a:rPr>
              <a:t>03</a:t>
            </a:r>
          </a:p>
        </p:txBody>
      </p:sp>
      <p:sp>
        <p:nvSpPr>
          <p:cNvPr id="4" name="Google Shape;1877;p43">
            <a:extLst>
              <a:ext uri="{FF2B5EF4-FFF2-40B4-BE49-F238E27FC236}">
                <a16:creationId xmlns:a16="http://schemas.microsoft.com/office/drawing/2014/main" id="{E25C5B47-E410-1932-9BA2-3DC3133D0E2B}"/>
              </a:ext>
            </a:extLst>
          </p:cNvPr>
          <p:cNvSpPr txBox="1">
            <a:spLocks/>
          </p:cNvSpPr>
          <p:nvPr/>
        </p:nvSpPr>
        <p:spPr>
          <a:xfrm>
            <a:off x="720000" y="3736200"/>
            <a:ext cx="4408200" cy="561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spcAft>
                <a:spcPts val="1600"/>
              </a:spcAft>
              <a:buFont typeface="Arial"/>
              <a:buNone/>
            </a:pPr>
            <a:r>
              <a:rPr lang="en-US">
                <a:solidFill>
                  <a:schemeClr val="tx1"/>
                </a:solidFill>
              </a:rPr>
              <a:t>It won’t take long.</a:t>
            </a:r>
          </a:p>
        </p:txBody>
      </p:sp>
      <p:grpSp>
        <p:nvGrpSpPr>
          <p:cNvPr id="5" name="Google Shape;1878;p43">
            <a:extLst>
              <a:ext uri="{FF2B5EF4-FFF2-40B4-BE49-F238E27FC236}">
                <a16:creationId xmlns:a16="http://schemas.microsoft.com/office/drawing/2014/main" id="{0F433CC9-E7AC-FACE-69DC-1113E3E8424D}"/>
              </a:ext>
            </a:extLst>
          </p:cNvPr>
          <p:cNvGrpSpPr/>
          <p:nvPr/>
        </p:nvGrpSpPr>
        <p:grpSpPr>
          <a:xfrm>
            <a:off x="4021747" y="1037275"/>
            <a:ext cx="4583156" cy="841800"/>
            <a:chOff x="2132000" y="3717825"/>
            <a:chExt cx="4583156" cy="841800"/>
          </a:xfrm>
        </p:grpSpPr>
        <p:sp>
          <p:nvSpPr>
            <p:cNvPr id="6" name="Google Shape;1879;p43">
              <a:extLst>
                <a:ext uri="{FF2B5EF4-FFF2-40B4-BE49-F238E27FC236}">
                  <a16:creationId xmlns:a16="http://schemas.microsoft.com/office/drawing/2014/main" id="{E860F71A-6788-393B-6066-B76FA6C146E1}"/>
                </a:ext>
              </a:extLst>
            </p:cNvPr>
            <p:cNvSpPr/>
            <p:nvPr/>
          </p:nvSpPr>
          <p:spPr>
            <a:xfrm>
              <a:off x="6330068" y="3731573"/>
              <a:ext cx="371339" cy="814169"/>
            </a:xfrm>
            <a:custGeom>
              <a:avLst/>
              <a:gdLst/>
              <a:ahLst/>
              <a:cxnLst/>
              <a:rect l="l" t="t" r="r" b="b"/>
              <a:pathLst>
                <a:path w="5537" h="12140" extrusionOk="0">
                  <a:moveTo>
                    <a:pt x="3945" y="0"/>
                  </a:moveTo>
                  <a:cubicBezTo>
                    <a:pt x="1870" y="0"/>
                    <a:pt x="1607" y="9252"/>
                    <a:pt x="1" y="11600"/>
                  </a:cubicBezTo>
                  <a:cubicBezTo>
                    <a:pt x="233" y="11945"/>
                    <a:pt x="495" y="12140"/>
                    <a:pt x="794" y="12140"/>
                  </a:cubicBezTo>
                  <a:cubicBezTo>
                    <a:pt x="3168" y="12140"/>
                    <a:pt x="3168" y="0"/>
                    <a:pt x="5536"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7" name="Google Shape;1880;p43">
              <a:extLst>
                <a:ext uri="{FF2B5EF4-FFF2-40B4-BE49-F238E27FC236}">
                  <a16:creationId xmlns:a16="http://schemas.microsoft.com/office/drawing/2014/main" id="{296193AC-BD93-3DE8-A19B-704229DAC67C}"/>
                </a:ext>
              </a:extLst>
            </p:cNvPr>
            <p:cNvSpPr/>
            <p:nvPr/>
          </p:nvSpPr>
          <p:spPr>
            <a:xfrm>
              <a:off x="6012113" y="3731573"/>
              <a:ext cx="318022" cy="814169"/>
            </a:xfrm>
            <a:custGeom>
              <a:avLst/>
              <a:gdLst/>
              <a:ahLst/>
              <a:cxnLst/>
              <a:rect l="l" t="t" r="r" b="b"/>
              <a:pathLst>
                <a:path w="4742" h="12140" extrusionOk="0">
                  <a:moveTo>
                    <a:pt x="794" y="0"/>
                  </a:moveTo>
                  <a:cubicBezTo>
                    <a:pt x="495" y="0"/>
                    <a:pt x="232" y="202"/>
                    <a:pt x="1" y="541"/>
                  </a:cubicBezTo>
                  <a:cubicBezTo>
                    <a:pt x="1607" y="2889"/>
                    <a:pt x="1875" y="12140"/>
                    <a:pt x="3945" y="12140"/>
                  </a:cubicBezTo>
                  <a:cubicBezTo>
                    <a:pt x="4243" y="12140"/>
                    <a:pt x="4511" y="11945"/>
                    <a:pt x="4742" y="11600"/>
                  </a:cubicBezTo>
                  <a:cubicBezTo>
                    <a:pt x="3131" y="9252"/>
                    <a:pt x="2869" y="0"/>
                    <a:pt x="794"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8" name="Google Shape;1881;p43">
              <a:extLst>
                <a:ext uri="{FF2B5EF4-FFF2-40B4-BE49-F238E27FC236}">
                  <a16:creationId xmlns:a16="http://schemas.microsoft.com/office/drawing/2014/main" id="{B960D0D3-CDC0-D8D7-D0B6-852A69CC22A1}"/>
                </a:ext>
              </a:extLst>
            </p:cNvPr>
            <p:cNvSpPr/>
            <p:nvPr/>
          </p:nvSpPr>
          <p:spPr>
            <a:xfrm>
              <a:off x="5694091" y="3731573"/>
              <a:ext cx="318089" cy="814169"/>
            </a:xfrm>
            <a:custGeom>
              <a:avLst/>
              <a:gdLst/>
              <a:ahLst/>
              <a:cxnLst/>
              <a:rect l="l" t="t" r="r" b="b"/>
              <a:pathLst>
                <a:path w="4743" h="12140" extrusionOk="0">
                  <a:moveTo>
                    <a:pt x="3945" y="0"/>
                  </a:moveTo>
                  <a:cubicBezTo>
                    <a:pt x="1875" y="0"/>
                    <a:pt x="1613" y="9247"/>
                    <a:pt x="1" y="11600"/>
                  </a:cubicBezTo>
                  <a:cubicBezTo>
                    <a:pt x="238" y="11945"/>
                    <a:pt x="501" y="12140"/>
                    <a:pt x="799" y="12140"/>
                  </a:cubicBezTo>
                  <a:cubicBezTo>
                    <a:pt x="2869" y="12140"/>
                    <a:pt x="3132" y="2889"/>
                    <a:pt x="4743" y="541"/>
                  </a:cubicBezTo>
                  <a:cubicBezTo>
                    <a:pt x="4511" y="202"/>
                    <a:pt x="4249" y="0"/>
                    <a:pt x="3945"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9" name="Google Shape;1882;p43">
              <a:extLst>
                <a:ext uri="{FF2B5EF4-FFF2-40B4-BE49-F238E27FC236}">
                  <a16:creationId xmlns:a16="http://schemas.microsoft.com/office/drawing/2014/main" id="{01E37556-F530-5B1F-0EB7-180151114716}"/>
                </a:ext>
              </a:extLst>
            </p:cNvPr>
            <p:cNvSpPr/>
            <p:nvPr/>
          </p:nvSpPr>
          <p:spPr>
            <a:xfrm>
              <a:off x="5376471" y="3731573"/>
              <a:ext cx="317687" cy="814169"/>
            </a:xfrm>
            <a:custGeom>
              <a:avLst/>
              <a:gdLst/>
              <a:ahLst/>
              <a:cxnLst/>
              <a:rect l="l" t="t" r="r" b="b"/>
              <a:pathLst>
                <a:path w="4737" h="12140" extrusionOk="0">
                  <a:moveTo>
                    <a:pt x="794" y="0"/>
                  </a:moveTo>
                  <a:cubicBezTo>
                    <a:pt x="495" y="0"/>
                    <a:pt x="233" y="202"/>
                    <a:pt x="1" y="541"/>
                  </a:cubicBezTo>
                  <a:cubicBezTo>
                    <a:pt x="1607" y="2889"/>
                    <a:pt x="1875" y="12140"/>
                    <a:pt x="3940" y="12140"/>
                  </a:cubicBezTo>
                  <a:cubicBezTo>
                    <a:pt x="4243" y="12140"/>
                    <a:pt x="4506" y="11945"/>
                    <a:pt x="4737" y="11600"/>
                  </a:cubicBezTo>
                  <a:cubicBezTo>
                    <a:pt x="3131" y="9247"/>
                    <a:pt x="2864" y="0"/>
                    <a:pt x="794"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0" name="Google Shape;1883;p43">
              <a:extLst>
                <a:ext uri="{FF2B5EF4-FFF2-40B4-BE49-F238E27FC236}">
                  <a16:creationId xmlns:a16="http://schemas.microsoft.com/office/drawing/2014/main" id="{4EC9AB5C-29F6-461B-8A5F-07D5F61D81EE}"/>
                </a:ext>
              </a:extLst>
            </p:cNvPr>
            <p:cNvSpPr/>
            <p:nvPr/>
          </p:nvSpPr>
          <p:spPr>
            <a:xfrm>
              <a:off x="5058851" y="3731573"/>
              <a:ext cx="317687" cy="814169"/>
            </a:xfrm>
            <a:custGeom>
              <a:avLst/>
              <a:gdLst/>
              <a:ahLst/>
              <a:cxnLst/>
              <a:rect l="l" t="t" r="r" b="b"/>
              <a:pathLst>
                <a:path w="4737" h="12140" extrusionOk="0">
                  <a:moveTo>
                    <a:pt x="3939" y="0"/>
                  </a:moveTo>
                  <a:cubicBezTo>
                    <a:pt x="1869" y="0"/>
                    <a:pt x="1607" y="9252"/>
                    <a:pt x="1" y="11600"/>
                  </a:cubicBezTo>
                  <a:cubicBezTo>
                    <a:pt x="232" y="11945"/>
                    <a:pt x="495" y="12140"/>
                    <a:pt x="793" y="12140"/>
                  </a:cubicBezTo>
                  <a:cubicBezTo>
                    <a:pt x="2862" y="12140"/>
                    <a:pt x="3126" y="2889"/>
                    <a:pt x="4737" y="541"/>
                  </a:cubicBezTo>
                  <a:cubicBezTo>
                    <a:pt x="4506" y="202"/>
                    <a:pt x="4243" y="0"/>
                    <a:pt x="3939"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1" name="Google Shape;1884;p43">
              <a:extLst>
                <a:ext uri="{FF2B5EF4-FFF2-40B4-BE49-F238E27FC236}">
                  <a16:creationId xmlns:a16="http://schemas.microsoft.com/office/drawing/2014/main" id="{2D115EDE-815C-0CE4-4CA7-4961F7AA3B9C}"/>
                </a:ext>
              </a:extLst>
            </p:cNvPr>
            <p:cNvSpPr/>
            <p:nvPr/>
          </p:nvSpPr>
          <p:spPr>
            <a:xfrm>
              <a:off x="4740829" y="3731573"/>
              <a:ext cx="318089" cy="814169"/>
            </a:xfrm>
            <a:custGeom>
              <a:avLst/>
              <a:gdLst/>
              <a:ahLst/>
              <a:cxnLst/>
              <a:rect l="l" t="t" r="r" b="b"/>
              <a:pathLst>
                <a:path w="4743" h="12140" extrusionOk="0">
                  <a:moveTo>
                    <a:pt x="799" y="0"/>
                  </a:moveTo>
                  <a:cubicBezTo>
                    <a:pt x="500" y="0"/>
                    <a:pt x="238" y="202"/>
                    <a:pt x="0" y="546"/>
                  </a:cubicBezTo>
                  <a:cubicBezTo>
                    <a:pt x="1607" y="2894"/>
                    <a:pt x="1875" y="12140"/>
                    <a:pt x="3940" y="12140"/>
                  </a:cubicBezTo>
                  <a:cubicBezTo>
                    <a:pt x="4244" y="12140"/>
                    <a:pt x="4505" y="11945"/>
                    <a:pt x="4743" y="11600"/>
                  </a:cubicBezTo>
                  <a:cubicBezTo>
                    <a:pt x="3131" y="9252"/>
                    <a:pt x="2868" y="0"/>
                    <a:pt x="799"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2" name="Google Shape;1885;p43">
              <a:extLst>
                <a:ext uri="{FF2B5EF4-FFF2-40B4-BE49-F238E27FC236}">
                  <a16:creationId xmlns:a16="http://schemas.microsoft.com/office/drawing/2014/main" id="{AB718F7E-93F2-91FE-362C-16C42156D903}"/>
                </a:ext>
              </a:extLst>
            </p:cNvPr>
            <p:cNvSpPr/>
            <p:nvPr/>
          </p:nvSpPr>
          <p:spPr>
            <a:xfrm>
              <a:off x="4423544" y="3731573"/>
              <a:ext cx="317352" cy="814169"/>
            </a:xfrm>
            <a:custGeom>
              <a:avLst/>
              <a:gdLst/>
              <a:ahLst/>
              <a:cxnLst/>
              <a:rect l="l" t="t" r="r" b="b"/>
              <a:pathLst>
                <a:path w="4732" h="12140" extrusionOk="0">
                  <a:moveTo>
                    <a:pt x="3933" y="0"/>
                  </a:moveTo>
                  <a:cubicBezTo>
                    <a:pt x="1864" y="0"/>
                    <a:pt x="1602" y="9252"/>
                    <a:pt x="0" y="11600"/>
                  </a:cubicBezTo>
                  <a:cubicBezTo>
                    <a:pt x="233" y="11945"/>
                    <a:pt x="495" y="12140"/>
                    <a:pt x="794" y="12140"/>
                  </a:cubicBezTo>
                  <a:cubicBezTo>
                    <a:pt x="2863" y="12140"/>
                    <a:pt x="3125" y="2894"/>
                    <a:pt x="4731" y="546"/>
                  </a:cubicBezTo>
                  <a:cubicBezTo>
                    <a:pt x="4500" y="202"/>
                    <a:pt x="4232" y="0"/>
                    <a:pt x="3933"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3" name="Google Shape;1886;p43">
              <a:extLst>
                <a:ext uri="{FF2B5EF4-FFF2-40B4-BE49-F238E27FC236}">
                  <a16:creationId xmlns:a16="http://schemas.microsoft.com/office/drawing/2014/main" id="{3454DE4A-B647-092B-0602-162FE12A0059}"/>
                </a:ext>
              </a:extLst>
            </p:cNvPr>
            <p:cNvSpPr/>
            <p:nvPr/>
          </p:nvSpPr>
          <p:spPr>
            <a:xfrm>
              <a:off x="4105589" y="3731573"/>
              <a:ext cx="318022" cy="814169"/>
            </a:xfrm>
            <a:custGeom>
              <a:avLst/>
              <a:gdLst/>
              <a:ahLst/>
              <a:cxnLst/>
              <a:rect l="l" t="t" r="r" b="b"/>
              <a:pathLst>
                <a:path w="4742" h="12140" extrusionOk="0">
                  <a:moveTo>
                    <a:pt x="797" y="0"/>
                  </a:moveTo>
                  <a:cubicBezTo>
                    <a:pt x="500" y="0"/>
                    <a:pt x="231" y="202"/>
                    <a:pt x="0" y="546"/>
                  </a:cubicBezTo>
                  <a:cubicBezTo>
                    <a:pt x="1607" y="2894"/>
                    <a:pt x="1874" y="12140"/>
                    <a:pt x="3943" y="12140"/>
                  </a:cubicBezTo>
                  <a:cubicBezTo>
                    <a:pt x="4242" y="12140"/>
                    <a:pt x="4504" y="11945"/>
                    <a:pt x="4741" y="11600"/>
                  </a:cubicBezTo>
                  <a:cubicBezTo>
                    <a:pt x="3130" y="9252"/>
                    <a:pt x="2867" y="0"/>
                    <a:pt x="797"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4" name="Google Shape;1887;p43">
              <a:extLst>
                <a:ext uri="{FF2B5EF4-FFF2-40B4-BE49-F238E27FC236}">
                  <a16:creationId xmlns:a16="http://schemas.microsoft.com/office/drawing/2014/main" id="{0E7B242B-C4EF-2603-6318-2720C64DB1C6}"/>
                </a:ext>
              </a:extLst>
            </p:cNvPr>
            <p:cNvSpPr/>
            <p:nvPr/>
          </p:nvSpPr>
          <p:spPr>
            <a:xfrm>
              <a:off x="3787902" y="3731573"/>
              <a:ext cx="317754" cy="814169"/>
            </a:xfrm>
            <a:custGeom>
              <a:avLst/>
              <a:gdLst/>
              <a:ahLst/>
              <a:cxnLst/>
              <a:rect l="l" t="t" r="r" b="b"/>
              <a:pathLst>
                <a:path w="4738" h="12140" extrusionOk="0">
                  <a:moveTo>
                    <a:pt x="3939" y="0"/>
                  </a:moveTo>
                  <a:cubicBezTo>
                    <a:pt x="1870" y="0"/>
                    <a:pt x="1606" y="9247"/>
                    <a:pt x="0" y="11600"/>
                  </a:cubicBezTo>
                  <a:cubicBezTo>
                    <a:pt x="232" y="11945"/>
                    <a:pt x="494" y="12140"/>
                    <a:pt x="798" y="12140"/>
                  </a:cubicBezTo>
                  <a:cubicBezTo>
                    <a:pt x="2868" y="12140"/>
                    <a:pt x="3131" y="2894"/>
                    <a:pt x="4737" y="546"/>
                  </a:cubicBezTo>
                  <a:cubicBezTo>
                    <a:pt x="4500" y="202"/>
                    <a:pt x="4237" y="0"/>
                    <a:pt x="3939"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5" name="Google Shape;1888;p43">
              <a:extLst>
                <a:ext uri="{FF2B5EF4-FFF2-40B4-BE49-F238E27FC236}">
                  <a16:creationId xmlns:a16="http://schemas.microsoft.com/office/drawing/2014/main" id="{0C5EAB7B-2A35-59E8-5D7D-32E9962B4580}"/>
                </a:ext>
              </a:extLst>
            </p:cNvPr>
            <p:cNvSpPr/>
            <p:nvPr/>
          </p:nvSpPr>
          <p:spPr>
            <a:xfrm>
              <a:off x="3470282" y="3731573"/>
              <a:ext cx="317687" cy="814169"/>
            </a:xfrm>
            <a:custGeom>
              <a:avLst/>
              <a:gdLst/>
              <a:ahLst/>
              <a:cxnLst/>
              <a:rect l="l" t="t" r="r" b="b"/>
              <a:pathLst>
                <a:path w="4737" h="12140" extrusionOk="0">
                  <a:moveTo>
                    <a:pt x="798" y="0"/>
                  </a:moveTo>
                  <a:cubicBezTo>
                    <a:pt x="494" y="0"/>
                    <a:pt x="231" y="202"/>
                    <a:pt x="0" y="541"/>
                  </a:cubicBezTo>
                  <a:cubicBezTo>
                    <a:pt x="1606" y="2889"/>
                    <a:pt x="1868" y="12140"/>
                    <a:pt x="3938" y="12140"/>
                  </a:cubicBezTo>
                  <a:cubicBezTo>
                    <a:pt x="4237" y="12140"/>
                    <a:pt x="4500" y="11945"/>
                    <a:pt x="4736" y="11600"/>
                  </a:cubicBezTo>
                  <a:cubicBezTo>
                    <a:pt x="3130" y="9247"/>
                    <a:pt x="2863" y="0"/>
                    <a:pt x="798"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6" name="Google Shape;1889;p43">
              <a:extLst>
                <a:ext uri="{FF2B5EF4-FFF2-40B4-BE49-F238E27FC236}">
                  <a16:creationId xmlns:a16="http://schemas.microsoft.com/office/drawing/2014/main" id="{0FBF0D26-93FB-DD8C-2724-10046322A3BC}"/>
                </a:ext>
              </a:extLst>
            </p:cNvPr>
            <p:cNvSpPr/>
            <p:nvPr/>
          </p:nvSpPr>
          <p:spPr>
            <a:xfrm>
              <a:off x="3152662" y="3731573"/>
              <a:ext cx="317687" cy="814169"/>
            </a:xfrm>
            <a:custGeom>
              <a:avLst/>
              <a:gdLst/>
              <a:ahLst/>
              <a:cxnLst/>
              <a:rect l="l" t="t" r="r" b="b"/>
              <a:pathLst>
                <a:path w="4737" h="12140" extrusionOk="0">
                  <a:moveTo>
                    <a:pt x="3938" y="0"/>
                  </a:moveTo>
                  <a:cubicBezTo>
                    <a:pt x="1868" y="0"/>
                    <a:pt x="1606" y="9252"/>
                    <a:pt x="0" y="11600"/>
                  </a:cubicBezTo>
                  <a:cubicBezTo>
                    <a:pt x="226" y="11945"/>
                    <a:pt x="488" y="12140"/>
                    <a:pt x="792" y="12140"/>
                  </a:cubicBezTo>
                  <a:cubicBezTo>
                    <a:pt x="2862" y="12140"/>
                    <a:pt x="3125" y="2889"/>
                    <a:pt x="4736" y="541"/>
                  </a:cubicBezTo>
                  <a:cubicBezTo>
                    <a:pt x="4499" y="202"/>
                    <a:pt x="4237" y="0"/>
                    <a:pt x="3938"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7" name="Google Shape;1890;p43">
              <a:extLst>
                <a:ext uri="{FF2B5EF4-FFF2-40B4-BE49-F238E27FC236}">
                  <a16:creationId xmlns:a16="http://schemas.microsoft.com/office/drawing/2014/main" id="{C0C81535-E5DF-A6B5-0208-243B81CA3B7D}"/>
                </a:ext>
              </a:extLst>
            </p:cNvPr>
            <p:cNvSpPr/>
            <p:nvPr/>
          </p:nvSpPr>
          <p:spPr>
            <a:xfrm>
              <a:off x="2834908" y="3731573"/>
              <a:ext cx="317821" cy="814169"/>
            </a:xfrm>
            <a:custGeom>
              <a:avLst/>
              <a:gdLst/>
              <a:ahLst/>
              <a:cxnLst/>
              <a:rect l="l" t="t" r="r" b="b"/>
              <a:pathLst>
                <a:path w="4739" h="12140" extrusionOk="0">
                  <a:moveTo>
                    <a:pt x="794" y="0"/>
                  </a:moveTo>
                  <a:cubicBezTo>
                    <a:pt x="490" y="0"/>
                    <a:pt x="228" y="202"/>
                    <a:pt x="1" y="541"/>
                  </a:cubicBezTo>
                  <a:cubicBezTo>
                    <a:pt x="1607" y="2889"/>
                    <a:pt x="1870" y="12140"/>
                    <a:pt x="3940" y="12140"/>
                  </a:cubicBezTo>
                  <a:cubicBezTo>
                    <a:pt x="4238" y="12140"/>
                    <a:pt x="4501" y="11945"/>
                    <a:pt x="4738" y="11600"/>
                  </a:cubicBezTo>
                  <a:cubicBezTo>
                    <a:pt x="3126" y="9252"/>
                    <a:pt x="2859" y="0"/>
                    <a:pt x="794"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8" name="Google Shape;1891;p43">
              <a:extLst>
                <a:ext uri="{FF2B5EF4-FFF2-40B4-BE49-F238E27FC236}">
                  <a16:creationId xmlns:a16="http://schemas.microsoft.com/office/drawing/2014/main" id="{2822D22D-BA3F-3DBD-AE75-E4B34C4F1247}"/>
                </a:ext>
              </a:extLst>
            </p:cNvPr>
            <p:cNvSpPr/>
            <p:nvPr/>
          </p:nvSpPr>
          <p:spPr>
            <a:xfrm>
              <a:off x="2516953" y="3731573"/>
              <a:ext cx="318022" cy="814169"/>
            </a:xfrm>
            <a:custGeom>
              <a:avLst/>
              <a:gdLst/>
              <a:ahLst/>
              <a:cxnLst/>
              <a:rect l="l" t="t" r="r" b="b"/>
              <a:pathLst>
                <a:path w="4742" h="12140" extrusionOk="0">
                  <a:moveTo>
                    <a:pt x="3944" y="0"/>
                  </a:moveTo>
                  <a:cubicBezTo>
                    <a:pt x="1874" y="0"/>
                    <a:pt x="1612" y="9252"/>
                    <a:pt x="1" y="11600"/>
                  </a:cubicBezTo>
                  <a:cubicBezTo>
                    <a:pt x="232" y="11945"/>
                    <a:pt x="495" y="12140"/>
                    <a:pt x="799" y="12140"/>
                  </a:cubicBezTo>
                  <a:cubicBezTo>
                    <a:pt x="2862" y="12140"/>
                    <a:pt x="3126" y="2889"/>
                    <a:pt x="4742" y="541"/>
                  </a:cubicBezTo>
                  <a:cubicBezTo>
                    <a:pt x="4506" y="202"/>
                    <a:pt x="4243" y="0"/>
                    <a:pt x="3944" y="0"/>
                  </a:cubicBezTo>
                  <a:close/>
                </a:path>
              </a:pathLst>
            </a:custGeom>
            <a:solidFill>
              <a:srgbClr val="A4C5C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9" name="Google Shape;1892;p43">
              <a:extLst>
                <a:ext uri="{FF2B5EF4-FFF2-40B4-BE49-F238E27FC236}">
                  <a16:creationId xmlns:a16="http://schemas.microsoft.com/office/drawing/2014/main" id="{40F97679-F0E2-F2BB-F916-909D137972D3}"/>
                </a:ext>
              </a:extLst>
            </p:cNvPr>
            <p:cNvSpPr/>
            <p:nvPr/>
          </p:nvSpPr>
          <p:spPr>
            <a:xfrm>
              <a:off x="2145815" y="3731573"/>
              <a:ext cx="371205" cy="814169"/>
            </a:xfrm>
            <a:custGeom>
              <a:avLst/>
              <a:gdLst/>
              <a:ahLst/>
              <a:cxnLst/>
              <a:rect l="l" t="t" r="r" b="b"/>
              <a:pathLst>
                <a:path w="5535" h="12140" extrusionOk="0">
                  <a:moveTo>
                    <a:pt x="1" y="0"/>
                  </a:moveTo>
                  <a:cubicBezTo>
                    <a:pt x="2368" y="0"/>
                    <a:pt x="2368" y="12140"/>
                    <a:pt x="4737" y="12140"/>
                  </a:cubicBezTo>
                  <a:cubicBezTo>
                    <a:pt x="5041" y="12140"/>
                    <a:pt x="5303" y="11945"/>
                    <a:pt x="5535" y="11600"/>
                  </a:cubicBezTo>
                  <a:cubicBezTo>
                    <a:pt x="3924" y="9252"/>
                    <a:pt x="3660" y="0"/>
                    <a:pt x="1591" y="0"/>
                  </a:cubicBezTo>
                  <a:close/>
                </a:path>
              </a:pathLst>
            </a:cu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20" name="Google Shape;1893;p43">
              <a:extLst>
                <a:ext uri="{FF2B5EF4-FFF2-40B4-BE49-F238E27FC236}">
                  <a16:creationId xmlns:a16="http://schemas.microsoft.com/office/drawing/2014/main" id="{85D30C18-E603-304A-1982-6D147A29CDF2}"/>
                </a:ext>
              </a:extLst>
            </p:cNvPr>
            <p:cNvSpPr/>
            <p:nvPr/>
          </p:nvSpPr>
          <p:spPr>
            <a:xfrm>
              <a:off x="2501394" y="3717825"/>
              <a:ext cx="3844367" cy="841800"/>
            </a:xfrm>
            <a:custGeom>
              <a:avLst/>
              <a:gdLst/>
              <a:ahLst/>
              <a:cxnLst/>
              <a:rect l="l" t="t" r="r" b="b"/>
              <a:pathLst>
                <a:path w="57323" h="12552" extrusionOk="0">
                  <a:moveTo>
                    <a:pt x="4176" y="0"/>
                  </a:moveTo>
                  <a:cubicBezTo>
                    <a:pt x="2816" y="0"/>
                    <a:pt x="2230" y="3032"/>
                    <a:pt x="1602" y="6240"/>
                  </a:cubicBezTo>
                  <a:cubicBezTo>
                    <a:pt x="1174" y="8443"/>
                    <a:pt x="727" y="10724"/>
                    <a:pt x="62" y="11691"/>
                  </a:cubicBezTo>
                  <a:cubicBezTo>
                    <a:pt x="1" y="11784"/>
                    <a:pt x="26" y="11912"/>
                    <a:pt x="119" y="11974"/>
                  </a:cubicBezTo>
                  <a:cubicBezTo>
                    <a:pt x="155" y="12000"/>
                    <a:pt x="196" y="12012"/>
                    <a:pt x="236" y="12012"/>
                  </a:cubicBezTo>
                  <a:cubicBezTo>
                    <a:pt x="301" y="12012"/>
                    <a:pt x="364" y="11981"/>
                    <a:pt x="402" y="11924"/>
                  </a:cubicBezTo>
                  <a:cubicBezTo>
                    <a:pt x="1113" y="10883"/>
                    <a:pt x="1545" y="8664"/>
                    <a:pt x="2003" y="6316"/>
                  </a:cubicBezTo>
                  <a:cubicBezTo>
                    <a:pt x="2545" y="3552"/>
                    <a:pt x="3156" y="412"/>
                    <a:pt x="4176" y="412"/>
                  </a:cubicBezTo>
                  <a:cubicBezTo>
                    <a:pt x="4387" y="412"/>
                    <a:pt x="4598" y="566"/>
                    <a:pt x="4805" y="859"/>
                  </a:cubicBezTo>
                  <a:cubicBezTo>
                    <a:pt x="5463" y="1828"/>
                    <a:pt x="5912" y="4108"/>
                    <a:pt x="6338" y="6312"/>
                  </a:cubicBezTo>
                  <a:cubicBezTo>
                    <a:pt x="6967" y="9519"/>
                    <a:pt x="7559" y="12551"/>
                    <a:pt x="8913" y="12551"/>
                  </a:cubicBezTo>
                  <a:cubicBezTo>
                    <a:pt x="9267" y="12551"/>
                    <a:pt x="9592" y="12340"/>
                    <a:pt x="9880" y="11924"/>
                  </a:cubicBezTo>
                  <a:cubicBezTo>
                    <a:pt x="10591" y="10883"/>
                    <a:pt x="11023" y="8664"/>
                    <a:pt x="11482" y="6316"/>
                  </a:cubicBezTo>
                  <a:cubicBezTo>
                    <a:pt x="12022" y="3552"/>
                    <a:pt x="12634" y="412"/>
                    <a:pt x="13649" y="412"/>
                  </a:cubicBezTo>
                  <a:cubicBezTo>
                    <a:pt x="13860" y="412"/>
                    <a:pt x="14071" y="566"/>
                    <a:pt x="14277" y="859"/>
                  </a:cubicBezTo>
                  <a:cubicBezTo>
                    <a:pt x="14936" y="1828"/>
                    <a:pt x="15384" y="4108"/>
                    <a:pt x="15811" y="6312"/>
                  </a:cubicBezTo>
                  <a:cubicBezTo>
                    <a:pt x="16439" y="9519"/>
                    <a:pt x="17032" y="12551"/>
                    <a:pt x="18385" y="12551"/>
                  </a:cubicBezTo>
                  <a:cubicBezTo>
                    <a:pt x="18741" y="12551"/>
                    <a:pt x="19071" y="12340"/>
                    <a:pt x="19354" y="11917"/>
                  </a:cubicBezTo>
                  <a:cubicBezTo>
                    <a:pt x="20064" y="10878"/>
                    <a:pt x="20497" y="8664"/>
                    <a:pt x="20955" y="6316"/>
                  </a:cubicBezTo>
                  <a:cubicBezTo>
                    <a:pt x="21495" y="3546"/>
                    <a:pt x="22108" y="412"/>
                    <a:pt x="23122" y="412"/>
                  </a:cubicBezTo>
                  <a:cubicBezTo>
                    <a:pt x="23334" y="412"/>
                    <a:pt x="23544" y="566"/>
                    <a:pt x="23750" y="865"/>
                  </a:cubicBezTo>
                  <a:cubicBezTo>
                    <a:pt x="24415" y="1832"/>
                    <a:pt x="24857" y="4113"/>
                    <a:pt x="25289" y="6316"/>
                  </a:cubicBezTo>
                  <a:cubicBezTo>
                    <a:pt x="25917" y="9524"/>
                    <a:pt x="26509" y="12551"/>
                    <a:pt x="27863" y="12551"/>
                  </a:cubicBezTo>
                  <a:cubicBezTo>
                    <a:pt x="28219" y="12551"/>
                    <a:pt x="28543" y="12340"/>
                    <a:pt x="28832" y="11924"/>
                  </a:cubicBezTo>
                  <a:cubicBezTo>
                    <a:pt x="29536" y="10883"/>
                    <a:pt x="29969" y="8669"/>
                    <a:pt x="30427" y="6321"/>
                  </a:cubicBezTo>
                  <a:cubicBezTo>
                    <a:pt x="30968" y="3552"/>
                    <a:pt x="31581" y="412"/>
                    <a:pt x="32594" y="412"/>
                  </a:cubicBezTo>
                  <a:cubicBezTo>
                    <a:pt x="32806" y="412"/>
                    <a:pt x="33017" y="566"/>
                    <a:pt x="33223" y="865"/>
                  </a:cubicBezTo>
                  <a:cubicBezTo>
                    <a:pt x="33887" y="1832"/>
                    <a:pt x="34330" y="4113"/>
                    <a:pt x="34763" y="6316"/>
                  </a:cubicBezTo>
                  <a:cubicBezTo>
                    <a:pt x="35386" y="9524"/>
                    <a:pt x="35977" y="12551"/>
                    <a:pt x="37332" y="12551"/>
                  </a:cubicBezTo>
                  <a:cubicBezTo>
                    <a:pt x="37686" y="12551"/>
                    <a:pt x="38011" y="12340"/>
                    <a:pt x="38304" y="11924"/>
                  </a:cubicBezTo>
                  <a:cubicBezTo>
                    <a:pt x="39014" y="10883"/>
                    <a:pt x="39447" y="8664"/>
                    <a:pt x="39905" y="6316"/>
                  </a:cubicBezTo>
                  <a:cubicBezTo>
                    <a:pt x="40447" y="3552"/>
                    <a:pt x="41058" y="412"/>
                    <a:pt x="42073" y="412"/>
                  </a:cubicBezTo>
                  <a:cubicBezTo>
                    <a:pt x="42284" y="412"/>
                    <a:pt x="42495" y="566"/>
                    <a:pt x="42701" y="859"/>
                  </a:cubicBezTo>
                  <a:cubicBezTo>
                    <a:pt x="43365" y="1828"/>
                    <a:pt x="43807" y="4108"/>
                    <a:pt x="44240" y="6312"/>
                  </a:cubicBezTo>
                  <a:cubicBezTo>
                    <a:pt x="44864" y="9519"/>
                    <a:pt x="45456" y="12551"/>
                    <a:pt x="46810" y="12551"/>
                  </a:cubicBezTo>
                  <a:cubicBezTo>
                    <a:pt x="47169" y="12551"/>
                    <a:pt x="47494" y="12340"/>
                    <a:pt x="47777" y="11917"/>
                  </a:cubicBezTo>
                  <a:cubicBezTo>
                    <a:pt x="48488" y="10878"/>
                    <a:pt x="48920" y="8664"/>
                    <a:pt x="49384" y="6316"/>
                  </a:cubicBezTo>
                  <a:cubicBezTo>
                    <a:pt x="49924" y="3546"/>
                    <a:pt x="50536" y="412"/>
                    <a:pt x="51551" y="412"/>
                  </a:cubicBezTo>
                  <a:cubicBezTo>
                    <a:pt x="51767" y="412"/>
                    <a:pt x="51973" y="561"/>
                    <a:pt x="52178" y="859"/>
                  </a:cubicBezTo>
                  <a:cubicBezTo>
                    <a:pt x="52843" y="1828"/>
                    <a:pt x="53286" y="4108"/>
                    <a:pt x="53718" y="6307"/>
                  </a:cubicBezTo>
                  <a:cubicBezTo>
                    <a:pt x="54341" y="9519"/>
                    <a:pt x="54934" y="12551"/>
                    <a:pt x="56293" y="12551"/>
                  </a:cubicBezTo>
                  <a:cubicBezTo>
                    <a:pt x="56648" y="12551"/>
                    <a:pt x="56973" y="12340"/>
                    <a:pt x="57260" y="11924"/>
                  </a:cubicBezTo>
                  <a:cubicBezTo>
                    <a:pt x="57322" y="11831"/>
                    <a:pt x="57301" y="11701"/>
                    <a:pt x="57209" y="11634"/>
                  </a:cubicBezTo>
                  <a:cubicBezTo>
                    <a:pt x="57174" y="11612"/>
                    <a:pt x="57135" y="11601"/>
                    <a:pt x="57096" y="11601"/>
                  </a:cubicBezTo>
                  <a:cubicBezTo>
                    <a:pt x="57030" y="11601"/>
                    <a:pt x="56963" y="11633"/>
                    <a:pt x="56921" y="11691"/>
                  </a:cubicBezTo>
                  <a:cubicBezTo>
                    <a:pt x="56714" y="11995"/>
                    <a:pt x="56509" y="12140"/>
                    <a:pt x="56293" y="12140"/>
                  </a:cubicBezTo>
                  <a:cubicBezTo>
                    <a:pt x="55274" y="12140"/>
                    <a:pt x="54661" y="8999"/>
                    <a:pt x="54120" y="6229"/>
                  </a:cubicBezTo>
                  <a:cubicBezTo>
                    <a:pt x="53661" y="3881"/>
                    <a:pt x="53229" y="1668"/>
                    <a:pt x="52518" y="628"/>
                  </a:cubicBezTo>
                  <a:cubicBezTo>
                    <a:pt x="52230" y="210"/>
                    <a:pt x="51907" y="0"/>
                    <a:pt x="51551" y="0"/>
                  </a:cubicBezTo>
                  <a:cubicBezTo>
                    <a:pt x="50197" y="0"/>
                    <a:pt x="49605" y="3032"/>
                    <a:pt x="48977" y="6240"/>
                  </a:cubicBezTo>
                  <a:cubicBezTo>
                    <a:pt x="48550" y="8438"/>
                    <a:pt x="48101" y="10719"/>
                    <a:pt x="47438" y="11686"/>
                  </a:cubicBezTo>
                  <a:cubicBezTo>
                    <a:pt x="47236" y="11985"/>
                    <a:pt x="47026" y="12140"/>
                    <a:pt x="46810" y="12140"/>
                  </a:cubicBezTo>
                  <a:cubicBezTo>
                    <a:pt x="45795" y="12140"/>
                    <a:pt x="45183" y="9004"/>
                    <a:pt x="44641" y="6234"/>
                  </a:cubicBezTo>
                  <a:cubicBezTo>
                    <a:pt x="44184" y="3886"/>
                    <a:pt x="43752" y="1668"/>
                    <a:pt x="43041" y="628"/>
                  </a:cubicBezTo>
                  <a:cubicBezTo>
                    <a:pt x="42752" y="210"/>
                    <a:pt x="42428" y="0"/>
                    <a:pt x="42073" y="0"/>
                  </a:cubicBezTo>
                  <a:cubicBezTo>
                    <a:pt x="40718" y="0"/>
                    <a:pt x="40126" y="3032"/>
                    <a:pt x="39504" y="6240"/>
                  </a:cubicBezTo>
                  <a:cubicBezTo>
                    <a:pt x="39071" y="8443"/>
                    <a:pt x="38629" y="10724"/>
                    <a:pt x="37964" y="11686"/>
                  </a:cubicBezTo>
                  <a:cubicBezTo>
                    <a:pt x="37753" y="11990"/>
                    <a:pt x="37548" y="12140"/>
                    <a:pt x="37332" y="12140"/>
                  </a:cubicBezTo>
                  <a:cubicBezTo>
                    <a:pt x="36317" y="12140"/>
                    <a:pt x="35704" y="9004"/>
                    <a:pt x="35164" y="6234"/>
                  </a:cubicBezTo>
                  <a:cubicBezTo>
                    <a:pt x="34706" y="3892"/>
                    <a:pt x="34273" y="1673"/>
                    <a:pt x="33563" y="633"/>
                  </a:cubicBezTo>
                  <a:cubicBezTo>
                    <a:pt x="33280" y="216"/>
                    <a:pt x="32955" y="0"/>
                    <a:pt x="32594" y="0"/>
                  </a:cubicBezTo>
                  <a:cubicBezTo>
                    <a:pt x="31241" y="0"/>
                    <a:pt x="30648" y="3032"/>
                    <a:pt x="30025" y="6245"/>
                  </a:cubicBezTo>
                  <a:cubicBezTo>
                    <a:pt x="29593" y="8448"/>
                    <a:pt x="29151" y="10724"/>
                    <a:pt x="28492" y="11691"/>
                  </a:cubicBezTo>
                  <a:cubicBezTo>
                    <a:pt x="28286" y="11990"/>
                    <a:pt x="28074" y="12140"/>
                    <a:pt x="27863" y="12140"/>
                  </a:cubicBezTo>
                  <a:cubicBezTo>
                    <a:pt x="26849" y="12140"/>
                    <a:pt x="26231" y="9004"/>
                    <a:pt x="25691" y="6234"/>
                  </a:cubicBezTo>
                  <a:cubicBezTo>
                    <a:pt x="25233" y="3886"/>
                    <a:pt x="24800" y="1673"/>
                    <a:pt x="24090" y="633"/>
                  </a:cubicBezTo>
                  <a:cubicBezTo>
                    <a:pt x="23807" y="216"/>
                    <a:pt x="23477" y="0"/>
                    <a:pt x="23122" y="0"/>
                  </a:cubicBezTo>
                  <a:cubicBezTo>
                    <a:pt x="21768" y="0"/>
                    <a:pt x="21176" y="3032"/>
                    <a:pt x="20547" y="6234"/>
                  </a:cubicBezTo>
                  <a:cubicBezTo>
                    <a:pt x="20121" y="8438"/>
                    <a:pt x="19677" y="10719"/>
                    <a:pt x="19014" y="11686"/>
                  </a:cubicBezTo>
                  <a:cubicBezTo>
                    <a:pt x="18808" y="11985"/>
                    <a:pt x="18596" y="12140"/>
                    <a:pt x="18385" y="12140"/>
                  </a:cubicBezTo>
                  <a:cubicBezTo>
                    <a:pt x="17372" y="12140"/>
                    <a:pt x="16759" y="9004"/>
                    <a:pt x="16218" y="6234"/>
                  </a:cubicBezTo>
                  <a:cubicBezTo>
                    <a:pt x="15759" y="3886"/>
                    <a:pt x="15327" y="1668"/>
                    <a:pt x="14616" y="628"/>
                  </a:cubicBezTo>
                  <a:cubicBezTo>
                    <a:pt x="14328" y="210"/>
                    <a:pt x="14005" y="0"/>
                    <a:pt x="13649" y="0"/>
                  </a:cubicBezTo>
                  <a:cubicBezTo>
                    <a:pt x="12295" y="0"/>
                    <a:pt x="11703" y="3032"/>
                    <a:pt x="11075" y="6240"/>
                  </a:cubicBezTo>
                  <a:cubicBezTo>
                    <a:pt x="10648" y="8443"/>
                    <a:pt x="10199" y="10724"/>
                    <a:pt x="9541" y="11691"/>
                  </a:cubicBezTo>
                  <a:cubicBezTo>
                    <a:pt x="9334" y="11990"/>
                    <a:pt x="9124" y="12140"/>
                    <a:pt x="8913" y="12140"/>
                  </a:cubicBezTo>
                  <a:cubicBezTo>
                    <a:pt x="7893" y="12140"/>
                    <a:pt x="7281" y="9004"/>
                    <a:pt x="6746" y="6234"/>
                  </a:cubicBezTo>
                  <a:cubicBezTo>
                    <a:pt x="6287" y="3886"/>
                    <a:pt x="5855" y="1668"/>
                    <a:pt x="5139" y="628"/>
                  </a:cubicBezTo>
                  <a:cubicBezTo>
                    <a:pt x="4855" y="210"/>
                    <a:pt x="4531" y="0"/>
                    <a:pt x="4176" y="0"/>
                  </a:cubicBezTo>
                  <a:close/>
                </a:path>
              </a:pathLst>
            </a:custGeom>
            <a:solidFill>
              <a:srgbClr val="4C3D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21" name="Google Shape;1894;p43">
              <a:extLst>
                <a:ext uri="{FF2B5EF4-FFF2-40B4-BE49-F238E27FC236}">
                  <a16:creationId xmlns:a16="http://schemas.microsoft.com/office/drawing/2014/main" id="{C2A21EE9-5BAA-796D-046E-603FA3D4912E}"/>
                </a:ext>
              </a:extLst>
            </p:cNvPr>
            <p:cNvSpPr/>
            <p:nvPr/>
          </p:nvSpPr>
          <p:spPr>
            <a:xfrm>
              <a:off x="6315582" y="3717825"/>
              <a:ext cx="399573" cy="841800"/>
            </a:xfrm>
            <a:custGeom>
              <a:avLst/>
              <a:gdLst/>
              <a:ahLst/>
              <a:cxnLst/>
              <a:rect l="l" t="t" r="r" b="b"/>
              <a:pathLst>
                <a:path w="5958" h="12552" extrusionOk="0">
                  <a:moveTo>
                    <a:pt x="4959" y="412"/>
                  </a:moveTo>
                  <a:cubicBezTo>
                    <a:pt x="4135" y="1343"/>
                    <a:pt x="3672" y="3738"/>
                    <a:pt x="3182" y="6234"/>
                  </a:cubicBezTo>
                  <a:cubicBezTo>
                    <a:pt x="2642" y="8999"/>
                    <a:pt x="2030" y="12140"/>
                    <a:pt x="1010" y="12140"/>
                  </a:cubicBezTo>
                  <a:cubicBezTo>
                    <a:pt x="825" y="12140"/>
                    <a:pt x="644" y="12026"/>
                    <a:pt x="464" y="11800"/>
                  </a:cubicBezTo>
                  <a:cubicBezTo>
                    <a:pt x="1129" y="10719"/>
                    <a:pt x="1545" y="8581"/>
                    <a:pt x="1989" y="6321"/>
                  </a:cubicBezTo>
                  <a:cubicBezTo>
                    <a:pt x="2529" y="3552"/>
                    <a:pt x="3142" y="412"/>
                    <a:pt x="4161" y="412"/>
                  </a:cubicBezTo>
                  <a:close/>
                  <a:moveTo>
                    <a:pt x="4161" y="0"/>
                  </a:moveTo>
                  <a:cubicBezTo>
                    <a:pt x="2802" y="0"/>
                    <a:pt x="2210" y="3032"/>
                    <a:pt x="1587" y="6245"/>
                  </a:cubicBezTo>
                  <a:cubicBezTo>
                    <a:pt x="1155" y="8448"/>
                    <a:pt x="711" y="10724"/>
                    <a:pt x="48" y="11691"/>
                  </a:cubicBezTo>
                  <a:cubicBezTo>
                    <a:pt x="1" y="11758"/>
                    <a:pt x="1" y="11851"/>
                    <a:pt x="48" y="11924"/>
                  </a:cubicBezTo>
                  <a:cubicBezTo>
                    <a:pt x="331" y="12340"/>
                    <a:pt x="656" y="12551"/>
                    <a:pt x="1010" y="12551"/>
                  </a:cubicBezTo>
                  <a:cubicBezTo>
                    <a:pt x="2369" y="12551"/>
                    <a:pt x="2961" y="9519"/>
                    <a:pt x="3584" y="6312"/>
                  </a:cubicBezTo>
                  <a:cubicBezTo>
                    <a:pt x="4125" y="3546"/>
                    <a:pt x="4738" y="412"/>
                    <a:pt x="5752" y="412"/>
                  </a:cubicBezTo>
                  <a:cubicBezTo>
                    <a:pt x="5865" y="412"/>
                    <a:pt x="5958" y="319"/>
                    <a:pt x="5958" y="205"/>
                  </a:cubicBezTo>
                  <a:cubicBezTo>
                    <a:pt x="5958" y="93"/>
                    <a:pt x="5865" y="0"/>
                    <a:pt x="5752" y="0"/>
                  </a:cubicBezTo>
                  <a:close/>
                </a:path>
              </a:pathLst>
            </a:custGeom>
            <a:solidFill>
              <a:srgbClr val="4C3D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22" name="Google Shape;1895;p43">
              <a:extLst>
                <a:ext uri="{FF2B5EF4-FFF2-40B4-BE49-F238E27FC236}">
                  <a16:creationId xmlns:a16="http://schemas.microsoft.com/office/drawing/2014/main" id="{15F9369D-1176-1D74-F54C-A7EE30E231C7}"/>
                </a:ext>
              </a:extLst>
            </p:cNvPr>
            <p:cNvSpPr/>
            <p:nvPr/>
          </p:nvSpPr>
          <p:spPr>
            <a:xfrm>
              <a:off x="2501394" y="3717825"/>
              <a:ext cx="3844367" cy="841800"/>
            </a:xfrm>
            <a:custGeom>
              <a:avLst/>
              <a:gdLst/>
              <a:ahLst/>
              <a:cxnLst/>
              <a:rect l="l" t="t" r="r" b="b"/>
              <a:pathLst>
                <a:path w="57323" h="12552" extrusionOk="0">
                  <a:moveTo>
                    <a:pt x="5767" y="0"/>
                  </a:moveTo>
                  <a:cubicBezTo>
                    <a:pt x="5406" y="0"/>
                    <a:pt x="5083" y="210"/>
                    <a:pt x="4805" y="628"/>
                  </a:cubicBezTo>
                  <a:cubicBezTo>
                    <a:pt x="4089" y="1668"/>
                    <a:pt x="3657" y="3886"/>
                    <a:pt x="3198" y="6240"/>
                  </a:cubicBezTo>
                  <a:cubicBezTo>
                    <a:pt x="2657" y="9004"/>
                    <a:pt x="2044" y="12140"/>
                    <a:pt x="1031" y="12140"/>
                  </a:cubicBezTo>
                  <a:cubicBezTo>
                    <a:pt x="815" y="12140"/>
                    <a:pt x="603" y="11990"/>
                    <a:pt x="402" y="11691"/>
                  </a:cubicBezTo>
                  <a:cubicBezTo>
                    <a:pt x="363" y="11633"/>
                    <a:pt x="297" y="11601"/>
                    <a:pt x="231" y="11601"/>
                  </a:cubicBezTo>
                  <a:cubicBezTo>
                    <a:pt x="192" y="11601"/>
                    <a:pt x="153" y="11612"/>
                    <a:pt x="119" y="11634"/>
                  </a:cubicBezTo>
                  <a:cubicBezTo>
                    <a:pt x="26" y="11701"/>
                    <a:pt x="1" y="11825"/>
                    <a:pt x="62" y="11924"/>
                  </a:cubicBezTo>
                  <a:cubicBezTo>
                    <a:pt x="345" y="12340"/>
                    <a:pt x="670" y="12551"/>
                    <a:pt x="1031" y="12551"/>
                  </a:cubicBezTo>
                  <a:cubicBezTo>
                    <a:pt x="2379" y="12551"/>
                    <a:pt x="2971" y="9524"/>
                    <a:pt x="3600" y="6316"/>
                  </a:cubicBezTo>
                  <a:cubicBezTo>
                    <a:pt x="4032" y="4113"/>
                    <a:pt x="4475" y="1832"/>
                    <a:pt x="5144" y="859"/>
                  </a:cubicBezTo>
                  <a:cubicBezTo>
                    <a:pt x="5344" y="561"/>
                    <a:pt x="5551" y="412"/>
                    <a:pt x="5767" y="412"/>
                  </a:cubicBezTo>
                  <a:cubicBezTo>
                    <a:pt x="6781" y="412"/>
                    <a:pt x="7394" y="3546"/>
                    <a:pt x="7934" y="6312"/>
                  </a:cubicBezTo>
                  <a:cubicBezTo>
                    <a:pt x="8393" y="8664"/>
                    <a:pt x="8825" y="10883"/>
                    <a:pt x="9536" y="11924"/>
                  </a:cubicBezTo>
                  <a:cubicBezTo>
                    <a:pt x="9819" y="12340"/>
                    <a:pt x="10144" y="12551"/>
                    <a:pt x="10503" y="12551"/>
                  </a:cubicBezTo>
                  <a:cubicBezTo>
                    <a:pt x="11857" y="12551"/>
                    <a:pt x="12449" y="9524"/>
                    <a:pt x="13072" y="6316"/>
                  </a:cubicBezTo>
                  <a:cubicBezTo>
                    <a:pt x="13504" y="4113"/>
                    <a:pt x="13948" y="1832"/>
                    <a:pt x="14616" y="859"/>
                  </a:cubicBezTo>
                  <a:cubicBezTo>
                    <a:pt x="14823" y="561"/>
                    <a:pt x="15029" y="412"/>
                    <a:pt x="15245" y="412"/>
                  </a:cubicBezTo>
                  <a:cubicBezTo>
                    <a:pt x="16260" y="412"/>
                    <a:pt x="16871" y="3546"/>
                    <a:pt x="17413" y="6316"/>
                  </a:cubicBezTo>
                  <a:cubicBezTo>
                    <a:pt x="17871" y="8664"/>
                    <a:pt x="18303" y="10878"/>
                    <a:pt x="19014" y="11917"/>
                  </a:cubicBezTo>
                  <a:cubicBezTo>
                    <a:pt x="19297" y="12340"/>
                    <a:pt x="19621" y="12551"/>
                    <a:pt x="19981" y="12551"/>
                  </a:cubicBezTo>
                  <a:cubicBezTo>
                    <a:pt x="21336" y="12551"/>
                    <a:pt x="21927" y="9524"/>
                    <a:pt x="22550" y="6316"/>
                  </a:cubicBezTo>
                  <a:cubicBezTo>
                    <a:pt x="22983" y="4113"/>
                    <a:pt x="23426" y="1832"/>
                    <a:pt x="24090" y="865"/>
                  </a:cubicBezTo>
                  <a:cubicBezTo>
                    <a:pt x="24296" y="561"/>
                    <a:pt x="24501" y="412"/>
                    <a:pt x="24717" y="412"/>
                  </a:cubicBezTo>
                  <a:cubicBezTo>
                    <a:pt x="25732" y="412"/>
                    <a:pt x="26345" y="3546"/>
                    <a:pt x="26886" y="6312"/>
                  </a:cubicBezTo>
                  <a:cubicBezTo>
                    <a:pt x="27343" y="8664"/>
                    <a:pt x="27775" y="10883"/>
                    <a:pt x="28492" y="11924"/>
                  </a:cubicBezTo>
                  <a:cubicBezTo>
                    <a:pt x="28770" y="12340"/>
                    <a:pt x="29094" y="12551"/>
                    <a:pt x="29455" y="12551"/>
                  </a:cubicBezTo>
                  <a:cubicBezTo>
                    <a:pt x="30809" y="12551"/>
                    <a:pt x="31401" y="9524"/>
                    <a:pt x="32028" y="6316"/>
                  </a:cubicBezTo>
                  <a:cubicBezTo>
                    <a:pt x="32456" y="4113"/>
                    <a:pt x="32898" y="1832"/>
                    <a:pt x="33563" y="865"/>
                  </a:cubicBezTo>
                  <a:cubicBezTo>
                    <a:pt x="33768" y="566"/>
                    <a:pt x="33979" y="412"/>
                    <a:pt x="34191" y="412"/>
                  </a:cubicBezTo>
                  <a:cubicBezTo>
                    <a:pt x="35205" y="412"/>
                    <a:pt x="35818" y="3546"/>
                    <a:pt x="36358" y="6312"/>
                  </a:cubicBezTo>
                  <a:cubicBezTo>
                    <a:pt x="36816" y="8664"/>
                    <a:pt x="37254" y="10883"/>
                    <a:pt x="37964" y="11924"/>
                  </a:cubicBezTo>
                  <a:cubicBezTo>
                    <a:pt x="38247" y="12340"/>
                    <a:pt x="38572" y="12551"/>
                    <a:pt x="38927" y="12551"/>
                  </a:cubicBezTo>
                  <a:cubicBezTo>
                    <a:pt x="40281" y="12551"/>
                    <a:pt x="40873" y="9524"/>
                    <a:pt x="41502" y="6316"/>
                  </a:cubicBezTo>
                  <a:cubicBezTo>
                    <a:pt x="41929" y="4113"/>
                    <a:pt x="42377" y="1832"/>
                    <a:pt x="43041" y="859"/>
                  </a:cubicBezTo>
                  <a:cubicBezTo>
                    <a:pt x="43241" y="561"/>
                    <a:pt x="43453" y="412"/>
                    <a:pt x="43664" y="412"/>
                  </a:cubicBezTo>
                  <a:cubicBezTo>
                    <a:pt x="44683" y="412"/>
                    <a:pt x="45296" y="3546"/>
                    <a:pt x="45836" y="6316"/>
                  </a:cubicBezTo>
                  <a:cubicBezTo>
                    <a:pt x="46295" y="8664"/>
                    <a:pt x="46727" y="10878"/>
                    <a:pt x="47438" y="11917"/>
                  </a:cubicBezTo>
                  <a:cubicBezTo>
                    <a:pt x="47725" y="12340"/>
                    <a:pt x="48050" y="12551"/>
                    <a:pt x="48405" y="12551"/>
                  </a:cubicBezTo>
                  <a:cubicBezTo>
                    <a:pt x="49759" y="12551"/>
                    <a:pt x="50351" y="9524"/>
                    <a:pt x="50980" y="6316"/>
                  </a:cubicBezTo>
                  <a:cubicBezTo>
                    <a:pt x="51406" y="4113"/>
                    <a:pt x="51855" y="1832"/>
                    <a:pt x="52518" y="859"/>
                  </a:cubicBezTo>
                  <a:cubicBezTo>
                    <a:pt x="52720" y="561"/>
                    <a:pt x="52931" y="412"/>
                    <a:pt x="53142" y="412"/>
                  </a:cubicBezTo>
                  <a:cubicBezTo>
                    <a:pt x="54162" y="412"/>
                    <a:pt x="54773" y="3546"/>
                    <a:pt x="55314" y="6316"/>
                  </a:cubicBezTo>
                  <a:cubicBezTo>
                    <a:pt x="55773" y="8664"/>
                    <a:pt x="56210" y="10883"/>
                    <a:pt x="56921" y="11924"/>
                  </a:cubicBezTo>
                  <a:cubicBezTo>
                    <a:pt x="56962" y="11981"/>
                    <a:pt x="57026" y="12012"/>
                    <a:pt x="57092" y="12012"/>
                  </a:cubicBezTo>
                  <a:cubicBezTo>
                    <a:pt x="57132" y="12012"/>
                    <a:pt x="57173" y="12000"/>
                    <a:pt x="57209" y="11974"/>
                  </a:cubicBezTo>
                  <a:cubicBezTo>
                    <a:pt x="57301" y="11912"/>
                    <a:pt x="57322" y="11784"/>
                    <a:pt x="57260" y="11691"/>
                  </a:cubicBezTo>
                  <a:cubicBezTo>
                    <a:pt x="56596" y="10724"/>
                    <a:pt x="56148" y="8443"/>
                    <a:pt x="55721" y="6240"/>
                  </a:cubicBezTo>
                  <a:cubicBezTo>
                    <a:pt x="55093" y="3032"/>
                    <a:pt x="54501" y="0"/>
                    <a:pt x="53142" y="0"/>
                  </a:cubicBezTo>
                  <a:cubicBezTo>
                    <a:pt x="52786" y="0"/>
                    <a:pt x="52463" y="210"/>
                    <a:pt x="52178" y="628"/>
                  </a:cubicBezTo>
                  <a:cubicBezTo>
                    <a:pt x="51468" y="1668"/>
                    <a:pt x="51031" y="3886"/>
                    <a:pt x="50572" y="6240"/>
                  </a:cubicBezTo>
                  <a:cubicBezTo>
                    <a:pt x="50032" y="9004"/>
                    <a:pt x="49419" y="12140"/>
                    <a:pt x="48405" y="12140"/>
                  </a:cubicBezTo>
                  <a:cubicBezTo>
                    <a:pt x="48189" y="12140"/>
                    <a:pt x="47984" y="11990"/>
                    <a:pt x="47777" y="11686"/>
                  </a:cubicBezTo>
                  <a:cubicBezTo>
                    <a:pt x="47119" y="10719"/>
                    <a:pt x="46670" y="8438"/>
                    <a:pt x="46238" y="6240"/>
                  </a:cubicBezTo>
                  <a:cubicBezTo>
                    <a:pt x="45615" y="3032"/>
                    <a:pt x="45018" y="0"/>
                    <a:pt x="43664" y="0"/>
                  </a:cubicBezTo>
                  <a:cubicBezTo>
                    <a:pt x="43308" y="0"/>
                    <a:pt x="42984" y="210"/>
                    <a:pt x="42701" y="628"/>
                  </a:cubicBezTo>
                  <a:cubicBezTo>
                    <a:pt x="41991" y="1668"/>
                    <a:pt x="41552" y="3886"/>
                    <a:pt x="41095" y="6240"/>
                  </a:cubicBezTo>
                  <a:cubicBezTo>
                    <a:pt x="40554" y="9004"/>
                    <a:pt x="39941" y="12140"/>
                    <a:pt x="38927" y="12140"/>
                  </a:cubicBezTo>
                  <a:cubicBezTo>
                    <a:pt x="38717" y="12140"/>
                    <a:pt x="38505" y="11990"/>
                    <a:pt x="38304" y="11691"/>
                  </a:cubicBezTo>
                  <a:cubicBezTo>
                    <a:pt x="37640" y="10724"/>
                    <a:pt x="37192" y="8438"/>
                    <a:pt x="36759" y="6234"/>
                  </a:cubicBezTo>
                  <a:cubicBezTo>
                    <a:pt x="36137" y="3027"/>
                    <a:pt x="35545" y="0"/>
                    <a:pt x="34191" y="0"/>
                  </a:cubicBezTo>
                  <a:cubicBezTo>
                    <a:pt x="33836" y="0"/>
                    <a:pt x="33506" y="216"/>
                    <a:pt x="33223" y="633"/>
                  </a:cubicBezTo>
                  <a:cubicBezTo>
                    <a:pt x="32513" y="1673"/>
                    <a:pt x="32080" y="3892"/>
                    <a:pt x="31622" y="6234"/>
                  </a:cubicBezTo>
                  <a:cubicBezTo>
                    <a:pt x="31081" y="9004"/>
                    <a:pt x="30469" y="12140"/>
                    <a:pt x="29455" y="12140"/>
                  </a:cubicBezTo>
                  <a:cubicBezTo>
                    <a:pt x="29243" y="12140"/>
                    <a:pt x="29032" y="11990"/>
                    <a:pt x="28832" y="11691"/>
                  </a:cubicBezTo>
                  <a:cubicBezTo>
                    <a:pt x="28167" y="10724"/>
                    <a:pt x="27720" y="8438"/>
                    <a:pt x="27287" y="6234"/>
                  </a:cubicBezTo>
                  <a:cubicBezTo>
                    <a:pt x="26663" y="3027"/>
                    <a:pt x="26072" y="0"/>
                    <a:pt x="24717" y="0"/>
                  </a:cubicBezTo>
                  <a:cubicBezTo>
                    <a:pt x="24363" y="0"/>
                    <a:pt x="24033" y="216"/>
                    <a:pt x="23750" y="633"/>
                  </a:cubicBezTo>
                  <a:cubicBezTo>
                    <a:pt x="23039" y="1673"/>
                    <a:pt x="22607" y="3892"/>
                    <a:pt x="22149" y="6234"/>
                  </a:cubicBezTo>
                  <a:cubicBezTo>
                    <a:pt x="21609" y="9004"/>
                    <a:pt x="20996" y="12140"/>
                    <a:pt x="19981" y="12140"/>
                  </a:cubicBezTo>
                  <a:cubicBezTo>
                    <a:pt x="19765" y="12140"/>
                    <a:pt x="19559" y="11990"/>
                    <a:pt x="19354" y="11686"/>
                  </a:cubicBezTo>
                  <a:cubicBezTo>
                    <a:pt x="18689" y="10719"/>
                    <a:pt x="18247" y="8438"/>
                    <a:pt x="17814" y="6234"/>
                  </a:cubicBezTo>
                  <a:cubicBezTo>
                    <a:pt x="17191" y="3032"/>
                    <a:pt x="16600" y="0"/>
                    <a:pt x="15245" y="0"/>
                  </a:cubicBezTo>
                  <a:cubicBezTo>
                    <a:pt x="14889" y="0"/>
                    <a:pt x="14561" y="210"/>
                    <a:pt x="14277" y="628"/>
                  </a:cubicBezTo>
                  <a:cubicBezTo>
                    <a:pt x="13561" y="1668"/>
                    <a:pt x="13129" y="3886"/>
                    <a:pt x="12670" y="6240"/>
                  </a:cubicBezTo>
                  <a:cubicBezTo>
                    <a:pt x="12130" y="9004"/>
                    <a:pt x="11518" y="12140"/>
                    <a:pt x="10503" y="12140"/>
                  </a:cubicBezTo>
                  <a:cubicBezTo>
                    <a:pt x="10287" y="12140"/>
                    <a:pt x="10082" y="11990"/>
                    <a:pt x="9880" y="11691"/>
                  </a:cubicBezTo>
                  <a:cubicBezTo>
                    <a:pt x="9211" y="10724"/>
                    <a:pt x="8768" y="8438"/>
                    <a:pt x="8336" y="6234"/>
                  </a:cubicBezTo>
                  <a:cubicBezTo>
                    <a:pt x="7708" y="3027"/>
                    <a:pt x="7121" y="0"/>
                    <a:pt x="5767" y="0"/>
                  </a:cubicBezTo>
                  <a:close/>
                </a:path>
              </a:pathLst>
            </a:custGeom>
            <a:solidFill>
              <a:srgbClr val="4C3D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23" name="Google Shape;1896;p43">
              <a:extLst>
                <a:ext uri="{FF2B5EF4-FFF2-40B4-BE49-F238E27FC236}">
                  <a16:creationId xmlns:a16="http://schemas.microsoft.com/office/drawing/2014/main" id="{94903312-D132-7AA3-24E4-8E6459D34550}"/>
                </a:ext>
              </a:extLst>
            </p:cNvPr>
            <p:cNvSpPr/>
            <p:nvPr/>
          </p:nvSpPr>
          <p:spPr>
            <a:xfrm>
              <a:off x="2132000" y="3717825"/>
              <a:ext cx="399842" cy="841800"/>
            </a:xfrm>
            <a:custGeom>
              <a:avLst/>
              <a:gdLst/>
              <a:ahLst/>
              <a:cxnLst/>
              <a:rect l="l" t="t" r="r" b="b"/>
              <a:pathLst>
                <a:path w="5962" h="12552" extrusionOk="0">
                  <a:moveTo>
                    <a:pt x="1797" y="412"/>
                  </a:moveTo>
                  <a:cubicBezTo>
                    <a:pt x="2816" y="412"/>
                    <a:pt x="3424" y="3546"/>
                    <a:pt x="3964" y="6312"/>
                  </a:cubicBezTo>
                  <a:cubicBezTo>
                    <a:pt x="4408" y="8571"/>
                    <a:pt x="4829" y="10713"/>
                    <a:pt x="5494" y="11800"/>
                  </a:cubicBezTo>
                  <a:cubicBezTo>
                    <a:pt x="5313" y="12026"/>
                    <a:pt x="5128" y="12140"/>
                    <a:pt x="4943" y="12140"/>
                  </a:cubicBezTo>
                  <a:cubicBezTo>
                    <a:pt x="3928" y="12140"/>
                    <a:pt x="3315" y="9004"/>
                    <a:pt x="2780" y="6234"/>
                  </a:cubicBezTo>
                  <a:cubicBezTo>
                    <a:pt x="2291" y="3738"/>
                    <a:pt x="1823" y="1343"/>
                    <a:pt x="999" y="412"/>
                  </a:cubicBezTo>
                  <a:close/>
                  <a:moveTo>
                    <a:pt x="207" y="0"/>
                  </a:moveTo>
                  <a:cubicBezTo>
                    <a:pt x="93" y="0"/>
                    <a:pt x="0" y="93"/>
                    <a:pt x="0" y="205"/>
                  </a:cubicBezTo>
                  <a:cubicBezTo>
                    <a:pt x="0" y="319"/>
                    <a:pt x="93" y="412"/>
                    <a:pt x="207" y="412"/>
                  </a:cubicBezTo>
                  <a:cubicBezTo>
                    <a:pt x="1220" y="412"/>
                    <a:pt x="1833" y="3546"/>
                    <a:pt x="2374" y="6316"/>
                  </a:cubicBezTo>
                  <a:cubicBezTo>
                    <a:pt x="3001" y="9524"/>
                    <a:pt x="3593" y="12551"/>
                    <a:pt x="4943" y="12551"/>
                  </a:cubicBezTo>
                  <a:cubicBezTo>
                    <a:pt x="5303" y="12551"/>
                    <a:pt x="5627" y="12340"/>
                    <a:pt x="5910" y="11924"/>
                  </a:cubicBezTo>
                  <a:cubicBezTo>
                    <a:pt x="5962" y="11851"/>
                    <a:pt x="5962" y="11758"/>
                    <a:pt x="5910" y="11691"/>
                  </a:cubicBezTo>
                  <a:cubicBezTo>
                    <a:pt x="5247" y="10724"/>
                    <a:pt x="4803" y="8438"/>
                    <a:pt x="4371" y="6234"/>
                  </a:cubicBezTo>
                  <a:cubicBezTo>
                    <a:pt x="3743" y="3027"/>
                    <a:pt x="3151" y="0"/>
                    <a:pt x="1797" y="0"/>
                  </a:cubicBezTo>
                  <a:close/>
                </a:path>
              </a:pathLst>
            </a:custGeom>
            <a:solidFill>
              <a:srgbClr val="4C3D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spTree>
    <p:extLst>
      <p:ext uri="{BB962C8B-B14F-4D97-AF65-F5344CB8AC3E}">
        <p14:creationId xmlns:p14="http://schemas.microsoft.com/office/powerpoint/2010/main" val="1570807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01;p44">
            <a:extLst>
              <a:ext uri="{FF2B5EF4-FFF2-40B4-BE49-F238E27FC236}">
                <a16:creationId xmlns:a16="http://schemas.microsoft.com/office/drawing/2014/main" id="{D8E8E05F-570B-4725-DCEB-E5D9F93FFA20}"/>
              </a:ext>
            </a:extLst>
          </p:cNvPr>
          <p:cNvSpPr txBox="1">
            <a:spLocks noGrp="1"/>
          </p:cNvSpPr>
          <p:nvPr>
            <p:ph type="title"/>
          </p:nvPr>
        </p:nvSpPr>
        <p:spPr>
          <a:xfrm>
            <a:off x="342278" y="251981"/>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tx1"/>
                </a:solidFill>
              </a:rPr>
              <a:t>A Quick Guide</a:t>
            </a:r>
            <a:endParaRPr>
              <a:solidFill>
                <a:schemeClr val="tx1"/>
              </a:solidFill>
            </a:endParaRPr>
          </a:p>
        </p:txBody>
      </p:sp>
      <p:sp>
        <p:nvSpPr>
          <p:cNvPr id="3" name="Google Shape;1902;p44">
            <a:extLst>
              <a:ext uri="{FF2B5EF4-FFF2-40B4-BE49-F238E27FC236}">
                <a16:creationId xmlns:a16="http://schemas.microsoft.com/office/drawing/2014/main" id="{AEA4E1B1-AA13-78D9-73B2-F737D1EA2EEB}"/>
              </a:ext>
            </a:extLst>
          </p:cNvPr>
          <p:cNvSpPr txBox="1">
            <a:spLocks noGrp="1"/>
          </p:cNvSpPr>
          <p:nvPr>
            <p:ph type="body" idx="1"/>
          </p:nvPr>
        </p:nvSpPr>
        <p:spPr>
          <a:xfrm>
            <a:off x="342278" y="1022708"/>
            <a:ext cx="77040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dirty="0">
                <a:solidFill>
                  <a:schemeClr val="tx1"/>
                </a:solidFill>
              </a:rPr>
              <a:t>Let’s take a look at these things together;</a:t>
            </a:r>
            <a:endParaRPr dirty="0">
              <a:solidFill>
                <a:schemeClr val="tx1"/>
              </a:solidFill>
            </a:endParaRPr>
          </a:p>
          <a:p>
            <a:pPr marL="438150" indent="-285750">
              <a:lnSpc>
                <a:spcPct val="100000"/>
              </a:lnSpc>
              <a:spcBef>
                <a:spcPts val="1600"/>
              </a:spcBef>
              <a:buClrTx/>
              <a:buSzPts val="1200"/>
            </a:pPr>
            <a:r>
              <a:rPr lang="en" dirty="0">
                <a:solidFill>
                  <a:schemeClr val="tx1"/>
                </a:solidFill>
              </a:rPr>
              <a:t>How to change default units</a:t>
            </a:r>
            <a:endParaRPr dirty="0">
              <a:solidFill>
                <a:schemeClr val="tx1"/>
              </a:solidFill>
            </a:endParaRPr>
          </a:p>
          <a:p>
            <a:pPr marL="438150" indent="-285750">
              <a:lnSpc>
                <a:spcPct val="100000"/>
              </a:lnSpc>
              <a:buClrTx/>
              <a:buSzPts val="1200"/>
            </a:pPr>
            <a:r>
              <a:rPr lang="en" dirty="0">
                <a:solidFill>
                  <a:schemeClr val="tx1"/>
                </a:solidFill>
              </a:rPr>
              <a:t>How to create a document</a:t>
            </a:r>
            <a:endParaRPr dirty="0">
              <a:solidFill>
                <a:schemeClr val="tx1"/>
              </a:solidFill>
            </a:endParaRPr>
          </a:p>
          <a:p>
            <a:pPr marL="438150" indent="-285750">
              <a:lnSpc>
                <a:spcPct val="100000"/>
              </a:lnSpc>
              <a:buClrTx/>
              <a:buSzPts val="1200"/>
            </a:pPr>
            <a:r>
              <a:rPr lang="en" dirty="0">
                <a:solidFill>
                  <a:schemeClr val="tx1"/>
                </a:solidFill>
              </a:rPr>
              <a:t>Creating a sketch and using sketching tools</a:t>
            </a:r>
            <a:endParaRPr dirty="0">
              <a:solidFill>
                <a:schemeClr val="tx1"/>
              </a:solidFill>
            </a:endParaRPr>
          </a:p>
          <a:p>
            <a:pPr marL="438150" indent="-285750">
              <a:lnSpc>
                <a:spcPct val="100000"/>
              </a:lnSpc>
              <a:buClrTx/>
              <a:buSzPts val="1200"/>
            </a:pPr>
            <a:r>
              <a:rPr lang="en" dirty="0">
                <a:solidFill>
                  <a:schemeClr val="tx1"/>
                </a:solidFill>
              </a:rPr>
              <a:t>Extrusion to make 3D model</a:t>
            </a:r>
            <a:endParaRPr dirty="0">
              <a:solidFill>
                <a:schemeClr val="tx1"/>
              </a:solidFill>
            </a:endParaRPr>
          </a:p>
          <a:p>
            <a:pPr marL="438150" indent="-285750">
              <a:lnSpc>
                <a:spcPct val="100000"/>
              </a:lnSpc>
              <a:buClrTx/>
              <a:buSzPts val="1200"/>
            </a:pPr>
            <a:r>
              <a:rPr lang="en" dirty="0">
                <a:solidFill>
                  <a:schemeClr val="tx1"/>
                </a:solidFill>
              </a:rPr>
              <a:t>How to make additional sketches</a:t>
            </a:r>
            <a:endParaRPr dirty="0">
              <a:solidFill>
                <a:schemeClr val="tx1"/>
              </a:solidFill>
            </a:endParaRPr>
          </a:p>
          <a:p>
            <a:pPr marL="438150" indent="-285750">
              <a:lnSpc>
                <a:spcPct val="100000"/>
              </a:lnSpc>
              <a:buClrTx/>
              <a:buSzPts val="1200"/>
            </a:pPr>
            <a:r>
              <a:rPr lang="en" dirty="0">
                <a:solidFill>
                  <a:schemeClr val="tx1"/>
                </a:solidFill>
              </a:rPr>
              <a:t>How to remove parts of a model (making a hole or pocket)</a:t>
            </a:r>
            <a:endParaRPr dirty="0">
              <a:solidFill>
                <a:schemeClr val="tx1"/>
              </a:solidFill>
            </a:endParaRPr>
          </a:p>
        </p:txBody>
      </p:sp>
      <p:sp>
        <p:nvSpPr>
          <p:cNvPr id="4" name="Google Shape;1903;p44">
            <a:extLst>
              <a:ext uri="{FF2B5EF4-FFF2-40B4-BE49-F238E27FC236}">
                <a16:creationId xmlns:a16="http://schemas.microsoft.com/office/drawing/2014/main" id="{A18E200C-F584-1DB8-DE4E-69BFDCE84469}"/>
              </a:ext>
            </a:extLst>
          </p:cNvPr>
          <p:cNvSpPr txBox="1"/>
          <p:nvPr/>
        </p:nvSpPr>
        <p:spPr>
          <a:xfrm>
            <a:off x="548607"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904;p44">
            <a:extLst>
              <a:ext uri="{FF2B5EF4-FFF2-40B4-BE49-F238E27FC236}">
                <a16:creationId xmlns:a16="http://schemas.microsoft.com/office/drawing/2014/main" id="{9929A586-7BE6-B9B8-66EF-3401280429A7}"/>
              </a:ext>
            </a:extLst>
          </p:cNvPr>
          <p:cNvSpPr txBox="1"/>
          <p:nvPr/>
        </p:nvSpPr>
        <p:spPr>
          <a:xfrm>
            <a:off x="1804058"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905;p44">
            <a:extLst>
              <a:ext uri="{FF2B5EF4-FFF2-40B4-BE49-F238E27FC236}">
                <a16:creationId xmlns:a16="http://schemas.microsoft.com/office/drawing/2014/main" id="{FAC4CB96-C613-46A8-9883-FB3E109A64AB}"/>
              </a:ext>
            </a:extLst>
          </p:cNvPr>
          <p:cNvSpPr txBox="1"/>
          <p:nvPr/>
        </p:nvSpPr>
        <p:spPr>
          <a:xfrm>
            <a:off x="3059708" y="415696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906;p44">
            <a:extLst>
              <a:ext uri="{FF2B5EF4-FFF2-40B4-BE49-F238E27FC236}">
                <a16:creationId xmlns:a16="http://schemas.microsoft.com/office/drawing/2014/main" id="{2F9BF9E2-72E3-1C0D-391D-5CE0FED98BC1}"/>
              </a:ext>
            </a:extLst>
          </p:cNvPr>
          <p:cNvSpPr txBox="1"/>
          <p:nvPr/>
        </p:nvSpPr>
        <p:spPr>
          <a:xfrm>
            <a:off x="4316696"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907;p44">
            <a:extLst>
              <a:ext uri="{FF2B5EF4-FFF2-40B4-BE49-F238E27FC236}">
                <a16:creationId xmlns:a16="http://schemas.microsoft.com/office/drawing/2014/main" id="{EE797106-0D5C-8DCF-4AB0-D5668E3C3F98}"/>
              </a:ext>
            </a:extLst>
          </p:cNvPr>
          <p:cNvSpPr txBox="1"/>
          <p:nvPr/>
        </p:nvSpPr>
        <p:spPr>
          <a:xfrm>
            <a:off x="5570809"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908;p44">
            <a:extLst>
              <a:ext uri="{FF2B5EF4-FFF2-40B4-BE49-F238E27FC236}">
                <a16:creationId xmlns:a16="http://schemas.microsoft.com/office/drawing/2014/main" id="{29A9F0AC-88AC-280E-F478-9753DDD55790}"/>
              </a:ext>
            </a:extLst>
          </p:cNvPr>
          <p:cNvSpPr txBox="1"/>
          <p:nvPr/>
        </p:nvSpPr>
        <p:spPr>
          <a:xfrm>
            <a:off x="152402"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909;p44">
            <a:extLst>
              <a:ext uri="{FF2B5EF4-FFF2-40B4-BE49-F238E27FC236}">
                <a16:creationId xmlns:a16="http://schemas.microsoft.com/office/drawing/2014/main" id="{4009BC1A-15CA-FEA5-EA03-230F756C7822}"/>
              </a:ext>
            </a:extLst>
          </p:cNvPr>
          <p:cNvSpPr txBox="1"/>
          <p:nvPr/>
        </p:nvSpPr>
        <p:spPr>
          <a:xfrm>
            <a:off x="1407849"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910;p44">
            <a:extLst>
              <a:ext uri="{FF2B5EF4-FFF2-40B4-BE49-F238E27FC236}">
                <a16:creationId xmlns:a16="http://schemas.microsoft.com/office/drawing/2014/main" id="{0A6072B1-4B49-1AEF-8987-056965DE1BBB}"/>
              </a:ext>
            </a:extLst>
          </p:cNvPr>
          <p:cNvSpPr txBox="1"/>
          <p:nvPr/>
        </p:nvSpPr>
        <p:spPr>
          <a:xfrm>
            <a:off x="3920497"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911;p44">
            <a:extLst>
              <a:ext uri="{FF2B5EF4-FFF2-40B4-BE49-F238E27FC236}">
                <a16:creationId xmlns:a16="http://schemas.microsoft.com/office/drawing/2014/main" id="{229A6D14-214E-0C27-036B-FEA50DC570DF}"/>
              </a:ext>
            </a:extLst>
          </p:cNvPr>
          <p:cNvSpPr txBox="1"/>
          <p:nvPr/>
        </p:nvSpPr>
        <p:spPr>
          <a:xfrm>
            <a:off x="2663500" y="4482610"/>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912;p44">
            <a:extLst>
              <a:ext uri="{FF2B5EF4-FFF2-40B4-BE49-F238E27FC236}">
                <a16:creationId xmlns:a16="http://schemas.microsoft.com/office/drawing/2014/main" id="{0950ABDE-1C47-98E5-CF2A-19E43A5DFD91}"/>
              </a:ext>
            </a:extLst>
          </p:cNvPr>
          <p:cNvSpPr txBox="1"/>
          <p:nvPr/>
        </p:nvSpPr>
        <p:spPr>
          <a:xfrm>
            <a:off x="5174610"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spTree>
    <p:extLst>
      <p:ext uri="{BB962C8B-B14F-4D97-AF65-F5344CB8AC3E}">
        <p14:creationId xmlns:p14="http://schemas.microsoft.com/office/powerpoint/2010/main" val="127220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17;p45">
            <a:extLst>
              <a:ext uri="{FF2B5EF4-FFF2-40B4-BE49-F238E27FC236}">
                <a16:creationId xmlns:a16="http://schemas.microsoft.com/office/drawing/2014/main" id="{60247FEE-B7C2-D0CB-C2E4-6969518CA258}"/>
              </a:ext>
            </a:extLst>
          </p:cNvPr>
          <p:cNvSpPr txBox="1">
            <a:spLocks noGrp="1"/>
          </p:cNvSpPr>
          <p:nvPr>
            <p:ph type="title"/>
          </p:nvPr>
        </p:nvSpPr>
        <p:spPr>
          <a:xfrm>
            <a:off x="2342250" y="2029475"/>
            <a:ext cx="4459500" cy="161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a:solidFill>
                  <a:schemeClr val="tx1"/>
                </a:solidFill>
              </a:rPr>
              <a:t>Using CAD Software</a:t>
            </a:r>
            <a:endParaRPr sz="4900">
              <a:solidFill>
                <a:schemeClr val="tx1"/>
              </a:solidFill>
            </a:endParaRPr>
          </a:p>
        </p:txBody>
      </p:sp>
      <p:sp>
        <p:nvSpPr>
          <p:cNvPr id="3" name="Google Shape;1918;p45">
            <a:extLst>
              <a:ext uri="{FF2B5EF4-FFF2-40B4-BE49-F238E27FC236}">
                <a16:creationId xmlns:a16="http://schemas.microsoft.com/office/drawing/2014/main" id="{264E61C0-3965-CCA8-ADFA-2BB55BE21AFE}"/>
              </a:ext>
            </a:extLst>
          </p:cNvPr>
          <p:cNvSpPr txBox="1">
            <a:spLocks/>
          </p:cNvSpPr>
          <p:nvPr/>
        </p:nvSpPr>
        <p:spPr>
          <a:xfrm>
            <a:off x="3654900" y="757175"/>
            <a:ext cx="1834200" cy="1272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9400">
                <a:solidFill>
                  <a:schemeClr val="tx1"/>
                </a:solidFill>
              </a:rPr>
              <a:t>04</a:t>
            </a:r>
          </a:p>
        </p:txBody>
      </p:sp>
      <p:sp>
        <p:nvSpPr>
          <p:cNvPr id="4" name="Google Shape;1919;p45">
            <a:extLst>
              <a:ext uri="{FF2B5EF4-FFF2-40B4-BE49-F238E27FC236}">
                <a16:creationId xmlns:a16="http://schemas.microsoft.com/office/drawing/2014/main" id="{27A62007-BBCE-48A7-D7F8-AB07F61050B1}"/>
              </a:ext>
            </a:extLst>
          </p:cNvPr>
          <p:cNvSpPr txBox="1">
            <a:spLocks/>
          </p:cNvSpPr>
          <p:nvPr/>
        </p:nvSpPr>
        <p:spPr>
          <a:xfrm>
            <a:off x="2367900" y="3647975"/>
            <a:ext cx="4408200" cy="561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spcAft>
                <a:spcPts val="1600"/>
              </a:spcAft>
              <a:buFont typeface="Arial"/>
              <a:buNone/>
            </a:pPr>
            <a:r>
              <a:rPr lang="en-US">
                <a:solidFill>
                  <a:schemeClr val="tx1"/>
                </a:solidFill>
              </a:rPr>
              <a:t>Can you do it?</a:t>
            </a:r>
          </a:p>
        </p:txBody>
      </p:sp>
      <p:grpSp>
        <p:nvGrpSpPr>
          <p:cNvPr id="5" name="Google Shape;1920;p45">
            <a:extLst>
              <a:ext uri="{FF2B5EF4-FFF2-40B4-BE49-F238E27FC236}">
                <a16:creationId xmlns:a16="http://schemas.microsoft.com/office/drawing/2014/main" id="{628C07CE-B761-1721-EC0E-46C83503413A}"/>
              </a:ext>
            </a:extLst>
          </p:cNvPr>
          <p:cNvGrpSpPr/>
          <p:nvPr/>
        </p:nvGrpSpPr>
        <p:grpSpPr>
          <a:xfrm rot="3131632">
            <a:off x="563787" y="334755"/>
            <a:ext cx="913212" cy="918700"/>
            <a:chOff x="719800" y="1333775"/>
            <a:chExt cx="913200" cy="918688"/>
          </a:xfrm>
        </p:grpSpPr>
        <p:cxnSp>
          <p:nvCxnSpPr>
            <p:cNvPr id="6" name="Google Shape;1921;p45">
              <a:extLst>
                <a:ext uri="{FF2B5EF4-FFF2-40B4-BE49-F238E27FC236}">
                  <a16:creationId xmlns:a16="http://schemas.microsoft.com/office/drawing/2014/main" id="{2D032EBF-9FF3-9E1C-B244-A38F36F5B347}"/>
                </a:ext>
              </a:extLst>
            </p:cNvPr>
            <p:cNvCxnSpPr>
              <a:stCxn id="9" idx="2"/>
              <a:endCxn id="8" idx="2"/>
            </p:cNvCxnSpPr>
            <p:nvPr/>
          </p:nvCxnSpPr>
          <p:spPr>
            <a:xfrm rot="7669140">
              <a:off x="759748" y="1500159"/>
              <a:ext cx="619405" cy="404333"/>
            </a:xfrm>
            <a:prstGeom prst="straightConnector1">
              <a:avLst/>
            </a:prstGeom>
            <a:noFill/>
            <a:ln w="9525" cap="flat" cmpd="sng">
              <a:solidFill>
                <a:srgbClr val="191919"/>
              </a:solidFill>
              <a:prstDash val="solid"/>
              <a:round/>
              <a:headEnd type="none" w="med" len="med"/>
              <a:tailEnd type="none" w="med" len="med"/>
            </a:ln>
          </p:spPr>
        </p:cxnSp>
        <p:cxnSp>
          <p:nvCxnSpPr>
            <p:cNvPr id="7" name="Google Shape;1924;p45">
              <a:extLst>
                <a:ext uri="{FF2B5EF4-FFF2-40B4-BE49-F238E27FC236}">
                  <a16:creationId xmlns:a16="http://schemas.microsoft.com/office/drawing/2014/main" id="{B996D891-0C90-6C80-B2A8-74DEBF4A9B13}"/>
                </a:ext>
              </a:extLst>
            </p:cNvPr>
            <p:cNvCxnSpPr>
              <a:stCxn id="10" idx="2"/>
              <a:endCxn id="8" idx="2"/>
            </p:cNvCxnSpPr>
            <p:nvPr/>
          </p:nvCxnSpPr>
          <p:spPr>
            <a:xfrm rot="7669455">
              <a:off x="950574" y="1593677"/>
              <a:ext cx="237753" cy="700472"/>
            </a:xfrm>
            <a:prstGeom prst="straightConnector1">
              <a:avLst/>
            </a:prstGeom>
            <a:noFill/>
            <a:ln w="9525" cap="flat" cmpd="sng">
              <a:solidFill>
                <a:srgbClr val="191919"/>
              </a:solidFill>
              <a:prstDash val="solid"/>
              <a:round/>
              <a:headEnd type="none" w="med" len="med"/>
              <a:tailEnd type="none" w="med" len="med"/>
            </a:ln>
          </p:spPr>
        </p:cxnSp>
        <p:sp>
          <p:nvSpPr>
            <p:cNvPr id="8" name="Google Shape;1923;p45">
              <a:extLst>
                <a:ext uri="{FF2B5EF4-FFF2-40B4-BE49-F238E27FC236}">
                  <a16:creationId xmlns:a16="http://schemas.microsoft.com/office/drawing/2014/main" id="{7CC1BB1E-F555-27B7-34B2-725ADAF42257}"/>
                </a:ext>
              </a:extLst>
            </p:cNvPr>
            <p:cNvSpPr/>
            <p:nvPr/>
          </p:nvSpPr>
          <p:spPr>
            <a:xfrm>
              <a:off x="720000" y="1638625"/>
              <a:ext cx="369000" cy="369000"/>
            </a:xfrm>
            <a:prstGeom prst="ellipse">
              <a:avLst/>
            </a:prstGeom>
            <a:solidFill>
              <a:srgbClr val="856C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9" name="Google Shape;1922;p45">
              <a:extLst>
                <a:ext uri="{FF2B5EF4-FFF2-40B4-BE49-F238E27FC236}">
                  <a16:creationId xmlns:a16="http://schemas.microsoft.com/office/drawing/2014/main" id="{D2A567F3-8C6D-86FE-D0D5-E45C48058C09}"/>
                </a:ext>
              </a:extLst>
            </p:cNvPr>
            <p:cNvSpPr/>
            <p:nvPr/>
          </p:nvSpPr>
          <p:spPr>
            <a:xfrm>
              <a:off x="1419100" y="1474625"/>
              <a:ext cx="213900" cy="213900"/>
            </a:xfrm>
            <a:prstGeom prst="ellipse">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0" name="Google Shape;1925;p45">
              <a:extLst>
                <a:ext uri="{FF2B5EF4-FFF2-40B4-BE49-F238E27FC236}">
                  <a16:creationId xmlns:a16="http://schemas.microsoft.com/office/drawing/2014/main" id="{A6E30711-04E6-752D-5FDA-CF6D8798DC0C}"/>
                </a:ext>
              </a:extLst>
            </p:cNvPr>
            <p:cNvSpPr/>
            <p:nvPr/>
          </p:nvSpPr>
          <p:spPr>
            <a:xfrm>
              <a:off x="1419100" y="1957713"/>
              <a:ext cx="213900" cy="213900"/>
            </a:xfrm>
            <a:prstGeom prst="ellipse">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grpSp>
        <p:nvGrpSpPr>
          <p:cNvPr id="11" name="Google Shape;1926;p45">
            <a:extLst>
              <a:ext uri="{FF2B5EF4-FFF2-40B4-BE49-F238E27FC236}">
                <a16:creationId xmlns:a16="http://schemas.microsoft.com/office/drawing/2014/main" id="{A23DE1A4-90ED-7D45-84DA-777849B95C7B}"/>
              </a:ext>
            </a:extLst>
          </p:cNvPr>
          <p:cNvGrpSpPr/>
          <p:nvPr/>
        </p:nvGrpSpPr>
        <p:grpSpPr>
          <a:xfrm rot="3049432">
            <a:off x="7521601" y="3864120"/>
            <a:ext cx="989090" cy="908178"/>
            <a:chOff x="5719550" y="1514825"/>
            <a:chExt cx="989100" cy="908188"/>
          </a:xfrm>
        </p:grpSpPr>
        <p:cxnSp>
          <p:nvCxnSpPr>
            <p:cNvPr id="12" name="Google Shape;1927;p45">
              <a:extLst>
                <a:ext uri="{FF2B5EF4-FFF2-40B4-BE49-F238E27FC236}">
                  <a16:creationId xmlns:a16="http://schemas.microsoft.com/office/drawing/2014/main" id="{156B4222-C405-86BD-E49C-E5A88C7829E5}"/>
                </a:ext>
              </a:extLst>
            </p:cNvPr>
            <p:cNvCxnSpPr>
              <a:stCxn id="14" idx="2"/>
              <a:endCxn id="16" idx="6"/>
            </p:cNvCxnSpPr>
            <p:nvPr/>
          </p:nvCxnSpPr>
          <p:spPr>
            <a:xfrm rot="-3050172">
              <a:off x="6088930" y="1516085"/>
              <a:ext cx="250341" cy="520079"/>
            </a:xfrm>
            <a:prstGeom prst="straightConnector1">
              <a:avLst/>
            </a:prstGeom>
            <a:noFill/>
            <a:ln w="9525" cap="flat" cmpd="sng">
              <a:solidFill>
                <a:srgbClr val="191919"/>
              </a:solidFill>
              <a:prstDash val="solid"/>
              <a:round/>
              <a:headEnd type="none" w="med" len="med"/>
              <a:tailEnd type="none" w="med" len="med"/>
            </a:ln>
          </p:spPr>
        </p:cxnSp>
        <p:cxnSp>
          <p:nvCxnSpPr>
            <p:cNvPr id="13" name="Google Shape;1930;p45">
              <a:extLst>
                <a:ext uri="{FF2B5EF4-FFF2-40B4-BE49-F238E27FC236}">
                  <a16:creationId xmlns:a16="http://schemas.microsoft.com/office/drawing/2014/main" id="{86CEF60E-8E1C-6899-BA1F-8A05DBC84533}"/>
                </a:ext>
              </a:extLst>
            </p:cNvPr>
            <p:cNvCxnSpPr>
              <a:stCxn id="15" idx="2"/>
              <a:endCxn id="16" idx="4"/>
            </p:cNvCxnSpPr>
            <p:nvPr/>
          </p:nvCxnSpPr>
          <p:spPr>
            <a:xfrm rot="-3050018">
              <a:off x="5962785" y="1888531"/>
              <a:ext cx="609429" cy="365463"/>
            </a:xfrm>
            <a:prstGeom prst="straightConnector1">
              <a:avLst/>
            </a:prstGeom>
            <a:noFill/>
            <a:ln w="9525" cap="flat" cmpd="sng">
              <a:solidFill>
                <a:srgbClr val="191919"/>
              </a:solidFill>
              <a:prstDash val="solid"/>
              <a:round/>
              <a:headEnd type="none" w="med" len="med"/>
              <a:tailEnd type="none" w="med" len="med"/>
            </a:ln>
          </p:spPr>
        </p:cxnSp>
        <p:sp>
          <p:nvSpPr>
            <p:cNvPr id="14" name="Google Shape;1928;p45">
              <a:extLst>
                <a:ext uri="{FF2B5EF4-FFF2-40B4-BE49-F238E27FC236}">
                  <a16:creationId xmlns:a16="http://schemas.microsoft.com/office/drawing/2014/main" id="{C5F02881-4C45-A0CD-D30F-C5E6C2749D8E}"/>
                </a:ext>
              </a:extLst>
            </p:cNvPr>
            <p:cNvSpPr/>
            <p:nvPr/>
          </p:nvSpPr>
          <p:spPr>
            <a:xfrm flipH="1">
              <a:off x="5719550" y="1601975"/>
              <a:ext cx="213900" cy="213900"/>
            </a:xfrm>
            <a:prstGeom prst="ellipse">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5" name="Google Shape;1931;p45">
              <a:extLst>
                <a:ext uri="{FF2B5EF4-FFF2-40B4-BE49-F238E27FC236}">
                  <a16:creationId xmlns:a16="http://schemas.microsoft.com/office/drawing/2014/main" id="{C263D97D-5CC7-E56F-4A01-08CAE821EA98}"/>
                </a:ext>
              </a:extLst>
            </p:cNvPr>
            <p:cNvSpPr/>
            <p:nvPr/>
          </p:nvSpPr>
          <p:spPr>
            <a:xfrm flipH="1">
              <a:off x="5719550" y="2085063"/>
              <a:ext cx="213900" cy="213900"/>
            </a:xfrm>
            <a:prstGeom prst="ellipse">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6" name="Google Shape;1929;p45">
              <a:extLst>
                <a:ext uri="{FF2B5EF4-FFF2-40B4-BE49-F238E27FC236}">
                  <a16:creationId xmlns:a16="http://schemas.microsoft.com/office/drawing/2014/main" id="{B95CF899-673A-BD45-33BA-E342416BBF3E}"/>
                </a:ext>
              </a:extLst>
            </p:cNvPr>
            <p:cNvSpPr/>
            <p:nvPr/>
          </p:nvSpPr>
          <p:spPr>
            <a:xfrm flipH="1">
              <a:off x="6494750" y="1736613"/>
              <a:ext cx="213900" cy="213900"/>
            </a:xfrm>
            <a:prstGeom prst="ellipse">
              <a:avLst/>
            </a:prstGeom>
            <a:solidFill>
              <a:srgbClr val="FFF3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7" name="Google Shape;1932;p45">
              <a:extLst>
                <a:ext uri="{FF2B5EF4-FFF2-40B4-BE49-F238E27FC236}">
                  <a16:creationId xmlns:a16="http://schemas.microsoft.com/office/drawing/2014/main" id="{19AAC61B-B66A-5837-6027-485251794184}"/>
                </a:ext>
              </a:extLst>
            </p:cNvPr>
            <p:cNvSpPr/>
            <p:nvPr/>
          </p:nvSpPr>
          <p:spPr>
            <a:xfrm flipH="1">
              <a:off x="6494750" y="1871163"/>
              <a:ext cx="213900" cy="213900"/>
            </a:xfrm>
            <a:prstGeom prst="ellipse">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spTree>
    <p:extLst>
      <p:ext uri="{BB962C8B-B14F-4D97-AF65-F5344CB8AC3E}">
        <p14:creationId xmlns:p14="http://schemas.microsoft.com/office/powerpoint/2010/main" val="414301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37;p46">
            <a:extLst>
              <a:ext uri="{FF2B5EF4-FFF2-40B4-BE49-F238E27FC236}">
                <a16:creationId xmlns:a16="http://schemas.microsoft.com/office/drawing/2014/main" id="{C503C269-CB87-2A56-D7CF-C3C4084DF06C}"/>
              </a:ext>
            </a:extLst>
          </p:cNvPr>
          <p:cNvSpPr txBox="1">
            <a:spLocks noGrp="1"/>
          </p:cNvSpPr>
          <p:nvPr>
            <p:ph type="title"/>
          </p:nvPr>
        </p:nvSpPr>
        <p:spPr>
          <a:xfrm>
            <a:off x="342278" y="251981"/>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tx1"/>
                </a:solidFill>
              </a:rPr>
              <a:t>Your Turn</a:t>
            </a:r>
            <a:endParaRPr>
              <a:solidFill>
                <a:schemeClr val="tx1"/>
              </a:solidFill>
            </a:endParaRPr>
          </a:p>
        </p:txBody>
      </p:sp>
      <p:sp>
        <p:nvSpPr>
          <p:cNvPr id="3" name="Google Shape;1938;p46">
            <a:extLst>
              <a:ext uri="{FF2B5EF4-FFF2-40B4-BE49-F238E27FC236}">
                <a16:creationId xmlns:a16="http://schemas.microsoft.com/office/drawing/2014/main" id="{3E2FD97A-2CFB-F699-1F37-6807240D5A63}"/>
              </a:ext>
            </a:extLst>
          </p:cNvPr>
          <p:cNvSpPr txBox="1">
            <a:spLocks noGrp="1"/>
          </p:cNvSpPr>
          <p:nvPr>
            <p:ph type="body" idx="1"/>
          </p:nvPr>
        </p:nvSpPr>
        <p:spPr>
          <a:xfrm>
            <a:off x="342278" y="1022708"/>
            <a:ext cx="77040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dirty="0">
                <a:solidFill>
                  <a:schemeClr val="tx1"/>
                </a:solidFill>
              </a:rPr>
              <a:t>From now until the last ten minutes of the period, you and your group will create your model. Make sure everyone has a decent understanding and ask for help if you need it - not just from me, but from others around you too.</a:t>
            </a:r>
            <a:endParaRPr dirty="0">
              <a:solidFill>
                <a:schemeClr val="tx1"/>
              </a:solidFill>
            </a:endParaRPr>
          </a:p>
          <a:p>
            <a:pPr marL="0" lvl="0" indent="0" algn="l" rtl="0">
              <a:lnSpc>
                <a:spcPct val="100000"/>
              </a:lnSpc>
              <a:spcBef>
                <a:spcPts val="1600"/>
              </a:spcBef>
              <a:spcAft>
                <a:spcPts val="0"/>
              </a:spcAft>
              <a:buNone/>
            </a:pPr>
            <a:r>
              <a:rPr lang="en" dirty="0">
                <a:solidFill>
                  <a:schemeClr val="tx1"/>
                </a:solidFill>
              </a:rPr>
              <a:t>As you begin 3D printing more frequently, you might make use of students who have been working with CAD software for a while. They will be able to help you not only with 3D printing, but also later cutting - which makes use of OnShape as well.</a:t>
            </a:r>
            <a:endParaRPr dirty="0">
              <a:solidFill>
                <a:schemeClr val="tx1"/>
              </a:solidFill>
            </a:endParaRPr>
          </a:p>
          <a:p>
            <a:pPr marL="0" lvl="0" indent="0" algn="l" rtl="0">
              <a:lnSpc>
                <a:spcPct val="100000"/>
              </a:lnSpc>
              <a:spcBef>
                <a:spcPts val="1600"/>
              </a:spcBef>
              <a:spcAft>
                <a:spcPts val="1600"/>
              </a:spcAft>
              <a:buNone/>
            </a:pPr>
            <a:r>
              <a:rPr lang="en" dirty="0">
                <a:solidFill>
                  <a:schemeClr val="tx1"/>
                </a:solidFill>
              </a:rPr>
              <a:t>In the last ten minutes, I’ll show you how to send the print to me again.</a:t>
            </a:r>
            <a:endParaRPr dirty="0">
              <a:solidFill>
                <a:schemeClr val="tx1"/>
              </a:solidFill>
            </a:endParaRPr>
          </a:p>
        </p:txBody>
      </p:sp>
      <p:sp>
        <p:nvSpPr>
          <p:cNvPr id="4" name="Google Shape;1939;p46">
            <a:extLst>
              <a:ext uri="{FF2B5EF4-FFF2-40B4-BE49-F238E27FC236}">
                <a16:creationId xmlns:a16="http://schemas.microsoft.com/office/drawing/2014/main" id="{F05054C9-0D33-99C0-64E2-96943F13C14C}"/>
              </a:ext>
            </a:extLst>
          </p:cNvPr>
          <p:cNvSpPr txBox="1"/>
          <p:nvPr/>
        </p:nvSpPr>
        <p:spPr>
          <a:xfrm>
            <a:off x="548607"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940;p46">
            <a:extLst>
              <a:ext uri="{FF2B5EF4-FFF2-40B4-BE49-F238E27FC236}">
                <a16:creationId xmlns:a16="http://schemas.microsoft.com/office/drawing/2014/main" id="{FE7B75BA-E14E-ECC9-8551-1AB9302C3C6E}"/>
              </a:ext>
            </a:extLst>
          </p:cNvPr>
          <p:cNvSpPr txBox="1"/>
          <p:nvPr/>
        </p:nvSpPr>
        <p:spPr>
          <a:xfrm>
            <a:off x="1804058"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941;p46">
            <a:extLst>
              <a:ext uri="{FF2B5EF4-FFF2-40B4-BE49-F238E27FC236}">
                <a16:creationId xmlns:a16="http://schemas.microsoft.com/office/drawing/2014/main" id="{6F32CFE6-1E6B-D4C5-FEAD-E87E14294D2F}"/>
              </a:ext>
            </a:extLst>
          </p:cNvPr>
          <p:cNvSpPr txBox="1"/>
          <p:nvPr/>
        </p:nvSpPr>
        <p:spPr>
          <a:xfrm>
            <a:off x="3059708" y="415696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942;p46">
            <a:extLst>
              <a:ext uri="{FF2B5EF4-FFF2-40B4-BE49-F238E27FC236}">
                <a16:creationId xmlns:a16="http://schemas.microsoft.com/office/drawing/2014/main" id="{B13526B6-D6B1-A793-E943-889755BB9108}"/>
              </a:ext>
            </a:extLst>
          </p:cNvPr>
          <p:cNvSpPr txBox="1"/>
          <p:nvPr/>
        </p:nvSpPr>
        <p:spPr>
          <a:xfrm>
            <a:off x="4316696"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943;p46">
            <a:extLst>
              <a:ext uri="{FF2B5EF4-FFF2-40B4-BE49-F238E27FC236}">
                <a16:creationId xmlns:a16="http://schemas.microsoft.com/office/drawing/2014/main" id="{58E7FD23-9092-2555-FE82-9DDFE04A305B}"/>
              </a:ext>
            </a:extLst>
          </p:cNvPr>
          <p:cNvSpPr txBox="1"/>
          <p:nvPr/>
        </p:nvSpPr>
        <p:spPr>
          <a:xfrm>
            <a:off x="5570809"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944;p46">
            <a:extLst>
              <a:ext uri="{FF2B5EF4-FFF2-40B4-BE49-F238E27FC236}">
                <a16:creationId xmlns:a16="http://schemas.microsoft.com/office/drawing/2014/main" id="{6BE0520A-DD76-D65D-46CC-887886054DE1}"/>
              </a:ext>
            </a:extLst>
          </p:cNvPr>
          <p:cNvSpPr txBox="1"/>
          <p:nvPr/>
        </p:nvSpPr>
        <p:spPr>
          <a:xfrm>
            <a:off x="152402"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945;p46">
            <a:extLst>
              <a:ext uri="{FF2B5EF4-FFF2-40B4-BE49-F238E27FC236}">
                <a16:creationId xmlns:a16="http://schemas.microsoft.com/office/drawing/2014/main" id="{EBD2B76F-B3FE-BF98-5D90-CBB773B558E9}"/>
              </a:ext>
            </a:extLst>
          </p:cNvPr>
          <p:cNvSpPr txBox="1"/>
          <p:nvPr/>
        </p:nvSpPr>
        <p:spPr>
          <a:xfrm>
            <a:off x="1407849"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946;p46">
            <a:extLst>
              <a:ext uri="{FF2B5EF4-FFF2-40B4-BE49-F238E27FC236}">
                <a16:creationId xmlns:a16="http://schemas.microsoft.com/office/drawing/2014/main" id="{4BE744B3-2063-EFC1-066D-8ABA5B96A585}"/>
              </a:ext>
            </a:extLst>
          </p:cNvPr>
          <p:cNvSpPr txBox="1"/>
          <p:nvPr/>
        </p:nvSpPr>
        <p:spPr>
          <a:xfrm>
            <a:off x="3920497"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947;p46">
            <a:extLst>
              <a:ext uri="{FF2B5EF4-FFF2-40B4-BE49-F238E27FC236}">
                <a16:creationId xmlns:a16="http://schemas.microsoft.com/office/drawing/2014/main" id="{6D6E2E31-F5DE-0BE1-A368-C581F6CE7C3C}"/>
              </a:ext>
            </a:extLst>
          </p:cNvPr>
          <p:cNvSpPr txBox="1"/>
          <p:nvPr/>
        </p:nvSpPr>
        <p:spPr>
          <a:xfrm>
            <a:off x="2663500" y="4482610"/>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948;p46">
            <a:extLst>
              <a:ext uri="{FF2B5EF4-FFF2-40B4-BE49-F238E27FC236}">
                <a16:creationId xmlns:a16="http://schemas.microsoft.com/office/drawing/2014/main" id="{89F9E691-62CA-2BB5-9E9B-105242C37F4F}"/>
              </a:ext>
            </a:extLst>
          </p:cNvPr>
          <p:cNvSpPr txBox="1"/>
          <p:nvPr/>
        </p:nvSpPr>
        <p:spPr>
          <a:xfrm>
            <a:off x="5174610"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spTree>
    <p:extLst>
      <p:ext uri="{BB962C8B-B14F-4D97-AF65-F5344CB8AC3E}">
        <p14:creationId xmlns:p14="http://schemas.microsoft.com/office/powerpoint/2010/main" val="397096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53;p47">
            <a:extLst>
              <a:ext uri="{FF2B5EF4-FFF2-40B4-BE49-F238E27FC236}">
                <a16:creationId xmlns:a16="http://schemas.microsoft.com/office/drawing/2014/main" id="{D52B148D-6E8C-5CC1-BE8B-79FC6E9BDE27}"/>
              </a:ext>
            </a:extLst>
          </p:cNvPr>
          <p:cNvSpPr txBox="1">
            <a:spLocks noGrp="1"/>
          </p:cNvSpPr>
          <p:nvPr>
            <p:ph type="title"/>
          </p:nvPr>
        </p:nvSpPr>
        <p:spPr>
          <a:xfrm>
            <a:off x="3763625" y="2029475"/>
            <a:ext cx="4459500" cy="16185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900">
                <a:solidFill>
                  <a:schemeClr val="tx1"/>
                </a:solidFill>
              </a:rPr>
              <a:t>Preparing Prints</a:t>
            </a:r>
            <a:endParaRPr sz="4900">
              <a:solidFill>
                <a:schemeClr val="tx1"/>
              </a:solidFill>
            </a:endParaRPr>
          </a:p>
        </p:txBody>
      </p:sp>
      <p:sp>
        <p:nvSpPr>
          <p:cNvPr id="3" name="Google Shape;1954;p47">
            <a:extLst>
              <a:ext uri="{FF2B5EF4-FFF2-40B4-BE49-F238E27FC236}">
                <a16:creationId xmlns:a16="http://schemas.microsoft.com/office/drawing/2014/main" id="{E4785F01-341C-E2CD-BB17-B2F06C5D1912}"/>
              </a:ext>
            </a:extLst>
          </p:cNvPr>
          <p:cNvSpPr txBox="1">
            <a:spLocks/>
          </p:cNvSpPr>
          <p:nvPr/>
        </p:nvSpPr>
        <p:spPr>
          <a:xfrm>
            <a:off x="6388925" y="757175"/>
            <a:ext cx="1834200" cy="1272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9400">
                <a:solidFill>
                  <a:schemeClr val="tx1"/>
                </a:solidFill>
              </a:rPr>
              <a:t>05</a:t>
            </a:r>
          </a:p>
        </p:txBody>
      </p:sp>
      <p:sp>
        <p:nvSpPr>
          <p:cNvPr id="4" name="Google Shape;1955;p47">
            <a:extLst>
              <a:ext uri="{FF2B5EF4-FFF2-40B4-BE49-F238E27FC236}">
                <a16:creationId xmlns:a16="http://schemas.microsoft.com/office/drawing/2014/main" id="{A2216775-6A75-5DE5-5F6B-3A5DD74DD521}"/>
              </a:ext>
            </a:extLst>
          </p:cNvPr>
          <p:cNvSpPr txBox="1">
            <a:spLocks/>
          </p:cNvSpPr>
          <p:nvPr/>
        </p:nvSpPr>
        <p:spPr>
          <a:xfrm>
            <a:off x="3789275" y="3647975"/>
            <a:ext cx="4408200" cy="561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r">
              <a:spcAft>
                <a:spcPts val="1600"/>
              </a:spcAft>
              <a:buFont typeface="Arial"/>
              <a:buNone/>
            </a:pPr>
            <a:r>
              <a:rPr lang="en-US">
                <a:solidFill>
                  <a:schemeClr val="tx1"/>
                </a:solidFill>
              </a:rPr>
              <a:t>Let’s go!</a:t>
            </a:r>
          </a:p>
        </p:txBody>
      </p:sp>
      <p:sp>
        <p:nvSpPr>
          <p:cNvPr id="5" name="Google Shape;1956;p47">
            <a:extLst>
              <a:ext uri="{FF2B5EF4-FFF2-40B4-BE49-F238E27FC236}">
                <a16:creationId xmlns:a16="http://schemas.microsoft.com/office/drawing/2014/main" id="{84C8D5CE-76F0-D413-E543-A16AB76D0044}"/>
              </a:ext>
            </a:extLst>
          </p:cNvPr>
          <p:cNvSpPr/>
          <p:nvPr/>
        </p:nvSpPr>
        <p:spPr>
          <a:xfrm>
            <a:off x="741775" y="3447200"/>
            <a:ext cx="1291046" cy="1182608"/>
          </a:xfrm>
          <a:custGeom>
            <a:avLst/>
            <a:gdLst/>
            <a:ahLst/>
            <a:cxnLst/>
            <a:rect l="l" t="t" r="r" b="b"/>
            <a:pathLst>
              <a:path w="26669" h="24429" extrusionOk="0">
                <a:moveTo>
                  <a:pt x="10081" y="1"/>
                </a:moveTo>
                <a:lnTo>
                  <a:pt x="10081" y="1"/>
                </a:lnTo>
                <a:cubicBezTo>
                  <a:pt x="9005" y="381"/>
                  <a:pt x="7965" y="911"/>
                  <a:pt x="6992" y="1607"/>
                </a:cubicBezTo>
                <a:cubicBezTo>
                  <a:pt x="1329" y="5628"/>
                  <a:pt x="1" y="13474"/>
                  <a:pt x="4016" y="19131"/>
                </a:cubicBezTo>
                <a:cubicBezTo>
                  <a:pt x="6469" y="22585"/>
                  <a:pt x="10345" y="24429"/>
                  <a:pt x="14280" y="24429"/>
                </a:cubicBezTo>
                <a:cubicBezTo>
                  <a:pt x="16796" y="24429"/>
                  <a:pt x="19337" y="23675"/>
                  <a:pt x="21546" y="22107"/>
                </a:cubicBezTo>
                <a:cubicBezTo>
                  <a:pt x="24394" y="20084"/>
                  <a:pt x="26144" y="17098"/>
                  <a:pt x="26669" y="13901"/>
                </a:cubicBezTo>
                <a:lnTo>
                  <a:pt x="26669" y="13901"/>
                </a:lnTo>
                <a:cubicBezTo>
                  <a:pt x="25901" y="15254"/>
                  <a:pt x="24836" y="16454"/>
                  <a:pt x="23487" y="17411"/>
                </a:cubicBezTo>
                <a:cubicBezTo>
                  <a:pt x="21555" y="18783"/>
                  <a:pt x="19332" y="19443"/>
                  <a:pt x="17130" y="19443"/>
                </a:cubicBezTo>
                <a:cubicBezTo>
                  <a:pt x="13689" y="19443"/>
                  <a:pt x="10300" y="17832"/>
                  <a:pt x="8156" y="14812"/>
                </a:cubicBezTo>
                <a:cubicBezTo>
                  <a:pt x="4799" y="10090"/>
                  <a:pt x="5699" y="3634"/>
                  <a:pt x="10081" y="1"/>
                </a:cubicBezTo>
                <a:close/>
              </a:path>
            </a:pathLst>
          </a:custGeom>
          <a:solidFill>
            <a:srgbClr val="FFF3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Tree>
    <p:extLst>
      <p:ext uri="{BB962C8B-B14F-4D97-AF65-F5344CB8AC3E}">
        <p14:creationId xmlns:p14="http://schemas.microsoft.com/office/powerpoint/2010/main" val="671991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61;p48">
            <a:extLst>
              <a:ext uri="{FF2B5EF4-FFF2-40B4-BE49-F238E27FC236}">
                <a16:creationId xmlns:a16="http://schemas.microsoft.com/office/drawing/2014/main" id="{A3FCC0FF-6296-53DB-0597-21949F721DEC}"/>
              </a:ext>
            </a:extLst>
          </p:cNvPr>
          <p:cNvSpPr txBox="1">
            <a:spLocks noGrp="1"/>
          </p:cNvSpPr>
          <p:nvPr>
            <p:ph type="title"/>
          </p:nvPr>
        </p:nvSpPr>
        <p:spPr>
          <a:xfrm>
            <a:off x="342278" y="251981"/>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chemeClr val="tx1"/>
                </a:solidFill>
              </a:rPr>
              <a:t>Finding the Export Button</a:t>
            </a:r>
            <a:endParaRPr>
              <a:solidFill>
                <a:schemeClr val="tx1"/>
              </a:solidFill>
            </a:endParaRPr>
          </a:p>
        </p:txBody>
      </p:sp>
      <p:sp>
        <p:nvSpPr>
          <p:cNvPr id="3" name="Google Shape;1962;p48">
            <a:extLst>
              <a:ext uri="{FF2B5EF4-FFF2-40B4-BE49-F238E27FC236}">
                <a16:creationId xmlns:a16="http://schemas.microsoft.com/office/drawing/2014/main" id="{E55E1535-86CC-ECFF-B961-0B93B974536F}"/>
              </a:ext>
            </a:extLst>
          </p:cNvPr>
          <p:cNvSpPr txBox="1">
            <a:spLocks noGrp="1"/>
          </p:cNvSpPr>
          <p:nvPr>
            <p:ph type="body" idx="1"/>
          </p:nvPr>
        </p:nvSpPr>
        <p:spPr>
          <a:xfrm>
            <a:off x="342278" y="1022708"/>
            <a:ext cx="77040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1600"/>
              </a:spcAft>
              <a:buNone/>
            </a:pPr>
            <a:r>
              <a:rPr lang="en">
                <a:solidFill>
                  <a:schemeClr val="tx1"/>
                </a:solidFill>
              </a:rPr>
              <a:t>Go down and right click (or double click if you don’t have a mouse) where it says Part Studio 1.</a:t>
            </a:r>
            <a:endParaRPr>
              <a:solidFill>
                <a:schemeClr val="tx1"/>
              </a:solidFill>
            </a:endParaRPr>
          </a:p>
        </p:txBody>
      </p:sp>
      <p:sp>
        <p:nvSpPr>
          <p:cNvPr id="4" name="Google Shape;1963;p48">
            <a:extLst>
              <a:ext uri="{FF2B5EF4-FFF2-40B4-BE49-F238E27FC236}">
                <a16:creationId xmlns:a16="http://schemas.microsoft.com/office/drawing/2014/main" id="{55E502A6-F6D5-138B-25D3-D50D845086DD}"/>
              </a:ext>
            </a:extLst>
          </p:cNvPr>
          <p:cNvSpPr txBox="1"/>
          <p:nvPr/>
        </p:nvSpPr>
        <p:spPr>
          <a:xfrm>
            <a:off x="548607"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964;p48">
            <a:extLst>
              <a:ext uri="{FF2B5EF4-FFF2-40B4-BE49-F238E27FC236}">
                <a16:creationId xmlns:a16="http://schemas.microsoft.com/office/drawing/2014/main" id="{44A56A4F-4656-ED32-C479-8F0D02EC6CF8}"/>
              </a:ext>
            </a:extLst>
          </p:cNvPr>
          <p:cNvSpPr txBox="1"/>
          <p:nvPr/>
        </p:nvSpPr>
        <p:spPr>
          <a:xfrm>
            <a:off x="1804058"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965;p48">
            <a:extLst>
              <a:ext uri="{FF2B5EF4-FFF2-40B4-BE49-F238E27FC236}">
                <a16:creationId xmlns:a16="http://schemas.microsoft.com/office/drawing/2014/main" id="{0FEE236C-CC03-C8EC-D52A-112E5357FB5A}"/>
              </a:ext>
            </a:extLst>
          </p:cNvPr>
          <p:cNvSpPr txBox="1"/>
          <p:nvPr/>
        </p:nvSpPr>
        <p:spPr>
          <a:xfrm>
            <a:off x="3059708" y="415696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966;p48">
            <a:extLst>
              <a:ext uri="{FF2B5EF4-FFF2-40B4-BE49-F238E27FC236}">
                <a16:creationId xmlns:a16="http://schemas.microsoft.com/office/drawing/2014/main" id="{D6052296-4433-C689-51D0-3555984523F7}"/>
              </a:ext>
            </a:extLst>
          </p:cNvPr>
          <p:cNvSpPr txBox="1"/>
          <p:nvPr/>
        </p:nvSpPr>
        <p:spPr>
          <a:xfrm>
            <a:off x="4316696"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967;p48">
            <a:extLst>
              <a:ext uri="{FF2B5EF4-FFF2-40B4-BE49-F238E27FC236}">
                <a16:creationId xmlns:a16="http://schemas.microsoft.com/office/drawing/2014/main" id="{9CF3AD65-02C3-F1B1-6BE5-56E73A043084}"/>
              </a:ext>
            </a:extLst>
          </p:cNvPr>
          <p:cNvSpPr txBox="1"/>
          <p:nvPr/>
        </p:nvSpPr>
        <p:spPr>
          <a:xfrm>
            <a:off x="5570809"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968;p48">
            <a:extLst>
              <a:ext uri="{FF2B5EF4-FFF2-40B4-BE49-F238E27FC236}">
                <a16:creationId xmlns:a16="http://schemas.microsoft.com/office/drawing/2014/main" id="{7C9852E2-7C71-CE5D-EF91-6D1E1AB5BFDF}"/>
              </a:ext>
            </a:extLst>
          </p:cNvPr>
          <p:cNvSpPr txBox="1"/>
          <p:nvPr/>
        </p:nvSpPr>
        <p:spPr>
          <a:xfrm>
            <a:off x="152402"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969;p48">
            <a:extLst>
              <a:ext uri="{FF2B5EF4-FFF2-40B4-BE49-F238E27FC236}">
                <a16:creationId xmlns:a16="http://schemas.microsoft.com/office/drawing/2014/main" id="{B1884C8F-A880-8D77-C255-FEFE09580460}"/>
              </a:ext>
            </a:extLst>
          </p:cNvPr>
          <p:cNvSpPr txBox="1"/>
          <p:nvPr/>
        </p:nvSpPr>
        <p:spPr>
          <a:xfrm>
            <a:off x="1407849"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970;p48">
            <a:extLst>
              <a:ext uri="{FF2B5EF4-FFF2-40B4-BE49-F238E27FC236}">
                <a16:creationId xmlns:a16="http://schemas.microsoft.com/office/drawing/2014/main" id="{323178B2-6E60-FDDF-B7E6-25A7E78BC455}"/>
              </a:ext>
            </a:extLst>
          </p:cNvPr>
          <p:cNvSpPr txBox="1"/>
          <p:nvPr/>
        </p:nvSpPr>
        <p:spPr>
          <a:xfrm>
            <a:off x="3920497"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971;p48">
            <a:extLst>
              <a:ext uri="{FF2B5EF4-FFF2-40B4-BE49-F238E27FC236}">
                <a16:creationId xmlns:a16="http://schemas.microsoft.com/office/drawing/2014/main" id="{614A0DD9-4ADA-5800-B166-DF400E25D242}"/>
              </a:ext>
            </a:extLst>
          </p:cNvPr>
          <p:cNvSpPr txBox="1"/>
          <p:nvPr/>
        </p:nvSpPr>
        <p:spPr>
          <a:xfrm>
            <a:off x="2663500" y="4482610"/>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972;p48">
            <a:extLst>
              <a:ext uri="{FF2B5EF4-FFF2-40B4-BE49-F238E27FC236}">
                <a16:creationId xmlns:a16="http://schemas.microsoft.com/office/drawing/2014/main" id="{4B19BCA4-5899-69F4-A1CD-F83C0AF7E1C7}"/>
              </a:ext>
            </a:extLst>
          </p:cNvPr>
          <p:cNvSpPr txBox="1"/>
          <p:nvPr/>
        </p:nvSpPr>
        <p:spPr>
          <a:xfrm>
            <a:off x="5174610"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pic>
        <p:nvPicPr>
          <p:cNvPr id="14" name="Google Shape;1973;p48">
            <a:extLst>
              <a:ext uri="{FF2B5EF4-FFF2-40B4-BE49-F238E27FC236}">
                <a16:creationId xmlns:a16="http://schemas.microsoft.com/office/drawing/2014/main" id="{2EA05CC5-1202-4ED4-A95C-CFD99453C39C}"/>
              </a:ext>
            </a:extLst>
          </p:cNvPr>
          <p:cNvPicPr preferRelativeResize="0"/>
          <p:nvPr/>
        </p:nvPicPr>
        <p:blipFill>
          <a:blip r:embed="rId3">
            <a:alphaModFix/>
          </a:blip>
          <a:stretch>
            <a:fillRect/>
          </a:stretch>
        </p:blipFill>
        <p:spPr>
          <a:xfrm>
            <a:off x="3124653" y="1464256"/>
            <a:ext cx="2139250" cy="2533300"/>
          </a:xfrm>
          <a:prstGeom prst="rect">
            <a:avLst/>
          </a:prstGeom>
          <a:noFill/>
          <a:ln>
            <a:noFill/>
          </a:ln>
        </p:spPr>
      </p:pic>
    </p:spTree>
    <p:extLst>
      <p:ext uri="{BB962C8B-B14F-4D97-AF65-F5344CB8AC3E}">
        <p14:creationId xmlns:p14="http://schemas.microsoft.com/office/powerpoint/2010/main" val="1866148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78;p49">
            <a:extLst>
              <a:ext uri="{FF2B5EF4-FFF2-40B4-BE49-F238E27FC236}">
                <a16:creationId xmlns:a16="http://schemas.microsoft.com/office/drawing/2014/main" id="{80DDEE16-460C-19CE-EF2D-EDBCB49AC7FC}"/>
              </a:ext>
            </a:extLst>
          </p:cNvPr>
          <p:cNvSpPr txBox="1">
            <a:spLocks noGrp="1"/>
          </p:cNvSpPr>
          <p:nvPr>
            <p:ph type="title"/>
          </p:nvPr>
        </p:nvSpPr>
        <p:spPr>
          <a:xfrm>
            <a:off x="342278" y="251981"/>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chemeClr val="tx1"/>
                </a:solidFill>
              </a:rPr>
              <a:t>Exporting STL</a:t>
            </a:r>
            <a:endParaRPr>
              <a:solidFill>
                <a:schemeClr val="tx1"/>
              </a:solidFill>
            </a:endParaRPr>
          </a:p>
        </p:txBody>
      </p:sp>
      <p:sp>
        <p:nvSpPr>
          <p:cNvPr id="3" name="Google Shape;1979;p49">
            <a:extLst>
              <a:ext uri="{FF2B5EF4-FFF2-40B4-BE49-F238E27FC236}">
                <a16:creationId xmlns:a16="http://schemas.microsoft.com/office/drawing/2014/main" id="{C51C1637-A96C-6636-D953-57B3207EF30A}"/>
              </a:ext>
            </a:extLst>
          </p:cNvPr>
          <p:cNvSpPr txBox="1">
            <a:spLocks noGrp="1"/>
          </p:cNvSpPr>
          <p:nvPr>
            <p:ph type="body" idx="1"/>
          </p:nvPr>
        </p:nvSpPr>
        <p:spPr>
          <a:xfrm>
            <a:off x="342278" y="1022708"/>
            <a:ext cx="496931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1600"/>
              </a:spcAft>
              <a:buNone/>
            </a:pPr>
            <a:r>
              <a:rPr lang="en" dirty="0">
                <a:solidFill>
                  <a:schemeClr val="tx1"/>
                </a:solidFill>
              </a:rPr>
              <a:t>Export the file with the STL format and with a naming scheme that makes sense. I use chalba to identify my files because “ch” are the first two letters of my name and “alba” is my last name. That makes it easy to find.</a:t>
            </a:r>
            <a:endParaRPr dirty="0">
              <a:solidFill>
                <a:schemeClr val="tx1"/>
              </a:solidFill>
            </a:endParaRPr>
          </a:p>
        </p:txBody>
      </p:sp>
      <p:sp>
        <p:nvSpPr>
          <p:cNvPr id="4" name="Google Shape;1980;p49">
            <a:extLst>
              <a:ext uri="{FF2B5EF4-FFF2-40B4-BE49-F238E27FC236}">
                <a16:creationId xmlns:a16="http://schemas.microsoft.com/office/drawing/2014/main" id="{AF5FDD35-276E-A66A-177F-D934572FC3B8}"/>
              </a:ext>
            </a:extLst>
          </p:cNvPr>
          <p:cNvSpPr txBox="1"/>
          <p:nvPr/>
        </p:nvSpPr>
        <p:spPr>
          <a:xfrm>
            <a:off x="548607"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981;p49">
            <a:extLst>
              <a:ext uri="{FF2B5EF4-FFF2-40B4-BE49-F238E27FC236}">
                <a16:creationId xmlns:a16="http://schemas.microsoft.com/office/drawing/2014/main" id="{CFA6F019-BADB-D02F-375B-46B1E65F61EF}"/>
              </a:ext>
            </a:extLst>
          </p:cNvPr>
          <p:cNvSpPr txBox="1"/>
          <p:nvPr/>
        </p:nvSpPr>
        <p:spPr>
          <a:xfrm>
            <a:off x="1804058" y="4156982"/>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982;p49">
            <a:extLst>
              <a:ext uri="{FF2B5EF4-FFF2-40B4-BE49-F238E27FC236}">
                <a16:creationId xmlns:a16="http://schemas.microsoft.com/office/drawing/2014/main" id="{88FC7B18-FE5D-BACC-EBDC-D5152DD6635A}"/>
              </a:ext>
            </a:extLst>
          </p:cNvPr>
          <p:cNvSpPr txBox="1"/>
          <p:nvPr/>
        </p:nvSpPr>
        <p:spPr>
          <a:xfrm>
            <a:off x="3059708" y="415696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983;p49">
            <a:extLst>
              <a:ext uri="{FF2B5EF4-FFF2-40B4-BE49-F238E27FC236}">
                <a16:creationId xmlns:a16="http://schemas.microsoft.com/office/drawing/2014/main" id="{E3A07687-C2F5-86A1-1E50-6361122A6F7B}"/>
              </a:ext>
            </a:extLst>
          </p:cNvPr>
          <p:cNvSpPr txBox="1"/>
          <p:nvPr/>
        </p:nvSpPr>
        <p:spPr>
          <a:xfrm>
            <a:off x="4316696"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984;p49">
            <a:extLst>
              <a:ext uri="{FF2B5EF4-FFF2-40B4-BE49-F238E27FC236}">
                <a16:creationId xmlns:a16="http://schemas.microsoft.com/office/drawing/2014/main" id="{91BC9E77-EAA0-E01C-13C7-6CDB31698C91}"/>
              </a:ext>
            </a:extLst>
          </p:cNvPr>
          <p:cNvSpPr txBox="1"/>
          <p:nvPr/>
        </p:nvSpPr>
        <p:spPr>
          <a:xfrm>
            <a:off x="5570809" y="4156979"/>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985;p49">
            <a:extLst>
              <a:ext uri="{FF2B5EF4-FFF2-40B4-BE49-F238E27FC236}">
                <a16:creationId xmlns:a16="http://schemas.microsoft.com/office/drawing/2014/main" id="{A117F1F5-8CAF-83A3-5DD4-8AC7FE136F20}"/>
              </a:ext>
            </a:extLst>
          </p:cNvPr>
          <p:cNvSpPr txBox="1"/>
          <p:nvPr/>
        </p:nvSpPr>
        <p:spPr>
          <a:xfrm>
            <a:off x="152402"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986;p49">
            <a:extLst>
              <a:ext uri="{FF2B5EF4-FFF2-40B4-BE49-F238E27FC236}">
                <a16:creationId xmlns:a16="http://schemas.microsoft.com/office/drawing/2014/main" id="{1ECBF314-52F3-BC27-3ECD-19895D96D499}"/>
              </a:ext>
            </a:extLst>
          </p:cNvPr>
          <p:cNvSpPr txBox="1"/>
          <p:nvPr/>
        </p:nvSpPr>
        <p:spPr>
          <a:xfrm>
            <a:off x="1407849" y="4482622"/>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987;p49">
            <a:extLst>
              <a:ext uri="{FF2B5EF4-FFF2-40B4-BE49-F238E27FC236}">
                <a16:creationId xmlns:a16="http://schemas.microsoft.com/office/drawing/2014/main" id="{EA2D1A4C-6E5D-B1F2-71C5-8848419EBBB5}"/>
              </a:ext>
            </a:extLst>
          </p:cNvPr>
          <p:cNvSpPr txBox="1"/>
          <p:nvPr/>
        </p:nvSpPr>
        <p:spPr>
          <a:xfrm>
            <a:off x="3920497"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988;p49">
            <a:extLst>
              <a:ext uri="{FF2B5EF4-FFF2-40B4-BE49-F238E27FC236}">
                <a16:creationId xmlns:a16="http://schemas.microsoft.com/office/drawing/2014/main" id="{66A618CD-3FF2-7AE9-33B9-AE49EAC0106F}"/>
              </a:ext>
            </a:extLst>
          </p:cNvPr>
          <p:cNvSpPr txBox="1"/>
          <p:nvPr/>
        </p:nvSpPr>
        <p:spPr>
          <a:xfrm>
            <a:off x="2663500" y="4482610"/>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989;p49">
            <a:extLst>
              <a:ext uri="{FF2B5EF4-FFF2-40B4-BE49-F238E27FC236}">
                <a16:creationId xmlns:a16="http://schemas.microsoft.com/office/drawing/2014/main" id="{32E5D687-A87F-55D5-8804-9B624A1D539A}"/>
              </a:ext>
            </a:extLst>
          </p:cNvPr>
          <p:cNvSpPr txBox="1"/>
          <p:nvPr/>
        </p:nvSpPr>
        <p:spPr>
          <a:xfrm>
            <a:off x="5174610" y="448932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pic>
        <p:nvPicPr>
          <p:cNvPr id="14" name="Google Shape;1990;p49">
            <a:extLst>
              <a:ext uri="{FF2B5EF4-FFF2-40B4-BE49-F238E27FC236}">
                <a16:creationId xmlns:a16="http://schemas.microsoft.com/office/drawing/2014/main" id="{758BD703-56F8-DA5E-50B7-D441A9CEEEA6}"/>
              </a:ext>
            </a:extLst>
          </p:cNvPr>
          <p:cNvPicPr preferRelativeResize="0"/>
          <p:nvPr/>
        </p:nvPicPr>
        <p:blipFill>
          <a:blip r:embed="rId3">
            <a:alphaModFix/>
          </a:blip>
          <a:stretch>
            <a:fillRect/>
          </a:stretch>
        </p:blipFill>
        <p:spPr>
          <a:xfrm>
            <a:off x="5646003" y="1760906"/>
            <a:ext cx="2453001" cy="2349625"/>
          </a:xfrm>
          <a:prstGeom prst="rect">
            <a:avLst/>
          </a:prstGeom>
          <a:noFill/>
          <a:ln>
            <a:noFill/>
          </a:ln>
        </p:spPr>
      </p:pic>
    </p:spTree>
    <p:extLst>
      <p:ext uri="{BB962C8B-B14F-4D97-AF65-F5344CB8AC3E}">
        <p14:creationId xmlns:p14="http://schemas.microsoft.com/office/powerpoint/2010/main" val="3210099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995;p50">
            <a:extLst>
              <a:ext uri="{FF2B5EF4-FFF2-40B4-BE49-F238E27FC236}">
                <a16:creationId xmlns:a16="http://schemas.microsoft.com/office/drawing/2014/main" id="{8405B3A6-219B-A93F-FA05-40F57C969E76}"/>
              </a:ext>
            </a:extLst>
          </p:cNvPr>
          <p:cNvSpPr txBox="1">
            <a:spLocks noGrp="1"/>
          </p:cNvSpPr>
          <p:nvPr>
            <p:ph type="title"/>
          </p:nvPr>
        </p:nvSpPr>
        <p:spPr>
          <a:xfrm>
            <a:off x="259850" y="161856"/>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a:solidFill>
                  <a:schemeClr val="tx1"/>
                </a:solidFill>
              </a:rPr>
              <a:t>Sending STL</a:t>
            </a:r>
            <a:endParaRPr dirty="0">
              <a:solidFill>
                <a:schemeClr val="tx1"/>
              </a:solidFill>
            </a:endParaRPr>
          </a:p>
        </p:txBody>
      </p:sp>
      <p:sp>
        <p:nvSpPr>
          <p:cNvPr id="3" name="Google Shape;1996;p50">
            <a:extLst>
              <a:ext uri="{FF2B5EF4-FFF2-40B4-BE49-F238E27FC236}">
                <a16:creationId xmlns:a16="http://schemas.microsoft.com/office/drawing/2014/main" id="{4BE2F52C-4834-061B-E2DE-B404A34DE515}"/>
              </a:ext>
            </a:extLst>
          </p:cNvPr>
          <p:cNvSpPr txBox="1">
            <a:spLocks noGrp="1"/>
          </p:cNvSpPr>
          <p:nvPr>
            <p:ph type="body" idx="1"/>
          </p:nvPr>
        </p:nvSpPr>
        <p:spPr>
          <a:xfrm>
            <a:off x="259850" y="932583"/>
            <a:ext cx="77040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1600"/>
              </a:spcAft>
              <a:buNone/>
            </a:pPr>
            <a:r>
              <a:rPr lang="en" dirty="0">
                <a:solidFill>
                  <a:schemeClr val="tx1"/>
                </a:solidFill>
              </a:rPr>
              <a:t>Send the STL file to me via email and I’ll put all of the files from the class on one printer, to be ready for tomorrow.</a:t>
            </a:r>
            <a:endParaRPr dirty="0">
              <a:solidFill>
                <a:schemeClr val="tx1"/>
              </a:solidFill>
            </a:endParaRPr>
          </a:p>
        </p:txBody>
      </p:sp>
      <p:sp>
        <p:nvSpPr>
          <p:cNvPr id="4" name="Google Shape;1997;p50">
            <a:extLst>
              <a:ext uri="{FF2B5EF4-FFF2-40B4-BE49-F238E27FC236}">
                <a16:creationId xmlns:a16="http://schemas.microsoft.com/office/drawing/2014/main" id="{88AED61E-3A1C-60C5-21FC-FACCECF91C24}"/>
              </a:ext>
            </a:extLst>
          </p:cNvPr>
          <p:cNvSpPr txBox="1"/>
          <p:nvPr/>
        </p:nvSpPr>
        <p:spPr>
          <a:xfrm>
            <a:off x="466179" y="4066857"/>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998;p50">
            <a:extLst>
              <a:ext uri="{FF2B5EF4-FFF2-40B4-BE49-F238E27FC236}">
                <a16:creationId xmlns:a16="http://schemas.microsoft.com/office/drawing/2014/main" id="{02522333-A8FF-6B97-0A2D-03D32B9B53FD}"/>
              </a:ext>
            </a:extLst>
          </p:cNvPr>
          <p:cNvSpPr txBox="1"/>
          <p:nvPr/>
        </p:nvSpPr>
        <p:spPr>
          <a:xfrm>
            <a:off x="1721630" y="4066857"/>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999;p50">
            <a:extLst>
              <a:ext uri="{FF2B5EF4-FFF2-40B4-BE49-F238E27FC236}">
                <a16:creationId xmlns:a16="http://schemas.microsoft.com/office/drawing/2014/main" id="{8DBF7BC6-579F-BBB6-5616-0DC69950F127}"/>
              </a:ext>
            </a:extLst>
          </p:cNvPr>
          <p:cNvSpPr txBox="1"/>
          <p:nvPr/>
        </p:nvSpPr>
        <p:spPr>
          <a:xfrm>
            <a:off x="2977280" y="4066844"/>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2000;p50">
            <a:extLst>
              <a:ext uri="{FF2B5EF4-FFF2-40B4-BE49-F238E27FC236}">
                <a16:creationId xmlns:a16="http://schemas.microsoft.com/office/drawing/2014/main" id="{4DBC025D-3465-043E-4D37-DD9E1E9B2855}"/>
              </a:ext>
            </a:extLst>
          </p:cNvPr>
          <p:cNvSpPr txBox="1"/>
          <p:nvPr/>
        </p:nvSpPr>
        <p:spPr>
          <a:xfrm>
            <a:off x="4234268" y="4066854"/>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2001;p50">
            <a:extLst>
              <a:ext uri="{FF2B5EF4-FFF2-40B4-BE49-F238E27FC236}">
                <a16:creationId xmlns:a16="http://schemas.microsoft.com/office/drawing/2014/main" id="{FD3B5470-6DBE-38FE-820A-43AD4C0186DF}"/>
              </a:ext>
            </a:extLst>
          </p:cNvPr>
          <p:cNvSpPr txBox="1"/>
          <p:nvPr/>
        </p:nvSpPr>
        <p:spPr>
          <a:xfrm>
            <a:off x="5488381" y="4066854"/>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2002;p50">
            <a:extLst>
              <a:ext uri="{FF2B5EF4-FFF2-40B4-BE49-F238E27FC236}">
                <a16:creationId xmlns:a16="http://schemas.microsoft.com/office/drawing/2014/main" id="{F03FCB59-E161-1C93-85C4-82F1C58C0E85}"/>
              </a:ext>
            </a:extLst>
          </p:cNvPr>
          <p:cNvSpPr txBox="1"/>
          <p:nvPr/>
        </p:nvSpPr>
        <p:spPr>
          <a:xfrm>
            <a:off x="69974" y="4392497"/>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2003;p50">
            <a:extLst>
              <a:ext uri="{FF2B5EF4-FFF2-40B4-BE49-F238E27FC236}">
                <a16:creationId xmlns:a16="http://schemas.microsoft.com/office/drawing/2014/main" id="{07C439ED-190E-C91C-A452-C7E4C6ADE104}"/>
              </a:ext>
            </a:extLst>
          </p:cNvPr>
          <p:cNvSpPr txBox="1"/>
          <p:nvPr/>
        </p:nvSpPr>
        <p:spPr>
          <a:xfrm>
            <a:off x="1325421" y="4392497"/>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2004;p50">
            <a:extLst>
              <a:ext uri="{FF2B5EF4-FFF2-40B4-BE49-F238E27FC236}">
                <a16:creationId xmlns:a16="http://schemas.microsoft.com/office/drawing/2014/main" id="{5EA89CA8-9316-2A68-CCDD-44E7E3B331E9}"/>
              </a:ext>
            </a:extLst>
          </p:cNvPr>
          <p:cNvSpPr txBox="1"/>
          <p:nvPr/>
        </p:nvSpPr>
        <p:spPr>
          <a:xfrm>
            <a:off x="3838069" y="4399200"/>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2005;p50">
            <a:extLst>
              <a:ext uri="{FF2B5EF4-FFF2-40B4-BE49-F238E27FC236}">
                <a16:creationId xmlns:a16="http://schemas.microsoft.com/office/drawing/2014/main" id="{2AAE2D06-611E-D399-0677-36C14C9E67EA}"/>
              </a:ext>
            </a:extLst>
          </p:cNvPr>
          <p:cNvSpPr txBox="1"/>
          <p:nvPr/>
        </p:nvSpPr>
        <p:spPr>
          <a:xfrm>
            <a:off x="2581072" y="4392485"/>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2006;p50">
            <a:extLst>
              <a:ext uri="{FF2B5EF4-FFF2-40B4-BE49-F238E27FC236}">
                <a16:creationId xmlns:a16="http://schemas.microsoft.com/office/drawing/2014/main" id="{963D5F85-0728-204E-F282-0FBB1CF5D653}"/>
              </a:ext>
            </a:extLst>
          </p:cNvPr>
          <p:cNvSpPr txBox="1"/>
          <p:nvPr/>
        </p:nvSpPr>
        <p:spPr>
          <a:xfrm>
            <a:off x="5092182" y="4399200"/>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pic>
        <p:nvPicPr>
          <p:cNvPr id="14" name="Google Shape;2007;p50">
            <a:extLst>
              <a:ext uri="{FF2B5EF4-FFF2-40B4-BE49-F238E27FC236}">
                <a16:creationId xmlns:a16="http://schemas.microsoft.com/office/drawing/2014/main" id="{22E24D4D-3B14-824A-EECC-B059042F1793}"/>
              </a:ext>
            </a:extLst>
          </p:cNvPr>
          <p:cNvPicPr preferRelativeResize="0"/>
          <p:nvPr/>
        </p:nvPicPr>
        <p:blipFill>
          <a:blip r:embed="rId3">
            <a:alphaModFix/>
          </a:blip>
          <a:stretch>
            <a:fillRect/>
          </a:stretch>
        </p:blipFill>
        <p:spPr>
          <a:xfrm>
            <a:off x="4964510" y="1452641"/>
            <a:ext cx="2683800" cy="2570699"/>
          </a:xfrm>
          <a:prstGeom prst="rect">
            <a:avLst/>
          </a:prstGeom>
          <a:noFill/>
          <a:ln>
            <a:noFill/>
          </a:ln>
        </p:spPr>
      </p:pic>
    </p:spTree>
    <p:extLst>
      <p:ext uri="{BB962C8B-B14F-4D97-AF65-F5344CB8AC3E}">
        <p14:creationId xmlns:p14="http://schemas.microsoft.com/office/powerpoint/2010/main" val="4857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549;p34">
            <a:extLst>
              <a:ext uri="{FF2B5EF4-FFF2-40B4-BE49-F238E27FC236}">
                <a16:creationId xmlns:a16="http://schemas.microsoft.com/office/drawing/2014/main" id="{90AE8BC9-0DBE-5F2C-D615-5C91757D08AD}"/>
              </a:ext>
            </a:extLst>
          </p:cNvPr>
          <p:cNvSpPr txBox="1">
            <a:spLocks noGrp="1"/>
          </p:cNvSpPr>
          <p:nvPr>
            <p:ph type="title"/>
          </p:nvPr>
        </p:nvSpPr>
        <p:spPr>
          <a:xfrm>
            <a:off x="2186885" y="1006170"/>
            <a:ext cx="4157302" cy="1964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7200" dirty="0"/>
              <a:t>Objective</a:t>
            </a:r>
            <a:endParaRPr sz="7200" dirty="0"/>
          </a:p>
        </p:txBody>
      </p:sp>
      <p:sp>
        <p:nvSpPr>
          <p:cNvPr id="3" name="Google Shape;1550;p34">
            <a:extLst>
              <a:ext uri="{FF2B5EF4-FFF2-40B4-BE49-F238E27FC236}">
                <a16:creationId xmlns:a16="http://schemas.microsoft.com/office/drawing/2014/main" id="{176B1AE0-7263-0EF7-C642-10F2923253F9}"/>
              </a:ext>
            </a:extLst>
          </p:cNvPr>
          <p:cNvSpPr txBox="1">
            <a:spLocks/>
          </p:cNvSpPr>
          <p:nvPr/>
        </p:nvSpPr>
        <p:spPr>
          <a:xfrm>
            <a:off x="2084215" y="2782337"/>
            <a:ext cx="4872900" cy="1119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lvl="0" indent="0" algn="l" rtl="0">
              <a:lnSpc>
                <a:spcPct val="150000"/>
              </a:lnSpc>
              <a:spcBef>
                <a:spcPts val="0"/>
              </a:spcBef>
              <a:spcAft>
                <a:spcPts val="0"/>
              </a:spcAft>
              <a:buNone/>
            </a:pPr>
            <a:r>
              <a:rPr lang="en-US" dirty="0"/>
              <a:t>Students will be able to create their first 3D print collaboratively.</a:t>
            </a:r>
          </a:p>
        </p:txBody>
      </p:sp>
    </p:spTree>
    <p:extLst>
      <p:ext uri="{BB962C8B-B14F-4D97-AF65-F5344CB8AC3E}">
        <p14:creationId xmlns:p14="http://schemas.microsoft.com/office/powerpoint/2010/main" val="2310077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31" name="Google Shape;1585;p35">
            <a:extLst>
              <a:ext uri="{FF2B5EF4-FFF2-40B4-BE49-F238E27FC236}">
                <a16:creationId xmlns:a16="http://schemas.microsoft.com/office/drawing/2014/main" id="{873EF7DC-D3F6-241A-1BA9-A521D8315D8B}"/>
              </a:ext>
            </a:extLst>
          </p:cNvPr>
          <p:cNvSpPr txBox="1">
            <a:spLocks noGrp="1"/>
          </p:cNvSpPr>
          <p:nvPr>
            <p:ph type="title"/>
          </p:nvPr>
        </p:nvSpPr>
        <p:spPr>
          <a:xfrm>
            <a:off x="720000" y="44502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dirty="0">
                <a:solidFill>
                  <a:schemeClr val="tx1"/>
                </a:solidFill>
                <a:latin typeface="Arial" panose="020B0604020202020204" pitchFamily="34" charset="0"/>
                <a:cs typeface="Arial" panose="020B0604020202020204" pitchFamily="34" charset="0"/>
              </a:rPr>
              <a:t>Table of contents</a:t>
            </a:r>
            <a:endParaRPr sz="1200" dirty="0">
              <a:solidFill>
                <a:schemeClr val="tx1"/>
              </a:solidFill>
              <a:latin typeface="Arial" panose="020B0604020202020204" pitchFamily="34" charset="0"/>
              <a:cs typeface="Arial" panose="020B0604020202020204" pitchFamily="34" charset="0"/>
            </a:endParaRPr>
          </a:p>
        </p:txBody>
      </p:sp>
      <p:sp>
        <p:nvSpPr>
          <p:cNvPr id="32" name="Google Shape;1586;p35">
            <a:extLst>
              <a:ext uri="{FF2B5EF4-FFF2-40B4-BE49-F238E27FC236}">
                <a16:creationId xmlns:a16="http://schemas.microsoft.com/office/drawing/2014/main" id="{1A4DA1E9-A0EF-3193-52A3-A670A57A9071}"/>
              </a:ext>
            </a:extLst>
          </p:cNvPr>
          <p:cNvSpPr txBox="1">
            <a:spLocks/>
          </p:cNvSpPr>
          <p:nvPr/>
        </p:nvSpPr>
        <p:spPr>
          <a:xfrm>
            <a:off x="719977" y="1987650"/>
            <a:ext cx="2305500" cy="3474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Introductory Question</a:t>
            </a:r>
          </a:p>
        </p:txBody>
      </p:sp>
      <p:sp>
        <p:nvSpPr>
          <p:cNvPr id="33" name="Google Shape;1587;p35">
            <a:extLst>
              <a:ext uri="{FF2B5EF4-FFF2-40B4-BE49-F238E27FC236}">
                <a16:creationId xmlns:a16="http://schemas.microsoft.com/office/drawing/2014/main" id="{9A3F2AED-02AC-5443-0F8A-AA3440AB9E03}"/>
              </a:ext>
            </a:extLst>
          </p:cNvPr>
          <p:cNvSpPr txBox="1">
            <a:spLocks/>
          </p:cNvSpPr>
          <p:nvPr/>
        </p:nvSpPr>
        <p:spPr>
          <a:xfrm>
            <a:off x="719977" y="2345575"/>
            <a:ext cx="2305500" cy="4848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buFont typeface="Arial"/>
              <a:buNone/>
            </a:pPr>
            <a:r>
              <a:rPr lang="en-US" sz="1200">
                <a:solidFill>
                  <a:schemeClr val="tx1"/>
                </a:solidFill>
                <a:latin typeface="Arial" panose="020B0604020202020204" pitchFamily="34" charset="0"/>
                <a:cs typeface="Arial" panose="020B0604020202020204" pitchFamily="34" charset="0"/>
              </a:rPr>
              <a:t>3D printing questions?!</a:t>
            </a:r>
            <a:endParaRPr lang="en-US" sz="1200" dirty="0">
              <a:solidFill>
                <a:schemeClr val="tx1"/>
              </a:solidFill>
              <a:latin typeface="Arial" panose="020B0604020202020204" pitchFamily="34" charset="0"/>
              <a:cs typeface="Arial" panose="020B0604020202020204" pitchFamily="34" charset="0"/>
            </a:endParaRPr>
          </a:p>
        </p:txBody>
      </p:sp>
      <p:sp>
        <p:nvSpPr>
          <p:cNvPr id="34" name="Google Shape;1588;p35">
            <a:extLst>
              <a:ext uri="{FF2B5EF4-FFF2-40B4-BE49-F238E27FC236}">
                <a16:creationId xmlns:a16="http://schemas.microsoft.com/office/drawing/2014/main" id="{0C1D4F17-4DB9-07B5-51A6-3B289AB3D802}"/>
              </a:ext>
            </a:extLst>
          </p:cNvPr>
          <p:cNvSpPr txBox="1">
            <a:spLocks/>
          </p:cNvSpPr>
          <p:nvPr/>
        </p:nvSpPr>
        <p:spPr>
          <a:xfrm>
            <a:off x="3419247" y="1987650"/>
            <a:ext cx="2305500" cy="3474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Starting the CAD Process</a:t>
            </a:r>
          </a:p>
        </p:txBody>
      </p:sp>
      <p:sp>
        <p:nvSpPr>
          <p:cNvPr id="35" name="Google Shape;1589;p35">
            <a:extLst>
              <a:ext uri="{FF2B5EF4-FFF2-40B4-BE49-F238E27FC236}">
                <a16:creationId xmlns:a16="http://schemas.microsoft.com/office/drawing/2014/main" id="{0ED45451-7127-6F52-7873-D2615C356085}"/>
              </a:ext>
            </a:extLst>
          </p:cNvPr>
          <p:cNvSpPr txBox="1">
            <a:spLocks/>
          </p:cNvSpPr>
          <p:nvPr/>
        </p:nvSpPr>
        <p:spPr>
          <a:xfrm>
            <a:off x="3419247" y="2345575"/>
            <a:ext cx="2305500" cy="484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Baby steps.</a:t>
            </a:r>
          </a:p>
        </p:txBody>
      </p:sp>
      <p:sp>
        <p:nvSpPr>
          <p:cNvPr id="36" name="Google Shape;1590;p35">
            <a:extLst>
              <a:ext uri="{FF2B5EF4-FFF2-40B4-BE49-F238E27FC236}">
                <a16:creationId xmlns:a16="http://schemas.microsoft.com/office/drawing/2014/main" id="{8C46D436-C359-9625-258B-1D7BD4C49D78}"/>
              </a:ext>
            </a:extLst>
          </p:cNvPr>
          <p:cNvSpPr txBox="1">
            <a:spLocks/>
          </p:cNvSpPr>
          <p:nvPr/>
        </p:nvSpPr>
        <p:spPr>
          <a:xfrm>
            <a:off x="2243977" y="3573450"/>
            <a:ext cx="2305500" cy="3474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Using CAD Software</a:t>
            </a:r>
          </a:p>
        </p:txBody>
      </p:sp>
      <p:sp>
        <p:nvSpPr>
          <p:cNvPr id="37" name="Google Shape;1591;p35">
            <a:extLst>
              <a:ext uri="{FF2B5EF4-FFF2-40B4-BE49-F238E27FC236}">
                <a16:creationId xmlns:a16="http://schemas.microsoft.com/office/drawing/2014/main" id="{4BD78720-0B09-5764-B5DF-B49341E00D03}"/>
              </a:ext>
            </a:extLst>
          </p:cNvPr>
          <p:cNvSpPr txBox="1">
            <a:spLocks/>
          </p:cNvSpPr>
          <p:nvPr/>
        </p:nvSpPr>
        <p:spPr>
          <a:xfrm>
            <a:off x="2243977" y="3931375"/>
            <a:ext cx="2305500" cy="484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Can you do it?</a:t>
            </a:r>
          </a:p>
        </p:txBody>
      </p:sp>
      <p:sp>
        <p:nvSpPr>
          <p:cNvPr id="38" name="Google Shape;1592;p35">
            <a:extLst>
              <a:ext uri="{FF2B5EF4-FFF2-40B4-BE49-F238E27FC236}">
                <a16:creationId xmlns:a16="http://schemas.microsoft.com/office/drawing/2014/main" id="{DF3E0554-37AF-35E0-B16D-BF7286476C3C}"/>
              </a:ext>
            </a:extLst>
          </p:cNvPr>
          <p:cNvSpPr txBox="1">
            <a:spLocks/>
          </p:cNvSpPr>
          <p:nvPr/>
        </p:nvSpPr>
        <p:spPr>
          <a:xfrm>
            <a:off x="4943247" y="3573450"/>
            <a:ext cx="2305500" cy="3474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Preparing Prints</a:t>
            </a:r>
          </a:p>
        </p:txBody>
      </p:sp>
      <p:sp>
        <p:nvSpPr>
          <p:cNvPr id="39" name="Google Shape;1593;p35">
            <a:extLst>
              <a:ext uri="{FF2B5EF4-FFF2-40B4-BE49-F238E27FC236}">
                <a16:creationId xmlns:a16="http://schemas.microsoft.com/office/drawing/2014/main" id="{A72C9C74-6BF5-F0C5-1CFB-B78D0EAAEE75}"/>
              </a:ext>
            </a:extLst>
          </p:cNvPr>
          <p:cNvSpPr txBox="1">
            <a:spLocks/>
          </p:cNvSpPr>
          <p:nvPr/>
        </p:nvSpPr>
        <p:spPr>
          <a:xfrm>
            <a:off x="4943247" y="3931375"/>
            <a:ext cx="2305500" cy="484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Let’s go!</a:t>
            </a:r>
          </a:p>
        </p:txBody>
      </p:sp>
      <p:sp>
        <p:nvSpPr>
          <p:cNvPr id="40" name="Google Shape;1594;p35">
            <a:extLst>
              <a:ext uri="{FF2B5EF4-FFF2-40B4-BE49-F238E27FC236}">
                <a16:creationId xmlns:a16="http://schemas.microsoft.com/office/drawing/2014/main" id="{3CD5F136-1A35-363A-C707-87E89569732D}"/>
              </a:ext>
            </a:extLst>
          </p:cNvPr>
          <p:cNvSpPr txBox="1">
            <a:spLocks/>
          </p:cNvSpPr>
          <p:nvPr/>
        </p:nvSpPr>
        <p:spPr>
          <a:xfrm>
            <a:off x="6118523" y="1987650"/>
            <a:ext cx="2305500" cy="3474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CAD Software Guide</a:t>
            </a:r>
          </a:p>
        </p:txBody>
      </p:sp>
      <p:sp>
        <p:nvSpPr>
          <p:cNvPr id="41" name="Google Shape;1595;p35">
            <a:extLst>
              <a:ext uri="{FF2B5EF4-FFF2-40B4-BE49-F238E27FC236}">
                <a16:creationId xmlns:a16="http://schemas.microsoft.com/office/drawing/2014/main" id="{13305CFE-4322-953B-E4C6-8B3D9953FAD1}"/>
              </a:ext>
            </a:extLst>
          </p:cNvPr>
          <p:cNvSpPr txBox="1">
            <a:spLocks/>
          </p:cNvSpPr>
          <p:nvPr/>
        </p:nvSpPr>
        <p:spPr>
          <a:xfrm>
            <a:off x="6118523" y="2345575"/>
            <a:ext cx="2305500" cy="4848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1200">
                <a:solidFill>
                  <a:schemeClr val="tx1"/>
                </a:solidFill>
                <a:latin typeface="Arial" panose="020B0604020202020204" pitchFamily="34" charset="0"/>
                <a:cs typeface="Arial" panose="020B0604020202020204" pitchFamily="34" charset="0"/>
              </a:rPr>
              <a:t>It won’t take long.</a:t>
            </a:r>
          </a:p>
        </p:txBody>
      </p:sp>
      <p:sp>
        <p:nvSpPr>
          <p:cNvPr id="42" name="Google Shape;1596;p35">
            <a:extLst>
              <a:ext uri="{FF2B5EF4-FFF2-40B4-BE49-F238E27FC236}">
                <a16:creationId xmlns:a16="http://schemas.microsoft.com/office/drawing/2014/main" id="{168EE73C-07DD-6B21-06EA-9EF04FC7C9D3}"/>
              </a:ext>
            </a:extLst>
          </p:cNvPr>
          <p:cNvSpPr txBox="1">
            <a:spLocks/>
          </p:cNvSpPr>
          <p:nvPr/>
        </p:nvSpPr>
        <p:spPr>
          <a:xfrm>
            <a:off x="1446727" y="1288350"/>
            <a:ext cx="852000" cy="699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1200">
                <a:solidFill>
                  <a:schemeClr val="tx1"/>
                </a:solidFill>
                <a:latin typeface="Arial" panose="020B0604020202020204" pitchFamily="34" charset="0"/>
                <a:cs typeface="Arial" panose="020B0604020202020204" pitchFamily="34" charset="0"/>
              </a:rPr>
              <a:t>01</a:t>
            </a:r>
          </a:p>
        </p:txBody>
      </p:sp>
      <p:sp>
        <p:nvSpPr>
          <p:cNvPr id="43" name="Google Shape;1597;p35">
            <a:extLst>
              <a:ext uri="{FF2B5EF4-FFF2-40B4-BE49-F238E27FC236}">
                <a16:creationId xmlns:a16="http://schemas.microsoft.com/office/drawing/2014/main" id="{DAA052C3-E4F2-3655-7F14-41022204625B}"/>
              </a:ext>
            </a:extLst>
          </p:cNvPr>
          <p:cNvSpPr txBox="1">
            <a:spLocks/>
          </p:cNvSpPr>
          <p:nvPr/>
        </p:nvSpPr>
        <p:spPr>
          <a:xfrm>
            <a:off x="4146002" y="1288350"/>
            <a:ext cx="852000" cy="699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1200">
                <a:solidFill>
                  <a:schemeClr val="tx1"/>
                </a:solidFill>
                <a:latin typeface="Arial" panose="020B0604020202020204" pitchFamily="34" charset="0"/>
                <a:cs typeface="Arial" panose="020B0604020202020204" pitchFamily="34" charset="0"/>
              </a:rPr>
              <a:t>02</a:t>
            </a:r>
          </a:p>
        </p:txBody>
      </p:sp>
      <p:sp>
        <p:nvSpPr>
          <p:cNvPr id="44" name="Google Shape;1598;p35">
            <a:extLst>
              <a:ext uri="{FF2B5EF4-FFF2-40B4-BE49-F238E27FC236}">
                <a16:creationId xmlns:a16="http://schemas.microsoft.com/office/drawing/2014/main" id="{0B48A10B-DC54-C0EE-B9D5-F72CB31397D3}"/>
              </a:ext>
            </a:extLst>
          </p:cNvPr>
          <p:cNvSpPr txBox="1">
            <a:spLocks/>
          </p:cNvSpPr>
          <p:nvPr/>
        </p:nvSpPr>
        <p:spPr>
          <a:xfrm>
            <a:off x="6845277" y="1288350"/>
            <a:ext cx="852000" cy="699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1200">
                <a:solidFill>
                  <a:schemeClr val="tx1"/>
                </a:solidFill>
                <a:latin typeface="Arial" panose="020B0604020202020204" pitchFamily="34" charset="0"/>
                <a:cs typeface="Arial" panose="020B0604020202020204" pitchFamily="34" charset="0"/>
              </a:rPr>
              <a:t>03</a:t>
            </a:r>
          </a:p>
        </p:txBody>
      </p:sp>
      <p:sp>
        <p:nvSpPr>
          <p:cNvPr id="45" name="Google Shape;1599;p35">
            <a:extLst>
              <a:ext uri="{FF2B5EF4-FFF2-40B4-BE49-F238E27FC236}">
                <a16:creationId xmlns:a16="http://schemas.microsoft.com/office/drawing/2014/main" id="{5022AE05-A90B-59D5-7EE9-28B1F4D4DCFA}"/>
              </a:ext>
            </a:extLst>
          </p:cNvPr>
          <p:cNvSpPr txBox="1">
            <a:spLocks/>
          </p:cNvSpPr>
          <p:nvPr/>
        </p:nvSpPr>
        <p:spPr>
          <a:xfrm>
            <a:off x="2970715" y="2859750"/>
            <a:ext cx="852000" cy="699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1200">
                <a:solidFill>
                  <a:schemeClr val="tx1"/>
                </a:solidFill>
                <a:latin typeface="Arial" panose="020B0604020202020204" pitchFamily="34" charset="0"/>
                <a:cs typeface="Arial" panose="020B0604020202020204" pitchFamily="34" charset="0"/>
              </a:rPr>
              <a:t>04</a:t>
            </a:r>
          </a:p>
        </p:txBody>
      </p:sp>
      <p:sp>
        <p:nvSpPr>
          <p:cNvPr id="46" name="Google Shape;1600;p35">
            <a:extLst>
              <a:ext uri="{FF2B5EF4-FFF2-40B4-BE49-F238E27FC236}">
                <a16:creationId xmlns:a16="http://schemas.microsoft.com/office/drawing/2014/main" id="{8F2EF046-281F-7A43-9690-D61EACA36405}"/>
              </a:ext>
            </a:extLst>
          </p:cNvPr>
          <p:cNvSpPr txBox="1">
            <a:spLocks/>
          </p:cNvSpPr>
          <p:nvPr/>
        </p:nvSpPr>
        <p:spPr>
          <a:xfrm>
            <a:off x="5669990" y="2859750"/>
            <a:ext cx="852000" cy="699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1200">
                <a:solidFill>
                  <a:schemeClr val="tx1"/>
                </a:solidFill>
                <a:latin typeface="Arial" panose="020B0604020202020204" pitchFamily="34" charset="0"/>
                <a:cs typeface="Arial" panose="020B0604020202020204" pitchFamily="34" charset="0"/>
              </a:rPr>
              <a:t>05</a:t>
            </a:r>
          </a:p>
        </p:txBody>
      </p:sp>
      <p:grpSp>
        <p:nvGrpSpPr>
          <p:cNvPr id="47" name="Google Shape;1601;p35">
            <a:extLst>
              <a:ext uri="{FF2B5EF4-FFF2-40B4-BE49-F238E27FC236}">
                <a16:creationId xmlns:a16="http://schemas.microsoft.com/office/drawing/2014/main" id="{DF31D408-35F9-C7DC-E514-67E4F4D51F2F}"/>
              </a:ext>
            </a:extLst>
          </p:cNvPr>
          <p:cNvGrpSpPr/>
          <p:nvPr/>
        </p:nvGrpSpPr>
        <p:grpSpPr>
          <a:xfrm rot="-5400000">
            <a:off x="6822079" y="119223"/>
            <a:ext cx="762676" cy="1101506"/>
            <a:chOff x="5845925" y="-169235"/>
            <a:chExt cx="767356" cy="1108266"/>
          </a:xfrm>
        </p:grpSpPr>
        <p:sp>
          <p:nvSpPr>
            <p:cNvPr id="48" name="Google Shape;1602;p35">
              <a:extLst>
                <a:ext uri="{FF2B5EF4-FFF2-40B4-BE49-F238E27FC236}">
                  <a16:creationId xmlns:a16="http://schemas.microsoft.com/office/drawing/2014/main" id="{C148606E-CFA5-30C0-864C-FFDA51B93472}"/>
                </a:ext>
              </a:extLst>
            </p:cNvPr>
            <p:cNvSpPr/>
            <p:nvPr/>
          </p:nvSpPr>
          <p:spPr>
            <a:xfrm flipH="1">
              <a:off x="5943930" y="124686"/>
              <a:ext cx="661991" cy="576241"/>
            </a:xfrm>
            <a:custGeom>
              <a:avLst/>
              <a:gdLst/>
              <a:ahLst/>
              <a:cxnLst/>
              <a:rect l="l" t="t" r="r" b="b"/>
              <a:pathLst>
                <a:path w="21315" h="18554" extrusionOk="0">
                  <a:moveTo>
                    <a:pt x="10655" y="2667"/>
                  </a:moveTo>
                  <a:cubicBezTo>
                    <a:pt x="14193" y="2667"/>
                    <a:pt x="17127" y="5460"/>
                    <a:pt x="17263" y="9020"/>
                  </a:cubicBezTo>
                  <a:cubicBezTo>
                    <a:pt x="17401" y="12670"/>
                    <a:pt x="14559" y="15743"/>
                    <a:pt x="10914" y="15883"/>
                  </a:cubicBezTo>
                  <a:cubicBezTo>
                    <a:pt x="10829" y="15886"/>
                    <a:pt x="10744" y="15887"/>
                    <a:pt x="10659" y="15887"/>
                  </a:cubicBezTo>
                  <a:cubicBezTo>
                    <a:pt x="7117" y="15887"/>
                    <a:pt x="4187" y="13094"/>
                    <a:pt x="4052" y="9534"/>
                  </a:cubicBezTo>
                  <a:cubicBezTo>
                    <a:pt x="3907" y="5884"/>
                    <a:pt x="6749" y="2811"/>
                    <a:pt x="10399" y="2672"/>
                  </a:cubicBezTo>
                  <a:cubicBezTo>
                    <a:pt x="10485" y="2668"/>
                    <a:pt x="10570" y="2667"/>
                    <a:pt x="10655" y="2667"/>
                  </a:cubicBezTo>
                  <a:close/>
                  <a:moveTo>
                    <a:pt x="15893" y="0"/>
                  </a:moveTo>
                  <a:lnTo>
                    <a:pt x="5236" y="103"/>
                  </a:lnTo>
                  <a:lnTo>
                    <a:pt x="0" y="9380"/>
                  </a:lnTo>
                  <a:lnTo>
                    <a:pt x="5421" y="18554"/>
                  </a:lnTo>
                  <a:lnTo>
                    <a:pt x="16073" y="18451"/>
                  </a:lnTo>
                  <a:lnTo>
                    <a:pt x="16182" y="18266"/>
                  </a:lnTo>
                  <a:lnTo>
                    <a:pt x="21314" y="9174"/>
                  </a:lnTo>
                  <a:lnTo>
                    <a:pt x="1589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tx1"/>
                </a:solidFill>
                <a:latin typeface="Arial" panose="020B0604020202020204" pitchFamily="34" charset="0"/>
                <a:cs typeface="Arial" panose="020B0604020202020204" pitchFamily="34" charset="0"/>
              </a:endParaRPr>
            </a:p>
          </p:txBody>
        </p:sp>
        <p:sp>
          <p:nvSpPr>
            <p:cNvPr id="49" name="Google Shape;1603;p35">
              <a:extLst>
                <a:ext uri="{FF2B5EF4-FFF2-40B4-BE49-F238E27FC236}">
                  <a16:creationId xmlns:a16="http://schemas.microsoft.com/office/drawing/2014/main" id="{F59BA381-D802-E818-2DB9-12C75C7F2499}"/>
                </a:ext>
              </a:extLst>
            </p:cNvPr>
            <p:cNvSpPr/>
            <p:nvPr/>
          </p:nvSpPr>
          <p:spPr>
            <a:xfrm flipH="1">
              <a:off x="6065461" y="207483"/>
              <a:ext cx="419121" cy="410642"/>
            </a:xfrm>
            <a:custGeom>
              <a:avLst/>
              <a:gdLst/>
              <a:ahLst/>
              <a:cxnLst/>
              <a:rect l="l" t="t" r="r" b="b"/>
              <a:pathLst>
                <a:path w="13495" h="13222" extrusionOk="0">
                  <a:moveTo>
                    <a:pt x="6748" y="1"/>
                  </a:moveTo>
                  <a:cubicBezTo>
                    <a:pt x="6663" y="1"/>
                    <a:pt x="6578" y="2"/>
                    <a:pt x="6492" y="6"/>
                  </a:cubicBezTo>
                  <a:cubicBezTo>
                    <a:pt x="2842" y="145"/>
                    <a:pt x="0" y="3218"/>
                    <a:pt x="145" y="6868"/>
                  </a:cubicBezTo>
                  <a:cubicBezTo>
                    <a:pt x="280" y="10428"/>
                    <a:pt x="3210" y="13221"/>
                    <a:pt x="6752" y="13221"/>
                  </a:cubicBezTo>
                  <a:cubicBezTo>
                    <a:pt x="6837" y="13221"/>
                    <a:pt x="6922" y="13220"/>
                    <a:pt x="7007" y="13217"/>
                  </a:cubicBezTo>
                  <a:cubicBezTo>
                    <a:pt x="10652" y="13077"/>
                    <a:pt x="13494" y="10004"/>
                    <a:pt x="13356" y="6354"/>
                  </a:cubicBezTo>
                  <a:cubicBezTo>
                    <a:pt x="13220" y="2794"/>
                    <a:pt x="10286" y="1"/>
                    <a:pt x="674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tx1"/>
                </a:solidFill>
                <a:latin typeface="Arial" panose="020B0604020202020204" pitchFamily="34" charset="0"/>
                <a:cs typeface="Arial" panose="020B0604020202020204" pitchFamily="34" charset="0"/>
              </a:endParaRPr>
            </a:p>
          </p:txBody>
        </p:sp>
        <p:sp>
          <p:nvSpPr>
            <p:cNvPr id="50" name="Google Shape;1604;p35">
              <a:extLst>
                <a:ext uri="{FF2B5EF4-FFF2-40B4-BE49-F238E27FC236}">
                  <a16:creationId xmlns:a16="http://schemas.microsoft.com/office/drawing/2014/main" id="{1498C938-B063-A7DB-70DB-076A14E58BBE}"/>
                </a:ext>
              </a:extLst>
            </p:cNvPr>
            <p:cNvSpPr/>
            <p:nvPr/>
          </p:nvSpPr>
          <p:spPr>
            <a:xfrm flipH="1">
              <a:off x="5936601" y="118257"/>
              <a:ext cx="676681" cy="589254"/>
            </a:xfrm>
            <a:custGeom>
              <a:avLst/>
              <a:gdLst/>
              <a:ahLst/>
              <a:cxnLst/>
              <a:rect l="l" t="t" r="r" b="b"/>
              <a:pathLst>
                <a:path w="21788" h="18973" extrusionOk="0">
                  <a:moveTo>
                    <a:pt x="16011" y="412"/>
                  </a:moveTo>
                  <a:lnTo>
                    <a:pt x="21309" y="9381"/>
                  </a:lnTo>
                  <a:lnTo>
                    <a:pt x="16238" y="18375"/>
                  </a:lnTo>
                  <a:lnTo>
                    <a:pt x="16191" y="18458"/>
                  </a:lnTo>
                  <a:lnTo>
                    <a:pt x="5772" y="18556"/>
                  </a:lnTo>
                  <a:lnTo>
                    <a:pt x="473" y="9587"/>
                  </a:lnTo>
                  <a:lnTo>
                    <a:pt x="5596" y="511"/>
                  </a:lnTo>
                  <a:lnTo>
                    <a:pt x="16011" y="412"/>
                  </a:lnTo>
                  <a:close/>
                  <a:moveTo>
                    <a:pt x="16248" y="1"/>
                  </a:moveTo>
                  <a:lnTo>
                    <a:pt x="5354" y="103"/>
                  </a:lnTo>
                  <a:lnTo>
                    <a:pt x="0" y="9593"/>
                  </a:lnTo>
                  <a:lnTo>
                    <a:pt x="5539" y="18972"/>
                  </a:lnTo>
                  <a:lnTo>
                    <a:pt x="16429" y="18865"/>
                  </a:lnTo>
                  <a:lnTo>
                    <a:pt x="21787" y="9377"/>
                  </a:lnTo>
                  <a:lnTo>
                    <a:pt x="1624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tx1"/>
                </a:solidFill>
                <a:latin typeface="Arial" panose="020B0604020202020204" pitchFamily="34" charset="0"/>
                <a:cs typeface="Arial" panose="020B0604020202020204" pitchFamily="34" charset="0"/>
              </a:endParaRPr>
            </a:p>
          </p:txBody>
        </p:sp>
        <p:sp>
          <p:nvSpPr>
            <p:cNvPr id="51" name="Google Shape;1605;p35">
              <a:extLst>
                <a:ext uri="{FF2B5EF4-FFF2-40B4-BE49-F238E27FC236}">
                  <a16:creationId xmlns:a16="http://schemas.microsoft.com/office/drawing/2014/main" id="{5BB5E740-0CF1-21AC-A716-D952F310A890}"/>
                </a:ext>
              </a:extLst>
            </p:cNvPr>
            <p:cNvSpPr/>
            <p:nvPr/>
          </p:nvSpPr>
          <p:spPr>
            <a:xfrm flipH="1">
              <a:off x="5903505" y="-169235"/>
              <a:ext cx="214110" cy="297624"/>
            </a:xfrm>
            <a:custGeom>
              <a:avLst/>
              <a:gdLst/>
              <a:ahLst/>
              <a:cxnLst/>
              <a:rect l="l" t="t" r="r" b="b"/>
              <a:pathLst>
                <a:path w="6894" h="9583" extrusionOk="0">
                  <a:moveTo>
                    <a:pt x="6554" y="1"/>
                  </a:moveTo>
                  <a:lnTo>
                    <a:pt x="0" y="9346"/>
                  </a:lnTo>
                  <a:lnTo>
                    <a:pt x="335" y="9583"/>
                  </a:lnTo>
                  <a:lnTo>
                    <a:pt x="6894" y="238"/>
                  </a:lnTo>
                  <a:lnTo>
                    <a:pt x="655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tx1"/>
                </a:solidFill>
                <a:latin typeface="Arial" panose="020B0604020202020204" pitchFamily="34" charset="0"/>
                <a:cs typeface="Arial" panose="020B0604020202020204" pitchFamily="34" charset="0"/>
              </a:endParaRPr>
            </a:p>
          </p:txBody>
        </p:sp>
        <p:sp>
          <p:nvSpPr>
            <p:cNvPr id="52" name="Google Shape;1606;p35">
              <a:extLst>
                <a:ext uri="{FF2B5EF4-FFF2-40B4-BE49-F238E27FC236}">
                  <a16:creationId xmlns:a16="http://schemas.microsoft.com/office/drawing/2014/main" id="{576F293C-5F72-3BCF-BFEF-0292B6D19895}"/>
                </a:ext>
              </a:extLst>
            </p:cNvPr>
            <p:cNvSpPr/>
            <p:nvPr/>
          </p:nvSpPr>
          <p:spPr>
            <a:xfrm flipH="1">
              <a:off x="5845925" y="684577"/>
              <a:ext cx="264827" cy="254454"/>
            </a:xfrm>
            <a:custGeom>
              <a:avLst/>
              <a:gdLst/>
              <a:ahLst/>
              <a:cxnLst/>
              <a:rect l="l" t="t" r="r" b="b"/>
              <a:pathLst>
                <a:path w="8527" h="8193" extrusionOk="0">
                  <a:moveTo>
                    <a:pt x="283" y="1"/>
                  </a:moveTo>
                  <a:lnTo>
                    <a:pt x="1" y="300"/>
                  </a:lnTo>
                  <a:lnTo>
                    <a:pt x="8238" y="8193"/>
                  </a:lnTo>
                  <a:lnTo>
                    <a:pt x="8526" y="7899"/>
                  </a:lnTo>
                  <a:lnTo>
                    <a:pt x="28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200">
                <a:solidFill>
                  <a:schemeClr val="tx1"/>
                </a:solidFill>
                <a:latin typeface="Arial" panose="020B0604020202020204" pitchFamily="34" charset="0"/>
                <a:cs typeface="Arial" panose="020B0604020202020204"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611;p36">
            <a:extLst>
              <a:ext uri="{FF2B5EF4-FFF2-40B4-BE49-F238E27FC236}">
                <a16:creationId xmlns:a16="http://schemas.microsoft.com/office/drawing/2014/main" id="{F390192C-3F9F-F177-F58B-1FC41C91C439}"/>
              </a:ext>
            </a:extLst>
          </p:cNvPr>
          <p:cNvSpPr txBox="1">
            <a:spLocks noGrp="1"/>
          </p:cNvSpPr>
          <p:nvPr>
            <p:ph type="title"/>
          </p:nvPr>
        </p:nvSpPr>
        <p:spPr>
          <a:xfrm>
            <a:off x="3763625" y="2029475"/>
            <a:ext cx="4459500" cy="16185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 sz="4900" dirty="0"/>
              <a:t>Introductory Question</a:t>
            </a:r>
            <a:endParaRPr sz="4900" dirty="0"/>
          </a:p>
        </p:txBody>
      </p:sp>
      <p:sp>
        <p:nvSpPr>
          <p:cNvPr id="3" name="Google Shape;1612;p36">
            <a:extLst>
              <a:ext uri="{FF2B5EF4-FFF2-40B4-BE49-F238E27FC236}">
                <a16:creationId xmlns:a16="http://schemas.microsoft.com/office/drawing/2014/main" id="{13B2A29C-3917-3F1C-4754-9F0ECABF3C2C}"/>
              </a:ext>
            </a:extLst>
          </p:cNvPr>
          <p:cNvSpPr txBox="1">
            <a:spLocks/>
          </p:cNvSpPr>
          <p:nvPr/>
        </p:nvSpPr>
        <p:spPr>
          <a:xfrm>
            <a:off x="6388925" y="757175"/>
            <a:ext cx="1834200" cy="1272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n" sz="9400" dirty="0"/>
              <a:t>01</a:t>
            </a:r>
          </a:p>
        </p:txBody>
      </p:sp>
      <p:sp>
        <p:nvSpPr>
          <p:cNvPr id="4" name="Google Shape;1613;p36">
            <a:extLst>
              <a:ext uri="{FF2B5EF4-FFF2-40B4-BE49-F238E27FC236}">
                <a16:creationId xmlns:a16="http://schemas.microsoft.com/office/drawing/2014/main" id="{BD9E412A-580E-C06C-75F5-27588A41E46B}"/>
              </a:ext>
            </a:extLst>
          </p:cNvPr>
          <p:cNvSpPr txBox="1">
            <a:spLocks/>
          </p:cNvSpPr>
          <p:nvPr/>
        </p:nvSpPr>
        <p:spPr>
          <a:xfrm>
            <a:off x="3789275" y="3647975"/>
            <a:ext cx="4408200" cy="561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lvl="0" indent="0" algn="r" rtl="0">
              <a:spcBef>
                <a:spcPts val="0"/>
              </a:spcBef>
              <a:spcAft>
                <a:spcPts val="1600"/>
              </a:spcAft>
              <a:buNone/>
            </a:pPr>
            <a:r>
              <a:rPr lang="en-US" dirty="0"/>
              <a:t>3D printing questions?!</a:t>
            </a:r>
          </a:p>
        </p:txBody>
      </p:sp>
    </p:spTree>
    <p:extLst>
      <p:ext uri="{BB962C8B-B14F-4D97-AF65-F5344CB8AC3E}">
        <p14:creationId xmlns:p14="http://schemas.microsoft.com/office/powerpoint/2010/main" val="881176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630;p37">
            <a:extLst>
              <a:ext uri="{FF2B5EF4-FFF2-40B4-BE49-F238E27FC236}">
                <a16:creationId xmlns:a16="http://schemas.microsoft.com/office/drawing/2014/main" id="{17608FF5-7EAF-1C32-D9B5-9DB1CD8077CC}"/>
              </a:ext>
            </a:extLst>
          </p:cNvPr>
          <p:cNvSpPr txBox="1">
            <a:spLocks noGrp="1"/>
          </p:cNvSpPr>
          <p:nvPr>
            <p:ph type="title"/>
          </p:nvPr>
        </p:nvSpPr>
        <p:spPr>
          <a:xfrm>
            <a:off x="419132" y="251975"/>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chemeClr val="tx1"/>
                </a:solidFill>
              </a:rPr>
              <a:t>Introductory Question</a:t>
            </a:r>
            <a:endParaRPr>
              <a:solidFill>
                <a:schemeClr val="tx1"/>
              </a:solidFill>
            </a:endParaRPr>
          </a:p>
        </p:txBody>
      </p:sp>
      <p:sp>
        <p:nvSpPr>
          <p:cNvPr id="3" name="Google Shape;1631;p37">
            <a:extLst>
              <a:ext uri="{FF2B5EF4-FFF2-40B4-BE49-F238E27FC236}">
                <a16:creationId xmlns:a16="http://schemas.microsoft.com/office/drawing/2014/main" id="{2FA34309-DDAC-8C75-AB35-B9E98C570B8B}"/>
              </a:ext>
            </a:extLst>
          </p:cNvPr>
          <p:cNvSpPr txBox="1">
            <a:spLocks noGrp="1"/>
          </p:cNvSpPr>
          <p:nvPr>
            <p:ph type="body" idx="1"/>
          </p:nvPr>
        </p:nvSpPr>
        <p:spPr>
          <a:xfrm>
            <a:off x="419132" y="1022702"/>
            <a:ext cx="77040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US" dirty="0">
                <a:solidFill>
                  <a:schemeClr val="tx1"/>
                </a:solidFill>
              </a:rPr>
              <a:t>What’s your hook design like? What issues have you encountered so far?</a:t>
            </a:r>
            <a:endParaRPr lang="en-US" baseline="30000" dirty="0">
              <a:solidFill>
                <a:schemeClr val="tx1"/>
              </a:solidFill>
            </a:endParaRPr>
          </a:p>
          <a:p>
            <a:pPr marL="0" lvl="0" indent="0" algn="l" rtl="0">
              <a:lnSpc>
                <a:spcPct val="150000"/>
              </a:lnSpc>
              <a:spcBef>
                <a:spcPts val="1600"/>
              </a:spcBef>
              <a:spcAft>
                <a:spcPts val="1600"/>
              </a:spcAft>
              <a:buNone/>
            </a:pPr>
            <a:r>
              <a:rPr lang="en-US" dirty="0">
                <a:solidFill>
                  <a:schemeClr val="tx1"/>
                </a:solidFill>
              </a:rPr>
              <a:t>Discuss in your groups for </a:t>
            </a:r>
            <a:r>
              <a:rPr lang="en-US" b="1" dirty="0">
                <a:solidFill>
                  <a:schemeClr val="tx1"/>
                </a:solidFill>
              </a:rPr>
              <a:t>two minutes</a:t>
            </a:r>
            <a:r>
              <a:rPr lang="en-US" dirty="0">
                <a:solidFill>
                  <a:schemeClr val="tx1"/>
                </a:solidFill>
              </a:rPr>
              <a:t> and then we will discuss as a class.</a:t>
            </a:r>
          </a:p>
        </p:txBody>
      </p:sp>
      <p:sp>
        <p:nvSpPr>
          <p:cNvPr id="6" name="Google Shape;1634;p37">
            <a:extLst>
              <a:ext uri="{FF2B5EF4-FFF2-40B4-BE49-F238E27FC236}">
                <a16:creationId xmlns:a16="http://schemas.microsoft.com/office/drawing/2014/main" id="{DBCFFAD8-EFB6-36FB-29E2-405560B31DF5}"/>
              </a:ext>
            </a:extLst>
          </p:cNvPr>
          <p:cNvSpPr txBox="1"/>
          <p:nvPr/>
        </p:nvSpPr>
        <p:spPr>
          <a:xfrm>
            <a:off x="5394703" y="3258940"/>
            <a:ext cx="1257000" cy="22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00">
              <a:solidFill>
                <a:schemeClr val="tx1"/>
              </a:solidFill>
              <a:latin typeface="Assistant"/>
              <a:ea typeface="Assistant"/>
              <a:cs typeface="Assistant"/>
              <a:sym typeface="Assistant"/>
            </a:endParaRPr>
          </a:p>
        </p:txBody>
      </p:sp>
      <p:sp>
        <p:nvSpPr>
          <p:cNvPr id="8" name="Google Shape;1636;p37">
            <a:extLst>
              <a:ext uri="{FF2B5EF4-FFF2-40B4-BE49-F238E27FC236}">
                <a16:creationId xmlns:a16="http://schemas.microsoft.com/office/drawing/2014/main" id="{B1DFAE12-C473-984A-BBFD-3211A810FAD1}"/>
              </a:ext>
            </a:extLst>
          </p:cNvPr>
          <p:cNvSpPr txBox="1"/>
          <p:nvPr/>
        </p:nvSpPr>
        <p:spPr>
          <a:xfrm>
            <a:off x="4753976" y="3997393"/>
            <a:ext cx="1257000" cy="22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00">
              <a:solidFill>
                <a:schemeClr val="tx1"/>
              </a:solidFill>
              <a:latin typeface="Assistant"/>
              <a:ea typeface="Assistant"/>
              <a:cs typeface="Assistant"/>
              <a:sym typeface="Assistant"/>
            </a:endParaRPr>
          </a:p>
        </p:txBody>
      </p:sp>
      <p:sp>
        <p:nvSpPr>
          <p:cNvPr id="10" name="Google Shape;1638;p37">
            <a:extLst>
              <a:ext uri="{FF2B5EF4-FFF2-40B4-BE49-F238E27FC236}">
                <a16:creationId xmlns:a16="http://schemas.microsoft.com/office/drawing/2014/main" id="{FAABD149-554F-7341-F2EF-E53727A04EF6}"/>
              </a:ext>
            </a:extLst>
          </p:cNvPr>
          <p:cNvSpPr txBox="1"/>
          <p:nvPr/>
        </p:nvSpPr>
        <p:spPr>
          <a:xfrm>
            <a:off x="6866279" y="3258940"/>
            <a:ext cx="1257000" cy="22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00">
              <a:solidFill>
                <a:schemeClr val="tx1"/>
              </a:solidFill>
              <a:latin typeface="Assistant"/>
              <a:ea typeface="Assistant"/>
              <a:cs typeface="Assistant"/>
              <a:sym typeface="Assistant"/>
            </a:endParaRPr>
          </a:p>
        </p:txBody>
      </p:sp>
      <p:sp>
        <p:nvSpPr>
          <p:cNvPr id="15" name="Google Shape;1643;p37">
            <a:extLst>
              <a:ext uri="{FF2B5EF4-FFF2-40B4-BE49-F238E27FC236}">
                <a16:creationId xmlns:a16="http://schemas.microsoft.com/office/drawing/2014/main" id="{6E211F9D-BC71-6EE6-67D6-D089A11D3FEA}"/>
              </a:ext>
            </a:extLst>
          </p:cNvPr>
          <p:cNvSpPr txBox="1"/>
          <p:nvPr/>
        </p:nvSpPr>
        <p:spPr>
          <a:xfrm>
            <a:off x="6621750" y="3498373"/>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3100">
              <a:solidFill>
                <a:schemeClr val="tx1"/>
              </a:solidFill>
              <a:latin typeface="Encode Sans Black"/>
              <a:ea typeface="Encode Sans Black"/>
              <a:cs typeface="Encode Sans Black"/>
              <a:sym typeface="Encode Sans Black"/>
            </a:endParaRPr>
          </a:p>
        </p:txBody>
      </p:sp>
      <p:grpSp>
        <p:nvGrpSpPr>
          <p:cNvPr id="16" name="Google Shape;1644;p37">
            <a:extLst>
              <a:ext uri="{FF2B5EF4-FFF2-40B4-BE49-F238E27FC236}">
                <a16:creationId xmlns:a16="http://schemas.microsoft.com/office/drawing/2014/main" id="{83DFAF4C-B4AB-8E92-2D13-5340D0F5A778}"/>
              </a:ext>
            </a:extLst>
          </p:cNvPr>
          <p:cNvGrpSpPr/>
          <p:nvPr/>
        </p:nvGrpSpPr>
        <p:grpSpPr>
          <a:xfrm>
            <a:off x="6444062" y="3292529"/>
            <a:ext cx="1823815" cy="1358496"/>
            <a:chOff x="4972436" y="1171675"/>
            <a:chExt cx="3697173" cy="2826078"/>
          </a:xfrm>
        </p:grpSpPr>
        <p:sp>
          <p:nvSpPr>
            <p:cNvPr id="17" name="Google Shape;1645;p37">
              <a:extLst>
                <a:ext uri="{FF2B5EF4-FFF2-40B4-BE49-F238E27FC236}">
                  <a16:creationId xmlns:a16="http://schemas.microsoft.com/office/drawing/2014/main" id="{5E10E570-B0BC-1D8E-0369-83405C04B948}"/>
                </a:ext>
              </a:extLst>
            </p:cNvPr>
            <p:cNvSpPr/>
            <p:nvPr/>
          </p:nvSpPr>
          <p:spPr>
            <a:xfrm>
              <a:off x="5065825" y="1253975"/>
              <a:ext cx="3534300" cy="2197200"/>
            </a:xfrm>
            <a:prstGeom prst="rect">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nvGrpSpPr>
            <p:cNvPr id="18" name="Google Shape;1646;p37">
              <a:extLst>
                <a:ext uri="{FF2B5EF4-FFF2-40B4-BE49-F238E27FC236}">
                  <a16:creationId xmlns:a16="http://schemas.microsoft.com/office/drawing/2014/main" id="{72FA87C2-DC7E-0266-4E88-45E31E0E76B0}"/>
                </a:ext>
              </a:extLst>
            </p:cNvPr>
            <p:cNvGrpSpPr/>
            <p:nvPr/>
          </p:nvGrpSpPr>
          <p:grpSpPr>
            <a:xfrm>
              <a:off x="6174729" y="3511804"/>
              <a:ext cx="1295997" cy="485949"/>
              <a:chOff x="6186183" y="3515973"/>
              <a:chExt cx="1273207" cy="477404"/>
            </a:xfrm>
          </p:grpSpPr>
          <p:sp>
            <p:nvSpPr>
              <p:cNvPr id="70" name="Google Shape;1647;p37">
                <a:extLst>
                  <a:ext uri="{FF2B5EF4-FFF2-40B4-BE49-F238E27FC236}">
                    <a16:creationId xmlns:a16="http://schemas.microsoft.com/office/drawing/2014/main" id="{D9B6D670-DA22-1A97-AC5C-4FC75DCCA6E6}"/>
                  </a:ext>
                </a:extLst>
              </p:cNvPr>
              <p:cNvSpPr/>
              <p:nvPr/>
            </p:nvSpPr>
            <p:spPr>
              <a:xfrm flipH="1">
                <a:off x="7125532" y="3594865"/>
                <a:ext cx="309346" cy="37838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1" name="Google Shape;1648;p37">
                <a:extLst>
                  <a:ext uri="{FF2B5EF4-FFF2-40B4-BE49-F238E27FC236}">
                    <a16:creationId xmlns:a16="http://schemas.microsoft.com/office/drawing/2014/main" id="{005358E4-DF4E-8408-4318-B0B6976CCD86}"/>
                  </a:ext>
                </a:extLst>
              </p:cNvPr>
              <p:cNvSpPr/>
              <p:nvPr/>
            </p:nvSpPr>
            <p:spPr>
              <a:xfrm>
                <a:off x="6207065" y="3613098"/>
                <a:ext cx="309346" cy="35580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2" name="Google Shape;1649;p37">
                <a:extLst>
                  <a:ext uri="{FF2B5EF4-FFF2-40B4-BE49-F238E27FC236}">
                    <a16:creationId xmlns:a16="http://schemas.microsoft.com/office/drawing/2014/main" id="{34AB6965-65E7-ACB5-7ED4-E2E956E827FD}"/>
                  </a:ext>
                </a:extLst>
              </p:cNvPr>
              <p:cNvSpPr/>
              <p:nvPr/>
            </p:nvSpPr>
            <p:spPr>
              <a:xfrm>
                <a:off x="6442905" y="3531808"/>
                <a:ext cx="759000" cy="143400"/>
              </a:xfrm>
              <a:prstGeom prst="rect">
                <a:avLst/>
              </a:prstGeom>
              <a:solidFill>
                <a:srgbClr val="D4EBD0"/>
              </a:solidFill>
              <a:ln w="9525" cap="flat" cmpd="sng">
                <a:solidFill>
                  <a:srgbClr val="666666"/>
                </a:solidFill>
                <a:prstDash val="solid"/>
                <a:round/>
                <a:headEnd type="none" w="sm" len="sm"/>
                <a:tailEnd type="none" w="sm" len="sm"/>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3" name="Google Shape;1650;p37">
                <a:extLst>
                  <a:ext uri="{FF2B5EF4-FFF2-40B4-BE49-F238E27FC236}">
                    <a16:creationId xmlns:a16="http://schemas.microsoft.com/office/drawing/2014/main" id="{B71A8A6D-305D-0845-E21F-4CC72626B6A1}"/>
                  </a:ext>
                </a:extLst>
              </p:cNvPr>
              <p:cNvSpPr/>
              <p:nvPr/>
            </p:nvSpPr>
            <p:spPr>
              <a:xfrm>
                <a:off x="6373742" y="3779238"/>
                <a:ext cx="22" cy="1833"/>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4" name="Google Shape;1651;p37">
                <a:extLst>
                  <a:ext uri="{FF2B5EF4-FFF2-40B4-BE49-F238E27FC236}">
                    <a16:creationId xmlns:a16="http://schemas.microsoft.com/office/drawing/2014/main" id="{38DCB668-9FDD-BBC0-005A-F1BFAB41A4F0}"/>
                  </a:ext>
                </a:extLst>
              </p:cNvPr>
              <p:cNvSpPr/>
              <p:nvPr/>
            </p:nvSpPr>
            <p:spPr>
              <a:xfrm>
                <a:off x="6346692" y="3813503"/>
                <a:ext cx="1833" cy="5432"/>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5" name="Google Shape;1652;p37">
                <a:extLst>
                  <a:ext uri="{FF2B5EF4-FFF2-40B4-BE49-F238E27FC236}">
                    <a16:creationId xmlns:a16="http://schemas.microsoft.com/office/drawing/2014/main" id="{29BD72DA-642D-1CF7-2F35-5FB7B573F3A2}"/>
                  </a:ext>
                </a:extLst>
              </p:cNvPr>
              <p:cNvSpPr/>
              <p:nvPr/>
            </p:nvSpPr>
            <p:spPr>
              <a:xfrm>
                <a:off x="7293519" y="3813503"/>
                <a:ext cx="3644" cy="3621"/>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6" name="Google Shape;1653;p37">
                <a:extLst>
                  <a:ext uri="{FF2B5EF4-FFF2-40B4-BE49-F238E27FC236}">
                    <a16:creationId xmlns:a16="http://schemas.microsoft.com/office/drawing/2014/main" id="{E32D1071-9FCB-5107-EF89-7AABD0C4C19E}"/>
                  </a:ext>
                </a:extLst>
              </p:cNvPr>
              <p:cNvSpPr/>
              <p:nvPr/>
            </p:nvSpPr>
            <p:spPr>
              <a:xfrm>
                <a:off x="7270091" y="3781048"/>
                <a:ext cx="22" cy="1833"/>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7" name="Google Shape;1654;p37">
                <a:extLst>
                  <a:ext uri="{FF2B5EF4-FFF2-40B4-BE49-F238E27FC236}">
                    <a16:creationId xmlns:a16="http://schemas.microsoft.com/office/drawing/2014/main" id="{B4AE3A8A-F384-A67C-626E-66CB9A21B850}"/>
                  </a:ext>
                </a:extLst>
              </p:cNvPr>
              <p:cNvSpPr/>
              <p:nvPr/>
            </p:nvSpPr>
            <p:spPr>
              <a:xfrm>
                <a:off x="6391782" y="3515973"/>
                <a:ext cx="858477" cy="232645"/>
              </a:xfrm>
              <a:custGeom>
                <a:avLst/>
                <a:gdLst/>
                <a:ahLst/>
                <a:cxnLst/>
                <a:rect l="l" t="t" r="r" b="b"/>
                <a:pathLst>
                  <a:path w="38402" h="10408" extrusionOk="0">
                    <a:moveTo>
                      <a:pt x="2017" y="0"/>
                    </a:moveTo>
                    <a:lnTo>
                      <a:pt x="1291" y="6616"/>
                    </a:lnTo>
                    <a:cubicBezTo>
                      <a:pt x="1049" y="7906"/>
                      <a:pt x="565" y="9197"/>
                      <a:pt x="0" y="10407"/>
                    </a:cubicBezTo>
                    <a:lnTo>
                      <a:pt x="81" y="10246"/>
                    </a:lnTo>
                    <a:lnTo>
                      <a:pt x="38327" y="10246"/>
                    </a:lnTo>
                    <a:cubicBezTo>
                      <a:pt x="37794" y="9083"/>
                      <a:pt x="37342" y="7849"/>
                      <a:pt x="37111" y="6616"/>
                    </a:cubicBezTo>
                    <a:lnTo>
                      <a:pt x="36465" y="565"/>
                    </a:lnTo>
                    <a:cubicBezTo>
                      <a:pt x="32270" y="3066"/>
                      <a:pt x="27591" y="4679"/>
                      <a:pt x="22670" y="5244"/>
                    </a:cubicBezTo>
                    <a:cubicBezTo>
                      <a:pt x="21500" y="5345"/>
                      <a:pt x="20331" y="5395"/>
                      <a:pt x="19163" y="5395"/>
                    </a:cubicBezTo>
                    <a:cubicBezTo>
                      <a:pt x="15661" y="5395"/>
                      <a:pt x="12182" y="4942"/>
                      <a:pt x="8794" y="4034"/>
                    </a:cubicBezTo>
                    <a:cubicBezTo>
                      <a:pt x="6777" y="3631"/>
                      <a:pt x="4841" y="2905"/>
                      <a:pt x="2985" y="1936"/>
                    </a:cubicBezTo>
                    <a:cubicBezTo>
                      <a:pt x="2824" y="1856"/>
                      <a:pt x="2743" y="1694"/>
                      <a:pt x="2582" y="1533"/>
                    </a:cubicBezTo>
                    <a:cubicBezTo>
                      <a:pt x="2421" y="1372"/>
                      <a:pt x="2098" y="1049"/>
                      <a:pt x="1937" y="807"/>
                    </a:cubicBezTo>
                    <a:lnTo>
                      <a:pt x="2017" y="0"/>
                    </a:lnTo>
                    <a:close/>
                    <a:moveTo>
                      <a:pt x="38327" y="10246"/>
                    </a:moveTo>
                    <a:cubicBezTo>
                      <a:pt x="38352" y="10300"/>
                      <a:pt x="38377" y="10354"/>
                      <a:pt x="38402" y="10407"/>
                    </a:cubicBezTo>
                    <a:cubicBezTo>
                      <a:pt x="38402" y="10327"/>
                      <a:pt x="38402" y="10246"/>
                      <a:pt x="38402" y="10246"/>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8" name="Google Shape;1655;p37">
                <a:extLst>
                  <a:ext uri="{FF2B5EF4-FFF2-40B4-BE49-F238E27FC236}">
                    <a16:creationId xmlns:a16="http://schemas.microsoft.com/office/drawing/2014/main" id="{F03551F6-5780-7811-D017-C9A5FC266242}"/>
                  </a:ext>
                </a:extLst>
              </p:cNvPr>
              <p:cNvSpPr/>
              <p:nvPr/>
            </p:nvSpPr>
            <p:spPr>
              <a:xfrm>
                <a:off x="7320569" y="3844148"/>
                <a:ext cx="7243" cy="7242"/>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9" name="Google Shape;1656;p37">
                <a:extLst>
                  <a:ext uri="{FF2B5EF4-FFF2-40B4-BE49-F238E27FC236}">
                    <a16:creationId xmlns:a16="http://schemas.microsoft.com/office/drawing/2014/main" id="{46F9020B-34EB-43B5-68BA-D46CA2470188}"/>
                  </a:ext>
                </a:extLst>
              </p:cNvPr>
              <p:cNvSpPr/>
              <p:nvPr/>
            </p:nvSpPr>
            <p:spPr>
              <a:xfrm>
                <a:off x="6316043" y="3844148"/>
                <a:ext cx="7221" cy="7242"/>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80" name="Google Shape;1657;p37">
                <a:extLst>
                  <a:ext uri="{FF2B5EF4-FFF2-40B4-BE49-F238E27FC236}">
                    <a16:creationId xmlns:a16="http://schemas.microsoft.com/office/drawing/2014/main" id="{CF33747D-0875-8715-383A-59C91464027C}"/>
                  </a:ext>
                </a:extLst>
              </p:cNvPr>
              <p:cNvSpPr/>
              <p:nvPr/>
            </p:nvSpPr>
            <p:spPr>
              <a:xfrm>
                <a:off x="6446020" y="3703299"/>
                <a:ext cx="741900" cy="197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81" name="Google Shape;1658;p37">
                <a:extLst>
                  <a:ext uri="{FF2B5EF4-FFF2-40B4-BE49-F238E27FC236}">
                    <a16:creationId xmlns:a16="http://schemas.microsoft.com/office/drawing/2014/main" id="{AAD368A7-233A-7060-FD59-B6B90DCA4969}"/>
                  </a:ext>
                </a:extLst>
              </p:cNvPr>
              <p:cNvSpPr/>
              <p:nvPr/>
            </p:nvSpPr>
            <p:spPr>
              <a:xfrm>
                <a:off x="6195192" y="3871239"/>
                <a:ext cx="1253445" cy="75730"/>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82" name="Google Shape;1659;p37">
                <a:extLst>
                  <a:ext uri="{FF2B5EF4-FFF2-40B4-BE49-F238E27FC236}">
                    <a16:creationId xmlns:a16="http://schemas.microsoft.com/office/drawing/2014/main" id="{3EE9767E-8137-C72D-CEC7-DA2909305C60}"/>
                  </a:ext>
                </a:extLst>
              </p:cNvPr>
              <p:cNvSpPr/>
              <p:nvPr/>
            </p:nvSpPr>
            <p:spPr>
              <a:xfrm>
                <a:off x="6186183" y="3944559"/>
                <a:ext cx="1273207" cy="48818"/>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grpSp>
          <p:nvGrpSpPr>
            <p:cNvPr id="19" name="Google Shape;1660;p37">
              <a:extLst>
                <a:ext uri="{FF2B5EF4-FFF2-40B4-BE49-F238E27FC236}">
                  <a16:creationId xmlns:a16="http://schemas.microsoft.com/office/drawing/2014/main" id="{26C2A439-E9C9-F07B-34B0-0C68AEA11C47}"/>
                </a:ext>
              </a:extLst>
            </p:cNvPr>
            <p:cNvGrpSpPr/>
            <p:nvPr/>
          </p:nvGrpSpPr>
          <p:grpSpPr>
            <a:xfrm>
              <a:off x="4972436" y="1171675"/>
              <a:ext cx="3697173" cy="2821701"/>
              <a:chOff x="4972436" y="1171675"/>
              <a:chExt cx="3697173" cy="2821701"/>
            </a:xfrm>
          </p:grpSpPr>
          <p:sp>
            <p:nvSpPr>
              <p:cNvPr id="20" name="Google Shape;1661;p37">
                <a:extLst>
                  <a:ext uri="{FF2B5EF4-FFF2-40B4-BE49-F238E27FC236}">
                    <a16:creationId xmlns:a16="http://schemas.microsoft.com/office/drawing/2014/main" id="{34B38EB3-883C-8BD0-EBA5-8ACEAA6772DE}"/>
                  </a:ext>
                </a:extLst>
              </p:cNvPr>
              <p:cNvSpPr/>
              <p:nvPr/>
            </p:nvSpPr>
            <p:spPr>
              <a:xfrm>
                <a:off x="4972436" y="1171675"/>
                <a:ext cx="3688150" cy="2324504"/>
              </a:xfrm>
              <a:custGeom>
                <a:avLst/>
                <a:gdLst/>
                <a:ahLst/>
                <a:cxnLst/>
                <a:rect l="l" t="t" r="r" b="b"/>
                <a:pathLst>
                  <a:path w="164981" h="103993" extrusionOk="0">
                    <a:moveTo>
                      <a:pt x="82691" y="1273"/>
                    </a:moveTo>
                    <a:cubicBezTo>
                      <a:pt x="83178" y="1273"/>
                      <a:pt x="83660" y="1635"/>
                      <a:pt x="83660" y="2182"/>
                    </a:cubicBezTo>
                    <a:cubicBezTo>
                      <a:pt x="83660" y="2666"/>
                      <a:pt x="83257" y="3150"/>
                      <a:pt x="82692" y="3150"/>
                    </a:cubicBezTo>
                    <a:cubicBezTo>
                      <a:pt x="81885" y="3069"/>
                      <a:pt x="81482" y="2101"/>
                      <a:pt x="82047" y="1537"/>
                    </a:cubicBezTo>
                    <a:cubicBezTo>
                      <a:pt x="82228" y="1355"/>
                      <a:pt x="82460" y="1273"/>
                      <a:pt x="82691" y="1273"/>
                    </a:cubicBezTo>
                    <a:close/>
                    <a:moveTo>
                      <a:pt x="3012" y="1"/>
                    </a:moveTo>
                    <a:cubicBezTo>
                      <a:pt x="1376" y="1"/>
                      <a:pt x="0" y="1420"/>
                      <a:pt x="0" y="3069"/>
                    </a:cubicBezTo>
                    <a:lnTo>
                      <a:pt x="0" y="100927"/>
                    </a:lnTo>
                    <a:cubicBezTo>
                      <a:pt x="81" y="102621"/>
                      <a:pt x="1453" y="103993"/>
                      <a:pt x="3147" y="103993"/>
                    </a:cubicBezTo>
                    <a:lnTo>
                      <a:pt x="62685" y="103993"/>
                    </a:lnTo>
                    <a:lnTo>
                      <a:pt x="67203" y="99394"/>
                    </a:lnTo>
                    <a:lnTo>
                      <a:pt x="4599" y="99394"/>
                    </a:lnTo>
                    <a:lnTo>
                      <a:pt x="4599" y="4602"/>
                    </a:lnTo>
                    <a:lnTo>
                      <a:pt x="160785" y="4602"/>
                    </a:lnTo>
                    <a:lnTo>
                      <a:pt x="160785" y="5812"/>
                    </a:lnTo>
                    <a:lnTo>
                      <a:pt x="164980" y="1617"/>
                    </a:lnTo>
                    <a:cubicBezTo>
                      <a:pt x="164496" y="649"/>
                      <a:pt x="163447" y="4"/>
                      <a:pt x="162318" y="4"/>
                    </a:cubicBezTo>
                    <a:lnTo>
                      <a:pt x="3147" y="4"/>
                    </a:lnTo>
                    <a:cubicBezTo>
                      <a:pt x="3102" y="2"/>
                      <a:pt x="3057" y="1"/>
                      <a:pt x="3012"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nvGrpSpPr>
              <p:cNvPr id="21" name="Google Shape;1662;p37">
                <a:extLst>
                  <a:ext uri="{FF2B5EF4-FFF2-40B4-BE49-F238E27FC236}">
                    <a16:creationId xmlns:a16="http://schemas.microsoft.com/office/drawing/2014/main" id="{BD779F2A-48F1-72DE-7253-D67DC3577842}"/>
                  </a:ext>
                </a:extLst>
              </p:cNvPr>
              <p:cNvGrpSpPr/>
              <p:nvPr/>
            </p:nvGrpSpPr>
            <p:grpSpPr>
              <a:xfrm>
                <a:off x="6186183" y="1172642"/>
                <a:ext cx="2483426" cy="2820734"/>
                <a:chOff x="5016531" y="760800"/>
                <a:chExt cx="3209390" cy="3645773"/>
              </a:xfrm>
            </p:grpSpPr>
            <p:sp>
              <p:nvSpPr>
                <p:cNvPr id="22" name="Google Shape;1663;p37">
                  <a:extLst>
                    <a:ext uri="{FF2B5EF4-FFF2-40B4-BE49-F238E27FC236}">
                      <a16:creationId xmlns:a16="http://schemas.microsoft.com/office/drawing/2014/main" id="{C63A1CF3-E54A-8EF2-4F52-38FF127410D0}"/>
                    </a:ext>
                  </a:extLst>
                </p:cNvPr>
                <p:cNvSpPr/>
                <p:nvPr/>
              </p:nvSpPr>
              <p:spPr>
                <a:xfrm flipH="1">
                  <a:off x="6230475" y="3891500"/>
                  <a:ext cx="399775" cy="489077"/>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23" name="Google Shape;1664;p37">
                  <a:extLst>
                    <a:ext uri="{FF2B5EF4-FFF2-40B4-BE49-F238E27FC236}">
                      <a16:creationId xmlns:a16="http://schemas.microsoft.com/office/drawing/2014/main" id="{454F56B2-5420-3A21-CBC7-292C196F4585}"/>
                    </a:ext>
                  </a:extLst>
                </p:cNvPr>
                <p:cNvSpPr/>
                <p:nvPr/>
              </p:nvSpPr>
              <p:spPr>
                <a:xfrm>
                  <a:off x="5348300" y="3810000"/>
                  <a:ext cx="981000" cy="185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4" name="Google Shape;1665;p37">
                  <a:extLst>
                    <a:ext uri="{FF2B5EF4-FFF2-40B4-BE49-F238E27FC236}">
                      <a16:creationId xmlns:a16="http://schemas.microsoft.com/office/drawing/2014/main" id="{8FD2F26E-5231-7A37-4D01-6AA841FAA932}"/>
                    </a:ext>
                  </a:extLst>
                </p:cNvPr>
                <p:cNvSpPr/>
                <p:nvPr/>
              </p:nvSpPr>
              <p:spPr>
                <a:xfrm>
                  <a:off x="5258919" y="4129800"/>
                  <a:ext cx="29" cy="2369"/>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5" name="Google Shape;1666;p37">
                  <a:extLst>
                    <a:ext uri="{FF2B5EF4-FFF2-40B4-BE49-F238E27FC236}">
                      <a16:creationId xmlns:a16="http://schemas.microsoft.com/office/drawing/2014/main" id="{8C20A4AE-A34A-56A7-20C0-DC6B6C181214}"/>
                    </a:ext>
                  </a:extLst>
                </p:cNvPr>
                <p:cNvSpPr/>
                <p:nvPr/>
              </p:nvSpPr>
              <p:spPr>
                <a:xfrm>
                  <a:off x="5223962" y="4174089"/>
                  <a:ext cx="2369" cy="7020"/>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6" name="Google Shape;1667;p37">
                  <a:extLst>
                    <a:ext uri="{FF2B5EF4-FFF2-40B4-BE49-F238E27FC236}">
                      <a16:creationId xmlns:a16="http://schemas.microsoft.com/office/drawing/2014/main" id="{CD9AC1B1-B962-9228-0920-270048878468}"/>
                    </a:ext>
                  </a:extLst>
                </p:cNvPr>
                <p:cNvSpPr/>
                <p:nvPr/>
              </p:nvSpPr>
              <p:spPr>
                <a:xfrm>
                  <a:off x="6447569" y="4174089"/>
                  <a:ext cx="4709" cy="4680"/>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7" name="Google Shape;1668;p37">
                  <a:extLst>
                    <a:ext uri="{FF2B5EF4-FFF2-40B4-BE49-F238E27FC236}">
                      <a16:creationId xmlns:a16="http://schemas.microsoft.com/office/drawing/2014/main" id="{F5463925-9C18-3495-86ED-D1BF49B46240}"/>
                    </a:ext>
                  </a:extLst>
                </p:cNvPr>
                <p:cNvSpPr/>
                <p:nvPr/>
              </p:nvSpPr>
              <p:spPr>
                <a:xfrm>
                  <a:off x="6417292" y="4132140"/>
                  <a:ext cx="29" cy="2369"/>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8" name="Google Shape;1669;p37">
                  <a:extLst>
                    <a:ext uri="{FF2B5EF4-FFF2-40B4-BE49-F238E27FC236}">
                      <a16:creationId xmlns:a16="http://schemas.microsoft.com/office/drawing/2014/main" id="{BC930C3D-53CD-80FB-36F5-705A82EF36E4}"/>
                    </a:ext>
                  </a:extLst>
                </p:cNvPr>
                <p:cNvSpPr/>
                <p:nvPr/>
              </p:nvSpPr>
              <p:spPr>
                <a:xfrm>
                  <a:off x="6482526" y="4213697"/>
                  <a:ext cx="9360" cy="9360"/>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9" name="Google Shape;1670;p37">
                  <a:extLst>
                    <a:ext uri="{FF2B5EF4-FFF2-40B4-BE49-F238E27FC236}">
                      <a16:creationId xmlns:a16="http://schemas.microsoft.com/office/drawing/2014/main" id="{E32A60F3-0895-134F-E687-3E0BDB231741}"/>
                    </a:ext>
                  </a:extLst>
                </p:cNvPr>
                <p:cNvSpPr/>
                <p:nvPr/>
              </p:nvSpPr>
              <p:spPr>
                <a:xfrm>
                  <a:off x="5184353" y="4213697"/>
                  <a:ext cx="9331" cy="9360"/>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30" name="Google Shape;1671;p37">
                  <a:extLst>
                    <a:ext uri="{FF2B5EF4-FFF2-40B4-BE49-F238E27FC236}">
                      <a16:creationId xmlns:a16="http://schemas.microsoft.com/office/drawing/2014/main" id="{6E1A1BA9-4B46-5E6B-F29B-7D880BA0BFDC}"/>
                    </a:ext>
                  </a:extLst>
                </p:cNvPr>
                <p:cNvSpPr/>
                <p:nvPr/>
              </p:nvSpPr>
              <p:spPr>
                <a:xfrm>
                  <a:off x="5801964" y="796934"/>
                  <a:ext cx="62980" cy="51915"/>
                </a:xfrm>
                <a:custGeom>
                  <a:avLst/>
                  <a:gdLst/>
                  <a:ahLst/>
                  <a:cxnLst/>
                  <a:rect l="l" t="t" r="r" b="b"/>
                  <a:pathLst>
                    <a:path w="2180" h="1797" extrusionOk="0">
                      <a:moveTo>
                        <a:pt x="1256" y="171"/>
                      </a:moveTo>
                      <a:cubicBezTo>
                        <a:pt x="1614" y="171"/>
                        <a:pt x="1937" y="458"/>
                        <a:pt x="1937" y="888"/>
                      </a:cubicBezTo>
                      <a:cubicBezTo>
                        <a:pt x="1937" y="1291"/>
                        <a:pt x="1614" y="1614"/>
                        <a:pt x="1211" y="1614"/>
                      </a:cubicBezTo>
                      <a:cubicBezTo>
                        <a:pt x="566" y="1614"/>
                        <a:pt x="324" y="807"/>
                        <a:pt x="727" y="404"/>
                      </a:cubicBezTo>
                      <a:cubicBezTo>
                        <a:pt x="888" y="243"/>
                        <a:pt x="1077" y="171"/>
                        <a:pt x="1256" y="171"/>
                      </a:cubicBezTo>
                      <a:close/>
                      <a:moveTo>
                        <a:pt x="1211" y="1"/>
                      </a:moveTo>
                      <a:cubicBezTo>
                        <a:pt x="404" y="1"/>
                        <a:pt x="1" y="969"/>
                        <a:pt x="566" y="1533"/>
                      </a:cubicBezTo>
                      <a:cubicBezTo>
                        <a:pt x="747" y="1715"/>
                        <a:pt x="979" y="1797"/>
                        <a:pt x="1210" y="1797"/>
                      </a:cubicBezTo>
                      <a:cubicBezTo>
                        <a:pt x="1697" y="1797"/>
                        <a:pt x="2179" y="1435"/>
                        <a:pt x="2179" y="888"/>
                      </a:cubicBezTo>
                      <a:cubicBezTo>
                        <a:pt x="2179" y="404"/>
                        <a:pt x="1776" y="1"/>
                        <a:pt x="1211" y="1"/>
                      </a:cubicBezTo>
                      <a:close/>
                    </a:path>
                  </a:pathLst>
                </a:custGeom>
                <a:solidFill>
                  <a:srgbClr val="D4EBD0"/>
                </a:solidFill>
                <a:ln w="9525" cap="flat" cmpd="sng">
                  <a:solidFill>
                    <a:srgbClr val="856C8B"/>
                  </a:solidFill>
                  <a:prstDash val="solid"/>
                  <a:round/>
                  <a:headEnd type="none" w="sm" len="sm"/>
                  <a:tailEnd type="none" w="sm" len="sm"/>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31" name="Google Shape;1672;p37">
                  <a:extLst>
                    <a:ext uri="{FF2B5EF4-FFF2-40B4-BE49-F238E27FC236}">
                      <a16:creationId xmlns:a16="http://schemas.microsoft.com/office/drawing/2014/main" id="{3360CCC5-0B21-9AC3-9DB4-7B07990E37D0}"/>
                    </a:ext>
                  </a:extLst>
                </p:cNvPr>
                <p:cNvSpPr/>
                <p:nvPr/>
              </p:nvSpPr>
              <p:spPr>
                <a:xfrm>
                  <a:off x="5028174" y="4248712"/>
                  <a:ext cx="1619862" cy="97879"/>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5" name="Google Shape;1673;p37">
                  <a:extLst>
                    <a:ext uri="{FF2B5EF4-FFF2-40B4-BE49-F238E27FC236}">
                      <a16:creationId xmlns:a16="http://schemas.microsoft.com/office/drawing/2014/main" id="{33CD7FED-12F9-AA17-B14F-903710617683}"/>
                    </a:ext>
                  </a:extLst>
                </p:cNvPr>
                <p:cNvSpPr/>
                <p:nvPr/>
              </p:nvSpPr>
              <p:spPr>
                <a:xfrm>
                  <a:off x="5151708" y="4085512"/>
                  <a:ext cx="1377475" cy="167851"/>
                </a:xfrm>
                <a:custGeom>
                  <a:avLst/>
                  <a:gdLst/>
                  <a:ahLst/>
                  <a:cxnLst/>
                  <a:rect l="l" t="t" r="r" b="b"/>
                  <a:pathLst>
                    <a:path w="47680" h="5810" extrusionOk="0">
                      <a:moveTo>
                        <a:pt x="4599" y="1"/>
                      </a:moveTo>
                      <a:lnTo>
                        <a:pt x="4518" y="162"/>
                      </a:lnTo>
                      <a:cubicBezTo>
                        <a:pt x="4276" y="646"/>
                        <a:pt x="3954" y="1130"/>
                        <a:pt x="3712" y="1614"/>
                      </a:cubicBezTo>
                      <a:cubicBezTo>
                        <a:pt x="3389" y="2179"/>
                        <a:pt x="2986" y="2663"/>
                        <a:pt x="2663" y="3067"/>
                      </a:cubicBezTo>
                      <a:lnTo>
                        <a:pt x="2502" y="3309"/>
                      </a:lnTo>
                      <a:cubicBezTo>
                        <a:pt x="2260" y="3631"/>
                        <a:pt x="1856" y="4035"/>
                        <a:pt x="1533" y="4438"/>
                      </a:cubicBezTo>
                      <a:lnTo>
                        <a:pt x="1211" y="4761"/>
                      </a:lnTo>
                      <a:cubicBezTo>
                        <a:pt x="888" y="5003"/>
                        <a:pt x="565" y="5325"/>
                        <a:pt x="162" y="5648"/>
                      </a:cubicBezTo>
                      <a:lnTo>
                        <a:pt x="1" y="5809"/>
                      </a:lnTo>
                      <a:lnTo>
                        <a:pt x="47679" y="5809"/>
                      </a:lnTo>
                      <a:lnTo>
                        <a:pt x="47437" y="5648"/>
                      </a:lnTo>
                      <a:cubicBezTo>
                        <a:pt x="47115" y="5325"/>
                        <a:pt x="46711" y="5003"/>
                        <a:pt x="46389" y="4761"/>
                      </a:cubicBezTo>
                      <a:lnTo>
                        <a:pt x="46066" y="4438"/>
                      </a:lnTo>
                      <a:cubicBezTo>
                        <a:pt x="45743" y="4035"/>
                        <a:pt x="45421" y="3631"/>
                        <a:pt x="45098" y="3228"/>
                      </a:cubicBezTo>
                      <a:lnTo>
                        <a:pt x="44937" y="3067"/>
                      </a:lnTo>
                      <a:cubicBezTo>
                        <a:pt x="44533" y="2663"/>
                        <a:pt x="44210" y="2098"/>
                        <a:pt x="43888" y="1614"/>
                      </a:cubicBezTo>
                      <a:cubicBezTo>
                        <a:pt x="43646" y="1130"/>
                        <a:pt x="43404" y="646"/>
                        <a:pt x="43081" y="162"/>
                      </a:cubicBezTo>
                      <a:cubicBezTo>
                        <a:pt x="43081" y="162"/>
                        <a:pt x="43081" y="82"/>
                        <a:pt x="43081"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6" name="Google Shape;1674;p37">
                  <a:extLst>
                    <a:ext uri="{FF2B5EF4-FFF2-40B4-BE49-F238E27FC236}">
                      <a16:creationId xmlns:a16="http://schemas.microsoft.com/office/drawing/2014/main" id="{451F9BF9-E5A5-C976-E625-1044F3669F8F}"/>
                    </a:ext>
                  </a:extLst>
                </p:cNvPr>
                <p:cNvSpPr/>
                <p:nvPr/>
              </p:nvSpPr>
              <p:spPr>
                <a:xfrm>
                  <a:off x="5016531" y="4343477"/>
                  <a:ext cx="1645401" cy="63096"/>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7" name="Google Shape;1675;p37">
                  <a:extLst>
                    <a:ext uri="{FF2B5EF4-FFF2-40B4-BE49-F238E27FC236}">
                      <a16:creationId xmlns:a16="http://schemas.microsoft.com/office/drawing/2014/main" id="{C20685CD-1416-DF8E-414B-92CD0A7CF952}"/>
                    </a:ext>
                  </a:extLst>
                </p:cNvPr>
                <p:cNvSpPr/>
                <p:nvPr/>
              </p:nvSpPr>
              <p:spPr>
                <a:xfrm>
                  <a:off x="5327261" y="3763914"/>
                  <a:ext cx="1010700" cy="2109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8" name="Google Shape;1676;p37">
                  <a:extLst>
                    <a:ext uri="{FF2B5EF4-FFF2-40B4-BE49-F238E27FC236}">
                      <a16:creationId xmlns:a16="http://schemas.microsoft.com/office/drawing/2014/main" id="{DE874EE0-3506-6B44-7B02-44A98BE96E0E}"/>
                    </a:ext>
                  </a:extLst>
                </p:cNvPr>
                <p:cNvSpPr/>
                <p:nvPr/>
              </p:nvSpPr>
              <p:spPr>
                <a:xfrm>
                  <a:off x="8071400" y="760800"/>
                  <a:ext cx="153000" cy="153000"/>
                </a:xfrm>
                <a:prstGeom prst="ellipse">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sz="600">
                    <a:solidFill>
                      <a:schemeClr val="tx1"/>
                    </a:solidFill>
                  </a:endParaRPr>
                </a:p>
              </p:txBody>
            </p:sp>
            <p:sp>
              <p:nvSpPr>
                <p:cNvPr id="69" name="Google Shape;1677;p37">
                  <a:extLst>
                    <a:ext uri="{FF2B5EF4-FFF2-40B4-BE49-F238E27FC236}">
                      <a16:creationId xmlns:a16="http://schemas.microsoft.com/office/drawing/2014/main" id="{D94DE3A4-5A50-2714-C397-E922E608979D}"/>
                    </a:ext>
                  </a:extLst>
                </p:cNvPr>
                <p:cNvSpPr/>
                <p:nvPr/>
              </p:nvSpPr>
              <p:spPr>
                <a:xfrm>
                  <a:off x="5258919" y="803926"/>
                  <a:ext cx="2967003" cy="2959983"/>
                </a:xfrm>
                <a:custGeom>
                  <a:avLst/>
                  <a:gdLst/>
                  <a:ahLst/>
                  <a:cxnLst/>
                  <a:rect l="l" t="t" r="r" b="b"/>
                  <a:pathLst>
                    <a:path w="102700" h="102457" extrusionOk="0">
                      <a:moveTo>
                        <a:pt x="102377" y="1"/>
                      </a:moveTo>
                      <a:lnTo>
                        <a:pt x="98101" y="4276"/>
                      </a:lnTo>
                      <a:lnTo>
                        <a:pt x="98101" y="97858"/>
                      </a:lnTo>
                      <a:lnTo>
                        <a:pt x="4519" y="97858"/>
                      </a:lnTo>
                      <a:lnTo>
                        <a:pt x="1" y="102457"/>
                      </a:lnTo>
                      <a:lnTo>
                        <a:pt x="99634" y="102457"/>
                      </a:lnTo>
                      <a:cubicBezTo>
                        <a:pt x="101328" y="102457"/>
                        <a:pt x="102700" y="101005"/>
                        <a:pt x="102700" y="99311"/>
                      </a:cubicBezTo>
                      <a:lnTo>
                        <a:pt x="102700" y="1533"/>
                      </a:lnTo>
                      <a:cubicBezTo>
                        <a:pt x="102700" y="969"/>
                        <a:pt x="102619" y="485"/>
                        <a:pt x="102377"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grpSp>
      </p:grpSp>
      <p:pic>
        <p:nvPicPr>
          <p:cNvPr id="83" name="Google Shape;1678;p37" descr="The original 4K resolution countdown animation with a minimalistic design. Beeps at the start/end." title="2 Minute Countdown Timer">
            <a:hlinkClick r:id="rId3"/>
            <a:extLst>
              <a:ext uri="{FF2B5EF4-FFF2-40B4-BE49-F238E27FC236}">
                <a16:creationId xmlns:a16="http://schemas.microsoft.com/office/drawing/2014/main" id="{EA34B0A9-5B2B-4B7D-4C0F-80B0EDB1FC94}"/>
              </a:ext>
            </a:extLst>
          </p:cNvPr>
          <p:cNvPicPr preferRelativeResize="0"/>
          <p:nvPr/>
        </p:nvPicPr>
        <p:blipFill>
          <a:blip r:embed="rId4">
            <a:alphaModFix/>
          </a:blip>
          <a:stretch>
            <a:fillRect/>
          </a:stretch>
        </p:blipFill>
        <p:spPr>
          <a:xfrm>
            <a:off x="6727457" y="3397250"/>
            <a:ext cx="1257000" cy="942745"/>
          </a:xfrm>
          <a:prstGeom prst="rect">
            <a:avLst/>
          </a:prstGeom>
          <a:noFill/>
          <a:ln>
            <a:noFill/>
          </a:ln>
        </p:spPr>
      </p:pic>
      <p:sp>
        <p:nvSpPr>
          <p:cNvPr id="86" name="Google Shape;1632;p37">
            <a:extLst>
              <a:ext uri="{FF2B5EF4-FFF2-40B4-BE49-F238E27FC236}">
                <a16:creationId xmlns:a16="http://schemas.microsoft.com/office/drawing/2014/main" id="{51F1662A-61E9-7469-62E1-FF573C53B59D}"/>
              </a:ext>
            </a:extLst>
          </p:cNvPr>
          <p:cNvSpPr txBox="1"/>
          <p:nvPr/>
        </p:nvSpPr>
        <p:spPr>
          <a:xfrm>
            <a:off x="274387" y="444867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87" name="Google Shape;1633;p37">
            <a:extLst>
              <a:ext uri="{FF2B5EF4-FFF2-40B4-BE49-F238E27FC236}">
                <a16:creationId xmlns:a16="http://schemas.microsoft.com/office/drawing/2014/main" id="{88A7BD83-AD7F-0F33-8ADB-3BAE872A710B}"/>
              </a:ext>
            </a:extLst>
          </p:cNvPr>
          <p:cNvSpPr txBox="1"/>
          <p:nvPr/>
        </p:nvSpPr>
        <p:spPr>
          <a:xfrm>
            <a:off x="1529834" y="4448675"/>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88" name="Google Shape;1635;p37">
            <a:extLst>
              <a:ext uri="{FF2B5EF4-FFF2-40B4-BE49-F238E27FC236}">
                <a16:creationId xmlns:a16="http://schemas.microsoft.com/office/drawing/2014/main" id="{D4AC1D56-8636-211E-0BDD-112318F97D99}"/>
              </a:ext>
            </a:extLst>
          </p:cNvPr>
          <p:cNvSpPr txBox="1"/>
          <p:nvPr/>
        </p:nvSpPr>
        <p:spPr>
          <a:xfrm>
            <a:off x="4042482" y="4455378"/>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89" name="Google Shape;1636;p37">
            <a:extLst>
              <a:ext uri="{FF2B5EF4-FFF2-40B4-BE49-F238E27FC236}">
                <a16:creationId xmlns:a16="http://schemas.microsoft.com/office/drawing/2014/main" id="{8C5E1FB3-30D5-3F5B-C2FB-430A1D0C1A0D}"/>
              </a:ext>
            </a:extLst>
          </p:cNvPr>
          <p:cNvSpPr txBox="1"/>
          <p:nvPr/>
        </p:nvSpPr>
        <p:spPr>
          <a:xfrm>
            <a:off x="4799107" y="3963452"/>
            <a:ext cx="1257000" cy="22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700">
              <a:solidFill>
                <a:schemeClr val="tx1"/>
              </a:solidFill>
              <a:latin typeface="Assistant"/>
              <a:ea typeface="Assistant"/>
              <a:cs typeface="Assistant"/>
              <a:sym typeface="Assistant"/>
            </a:endParaRPr>
          </a:p>
        </p:txBody>
      </p:sp>
      <p:sp>
        <p:nvSpPr>
          <p:cNvPr id="90" name="Google Shape;1637;p37">
            <a:extLst>
              <a:ext uri="{FF2B5EF4-FFF2-40B4-BE49-F238E27FC236}">
                <a16:creationId xmlns:a16="http://schemas.microsoft.com/office/drawing/2014/main" id="{12133491-1108-F02A-8E4C-A4B4742F08D6}"/>
              </a:ext>
            </a:extLst>
          </p:cNvPr>
          <p:cNvSpPr txBox="1"/>
          <p:nvPr/>
        </p:nvSpPr>
        <p:spPr>
          <a:xfrm>
            <a:off x="2785485" y="4448663"/>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91" name="Google Shape;1639;p37">
            <a:extLst>
              <a:ext uri="{FF2B5EF4-FFF2-40B4-BE49-F238E27FC236}">
                <a16:creationId xmlns:a16="http://schemas.microsoft.com/office/drawing/2014/main" id="{17234C3F-E6BA-DCF4-513D-65A606C05899}"/>
              </a:ext>
            </a:extLst>
          </p:cNvPr>
          <p:cNvSpPr txBox="1"/>
          <p:nvPr/>
        </p:nvSpPr>
        <p:spPr>
          <a:xfrm>
            <a:off x="670592" y="4123035"/>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92" name="Google Shape;1640;p37">
            <a:extLst>
              <a:ext uri="{FF2B5EF4-FFF2-40B4-BE49-F238E27FC236}">
                <a16:creationId xmlns:a16="http://schemas.microsoft.com/office/drawing/2014/main" id="{2260AF55-02A4-FCF8-F997-63B9B25B0124}"/>
              </a:ext>
            </a:extLst>
          </p:cNvPr>
          <p:cNvSpPr txBox="1"/>
          <p:nvPr/>
        </p:nvSpPr>
        <p:spPr>
          <a:xfrm>
            <a:off x="1926043" y="4123035"/>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93" name="Google Shape;1641;p37">
            <a:extLst>
              <a:ext uri="{FF2B5EF4-FFF2-40B4-BE49-F238E27FC236}">
                <a16:creationId xmlns:a16="http://schemas.microsoft.com/office/drawing/2014/main" id="{8A4B8455-2833-0839-E973-96FED86321B3}"/>
              </a:ext>
            </a:extLst>
          </p:cNvPr>
          <p:cNvSpPr txBox="1"/>
          <p:nvPr/>
        </p:nvSpPr>
        <p:spPr>
          <a:xfrm>
            <a:off x="3181693" y="412302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94" name="Google Shape;1642;p37">
            <a:extLst>
              <a:ext uri="{FF2B5EF4-FFF2-40B4-BE49-F238E27FC236}">
                <a16:creationId xmlns:a16="http://schemas.microsoft.com/office/drawing/2014/main" id="{7CE10F86-E0E4-75B7-BD3A-4BA5F82A0555}"/>
              </a:ext>
            </a:extLst>
          </p:cNvPr>
          <p:cNvSpPr txBox="1"/>
          <p:nvPr/>
        </p:nvSpPr>
        <p:spPr>
          <a:xfrm>
            <a:off x="4438681" y="412303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95" name="Google Shape;1679;p37">
            <a:extLst>
              <a:ext uri="{FF2B5EF4-FFF2-40B4-BE49-F238E27FC236}">
                <a16:creationId xmlns:a16="http://schemas.microsoft.com/office/drawing/2014/main" id="{EADA2861-F132-4C0C-5EE1-69EB49CBF9C1}"/>
              </a:ext>
            </a:extLst>
          </p:cNvPr>
          <p:cNvSpPr txBox="1"/>
          <p:nvPr/>
        </p:nvSpPr>
        <p:spPr>
          <a:xfrm>
            <a:off x="5296595" y="4455378"/>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sp>
        <p:nvSpPr>
          <p:cNvPr id="96" name="Google Shape;1680;p37">
            <a:extLst>
              <a:ext uri="{FF2B5EF4-FFF2-40B4-BE49-F238E27FC236}">
                <a16:creationId xmlns:a16="http://schemas.microsoft.com/office/drawing/2014/main" id="{ED9BFA85-A41E-5EBB-451A-47FFA5D5908F}"/>
              </a:ext>
            </a:extLst>
          </p:cNvPr>
          <p:cNvSpPr txBox="1"/>
          <p:nvPr/>
        </p:nvSpPr>
        <p:spPr>
          <a:xfrm>
            <a:off x="5692794" y="4123032"/>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Tree>
    <p:extLst>
      <p:ext uri="{BB962C8B-B14F-4D97-AF65-F5344CB8AC3E}">
        <p14:creationId xmlns:p14="http://schemas.microsoft.com/office/powerpoint/2010/main" val="1513366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fade">
                                      <p:cBhvr>
                                        <p:cTn id="7" dur="10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685;p38">
            <a:extLst>
              <a:ext uri="{FF2B5EF4-FFF2-40B4-BE49-F238E27FC236}">
                <a16:creationId xmlns:a16="http://schemas.microsoft.com/office/drawing/2014/main" id="{57112FB2-36D7-FB74-0662-DC7AE90C7105}"/>
              </a:ext>
            </a:extLst>
          </p:cNvPr>
          <p:cNvSpPr txBox="1">
            <a:spLocks noGrp="1"/>
          </p:cNvSpPr>
          <p:nvPr>
            <p:ph type="title"/>
          </p:nvPr>
        </p:nvSpPr>
        <p:spPr>
          <a:xfrm>
            <a:off x="2342250" y="2029475"/>
            <a:ext cx="4459500" cy="161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a:solidFill>
                  <a:schemeClr val="tx1"/>
                </a:solidFill>
              </a:rPr>
              <a:t>Starting the CAD Process</a:t>
            </a:r>
            <a:endParaRPr sz="4900">
              <a:solidFill>
                <a:schemeClr val="tx1"/>
              </a:solidFill>
            </a:endParaRPr>
          </a:p>
        </p:txBody>
      </p:sp>
      <p:sp>
        <p:nvSpPr>
          <p:cNvPr id="3" name="Google Shape;1686;p38">
            <a:extLst>
              <a:ext uri="{FF2B5EF4-FFF2-40B4-BE49-F238E27FC236}">
                <a16:creationId xmlns:a16="http://schemas.microsoft.com/office/drawing/2014/main" id="{ACCEA299-071C-D2B6-2523-428DAC9F51C0}"/>
              </a:ext>
            </a:extLst>
          </p:cNvPr>
          <p:cNvSpPr txBox="1">
            <a:spLocks/>
          </p:cNvSpPr>
          <p:nvPr/>
        </p:nvSpPr>
        <p:spPr>
          <a:xfrm>
            <a:off x="3654900" y="757175"/>
            <a:ext cx="1834200" cy="1272300"/>
          </a:xfrm>
          <a:prstGeom prst="rect">
            <a:avLst/>
          </a:prstGeom>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 sz="9400">
                <a:solidFill>
                  <a:schemeClr val="tx1"/>
                </a:solidFill>
              </a:rPr>
              <a:t>02</a:t>
            </a:r>
          </a:p>
        </p:txBody>
      </p:sp>
      <p:sp>
        <p:nvSpPr>
          <p:cNvPr id="4" name="Google Shape;1687;p38">
            <a:extLst>
              <a:ext uri="{FF2B5EF4-FFF2-40B4-BE49-F238E27FC236}">
                <a16:creationId xmlns:a16="http://schemas.microsoft.com/office/drawing/2014/main" id="{277F5956-3090-8A4B-637D-325A67F2C271}"/>
              </a:ext>
            </a:extLst>
          </p:cNvPr>
          <p:cNvSpPr txBox="1">
            <a:spLocks/>
          </p:cNvSpPr>
          <p:nvPr/>
        </p:nvSpPr>
        <p:spPr>
          <a:xfrm>
            <a:off x="2367900" y="3647975"/>
            <a:ext cx="4408200" cy="5619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0" indent="0" algn="ctr">
              <a:spcAft>
                <a:spcPts val="1600"/>
              </a:spcAft>
              <a:buFont typeface="Arial"/>
              <a:buNone/>
            </a:pPr>
            <a:r>
              <a:rPr lang="en-US">
                <a:solidFill>
                  <a:schemeClr val="tx1"/>
                </a:solidFill>
              </a:rPr>
              <a:t>Baby steps.</a:t>
            </a:r>
          </a:p>
        </p:txBody>
      </p:sp>
      <p:grpSp>
        <p:nvGrpSpPr>
          <p:cNvPr id="5" name="Google Shape;1688;p38">
            <a:extLst>
              <a:ext uri="{FF2B5EF4-FFF2-40B4-BE49-F238E27FC236}">
                <a16:creationId xmlns:a16="http://schemas.microsoft.com/office/drawing/2014/main" id="{B688E1AA-5DD2-1E42-3EFD-0008E751E42C}"/>
              </a:ext>
            </a:extLst>
          </p:cNvPr>
          <p:cNvGrpSpPr/>
          <p:nvPr/>
        </p:nvGrpSpPr>
        <p:grpSpPr>
          <a:xfrm>
            <a:off x="558179" y="3671027"/>
            <a:ext cx="1427919" cy="1194259"/>
            <a:chOff x="527450" y="3647975"/>
            <a:chExt cx="1427919" cy="1194259"/>
          </a:xfrm>
        </p:grpSpPr>
        <p:sp>
          <p:nvSpPr>
            <p:cNvPr id="6" name="Google Shape;1689;p38">
              <a:extLst>
                <a:ext uri="{FF2B5EF4-FFF2-40B4-BE49-F238E27FC236}">
                  <a16:creationId xmlns:a16="http://schemas.microsoft.com/office/drawing/2014/main" id="{8E75A6AE-AAAE-A749-34D4-94A9084E9A21}"/>
                </a:ext>
              </a:extLst>
            </p:cNvPr>
            <p:cNvSpPr/>
            <p:nvPr/>
          </p:nvSpPr>
          <p:spPr>
            <a:xfrm>
              <a:off x="527450" y="3656888"/>
              <a:ext cx="708870" cy="535071"/>
            </a:xfrm>
            <a:custGeom>
              <a:avLst/>
              <a:gdLst/>
              <a:ahLst/>
              <a:cxnLst/>
              <a:rect l="l" t="t" r="r" b="b"/>
              <a:pathLst>
                <a:path w="16225" h="12247" extrusionOk="0">
                  <a:moveTo>
                    <a:pt x="1436" y="0"/>
                  </a:moveTo>
                  <a:cubicBezTo>
                    <a:pt x="1376" y="0"/>
                    <a:pt x="1324" y="11"/>
                    <a:pt x="1278" y="34"/>
                  </a:cubicBezTo>
                  <a:cubicBezTo>
                    <a:pt x="1" y="672"/>
                    <a:pt x="2555" y="4132"/>
                    <a:pt x="4831" y="6779"/>
                  </a:cubicBezTo>
                  <a:cubicBezTo>
                    <a:pt x="7116" y="9419"/>
                    <a:pt x="7019" y="12246"/>
                    <a:pt x="7019" y="12246"/>
                  </a:cubicBezTo>
                  <a:lnTo>
                    <a:pt x="16224" y="12246"/>
                  </a:lnTo>
                  <a:cubicBezTo>
                    <a:pt x="16224" y="12246"/>
                    <a:pt x="12126" y="9697"/>
                    <a:pt x="10942" y="8874"/>
                  </a:cubicBezTo>
                  <a:cubicBezTo>
                    <a:pt x="9794" y="8084"/>
                    <a:pt x="3057" y="0"/>
                    <a:pt x="143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7" name="Google Shape;1690;p38">
              <a:extLst>
                <a:ext uri="{FF2B5EF4-FFF2-40B4-BE49-F238E27FC236}">
                  <a16:creationId xmlns:a16="http://schemas.microsoft.com/office/drawing/2014/main" id="{EB866025-B4FB-0E7F-5E3B-4468605E05AD}"/>
                </a:ext>
              </a:extLst>
            </p:cNvPr>
            <p:cNvSpPr/>
            <p:nvPr/>
          </p:nvSpPr>
          <p:spPr>
            <a:xfrm>
              <a:off x="638596" y="4191908"/>
              <a:ext cx="1307816" cy="641282"/>
            </a:xfrm>
            <a:custGeom>
              <a:avLst/>
              <a:gdLst/>
              <a:ahLst/>
              <a:cxnLst/>
              <a:rect l="l" t="t" r="r" b="b"/>
              <a:pathLst>
                <a:path w="29934" h="14678" extrusionOk="0">
                  <a:moveTo>
                    <a:pt x="67" y="0"/>
                  </a:moveTo>
                  <a:cubicBezTo>
                    <a:pt x="21" y="443"/>
                    <a:pt x="1" y="891"/>
                    <a:pt x="1" y="1348"/>
                  </a:cubicBezTo>
                  <a:cubicBezTo>
                    <a:pt x="1" y="7331"/>
                    <a:pt x="3748" y="12469"/>
                    <a:pt x="9087" y="14678"/>
                  </a:cubicBezTo>
                  <a:lnTo>
                    <a:pt x="20840" y="14678"/>
                  </a:lnTo>
                  <a:cubicBezTo>
                    <a:pt x="26184" y="12469"/>
                    <a:pt x="29933" y="7331"/>
                    <a:pt x="29933" y="1348"/>
                  </a:cubicBezTo>
                  <a:cubicBezTo>
                    <a:pt x="29933" y="891"/>
                    <a:pt x="29912" y="443"/>
                    <a:pt x="298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8" name="Google Shape;1691;p38">
              <a:extLst>
                <a:ext uri="{FF2B5EF4-FFF2-40B4-BE49-F238E27FC236}">
                  <a16:creationId xmlns:a16="http://schemas.microsoft.com/office/drawing/2014/main" id="{B440B8A8-4433-AE0C-5383-F46E4761A1AA}"/>
                </a:ext>
              </a:extLst>
            </p:cNvPr>
            <p:cNvSpPr/>
            <p:nvPr/>
          </p:nvSpPr>
          <p:spPr>
            <a:xfrm>
              <a:off x="629596" y="4182864"/>
              <a:ext cx="1325773" cy="659369"/>
            </a:xfrm>
            <a:custGeom>
              <a:avLst/>
              <a:gdLst/>
              <a:ahLst/>
              <a:cxnLst/>
              <a:rect l="l" t="t" r="r" b="b"/>
              <a:pathLst>
                <a:path w="30345" h="15092" extrusionOk="0">
                  <a:moveTo>
                    <a:pt x="29887" y="412"/>
                  </a:moveTo>
                  <a:cubicBezTo>
                    <a:pt x="29918" y="778"/>
                    <a:pt x="29933" y="1154"/>
                    <a:pt x="29933" y="1555"/>
                  </a:cubicBezTo>
                  <a:cubicBezTo>
                    <a:pt x="29933" y="7270"/>
                    <a:pt x="26432" y="12419"/>
                    <a:pt x="21006" y="14678"/>
                  </a:cubicBezTo>
                  <a:lnTo>
                    <a:pt x="9334" y="14678"/>
                  </a:lnTo>
                  <a:cubicBezTo>
                    <a:pt x="3914" y="12419"/>
                    <a:pt x="412" y="7270"/>
                    <a:pt x="412" y="1555"/>
                  </a:cubicBezTo>
                  <a:cubicBezTo>
                    <a:pt x="412" y="1154"/>
                    <a:pt x="428" y="778"/>
                    <a:pt x="459" y="412"/>
                  </a:cubicBezTo>
                  <a:close/>
                  <a:moveTo>
                    <a:pt x="273" y="1"/>
                  </a:moveTo>
                  <a:cubicBezTo>
                    <a:pt x="171" y="1"/>
                    <a:pt x="78" y="79"/>
                    <a:pt x="67" y="186"/>
                  </a:cubicBezTo>
                  <a:cubicBezTo>
                    <a:pt x="26" y="628"/>
                    <a:pt x="0" y="1077"/>
                    <a:pt x="0" y="1555"/>
                  </a:cubicBezTo>
                  <a:cubicBezTo>
                    <a:pt x="0" y="7450"/>
                    <a:pt x="3619" y="12758"/>
                    <a:pt x="9215" y="15075"/>
                  </a:cubicBezTo>
                  <a:cubicBezTo>
                    <a:pt x="9241" y="15085"/>
                    <a:pt x="9267" y="15091"/>
                    <a:pt x="9293" y="15091"/>
                  </a:cubicBezTo>
                  <a:lnTo>
                    <a:pt x="21046" y="15091"/>
                  </a:lnTo>
                  <a:cubicBezTo>
                    <a:pt x="21072" y="15091"/>
                    <a:pt x="21098" y="15085"/>
                    <a:pt x="21124" y="15075"/>
                  </a:cubicBezTo>
                  <a:cubicBezTo>
                    <a:pt x="26725" y="12758"/>
                    <a:pt x="30344" y="7450"/>
                    <a:pt x="30344" y="1555"/>
                  </a:cubicBezTo>
                  <a:cubicBezTo>
                    <a:pt x="30344" y="1072"/>
                    <a:pt x="30324" y="624"/>
                    <a:pt x="30277" y="186"/>
                  </a:cubicBezTo>
                  <a:cubicBezTo>
                    <a:pt x="30268" y="79"/>
                    <a:pt x="30180" y="1"/>
                    <a:pt x="30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9" name="Google Shape;1692;p38">
              <a:extLst>
                <a:ext uri="{FF2B5EF4-FFF2-40B4-BE49-F238E27FC236}">
                  <a16:creationId xmlns:a16="http://schemas.microsoft.com/office/drawing/2014/main" id="{03308621-294F-547B-42C8-65767D86115A}"/>
                </a:ext>
              </a:extLst>
            </p:cNvPr>
            <p:cNvSpPr/>
            <p:nvPr/>
          </p:nvSpPr>
          <p:spPr>
            <a:xfrm>
              <a:off x="548814" y="3647975"/>
              <a:ext cx="697817" cy="553028"/>
            </a:xfrm>
            <a:custGeom>
              <a:avLst/>
              <a:gdLst/>
              <a:ahLst/>
              <a:cxnLst/>
              <a:rect l="l" t="t" r="r" b="b"/>
              <a:pathLst>
                <a:path w="15972" h="12658" extrusionOk="0">
                  <a:moveTo>
                    <a:pt x="933" y="0"/>
                  </a:moveTo>
                  <a:cubicBezTo>
                    <a:pt x="845" y="0"/>
                    <a:pt x="766" y="17"/>
                    <a:pt x="697" y="52"/>
                  </a:cubicBezTo>
                  <a:cubicBezTo>
                    <a:pt x="464" y="166"/>
                    <a:pt x="315" y="367"/>
                    <a:pt x="264" y="629"/>
                  </a:cubicBezTo>
                  <a:cubicBezTo>
                    <a:pt x="1" y="1922"/>
                    <a:pt x="2251" y="4871"/>
                    <a:pt x="4187" y="7116"/>
                  </a:cubicBezTo>
                  <a:cubicBezTo>
                    <a:pt x="6385" y="9659"/>
                    <a:pt x="6323" y="12414"/>
                    <a:pt x="6323" y="12445"/>
                  </a:cubicBezTo>
                  <a:cubicBezTo>
                    <a:pt x="6323" y="12558"/>
                    <a:pt x="6411" y="12650"/>
                    <a:pt x="6524" y="12655"/>
                  </a:cubicBezTo>
                  <a:cubicBezTo>
                    <a:pt x="6533" y="12657"/>
                    <a:pt x="6542" y="12658"/>
                    <a:pt x="6551" y="12658"/>
                  </a:cubicBezTo>
                  <a:cubicBezTo>
                    <a:pt x="6648" y="12658"/>
                    <a:pt x="6730" y="12559"/>
                    <a:pt x="6735" y="12455"/>
                  </a:cubicBezTo>
                  <a:cubicBezTo>
                    <a:pt x="6740" y="12336"/>
                    <a:pt x="6808" y="9521"/>
                    <a:pt x="4501" y="6848"/>
                  </a:cubicBezTo>
                  <a:cubicBezTo>
                    <a:pt x="1890" y="3816"/>
                    <a:pt x="490" y="1582"/>
                    <a:pt x="666" y="707"/>
                  </a:cubicBezTo>
                  <a:cubicBezTo>
                    <a:pt x="697" y="572"/>
                    <a:pt x="763" y="480"/>
                    <a:pt x="882" y="418"/>
                  </a:cubicBezTo>
                  <a:cubicBezTo>
                    <a:pt x="911" y="403"/>
                    <a:pt x="945" y="396"/>
                    <a:pt x="984" y="396"/>
                  </a:cubicBezTo>
                  <a:cubicBezTo>
                    <a:pt x="1928" y="396"/>
                    <a:pt x="5784" y="4528"/>
                    <a:pt x="7678" y="6555"/>
                  </a:cubicBezTo>
                  <a:cubicBezTo>
                    <a:pt x="8939" y="7904"/>
                    <a:pt x="9933" y="8969"/>
                    <a:pt x="10334" y="9248"/>
                  </a:cubicBezTo>
                  <a:cubicBezTo>
                    <a:pt x="11513" y="10061"/>
                    <a:pt x="15586" y="12600"/>
                    <a:pt x="15626" y="12624"/>
                  </a:cubicBezTo>
                  <a:cubicBezTo>
                    <a:pt x="15662" y="12645"/>
                    <a:pt x="15698" y="12655"/>
                    <a:pt x="15735" y="12655"/>
                  </a:cubicBezTo>
                  <a:cubicBezTo>
                    <a:pt x="15807" y="12655"/>
                    <a:pt x="15873" y="12619"/>
                    <a:pt x="15909" y="12558"/>
                  </a:cubicBezTo>
                  <a:cubicBezTo>
                    <a:pt x="15971" y="12460"/>
                    <a:pt x="15940" y="12336"/>
                    <a:pt x="15847" y="12275"/>
                  </a:cubicBezTo>
                  <a:cubicBezTo>
                    <a:pt x="15807" y="12249"/>
                    <a:pt x="11734" y="9721"/>
                    <a:pt x="10570" y="8908"/>
                  </a:cubicBezTo>
                  <a:cubicBezTo>
                    <a:pt x="10206" y="8656"/>
                    <a:pt x="9175" y="7554"/>
                    <a:pt x="7982" y="6272"/>
                  </a:cubicBezTo>
                  <a:cubicBezTo>
                    <a:pt x="4574" y="2631"/>
                    <a:pt x="2031" y="0"/>
                    <a:pt x="9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grpSp>
        <p:nvGrpSpPr>
          <p:cNvPr id="10" name="Google Shape;1693;p38">
            <a:extLst>
              <a:ext uri="{FF2B5EF4-FFF2-40B4-BE49-F238E27FC236}">
                <a16:creationId xmlns:a16="http://schemas.microsoft.com/office/drawing/2014/main" id="{CCA6409F-B990-3190-BDED-699E0C421F00}"/>
              </a:ext>
            </a:extLst>
          </p:cNvPr>
          <p:cNvGrpSpPr/>
          <p:nvPr/>
        </p:nvGrpSpPr>
        <p:grpSpPr>
          <a:xfrm>
            <a:off x="6901525" y="539407"/>
            <a:ext cx="1529378" cy="1369182"/>
            <a:chOff x="7113875" y="1156525"/>
            <a:chExt cx="1276929" cy="1143176"/>
          </a:xfrm>
        </p:grpSpPr>
        <p:sp>
          <p:nvSpPr>
            <p:cNvPr id="11" name="Google Shape;1694;p38">
              <a:extLst>
                <a:ext uri="{FF2B5EF4-FFF2-40B4-BE49-F238E27FC236}">
                  <a16:creationId xmlns:a16="http://schemas.microsoft.com/office/drawing/2014/main" id="{4FD96F3A-80AA-E522-1E86-31E63FB3656D}"/>
                </a:ext>
              </a:extLst>
            </p:cNvPr>
            <p:cNvSpPr/>
            <p:nvPr/>
          </p:nvSpPr>
          <p:spPr>
            <a:xfrm>
              <a:off x="7113875" y="1330966"/>
              <a:ext cx="466253" cy="426799"/>
            </a:xfrm>
            <a:custGeom>
              <a:avLst/>
              <a:gdLst/>
              <a:ahLst/>
              <a:cxnLst/>
              <a:rect l="l" t="t" r="r" b="b"/>
              <a:pathLst>
                <a:path w="11723" h="10731" extrusionOk="0">
                  <a:moveTo>
                    <a:pt x="5866" y="0"/>
                  </a:moveTo>
                  <a:cubicBezTo>
                    <a:pt x="5499" y="0"/>
                    <a:pt x="5126" y="38"/>
                    <a:pt x="4753" y="117"/>
                  </a:cubicBezTo>
                  <a:cubicBezTo>
                    <a:pt x="1854" y="730"/>
                    <a:pt x="1" y="3577"/>
                    <a:pt x="614" y="6476"/>
                  </a:cubicBezTo>
                  <a:cubicBezTo>
                    <a:pt x="1118" y="8865"/>
                    <a:pt x="3147" y="10543"/>
                    <a:pt x="5463" y="10712"/>
                  </a:cubicBezTo>
                  <a:cubicBezTo>
                    <a:pt x="5604" y="10724"/>
                    <a:pt x="5747" y="10730"/>
                    <a:pt x="5890" y="10730"/>
                  </a:cubicBezTo>
                  <a:cubicBezTo>
                    <a:pt x="6248" y="10730"/>
                    <a:pt x="6612" y="10692"/>
                    <a:pt x="6977" y="10615"/>
                  </a:cubicBezTo>
                  <a:cubicBezTo>
                    <a:pt x="9869" y="10002"/>
                    <a:pt x="11723" y="7155"/>
                    <a:pt x="11111" y="4251"/>
                  </a:cubicBezTo>
                  <a:cubicBezTo>
                    <a:pt x="10577" y="1732"/>
                    <a:pt x="8348" y="0"/>
                    <a:pt x="586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2" name="Google Shape;1695;p38">
              <a:extLst>
                <a:ext uri="{FF2B5EF4-FFF2-40B4-BE49-F238E27FC236}">
                  <a16:creationId xmlns:a16="http://schemas.microsoft.com/office/drawing/2014/main" id="{93CD80C7-5275-DBCC-D6A2-86A9C325EA9F}"/>
                </a:ext>
              </a:extLst>
            </p:cNvPr>
            <p:cNvSpPr/>
            <p:nvPr/>
          </p:nvSpPr>
          <p:spPr>
            <a:xfrm>
              <a:off x="7338906" y="2052635"/>
              <a:ext cx="270135" cy="247067"/>
            </a:xfrm>
            <a:custGeom>
              <a:avLst/>
              <a:gdLst/>
              <a:ahLst/>
              <a:cxnLst/>
              <a:rect l="l" t="t" r="r" b="b"/>
              <a:pathLst>
                <a:path w="6792" h="6212" extrusionOk="0">
                  <a:moveTo>
                    <a:pt x="3396" y="1"/>
                  </a:moveTo>
                  <a:cubicBezTo>
                    <a:pt x="3183" y="1"/>
                    <a:pt x="2967" y="23"/>
                    <a:pt x="2750" y="69"/>
                  </a:cubicBezTo>
                  <a:cubicBezTo>
                    <a:pt x="1072" y="425"/>
                    <a:pt x="1" y="2072"/>
                    <a:pt x="356" y="3749"/>
                  </a:cubicBezTo>
                  <a:cubicBezTo>
                    <a:pt x="665" y="5212"/>
                    <a:pt x="1954" y="6212"/>
                    <a:pt x="3391" y="6212"/>
                  </a:cubicBezTo>
                  <a:cubicBezTo>
                    <a:pt x="3604" y="6212"/>
                    <a:pt x="3820" y="6190"/>
                    <a:pt x="4037" y="6144"/>
                  </a:cubicBezTo>
                  <a:cubicBezTo>
                    <a:pt x="5715" y="5788"/>
                    <a:pt x="6791" y="4141"/>
                    <a:pt x="6436" y="2463"/>
                  </a:cubicBezTo>
                  <a:cubicBezTo>
                    <a:pt x="6127" y="1001"/>
                    <a:pt x="4833" y="1"/>
                    <a:pt x="33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3" name="Google Shape;1696;p38">
              <a:extLst>
                <a:ext uri="{FF2B5EF4-FFF2-40B4-BE49-F238E27FC236}">
                  <a16:creationId xmlns:a16="http://schemas.microsoft.com/office/drawing/2014/main" id="{1CD17D5F-5458-42DE-EAA3-74F2A346F7BE}"/>
                </a:ext>
              </a:extLst>
            </p:cNvPr>
            <p:cNvSpPr/>
            <p:nvPr/>
          </p:nvSpPr>
          <p:spPr>
            <a:xfrm>
              <a:off x="7948454" y="1156525"/>
              <a:ext cx="442350" cy="404924"/>
            </a:xfrm>
            <a:custGeom>
              <a:avLst/>
              <a:gdLst/>
              <a:ahLst/>
              <a:cxnLst/>
              <a:rect l="l" t="t" r="r" b="b"/>
              <a:pathLst>
                <a:path w="11122" h="10181" extrusionOk="0">
                  <a:moveTo>
                    <a:pt x="5565" y="1"/>
                  </a:moveTo>
                  <a:cubicBezTo>
                    <a:pt x="5216" y="1"/>
                    <a:pt x="4861" y="37"/>
                    <a:pt x="4506" y="112"/>
                  </a:cubicBezTo>
                  <a:cubicBezTo>
                    <a:pt x="1762" y="694"/>
                    <a:pt x="1" y="3397"/>
                    <a:pt x="583" y="6146"/>
                  </a:cubicBezTo>
                  <a:cubicBezTo>
                    <a:pt x="1094" y="8541"/>
                    <a:pt x="3206" y="10181"/>
                    <a:pt x="5558" y="10181"/>
                  </a:cubicBezTo>
                  <a:cubicBezTo>
                    <a:pt x="5907" y="10181"/>
                    <a:pt x="6261" y="10144"/>
                    <a:pt x="6616" y="10070"/>
                  </a:cubicBezTo>
                  <a:cubicBezTo>
                    <a:pt x="9365" y="9488"/>
                    <a:pt x="11121" y="6789"/>
                    <a:pt x="10539" y="4035"/>
                  </a:cubicBezTo>
                  <a:cubicBezTo>
                    <a:pt x="10033" y="1645"/>
                    <a:pt x="7921" y="1"/>
                    <a:pt x="556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4" name="Google Shape;1697;p38">
              <a:extLst>
                <a:ext uri="{FF2B5EF4-FFF2-40B4-BE49-F238E27FC236}">
                  <a16:creationId xmlns:a16="http://schemas.microsoft.com/office/drawing/2014/main" id="{10B1543A-2FE6-9691-AB16-63D82B18B120}"/>
                </a:ext>
              </a:extLst>
            </p:cNvPr>
            <p:cNvSpPr/>
            <p:nvPr/>
          </p:nvSpPr>
          <p:spPr>
            <a:xfrm>
              <a:off x="7546517" y="1843233"/>
              <a:ext cx="183311" cy="91954"/>
            </a:xfrm>
            <a:custGeom>
              <a:avLst/>
              <a:gdLst/>
              <a:ahLst/>
              <a:cxnLst/>
              <a:rect l="l" t="t" r="r" b="b"/>
              <a:pathLst>
                <a:path w="4609" h="2312" extrusionOk="0">
                  <a:moveTo>
                    <a:pt x="4026" y="1"/>
                  </a:moveTo>
                  <a:lnTo>
                    <a:pt x="1" y="2245"/>
                  </a:lnTo>
                  <a:lnTo>
                    <a:pt x="4608" y="2311"/>
                  </a:lnTo>
                  <a:lnTo>
                    <a:pt x="4280" y="1004"/>
                  </a:lnTo>
                  <a:lnTo>
                    <a:pt x="402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5" name="Google Shape;1698;p38">
              <a:extLst>
                <a:ext uri="{FF2B5EF4-FFF2-40B4-BE49-F238E27FC236}">
                  <a16:creationId xmlns:a16="http://schemas.microsoft.com/office/drawing/2014/main" id="{F403BC37-FEAF-5F43-0570-0BDFD6ACEEE6}"/>
                </a:ext>
              </a:extLst>
            </p:cNvPr>
            <p:cNvSpPr/>
            <p:nvPr/>
          </p:nvSpPr>
          <p:spPr>
            <a:xfrm>
              <a:off x="7553914" y="1392971"/>
              <a:ext cx="419799" cy="115102"/>
            </a:xfrm>
            <a:custGeom>
              <a:avLst/>
              <a:gdLst/>
              <a:ahLst/>
              <a:cxnLst/>
              <a:rect l="l" t="t" r="r" b="b"/>
              <a:pathLst>
                <a:path w="10555" h="2894" extrusionOk="0">
                  <a:moveTo>
                    <a:pt x="10457" y="0"/>
                  </a:moveTo>
                  <a:lnTo>
                    <a:pt x="0" y="2492"/>
                  </a:lnTo>
                  <a:lnTo>
                    <a:pt x="93" y="2894"/>
                  </a:lnTo>
                  <a:lnTo>
                    <a:pt x="10555" y="397"/>
                  </a:lnTo>
                  <a:lnTo>
                    <a:pt x="1045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6" name="Google Shape;1699;p38">
              <a:extLst>
                <a:ext uri="{FF2B5EF4-FFF2-40B4-BE49-F238E27FC236}">
                  <a16:creationId xmlns:a16="http://schemas.microsoft.com/office/drawing/2014/main" id="{03701059-C7DB-0684-CF5A-D2D72C60F0D6}"/>
                </a:ext>
              </a:extLst>
            </p:cNvPr>
            <p:cNvSpPr/>
            <p:nvPr/>
          </p:nvSpPr>
          <p:spPr>
            <a:xfrm>
              <a:off x="7323594" y="1754143"/>
              <a:ext cx="132283" cy="304140"/>
            </a:xfrm>
            <a:custGeom>
              <a:avLst/>
              <a:gdLst/>
              <a:ahLst/>
              <a:cxnLst/>
              <a:rect l="l" t="t" r="r" b="b"/>
              <a:pathLst>
                <a:path w="3326" h="7647" extrusionOk="0">
                  <a:moveTo>
                    <a:pt x="381" y="1"/>
                  </a:moveTo>
                  <a:lnTo>
                    <a:pt x="0" y="150"/>
                  </a:lnTo>
                  <a:lnTo>
                    <a:pt x="2944" y="7647"/>
                  </a:lnTo>
                  <a:lnTo>
                    <a:pt x="3325" y="7497"/>
                  </a:lnTo>
                  <a:lnTo>
                    <a:pt x="38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17" name="Google Shape;1700;p38">
              <a:extLst>
                <a:ext uri="{FF2B5EF4-FFF2-40B4-BE49-F238E27FC236}">
                  <a16:creationId xmlns:a16="http://schemas.microsoft.com/office/drawing/2014/main" id="{5BFE09C4-9E5A-2DBE-019D-2F1188C81DE4}"/>
                </a:ext>
              </a:extLst>
            </p:cNvPr>
            <p:cNvSpPr/>
            <p:nvPr/>
          </p:nvSpPr>
          <p:spPr>
            <a:xfrm>
              <a:off x="7711810" y="1538975"/>
              <a:ext cx="132482" cy="350754"/>
            </a:xfrm>
            <a:custGeom>
              <a:avLst/>
              <a:gdLst/>
              <a:ahLst/>
              <a:cxnLst/>
              <a:rect l="l" t="t" r="r" b="b"/>
              <a:pathLst>
                <a:path w="3331" h="8819" extrusionOk="0">
                  <a:moveTo>
                    <a:pt x="1982" y="0"/>
                  </a:moveTo>
                  <a:lnTo>
                    <a:pt x="1595" y="133"/>
                  </a:lnTo>
                  <a:cubicBezTo>
                    <a:pt x="2878" y="3717"/>
                    <a:pt x="2296" y="6765"/>
                    <a:pt x="0" y="8490"/>
                  </a:cubicBezTo>
                  <a:lnTo>
                    <a:pt x="247" y="8818"/>
                  </a:lnTo>
                  <a:cubicBezTo>
                    <a:pt x="2698" y="6976"/>
                    <a:pt x="3330" y="3764"/>
                    <a:pt x="19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spTree>
    <p:extLst>
      <p:ext uri="{BB962C8B-B14F-4D97-AF65-F5344CB8AC3E}">
        <p14:creationId xmlns:p14="http://schemas.microsoft.com/office/powerpoint/2010/main" val="218866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705;p39">
            <a:extLst>
              <a:ext uri="{FF2B5EF4-FFF2-40B4-BE49-F238E27FC236}">
                <a16:creationId xmlns:a16="http://schemas.microsoft.com/office/drawing/2014/main" id="{DD532136-D9C1-536F-2FE4-B9381C5DB296}"/>
              </a:ext>
            </a:extLst>
          </p:cNvPr>
          <p:cNvSpPr txBox="1">
            <a:spLocks noGrp="1"/>
          </p:cNvSpPr>
          <p:nvPr>
            <p:ph type="title"/>
          </p:nvPr>
        </p:nvSpPr>
        <p:spPr>
          <a:xfrm>
            <a:off x="152402" y="0"/>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dirty="0">
                <a:solidFill>
                  <a:schemeClr val="tx1"/>
                </a:solidFill>
              </a:rPr>
              <a:t>The Steps</a:t>
            </a:r>
            <a:endParaRPr dirty="0">
              <a:solidFill>
                <a:schemeClr val="tx1"/>
              </a:solidFill>
            </a:endParaRPr>
          </a:p>
        </p:txBody>
      </p:sp>
      <p:sp>
        <p:nvSpPr>
          <p:cNvPr id="3" name="Google Shape;1706;p39">
            <a:extLst>
              <a:ext uri="{FF2B5EF4-FFF2-40B4-BE49-F238E27FC236}">
                <a16:creationId xmlns:a16="http://schemas.microsoft.com/office/drawing/2014/main" id="{8F799CA1-8DB3-8E77-AE09-677EA36736BF}"/>
              </a:ext>
            </a:extLst>
          </p:cNvPr>
          <p:cNvSpPr txBox="1">
            <a:spLocks noGrp="1"/>
          </p:cNvSpPr>
          <p:nvPr>
            <p:ph type="body" idx="1"/>
          </p:nvPr>
        </p:nvSpPr>
        <p:spPr>
          <a:xfrm>
            <a:off x="152402" y="770727"/>
            <a:ext cx="8991598"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dirty="0">
                <a:solidFill>
                  <a:schemeClr val="tx1"/>
                </a:solidFill>
              </a:rPr>
              <a:t>Just as a reminder, here are the steps from last time:</a:t>
            </a:r>
            <a:endParaRPr dirty="0">
              <a:solidFill>
                <a:schemeClr val="tx1"/>
              </a:solidFill>
            </a:endParaRPr>
          </a:p>
          <a:p>
            <a:pPr marL="457200" lvl="0" indent="-304800" algn="l" rtl="0">
              <a:lnSpc>
                <a:spcPct val="100000"/>
              </a:lnSpc>
              <a:spcBef>
                <a:spcPts val="1600"/>
              </a:spcBef>
              <a:spcAft>
                <a:spcPts val="0"/>
              </a:spcAft>
              <a:buClr>
                <a:schemeClr val="lt1"/>
              </a:buClr>
              <a:buSzPts val="1200"/>
              <a:buAutoNum type="arabicPeriod"/>
            </a:pPr>
            <a:r>
              <a:rPr lang="en" b="1" dirty="0">
                <a:solidFill>
                  <a:schemeClr val="tx1"/>
                </a:solidFill>
              </a:rPr>
              <a:t>The Problem</a:t>
            </a:r>
            <a:r>
              <a:rPr lang="en" dirty="0">
                <a:solidFill>
                  <a:schemeClr val="tx1"/>
                </a:solidFill>
              </a:rPr>
              <a:t>: What are you trying to solve? Every print needs a purpose, a problem that it solves.</a:t>
            </a:r>
            <a:endParaRPr dirty="0">
              <a:solidFill>
                <a:schemeClr val="tx1"/>
              </a:solidFill>
            </a:endParaRPr>
          </a:p>
          <a:p>
            <a:pPr marL="457200" lvl="0" indent="-304800" algn="l" rtl="0">
              <a:lnSpc>
                <a:spcPct val="100000"/>
              </a:lnSpc>
              <a:spcBef>
                <a:spcPts val="0"/>
              </a:spcBef>
              <a:spcAft>
                <a:spcPts val="0"/>
              </a:spcAft>
              <a:buClr>
                <a:schemeClr val="lt1"/>
              </a:buClr>
              <a:buSzPts val="1200"/>
              <a:buAutoNum type="arabicPeriod"/>
            </a:pPr>
            <a:r>
              <a:rPr lang="en" b="1" dirty="0">
                <a:solidFill>
                  <a:schemeClr val="tx1"/>
                </a:solidFill>
              </a:rPr>
              <a:t>Measurements</a:t>
            </a:r>
            <a:r>
              <a:rPr lang="en" dirty="0">
                <a:solidFill>
                  <a:schemeClr val="tx1"/>
                </a:solidFill>
              </a:rPr>
              <a:t>: Start by figuring out what you need to attach it to and measure the dimensions of it.</a:t>
            </a:r>
            <a:endParaRPr dirty="0">
              <a:solidFill>
                <a:schemeClr val="tx1"/>
              </a:solidFill>
            </a:endParaRPr>
          </a:p>
          <a:p>
            <a:pPr marL="457200" lvl="0" indent="-304800" algn="l" rtl="0">
              <a:lnSpc>
                <a:spcPct val="100000"/>
              </a:lnSpc>
              <a:spcBef>
                <a:spcPts val="0"/>
              </a:spcBef>
              <a:spcAft>
                <a:spcPts val="0"/>
              </a:spcAft>
              <a:buClr>
                <a:schemeClr val="lt1"/>
              </a:buClr>
              <a:buSzPts val="1200"/>
              <a:buAutoNum type="arabicPeriod"/>
            </a:pPr>
            <a:r>
              <a:rPr lang="en" b="1" dirty="0">
                <a:solidFill>
                  <a:schemeClr val="tx1"/>
                </a:solidFill>
              </a:rPr>
              <a:t>Sketching</a:t>
            </a:r>
            <a:r>
              <a:rPr lang="en" dirty="0">
                <a:solidFill>
                  <a:schemeClr val="tx1"/>
                </a:solidFill>
              </a:rPr>
              <a:t>: Try drawing a sketch, given the dimensions.</a:t>
            </a:r>
            <a:endParaRPr dirty="0">
              <a:solidFill>
                <a:schemeClr val="tx1"/>
              </a:solidFill>
            </a:endParaRPr>
          </a:p>
          <a:p>
            <a:pPr marL="457200" lvl="0" indent="-304800" algn="l" rtl="0">
              <a:lnSpc>
                <a:spcPct val="100000"/>
              </a:lnSpc>
              <a:spcBef>
                <a:spcPts val="0"/>
              </a:spcBef>
              <a:spcAft>
                <a:spcPts val="0"/>
              </a:spcAft>
              <a:buClr>
                <a:schemeClr val="lt1"/>
              </a:buClr>
              <a:buSzPts val="1200"/>
              <a:buAutoNum type="arabicPeriod"/>
            </a:pPr>
            <a:r>
              <a:rPr lang="en" b="1" dirty="0">
                <a:solidFill>
                  <a:schemeClr val="tx1"/>
                </a:solidFill>
              </a:rPr>
              <a:t>Modeling</a:t>
            </a:r>
            <a:r>
              <a:rPr lang="en" dirty="0">
                <a:solidFill>
                  <a:schemeClr val="tx1"/>
                </a:solidFill>
              </a:rPr>
              <a:t>: Use the sketch with dimensions on the CAD software (we will work on this together).</a:t>
            </a:r>
            <a:endParaRPr dirty="0">
              <a:solidFill>
                <a:schemeClr val="tx1"/>
              </a:solidFill>
            </a:endParaRPr>
          </a:p>
          <a:p>
            <a:pPr marL="0" lvl="0" indent="0" algn="l" rtl="0">
              <a:lnSpc>
                <a:spcPct val="100000"/>
              </a:lnSpc>
              <a:spcBef>
                <a:spcPts val="1600"/>
              </a:spcBef>
              <a:spcAft>
                <a:spcPts val="1600"/>
              </a:spcAft>
              <a:buNone/>
            </a:pPr>
            <a:r>
              <a:rPr lang="en" dirty="0">
                <a:solidFill>
                  <a:schemeClr val="tx1"/>
                </a:solidFill>
              </a:rPr>
              <a:t>We already know the problem. Next, you will be getting measurements and sketching.</a:t>
            </a:r>
            <a:endParaRPr dirty="0">
              <a:solidFill>
                <a:schemeClr val="tx1"/>
              </a:solidFill>
            </a:endParaRPr>
          </a:p>
        </p:txBody>
      </p:sp>
      <p:sp>
        <p:nvSpPr>
          <p:cNvPr id="4" name="Google Shape;1707;p39">
            <a:extLst>
              <a:ext uri="{FF2B5EF4-FFF2-40B4-BE49-F238E27FC236}">
                <a16:creationId xmlns:a16="http://schemas.microsoft.com/office/drawing/2014/main" id="{6FB5CAED-81A6-0A13-6067-08600525E3AD}"/>
              </a:ext>
            </a:extLst>
          </p:cNvPr>
          <p:cNvSpPr txBox="1"/>
          <p:nvPr/>
        </p:nvSpPr>
        <p:spPr>
          <a:xfrm>
            <a:off x="358731" y="3905001"/>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708;p39">
            <a:extLst>
              <a:ext uri="{FF2B5EF4-FFF2-40B4-BE49-F238E27FC236}">
                <a16:creationId xmlns:a16="http://schemas.microsoft.com/office/drawing/2014/main" id="{78950999-0151-DA86-4CB7-0A44FFA53A84}"/>
              </a:ext>
            </a:extLst>
          </p:cNvPr>
          <p:cNvSpPr txBox="1"/>
          <p:nvPr/>
        </p:nvSpPr>
        <p:spPr>
          <a:xfrm>
            <a:off x="1614182" y="3905001"/>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709;p39">
            <a:extLst>
              <a:ext uri="{FF2B5EF4-FFF2-40B4-BE49-F238E27FC236}">
                <a16:creationId xmlns:a16="http://schemas.microsoft.com/office/drawing/2014/main" id="{8A5D2513-56A8-9065-D6B2-ED25F8AD1981}"/>
              </a:ext>
            </a:extLst>
          </p:cNvPr>
          <p:cNvSpPr txBox="1"/>
          <p:nvPr/>
        </p:nvSpPr>
        <p:spPr>
          <a:xfrm>
            <a:off x="2869832" y="3904988"/>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710;p39">
            <a:extLst>
              <a:ext uri="{FF2B5EF4-FFF2-40B4-BE49-F238E27FC236}">
                <a16:creationId xmlns:a16="http://schemas.microsoft.com/office/drawing/2014/main" id="{BFFC8BA9-AF19-AB35-A3CE-12B66098E0F2}"/>
              </a:ext>
            </a:extLst>
          </p:cNvPr>
          <p:cNvSpPr txBox="1"/>
          <p:nvPr/>
        </p:nvSpPr>
        <p:spPr>
          <a:xfrm>
            <a:off x="4126820" y="3904998"/>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711;p39">
            <a:extLst>
              <a:ext uri="{FF2B5EF4-FFF2-40B4-BE49-F238E27FC236}">
                <a16:creationId xmlns:a16="http://schemas.microsoft.com/office/drawing/2014/main" id="{5B377CA3-0FB2-F088-7861-FBE1ECBC042D}"/>
              </a:ext>
            </a:extLst>
          </p:cNvPr>
          <p:cNvSpPr txBox="1"/>
          <p:nvPr/>
        </p:nvSpPr>
        <p:spPr>
          <a:xfrm>
            <a:off x="5380933" y="3904998"/>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712;p39">
            <a:extLst>
              <a:ext uri="{FF2B5EF4-FFF2-40B4-BE49-F238E27FC236}">
                <a16:creationId xmlns:a16="http://schemas.microsoft.com/office/drawing/2014/main" id="{16B2EFC8-E7BA-AFF7-9196-2D0EEBDC3B97}"/>
              </a:ext>
            </a:extLst>
          </p:cNvPr>
          <p:cNvSpPr txBox="1"/>
          <p:nvPr/>
        </p:nvSpPr>
        <p:spPr>
          <a:xfrm>
            <a:off x="-37474" y="4230641"/>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713;p39">
            <a:extLst>
              <a:ext uri="{FF2B5EF4-FFF2-40B4-BE49-F238E27FC236}">
                <a16:creationId xmlns:a16="http://schemas.microsoft.com/office/drawing/2014/main" id="{E607ACDA-DC37-6EF8-590C-4AD385134749}"/>
              </a:ext>
            </a:extLst>
          </p:cNvPr>
          <p:cNvSpPr txBox="1"/>
          <p:nvPr/>
        </p:nvSpPr>
        <p:spPr>
          <a:xfrm>
            <a:off x="1217973" y="4230641"/>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714;p39">
            <a:extLst>
              <a:ext uri="{FF2B5EF4-FFF2-40B4-BE49-F238E27FC236}">
                <a16:creationId xmlns:a16="http://schemas.microsoft.com/office/drawing/2014/main" id="{927CB67C-E07C-40E7-A6BF-010AFB9BBF7A}"/>
              </a:ext>
            </a:extLst>
          </p:cNvPr>
          <p:cNvSpPr txBox="1"/>
          <p:nvPr/>
        </p:nvSpPr>
        <p:spPr>
          <a:xfrm>
            <a:off x="3730621" y="4237344"/>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715;p39">
            <a:extLst>
              <a:ext uri="{FF2B5EF4-FFF2-40B4-BE49-F238E27FC236}">
                <a16:creationId xmlns:a16="http://schemas.microsoft.com/office/drawing/2014/main" id="{5BA2027F-464B-D78D-8219-2DFE336E881B}"/>
              </a:ext>
            </a:extLst>
          </p:cNvPr>
          <p:cNvSpPr txBox="1"/>
          <p:nvPr/>
        </p:nvSpPr>
        <p:spPr>
          <a:xfrm>
            <a:off x="2473624" y="4230629"/>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716;p39">
            <a:extLst>
              <a:ext uri="{FF2B5EF4-FFF2-40B4-BE49-F238E27FC236}">
                <a16:creationId xmlns:a16="http://schemas.microsoft.com/office/drawing/2014/main" id="{D4D2C094-49A9-712A-3B99-8C97F03630D6}"/>
              </a:ext>
            </a:extLst>
          </p:cNvPr>
          <p:cNvSpPr txBox="1"/>
          <p:nvPr/>
        </p:nvSpPr>
        <p:spPr>
          <a:xfrm>
            <a:off x="4984734" y="4237344"/>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spTree>
    <p:extLst>
      <p:ext uri="{BB962C8B-B14F-4D97-AF65-F5344CB8AC3E}">
        <p14:creationId xmlns:p14="http://schemas.microsoft.com/office/powerpoint/2010/main" val="1461711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721;p40">
            <a:extLst>
              <a:ext uri="{FF2B5EF4-FFF2-40B4-BE49-F238E27FC236}">
                <a16:creationId xmlns:a16="http://schemas.microsoft.com/office/drawing/2014/main" id="{49B5239B-6EB2-415B-7165-3E3ACBE5440E}"/>
              </a:ext>
            </a:extLst>
          </p:cNvPr>
          <p:cNvSpPr txBox="1">
            <a:spLocks noGrp="1"/>
          </p:cNvSpPr>
          <p:nvPr>
            <p:ph type="title"/>
          </p:nvPr>
        </p:nvSpPr>
        <p:spPr>
          <a:xfrm>
            <a:off x="152402" y="89465"/>
            <a:ext cx="7704000" cy="5727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dirty="0">
                <a:solidFill>
                  <a:schemeClr val="tx1"/>
                </a:solidFill>
              </a:rPr>
              <a:t>The Measurements</a:t>
            </a:r>
            <a:endParaRPr dirty="0">
              <a:solidFill>
                <a:schemeClr val="tx1"/>
              </a:solidFill>
            </a:endParaRPr>
          </a:p>
        </p:txBody>
      </p:sp>
      <p:sp>
        <p:nvSpPr>
          <p:cNvPr id="3" name="Google Shape;1722;p40">
            <a:extLst>
              <a:ext uri="{FF2B5EF4-FFF2-40B4-BE49-F238E27FC236}">
                <a16:creationId xmlns:a16="http://schemas.microsoft.com/office/drawing/2014/main" id="{31CA373D-0FF8-96DD-F5DD-C12701B0AF34}"/>
              </a:ext>
            </a:extLst>
          </p:cNvPr>
          <p:cNvSpPr txBox="1">
            <a:spLocks noGrp="1"/>
          </p:cNvSpPr>
          <p:nvPr>
            <p:ph type="body" idx="1"/>
          </p:nvPr>
        </p:nvSpPr>
        <p:spPr>
          <a:xfrm>
            <a:off x="152402" y="860192"/>
            <a:ext cx="77040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0"/>
              </a:spcBef>
              <a:spcAft>
                <a:spcPts val="1600"/>
              </a:spcAft>
              <a:buNone/>
            </a:pPr>
            <a:r>
              <a:rPr lang="en" dirty="0">
                <a:solidFill>
                  <a:schemeClr val="tx1"/>
                </a:solidFill>
              </a:rPr>
              <a:t>Look at the mass that you have in front of you. You want to create a hook for it, so think about how thick the hook would have to be (you can use </a:t>
            </a:r>
            <a:r>
              <a:rPr lang="en" b="1" dirty="0">
                <a:solidFill>
                  <a:schemeClr val="tx1"/>
                </a:solidFill>
              </a:rPr>
              <a:t>calipers</a:t>
            </a:r>
            <a:r>
              <a:rPr lang="en" dirty="0">
                <a:solidFill>
                  <a:schemeClr val="tx1"/>
                </a:solidFill>
              </a:rPr>
              <a:t> to help you out with imagining this). Also think about the length of the hook. Discuss with your groups for the next five minutes and then we will continue to the next step.</a:t>
            </a:r>
            <a:endParaRPr dirty="0">
              <a:solidFill>
                <a:schemeClr val="tx1"/>
              </a:solidFill>
            </a:endParaRPr>
          </a:p>
        </p:txBody>
      </p:sp>
      <p:sp>
        <p:nvSpPr>
          <p:cNvPr id="4" name="Google Shape;1723;p40">
            <a:extLst>
              <a:ext uri="{FF2B5EF4-FFF2-40B4-BE49-F238E27FC236}">
                <a16:creationId xmlns:a16="http://schemas.microsoft.com/office/drawing/2014/main" id="{1D3FDD07-D12A-DDAA-5119-A297286148F1}"/>
              </a:ext>
            </a:extLst>
          </p:cNvPr>
          <p:cNvSpPr txBox="1"/>
          <p:nvPr/>
        </p:nvSpPr>
        <p:spPr>
          <a:xfrm>
            <a:off x="358731" y="3994466"/>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724;p40">
            <a:extLst>
              <a:ext uri="{FF2B5EF4-FFF2-40B4-BE49-F238E27FC236}">
                <a16:creationId xmlns:a16="http://schemas.microsoft.com/office/drawing/2014/main" id="{CDC6572A-1054-A588-CCE2-8B149B1B35DF}"/>
              </a:ext>
            </a:extLst>
          </p:cNvPr>
          <p:cNvSpPr txBox="1"/>
          <p:nvPr/>
        </p:nvSpPr>
        <p:spPr>
          <a:xfrm>
            <a:off x="1614182" y="3994466"/>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725;p40">
            <a:extLst>
              <a:ext uri="{FF2B5EF4-FFF2-40B4-BE49-F238E27FC236}">
                <a16:creationId xmlns:a16="http://schemas.microsoft.com/office/drawing/2014/main" id="{DD21FABD-6070-4D60-F9BB-E6042D549911}"/>
              </a:ext>
            </a:extLst>
          </p:cNvPr>
          <p:cNvSpPr txBox="1"/>
          <p:nvPr/>
        </p:nvSpPr>
        <p:spPr>
          <a:xfrm>
            <a:off x="2869832" y="3994453"/>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726;p40">
            <a:extLst>
              <a:ext uri="{FF2B5EF4-FFF2-40B4-BE49-F238E27FC236}">
                <a16:creationId xmlns:a16="http://schemas.microsoft.com/office/drawing/2014/main" id="{2F4E74A8-949A-F113-A02F-B8E10F5798C6}"/>
              </a:ext>
            </a:extLst>
          </p:cNvPr>
          <p:cNvSpPr txBox="1"/>
          <p:nvPr/>
        </p:nvSpPr>
        <p:spPr>
          <a:xfrm>
            <a:off x="4126820" y="3994463"/>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727;p40">
            <a:extLst>
              <a:ext uri="{FF2B5EF4-FFF2-40B4-BE49-F238E27FC236}">
                <a16:creationId xmlns:a16="http://schemas.microsoft.com/office/drawing/2014/main" id="{A2507E0E-1B79-E5EE-71EA-55405EC45BB8}"/>
              </a:ext>
            </a:extLst>
          </p:cNvPr>
          <p:cNvSpPr txBox="1"/>
          <p:nvPr/>
        </p:nvSpPr>
        <p:spPr>
          <a:xfrm>
            <a:off x="5380933" y="3994463"/>
            <a:ext cx="464400" cy="3255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728;p40">
            <a:extLst>
              <a:ext uri="{FF2B5EF4-FFF2-40B4-BE49-F238E27FC236}">
                <a16:creationId xmlns:a16="http://schemas.microsoft.com/office/drawing/2014/main" id="{B2B1B406-51D0-3608-87C3-E9DA649D820B}"/>
              </a:ext>
            </a:extLst>
          </p:cNvPr>
          <p:cNvSpPr txBox="1"/>
          <p:nvPr/>
        </p:nvSpPr>
        <p:spPr>
          <a:xfrm>
            <a:off x="-37474" y="4320106"/>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729;p40">
            <a:extLst>
              <a:ext uri="{FF2B5EF4-FFF2-40B4-BE49-F238E27FC236}">
                <a16:creationId xmlns:a16="http://schemas.microsoft.com/office/drawing/2014/main" id="{1C692E7F-2374-215E-AFC5-2BB4FFEB42FB}"/>
              </a:ext>
            </a:extLst>
          </p:cNvPr>
          <p:cNvSpPr txBox="1"/>
          <p:nvPr/>
        </p:nvSpPr>
        <p:spPr>
          <a:xfrm>
            <a:off x="1217973" y="4320106"/>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730;p40">
            <a:extLst>
              <a:ext uri="{FF2B5EF4-FFF2-40B4-BE49-F238E27FC236}">
                <a16:creationId xmlns:a16="http://schemas.microsoft.com/office/drawing/2014/main" id="{D8E3F7F4-04FE-6566-B105-2328B09EE55D}"/>
              </a:ext>
            </a:extLst>
          </p:cNvPr>
          <p:cNvSpPr txBox="1"/>
          <p:nvPr/>
        </p:nvSpPr>
        <p:spPr>
          <a:xfrm>
            <a:off x="3730621" y="4326809"/>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731;p40">
            <a:extLst>
              <a:ext uri="{FF2B5EF4-FFF2-40B4-BE49-F238E27FC236}">
                <a16:creationId xmlns:a16="http://schemas.microsoft.com/office/drawing/2014/main" id="{975EA658-7F8F-637C-0253-579F4996541F}"/>
              </a:ext>
            </a:extLst>
          </p:cNvPr>
          <p:cNvSpPr txBox="1"/>
          <p:nvPr/>
        </p:nvSpPr>
        <p:spPr>
          <a:xfrm>
            <a:off x="2473624" y="4320094"/>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732;p40">
            <a:extLst>
              <a:ext uri="{FF2B5EF4-FFF2-40B4-BE49-F238E27FC236}">
                <a16:creationId xmlns:a16="http://schemas.microsoft.com/office/drawing/2014/main" id="{9977B388-4734-76F4-24EC-F747F396E64F}"/>
              </a:ext>
            </a:extLst>
          </p:cNvPr>
          <p:cNvSpPr txBox="1"/>
          <p:nvPr/>
        </p:nvSpPr>
        <p:spPr>
          <a:xfrm>
            <a:off x="4984734" y="4326809"/>
            <a:ext cx="1257000" cy="161700"/>
          </a:xfrm>
          <a:prstGeom prst="rect">
            <a:avLst/>
          </a:prstGeom>
          <a:noFill/>
          <a:ln>
            <a:noFill/>
          </a:ln>
        </p:spPr>
        <p:txBody>
          <a:bodyPr spcFirstLastPara="1" wrap="square" lIns="91425" tIns="91425" rIns="91425" bIns="91425" anchor="ctr" anchorCtr="0">
            <a:noAutofit/>
          </a:bodyPr>
          <a:lstStyle/>
          <a:p>
            <a:pPr marL="0" lvl="0" indent="0" algn="ctr" rtl="0">
              <a:lnSpc>
                <a:spcPct val="150000"/>
              </a:lnSpc>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pic>
        <p:nvPicPr>
          <p:cNvPr id="14" name="Google Shape;1733;p40">
            <a:extLst>
              <a:ext uri="{FF2B5EF4-FFF2-40B4-BE49-F238E27FC236}">
                <a16:creationId xmlns:a16="http://schemas.microsoft.com/office/drawing/2014/main" id="{B67700E3-0D10-45B1-085D-506B2F24E16B}"/>
              </a:ext>
            </a:extLst>
          </p:cNvPr>
          <p:cNvPicPr preferRelativeResize="0"/>
          <p:nvPr/>
        </p:nvPicPr>
        <p:blipFill>
          <a:blip r:embed="rId3">
            <a:alphaModFix/>
          </a:blip>
          <a:stretch>
            <a:fillRect/>
          </a:stretch>
        </p:blipFill>
        <p:spPr>
          <a:xfrm>
            <a:off x="1419492" y="2331934"/>
            <a:ext cx="4658199" cy="2156575"/>
          </a:xfrm>
          <a:prstGeom prst="rect">
            <a:avLst/>
          </a:prstGeom>
          <a:noFill/>
          <a:ln>
            <a:noFill/>
          </a:ln>
        </p:spPr>
      </p:pic>
      <p:grpSp>
        <p:nvGrpSpPr>
          <p:cNvPr id="15" name="Google Shape;1734;p40">
            <a:extLst>
              <a:ext uri="{FF2B5EF4-FFF2-40B4-BE49-F238E27FC236}">
                <a16:creationId xmlns:a16="http://schemas.microsoft.com/office/drawing/2014/main" id="{709099B9-F40B-1988-F0BF-4F3909A18920}"/>
              </a:ext>
            </a:extLst>
          </p:cNvPr>
          <p:cNvGrpSpPr/>
          <p:nvPr/>
        </p:nvGrpSpPr>
        <p:grpSpPr>
          <a:xfrm>
            <a:off x="6177332" y="3130019"/>
            <a:ext cx="1823815" cy="1358496"/>
            <a:chOff x="4972436" y="1171675"/>
            <a:chExt cx="3697173" cy="2826078"/>
          </a:xfrm>
        </p:grpSpPr>
        <p:sp>
          <p:nvSpPr>
            <p:cNvPr id="16" name="Google Shape;1735;p40">
              <a:extLst>
                <a:ext uri="{FF2B5EF4-FFF2-40B4-BE49-F238E27FC236}">
                  <a16:creationId xmlns:a16="http://schemas.microsoft.com/office/drawing/2014/main" id="{33D12B9A-B846-42AE-74D1-C8EF6374B625}"/>
                </a:ext>
              </a:extLst>
            </p:cNvPr>
            <p:cNvSpPr/>
            <p:nvPr/>
          </p:nvSpPr>
          <p:spPr>
            <a:xfrm>
              <a:off x="5065825" y="1253975"/>
              <a:ext cx="3534300" cy="2197200"/>
            </a:xfrm>
            <a:prstGeom prst="rect">
              <a:avLst/>
            </a:prstGeom>
            <a:solidFill>
              <a:srgbClr val="D4EBD0"/>
            </a:solidFill>
            <a:ln>
              <a:noFill/>
            </a:ln>
          </p:spPr>
          <p:txBody>
            <a:bodyPr spcFirstLastPara="1" wrap="square" lIns="91425" tIns="91425" rIns="91425" bIns="9142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nvGrpSpPr>
            <p:cNvPr id="17" name="Google Shape;1736;p40">
              <a:extLst>
                <a:ext uri="{FF2B5EF4-FFF2-40B4-BE49-F238E27FC236}">
                  <a16:creationId xmlns:a16="http://schemas.microsoft.com/office/drawing/2014/main" id="{979BD22C-9CC6-833D-9FDF-9395472AEFCD}"/>
                </a:ext>
              </a:extLst>
            </p:cNvPr>
            <p:cNvGrpSpPr/>
            <p:nvPr/>
          </p:nvGrpSpPr>
          <p:grpSpPr>
            <a:xfrm>
              <a:off x="6174729" y="3511804"/>
              <a:ext cx="1295997" cy="485949"/>
              <a:chOff x="6186183" y="3515973"/>
              <a:chExt cx="1273207" cy="477404"/>
            </a:xfrm>
          </p:grpSpPr>
          <p:sp>
            <p:nvSpPr>
              <p:cNvPr id="69" name="Google Shape;1737;p40">
                <a:extLst>
                  <a:ext uri="{FF2B5EF4-FFF2-40B4-BE49-F238E27FC236}">
                    <a16:creationId xmlns:a16="http://schemas.microsoft.com/office/drawing/2014/main" id="{C15B8386-7429-CED6-75BD-230C247BF413}"/>
                  </a:ext>
                </a:extLst>
              </p:cNvPr>
              <p:cNvSpPr/>
              <p:nvPr/>
            </p:nvSpPr>
            <p:spPr>
              <a:xfrm flipH="1">
                <a:off x="7125532" y="3594865"/>
                <a:ext cx="309346" cy="37838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0" name="Google Shape;1738;p40">
                <a:extLst>
                  <a:ext uri="{FF2B5EF4-FFF2-40B4-BE49-F238E27FC236}">
                    <a16:creationId xmlns:a16="http://schemas.microsoft.com/office/drawing/2014/main" id="{D56E1D2F-744B-BC64-A5FA-9038AEFDDD7B}"/>
                  </a:ext>
                </a:extLst>
              </p:cNvPr>
              <p:cNvSpPr/>
              <p:nvPr/>
            </p:nvSpPr>
            <p:spPr>
              <a:xfrm>
                <a:off x="6207065" y="3613098"/>
                <a:ext cx="309346" cy="35580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1" name="Google Shape;1739;p40">
                <a:extLst>
                  <a:ext uri="{FF2B5EF4-FFF2-40B4-BE49-F238E27FC236}">
                    <a16:creationId xmlns:a16="http://schemas.microsoft.com/office/drawing/2014/main" id="{8BFDDF91-273A-23D1-CEA9-76B02B2D3A3E}"/>
                  </a:ext>
                </a:extLst>
              </p:cNvPr>
              <p:cNvSpPr/>
              <p:nvPr/>
            </p:nvSpPr>
            <p:spPr>
              <a:xfrm>
                <a:off x="6442905" y="3531808"/>
                <a:ext cx="759000" cy="143400"/>
              </a:xfrm>
              <a:prstGeom prst="rect">
                <a:avLst/>
              </a:prstGeom>
              <a:solidFill>
                <a:srgbClr val="D4EBD0"/>
              </a:solidFill>
              <a:ln w="9525" cap="flat" cmpd="sng">
                <a:solidFill>
                  <a:srgbClr val="666666"/>
                </a:solidFill>
                <a:prstDash val="solid"/>
                <a:round/>
                <a:headEnd type="none" w="sm" len="sm"/>
                <a:tailEnd type="none" w="sm" len="sm"/>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2" name="Google Shape;1740;p40">
                <a:extLst>
                  <a:ext uri="{FF2B5EF4-FFF2-40B4-BE49-F238E27FC236}">
                    <a16:creationId xmlns:a16="http://schemas.microsoft.com/office/drawing/2014/main" id="{8285C6B9-2632-2F8F-CBD6-DB187A0EE8DE}"/>
                  </a:ext>
                </a:extLst>
              </p:cNvPr>
              <p:cNvSpPr/>
              <p:nvPr/>
            </p:nvSpPr>
            <p:spPr>
              <a:xfrm>
                <a:off x="6373742" y="3779238"/>
                <a:ext cx="22" cy="1833"/>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3" name="Google Shape;1741;p40">
                <a:extLst>
                  <a:ext uri="{FF2B5EF4-FFF2-40B4-BE49-F238E27FC236}">
                    <a16:creationId xmlns:a16="http://schemas.microsoft.com/office/drawing/2014/main" id="{723A3AED-9725-FDCB-ED08-6D79D81BF7BD}"/>
                  </a:ext>
                </a:extLst>
              </p:cNvPr>
              <p:cNvSpPr/>
              <p:nvPr/>
            </p:nvSpPr>
            <p:spPr>
              <a:xfrm>
                <a:off x="6346692" y="3813503"/>
                <a:ext cx="1833" cy="5432"/>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4" name="Google Shape;1742;p40">
                <a:extLst>
                  <a:ext uri="{FF2B5EF4-FFF2-40B4-BE49-F238E27FC236}">
                    <a16:creationId xmlns:a16="http://schemas.microsoft.com/office/drawing/2014/main" id="{B6191F59-3903-A476-597C-F38D9BA2102C}"/>
                  </a:ext>
                </a:extLst>
              </p:cNvPr>
              <p:cNvSpPr/>
              <p:nvPr/>
            </p:nvSpPr>
            <p:spPr>
              <a:xfrm>
                <a:off x="7293519" y="3813503"/>
                <a:ext cx="3644" cy="3621"/>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5" name="Google Shape;1743;p40">
                <a:extLst>
                  <a:ext uri="{FF2B5EF4-FFF2-40B4-BE49-F238E27FC236}">
                    <a16:creationId xmlns:a16="http://schemas.microsoft.com/office/drawing/2014/main" id="{4B948BC9-038E-C700-7752-4DBB54AE2A54}"/>
                  </a:ext>
                </a:extLst>
              </p:cNvPr>
              <p:cNvSpPr/>
              <p:nvPr/>
            </p:nvSpPr>
            <p:spPr>
              <a:xfrm>
                <a:off x="7270091" y="3781048"/>
                <a:ext cx="22" cy="1833"/>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6" name="Google Shape;1744;p40">
                <a:extLst>
                  <a:ext uri="{FF2B5EF4-FFF2-40B4-BE49-F238E27FC236}">
                    <a16:creationId xmlns:a16="http://schemas.microsoft.com/office/drawing/2014/main" id="{828C972B-57B3-4C3F-6358-ABB859858674}"/>
                  </a:ext>
                </a:extLst>
              </p:cNvPr>
              <p:cNvSpPr/>
              <p:nvPr/>
            </p:nvSpPr>
            <p:spPr>
              <a:xfrm>
                <a:off x="6391782" y="3515973"/>
                <a:ext cx="858477" cy="232645"/>
              </a:xfrm>
              <a:custGeom>
                <a:avLst/>
                <a:gdLst/>
                <a:ahLst/>
                <a:cxnLst/>
                <a:rect l="l" t="t" r="r" b="b"/>
                <a:pathLst>
                  <a:path w="38402" h="10408" extrusionOk="0">
                    <a:moveTo>
                      <a:pt x="2017" y="0"/>
                    </a:moveTo>
                    <a:lnTo>
                      <a:pt x="1291" y="6616"/>
                    </a:lnTo>
                    <a:cubicBezTo>
                      <a:pt x="1049" y="7906"/>
                      <a:pt x="565" y="9197"/>
                      <a:pt x="0" y="10407"/>
                    </a:cubicBezTo>
                    <a:lnTo>
                      <a:pt x="81" y="10246"/>
                    </a:lnTo>
                    <a:lnTo>
                      <a:pt x="38327" y="10246"/>
                    </a:lnTo>
                    <a:cubicBezTo>
                      <a:pt x="37794" y="9083"/>
                      <a:pt x="37342" y="7849"/>
                      <a:pt x="37111" y="6616"/>
                    </a:cubicBezTo>
                    <a:lnTo>
                      <a:pt x="36465" y="565"/>
                    </a:lnTo>
                    <a:cubicBezTo>
                      <a:pt x="32270" y="3066"/>
                      <a:pt x="27591" y="4679"/>
                      <a:pt x="22670" y="5244"/>
                    </a:cubicBezTo>
                    <a:cubicBezTo>
                      <a:pt x="21500" y="5345"/>
                      <a:pt x="20331" y="5395"/>
                      <a:pt x="19163" y="5395"/>
                    </a:cubicBezTo>
                    <a:cubicBezTo>
                      <a:pt x="15661" y="5395"/>
                      <a:pt x="12182" y="4942"/>
                      <a:pt x="8794" y="4034"/>
                    </a:cubicBezTo>
                    <a:cubicBezTo>
                      <a:pt x="6777" y="3631"/>
                      <a:pt x="4841" y="2905"/>
                      <a:pt x="2985" y="1936"/>
                    </a:cubicBezTo>
                    <a:cubicBezTo>
                      <a:pt x="2824" y="1856"/>
                      <a:pt x="2743" y="1694"/>
                      <a:pt x="2582" y="1533"/>
                    </a:cubicBezTo>
                    <a:cubicBezTo>
                      <a:pt x="2421" y="1372"/>
                      <a:pt x="2098" y="1049"/>
                      <a:pt x="1937" y="807"/>
                    </a:cubicBezTo>
                    <a:lnTo>
                      <a:pt x="2017" y="0"/>
                    </a:lnTo>
                    <a:close/>
                    <a:moveTo>
                      <a:pt x="38327" y="10246"/>
                    </a:moveTo>
                    <a:cubicBezTo>
                      <a:pt x="38352" y="10300"/>
                      <a:pt x="38377" y="10354"/>
                      <a:pt x="38402" y="10407"/>
                    </a:cubicBezTo>
                    <a:cubicBezTo>
                      <a:pt x="38402" y="10327"/>
                      <a:pt x="38402" y="10246"/>
                      <a:pt x="38402" y="10246"/>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7" name="Google Shape;1745;p40">
                <a:extLst>
                  <a:ext uri="{FF2B5EF4-FFF2-40B4-BE49-F238E27FC236}">
                    <a16:creationId xmlns:a16="http://schemas.microsoft.com/office/drawing/2014/main" id="{0E2AE0E7-8867-FE4B-B008-8E1ACD561E3C}"/>
                  </a:ext>
                </a:extLst>
              </p:cNvPr>
              <p:cNvSpPr/>
              <p:nvPr/>
            </p:nvSpPr>
            <p:spPr>
              <a:xfrm>
                <a:off x="7320569" y="3844148"/>
                <a:ext cx="7243" cy="7242"/>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8" name="Google Shape;1746;p40">
                <a:extLst>
                  <a:ext uri="{FF2B5EF4-FFF2-40B4-BE49-F238E27FC236}">
                    <a16:creationId xmlns:a16="http://schemas.microsoft.com/office/drawing/2014/main" id="{261108E0-F358-4973-0CFF-A7FA8674765C}"/>
                  </a:ext>
                </a:extLst>
              </p:cNvPr>
              <p:cNvSpPr/>
              <p:nvPr/>
            </p:nvSpPr>
            <p:spPr>
              <a:xfrm>
                <a:off x="6316043" y="3844148"/>
                <a:ext cx="7221" cy="7242"/>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79" name="Google Shape;1747;p40">
                <a:extLst>
                  <a:ext uri="{FF2B5EF4-FFF2-40B4-BE49-F238E27FC236}">
                    <a16:creationId xmlns:a16="http://schemas.microsoft.com/office/drawing/2014/main" id="{DC48D85F-2BEA-A1CD-0C19-B3A5FA8ABDD9}"/>
                  </a:ext>
                </a:extLst>
              </p:cNvPr>
              <p:cNvSpPr/>
              <p:nvPr/>
            </p:nvSpPr>
            <p:spPr>
              <a:xfrm>
                <a:off x="6446020" y="3703299"/>
                <a:ext cx="741900" cy="197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80" name="Google Shape;1748;p40">
                <a:extLst>
                  <a:ext uri="{FF2B5EF4-FFF2-40B4-BE49-F238E27FC236}">
                    <a16:creationId xmlns:a16="http://schemas.microsoft.com/office/drawing/2014/main" id="{BD799278-49B2-1801-02F3-DBAFA18FF55A}"/>
                  </a:ext>
                </a:extLst>
              </p:cNvPr>
              <p:cNvSpPr/>
              <p:nvPr/>
            </p:nvSpPr>
            <p:spPr>
              <a:xfrm>
                <a:off x="6195192" y="3871239"/>
                <a:ext cx="1253445" cy="75730"/>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81" name="Google Shape;1749;p40">
                <a:extLst>
                  <a:ext uri="{FF2B5EF4-FFF2-40B4-BE49-F238E27FC236}">
                    <a16:creationId xmlns:a16="http://schemas.microsoft.com/office/drawing/2014/main" id="{2ED7E273-84D7-B71A-5091-C5F5B4D16AAB}"/>
                  </a:ext>
                </a:extLst>
              </p:cNvPr>
              <p:cNvSpPr/>
              <p:nvPr/>
            </p:nvSpPr>
            <p:spPr>
              <a:xfrm>
                <a:off x="6186183" y="3944559"/>
                <a:ext cx="1273207" cy="48818"/>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grpSp>
          <p:nvGrpSpPr>
            <p:cNvPr id="18" name="Google Shape;1750;p40">
              <a:extLst>
                <a:ext uri="{FF2B5EF4-FFF2-40B4-BE49-F238E27FC236}">
                  <a16:creationId xmlns:a16="http://schemas.microsoft.com/office/drawing/2014/main" id="{59BD548C-7B92-D4DC-EEF7-BA8D2D257159}"/>
                </a:ext>
              </a:extLst>
            </p:cNvPr>
            <p:cNvGrpSpPr/>
            <p:nvPr/>
          </p:nvGrpSpPr>
          <p:grpSpPr>
            <a:xfrm>
              <a:off x="4972436" y="1171675"/>
              <a:ext cx="3697173" cy="2821701"/>
              <a:chOff x="4972436" y="1171675"/>
              <a:chExt cx="3697173" cy="2821701"/>
            </a:xfrm>
          </p:grpSpPr>
          <p:sp>
            <p:nvSpPr>
              <p:cNvPr id="19" name="Google Shape;1751;p40">
                <a:extLst>
                  <a:ext uri="{FF2B5EF4-FFF2-40B4-BE49-F238E27FC236}">
                    <a16:creationId xmlns:a16="http://schemas.microsoft.com/office/drawing/2014/main" id="{45034F8E-F86E-AC58-3A37-C02C4A9D5A72}"/>
                  </a:ext>
                </a:extLst>
              </p:cNvPr>
              <p:cNvSpPr/>
              <p:nvPr/>
            </p:nvSpPr>
            <p:spPr>
              <a:xfrm>
                <a:off x="4972436" y="1171675"/>
                <a:ext cx="3688150" cy="2324504"/>
              </a:xfrm>
              <a:custGeom>
                <a:avLst/>
                <a:gdLst/>
                <a:ahLst/>
                <a:cxnLst/>
                <a:rect l="l" t="t" r="r" b="b"/>
                <a:pathLst>
                  <a:path w="164981" h="103993" extrusionOk="0">
                    <a:moveTo>
                      <a:pt x="82691" y="1273"/>
                    </a:moveTo>
                    <a:cubicBezTo>
                      <a:pt x="83178" y="1273"/>
                      <a:pt x="83660" y="1635"/>
                      <a:pt x="83660" y="2182"/>
                    </a:cubicBezTo>
                    <a:cubicBezTo>
                      <a:pt x="83660" y="2666"/>
                      <a:pt x="83257" y="3150"/>
                      <a:pt x="82692" y="3150"/>
                    </a:cubicBezTo>
                    <a:cubicBezTo>
                      <a:pt x="81885" y="3069"/>
                      <a:pt x="81482" y="2101"/>
                      <a:pt x="82047" y="1537"/>
                    </a:cubicBezTo>
                    <a:cubicBezTo>
                      <a:pt x="82228" y="1355"/>
                      <a:pt x="82460" y="1273"/>
                      <a:pt x="82691" y="1273"/>
                    </a:cubicBezTo>
                    <a:close/>
                    <a:moveTo>
                      <a:pt x="3012" y="1"/>
                    </a:moveTo>
                    <a:cubicBezTo>
                      <a:pt x="1376" y="1"/>
                      <a:pt x="0" y="1420"/>
                      <a:pt x="0" y="3069"/>
                    </a:cubicBezTo>
                    <a:lnTo>
                      <a:pt x="0" y="100927"/>
                    </a:lnTo>
                    <a:cubicBezTo>
                      <a:pt x="81" y="102621"/>
                      <a:pt x="1453" y="103993"/>
                      <a:pt x="3147" y="103993"/>
                    </a:cubicBezTo>
                    <a:lnTo>
                      <a:pt x="62685" y="103993"/>
                    </a:lnTo>
                    <a:lnTo>
                      <a:pt x="67203" y="99394"/>
                    </a:lnTo>
                    <a:lnTo>
                      <a:pt x="4599" y="99394"/>
                    </a:lnTo>
                    <a:lnTo>
                      <a:pt x="4599" y="4602"/>
                    </a:lnTo>
                    <a:lnTo>
                      <a:pt x="160785" y="4602"/>
                    </a:lnTo>
                    <a:lnTo>
                      <a:pt x="160785" y="5812"/>
                    </a:lnTo>
                    <a:lnTo>
                      <a:pt x="164980" y="1617"/>
                    </a:lnTo>
                    <a:cubicBezTo>
                      <a:pt x="164496" y="649"/>
                      <a:pt x="163447" y="4"/>
                      <a:pt x="162318" y="4"/>
                    </a:cubicBezTo>
                    <a:lnTo>
                      <a:pt x="3147" y="4"/>
                    </a:lnTo>
                    <a:cubicBezTo>
                      <a:pt x="3102" y="2"/>
                      <a:pt x="3057" y="1"/>
                      <a:pt x="3012"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nvGrpSpPr>
              <p:cNvPr id="20" name="Google Shape;1752;p40">
                <a:extLst>
                  <a:ext uri="{FF2B5EF4-FFF2-40B4-BE49-F238E27FC236}">
                    <a16:creationId xmlns:a16="http://schemas.microsoft.com/office/drawing/2014/main" id="{95FA3DFD-9F1B-328F-ACF6-B6A5EBE43AC7}"/>
                  </a:ext>
                </a:extLst>
              </p:cNvPr>
              <p:cNvGrpSpPr/>
              <p:nvPr/>
            </p:nvGrpSpPr>
            <p:grpSpPr>
              <a:xfrm>
                <a:off x="6186183" y="1172642"/>
                <a:ext cx="2483426" cy="2820734"/>
                <a:chOff x="5016531" y="760800"/>
                <a:chExt cx="3209390" cy="3645773"/>
              </a:xfrm>
            </p:grpSpPr>
            <p:sp>
              <p:nvSpPr>
                <p:cNvPr id="21" name="Google Shape;1753;p40">
                  <a:extLst>
                    <a:ext uri="{FF2B5EF4-FFF2-40B4-BE49-F238E27FC236}">
                      <a16:creationId xmlns:a16="http://schemas.microsoft.com/office/drawing/2014/main" id="{A386AFE9-4E46-5FCB-FC8F-EFEF4FA16321}"/>
                    </a:ext>
                  </a:extLst>
                </p:cNvPr>
                <p:cNvSpPr/>
                <p:nvPr/>
              </p:nvSpPr>
              <p:spPr>
                <a:xfrm flipH="1">
                  <a:off x="6230475" y="3891500"/>
                  <a:ext cx="399775" cy="489077"/>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22" name="Google Shape;1754;p40">
                  <a:extLst>
                    <a:ext uri="{FF2B5EF4-FFF2-40B4-BE49-F238E27FC236}">
                      <a16:creationId xmlns:a16="http://schemas.microsoft.com/office/drawing/2014/main" id="{78CC3F87-4493-E05A-A21B-08E629B43490}"/>
                    </a:ext>
                  </a:extLst>
                </p:cNvPr>
                <p:cNvSpPr/>
                <p:nvPr/>
              </p:nvSpPr>
              <p:spPr>
                <a:xfrm>
                  <a:off x="5348300" y="3810000"/>
                  <a:ext cx="981000" cy="185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3" name="Google Shape;1755;p40">
                  <a:extLst>
                    <a:ext uri="{FF2B5EF4-FFF2-40B4-BE49-F238E27FC236}">
                      <a16:creationId xmlns:a16="http://schemas.microsoft.com/office/drawing/2014/main" id="{E5A6C8AA-A90C-20D6-E711-FC4BCCC1B70A}"/>
                    </a:ext>
                  </a:extLst>
                </p:cNvPr>
                <p:cNvSpPr/>
                <p:nvPr/>
              </p:nvSpPr>
              <p:spPr>
                <a:xfrm>
                  <a:off x="5258919" y="4129800"/>
                  <a:ext cx="29" cy="2369"/>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4" name="Google Shape;1756;p40">
                  <a:extLst>
                    <a:ext uri="{FF2B5EF4-FFF2-40B4-BE49-F238E27FC236}">
                      <a16:creationId xmlns:a16="http://schemas.microsoft.com/office/drawing/2014/main" id="{3FCF0D68-F3C5-C8A8-A625-722E0C2EE389}"/>
                    </a:ext>
                  </a:extLst>
                </p:cNvPr>
                <p:cNvSpPr/>
                <p:nvPr/>
              </p:nvSpPr>
              <p:spPr>
                <a:xfrm>
                  <a:off x="5223962" y="4174089"/>
                  <a:ext cx="2369" cy="7020"/>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5" name="Google Shape;1757;p40">
                  <a:extLst>
                    <a:ext uri="{FF2B5EF4-FFF2-40B4-BE49-F238E27FC236}">
                      <a16:creationId xmlns:a16="http://schemas.microsoft.com/office/drawing/2014/main" id="{DA81A6F8-8043-9481-D728-F801A20C45F8}"/>
                    </a:ext>
                  </a:extLst>
                </p:cNvPr>
                <p:cNvSpPr/>
                <p:nvPr/>
              </p:nvSpPr>
              <p:spPr>
                <a:xfrm>
                  <a:off x="6447569" y="4174089"/>
                  <a:ext cx="4709" cy="4680"/>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6" name="Google Shape;1758;p40">
                  <a:extLst>
                    <a:ext uri="{FF2B5EF4-FFF2-40B4-BE49-F238E27FC236}">
                      <a16:creationId xmlns:a16="http://schemas.microsoft.com/office/drawing/2014/main" id="{571CA06F-B13C-9228-EE8F-A054CAC3C228}"/>
                    </a:ext>
                  </a:extLst>
                </p:cNvPr>
                <p:cNvSpPr/>
                <p:nvPr/>
              </p:nvSpPr>
              <p:spPr>
                <a:xfrm>
                  <a:off x="6417292" y="4132140"/>
                  <a:ext cx="29" cy="2369"/>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7" name="Google Shape;1759;p40">
                  <a:extLst>
                    <a:ext uri="{FF2B5EF4-FFF2-40B4-BE49-F238E27FC236}">
                      <a16:creationId xmlns:a16="http://schemas.microsoft.com/office/drawing/2014/main" id="{983F421F-B169-9998-9DF2-56D980D9C748}"/>
                    </a:ext>
                  </a:extLst>
                </p:cNvPr>
                <p:cNvSpPr/>
                <p:nvPr/>
              </p:nvSpPr>
              <p:spPr>
                <a:xfrm>
                  <a:off x="6482526" y="4213697"/>
                  <a:ext cx="9360" cy="9360"/>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8" name="Google Shape;1760;p40">
                  <a:extLst>
                    <a:ext uri="{FF2B5EF4-FFF2-40B4-BE49-F238E27FC236}">
                      <a16:creationId xmlns:a16="http://schemas.microsoft.com/office/drawing/2014/main" id="{F5A21BBA-02F9-CDBE-39E1-A25A2148D136}"/>
                    </a:ext>
                  </a:extLst>
                </p:cNvPr>
                <p:cNvSpPr/>
                <p:nvPr/>
              </p:nvSpPr>
              <p:spPr>
                <a:xfrm>
                  <a:off x="5184353" y="4213697"/>
                  <a:ext cx="9331" cy="9360"/>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29" name="Google Shape;1761;p40">
                  <a:extLst>
                    <a:ext uri="{FF2B5EF4-FFF2-40B4-BE49-F238E27FC236}">
                      <a16:creationId xmlns:a16="http://schemas.microsoft.com/office/drawing/2014/main" id="{A7F84ACB-D251-20EA-7ED9-2C3F3E171E82}"/>
                    </a:ext>
                  </a:extLst>
                </p:cNvPr>
                <p:cNvSpPr/>
                <p:nvPr/>
              </p:nvSpPr>
              <p:spPr>
                <a:xfrm>
                  <a:off x="5801964" y="796934"/>
                  <a:ext cx="62980" cy="51915"/>
                </a:xfrm>
                <a:custGeom>
                  <a:avLst/>
                  <a:gdLst/>
                  <a:ahLst/>
                  <a:cxnLst/>
                  <a:rect l="l" t="t" r="r" b="b"/>
                  <a:pathLst>
                    <a:path w="2180" h="1797" extrusionOk="0">
                      <a:moveTo>
                        <a:pt x="1256" y="171"/>
                      </a:moveTo>
                      <a:cubicBezTo>
                        <a:pt x="1614" y="171"/>
                        <a:pt x="1937" y="458"/>
                        <a:pt x="1937" y="888"/>
                      </a:cubicBezTo>
                      <a:cubicBezTo>
                        <a:pt x="1937" y="1291"/>
                        <a:pt x="1614" y="1614"/>
                        <a:pt x="1211" y="1614"/>
                      </a:cubicBezTo>
                      <a:cubicBezTo>
                        <a:pt x="566" y="1614"/>
                        <a:pt x="324" y="807"/>
                        <a:pt x="727" y="404"/>
                      </a:cubicBezTo>
                      <a:cubicBezTo>
                        <a:pt x="888" y="243"/>
                        <a:pt x="1077" y="171"/>
                        <a:pt x="1256" y="171"/>
                      </a:cubicBezTo>
                      <a:close/>
                      <a:moveTo>
                        <a:pt x="1211" y="1"/>
                      </a:moveTo>
                      <a:cubicBezTo>
                        <a:pt x="404" y="1"/>
                        <a:pt x="1" y="969"/>
                        <a:pt x="566" y="1533"/>
                      </a:cubicBezTo>
                      <a:cubicBezTo>
                        <a:pt x="747" y="1715"/>
                        <a:pt x="979" y="1797"/>
                        <a:pt x="1210" y="1797"/>
                      </a:cubicBezTo>
                      <a:cubicBezTo>
                        <a:pt x="1697" y="1797"/>
                        <a:pt x="2179" y="1435"/>
                        <a:pt x="2179" y="888"/>
                      </a:cubicBezTo>
                      <a:cubicBezTo>
                        <a:pt x="2179" y="404"/>
                        <a:pt x="1776" y="1"/>
                        <a:pt x="1211" y="1"/>
                      </a:cubicBezTo>
                      <a:close/>
                    </a:path>
                  </a:pathLst>
                </a:custGeom>
                <a:solidFill>
                  <a:srgbClr val="D4EBD0"/>
                </a:solidFill>
                <a:ln w="9525" cap="flat" cmpd="sng">
                  <a:solidFill>
                    <a:srgbClr val="856C8B"/>
                  </a:solidFill>
                  <a:prstDash val="solid"/>
                  <a:round/>
                  <a:headEnd type="none" w="sm" len="sm"/>
                  <a:tailEnd type="none" w="sm" len="sm"/>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30" name="Google Shape;1762;p40">
                  <a:extLst>
                    <a:ext uri="{FF2B5EF4-FFF2-40B4-BE49-F238E27FC236}">
                      <a16:creationId xmlns:a16="http://schemas.microsoft.com/office/drawing/2014/main" id="{607E8D6F-89D7-4E44-591C-0E69E5111D2C}"/>
                    </a:ext>
                  </a:extLst>
                </p:cNvPr>
                <p:cNvSpPr/>
                <p:nvPr/>
              </p:nvSpPr>
              <p:spPr>
                <a:xfrm>
                  <a:off x="5028174" y="4248712"/>
                  <a:ext cx="1619862" cy="97879"/>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31" name="Google Shape;1763;p40">
                  <a:extLst>
                    <a:ext uri="{FF2B5EF4-FFF2-40B4-BE49-F238E27FC236}">
                      <a16:creationId xmlns:a16="http://schemas.microsoft.com/office/drawing/2014/main" id="{E792362B-178E-D3F4-5ADC-6605A202155E}"/>
                    </a:ext>
                  </a:extLst>
                </p:cNvPr>
                <p:cNvSpPr/>
                <p:nvPr/>
              </p:nvSpPr>
              <p:spPr>
                <a:xfrm>
                  <a:off x="5151708" y="4085512"/>
                  <a:ext cx="1377475" cy="167851"/>
                </a:xfrm>
                <a:custGeom>
                  <a:avLst/>
                  <a:gdLst/>
                  <a:ahLst/>
                  <a:cxnLst/>
                  <a:rect l="l" t="t" r="r" b="b"/>
                  <a:pathLst>
                    <a:path w="47680" h="5810" extrusionOk="0">
                      <a:moveTo>
                        <a:pt x="4599" y="1"/>
                      </a:moveTo>
                      <a:lnTo>
                        <a:pt x="4518" y="162"/>
                      </a:lnTo>
                      <a:cubicBezTo>
                        <a:pt x="4276" y="646"/>
                        <a:pt x="3954" y="1130"/>
                        <a:pt x="3712" y="1614"/>
                      </a:cubicBezTo>
                      <a:cubicBezTo>
                        <a:pt x="3389" y="2179"/>
                        <a:pt x="2986" y="2663"/>
                        <a:pt x="2663" y="3067"/>
                      </a:cubicBezTo>
                      <a:lnTo>
                        <a:pt x="2502" y="3309"/>
                      </a:lnTo>
                      <a:cubicBezTo>
                        <a:pt x="2260" y="3631"/>
                        <a:pt x="1856" y="4035"/>
                        <a:pt x="1533" y="4438"/>
                      </a:cubicBezTo>
                      <a:lnTo>
                        <a:pt x="1211" y="4761"/>
                      </a:lnTo>
                      <a:cubicBezTo>
                        <a:pt x="888" y="5003"/>
                        <a:pt x="565" y="5325"/>
                        <a:pt x="162" y="5648"/>
                      </a:cubicBezTo>
                      <a:lnTo>
                        <a:pt x="1" y="5809"/>
                      </a:lnTo>
                      <a:lnTo>
                        <a:pt x="47679" y="5809"/>
                      </a:lnTo>
                      <a:lnTo>
                        <a:pt x="47437" y="5648"/>
                      </a:lnTo>
                      <a:cubicBezTo>
                        <a:pt x="47115" y="5325"/>
                        <a:pt x="46711" y="5003"/>
                        <a:pt x="46389" y="4761"/>
                      </a:cubicBezTo>
                      <a:lnTo>
                        <a:pt x="46066" y="4438"/>
                      </a:lnTo>
                      <a:cubicBezTo>
                        <a:pt x="45743" y="4035"/>
                        <a:pt x="45421" y="3631"/>
                        <a:pt x="45098" y="3228"/>
                      </a:cubicBezTo>
                      <a:lnTo>
                        <a:pt x="44937" y="3067"/>
                      </a:lnTo>
                      <a:cubicBezTo>
                        <a:pt x="44533" y="2663"/>
                        <a:pt x="44210" y="2098"/>
                        <a:pt x="43888" y="1614"/>
                      </a:cubicBezTo>
                      <a:cubicBezTo>
                        <a:pt x="43646" y="1130"/>
                        <a:pt x="43404" y="646"/>
                        <a:pt x="43081" y="162"/>
                      </a:cubicBezTo>
                      <a:cubicBezTo>
                        <a:pt x="43081" y="162"/>
                        <a:pt x="43081" y="82"/>
                        <a:pt x="43081"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65" name="Google Shape;1764;p40">
                  <a:extLst>
                    <a:ext uri="{FF2B5EF4-FFF2-40B4-BE49-F238E27FC236}">
                      <a16:creationId xmlns:a16="http://schemas.microsoft.com/office/drawing/2014/main" id="{840A26FB-3183-F28B-BEB5-F8B490CD2D96}"/>
                    </a:ext>
                  </a:extLst>
                </p:cNvPr>
                <p:cNvSpPr/>
                <p:nvPr/>
              </p:nvSpPr>
              <p:spPr>
                <a:xfrm>
                  <a:off x="5016531" y="4343477"/>
                  <a:ext cx="1645401" cy="63096"/>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66" name="Google Shape;1765;p40">
                  <a:extLst>
                    <a:ext uri="{FF2B5EF4-FFF2-40B4-BE49-F238E27FC236}">
                      <a16:creationId xmlns:a16="http://schemas.microsoft.com/office/drawing/2014/main" id="{5958540E-8F2A-3D44-2F3D-778D10387069}"/>
                    </a:ext>
                  </a:extLst>
                </p:cNvPr>
                <p:cNvSpPr/>
                <p:nvPr/>
              </p:nvSpPr>
              <p:spPr>
                <a:xfrm>
                  <a:off x="5327261" y="3763914"/>
                  <a:ext cx="1010700" cy="2109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sp>
              <p:nvSpPr>
                <p:cNvPr id="67" name="Google Shape;1766;p40">
                  <a:extLst>
                    <a:ext uri="{FF2B5EF4-FFF2-40B4-BE49-F238E27FC236}">
                      <a16:creationId xmlns:a16="http://schemas.microsoft.com/office/drawing/2014/main" id="{3B6A0A64-55EF-2F47-30A9-13BBF2FBD406}"/>
                    </a:ext>
                  </a:extLst>
                </p:cNvPr>
                <p:cNvSpPr/>
                <p:nvPr/>
              </p:nvSpPr>
              <p:spPr>
                <a:xfrm>
                  <a:off x="8071400" y="760800"/>
                  <a:ext cx="153000" cy="153000"/>
                </a:xfrm>
                <a:prstGeom prst="ellipse">
                  <a:avLst/>
                </a:pr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sz="600">
                    <a:solidFill>
                      <a:schemeClr val="tx1"/>
                    </a:solidFill>
                  </a:endParaRPr>
                </a:p>
              </p:txBody>
            </p:sp>
            <p:sp>
              <p:nvSpPr>
                <p:cNvPr id="68" name="Google Shape;1767;p40">
                  <a:extLst>
                    <a:ext uri="{FF2B5EF4-FFF2-40B4-BE49-F238E27FC236}">
                      <a16:creationId xmlns:a16="http://schemas.microsoft.com/office/drawing/2014/main" id="{3D8C77CD-A3CE-6563-05E6-CAE6EDB978BB}"/>
                    </a:ext>
                  </a:extLst>
                </p:cNvPr>
                <p:cNvSpPr/>
                <p:nvPr/>
              </p:nvSpPr>
              <p:spPr>
                <a:xfrm>
                  <a:off x="5258919" y="803926"/>
                  <a:ext cx="2967003" cy="2959983"/>
                </a:xfrm>
                <a:custGeom>
                  <a:avLst/>
                  <a:gdLst/>
                  <a:ahLst/>
                  <a:cxnLst/>
                  <a:rect l="l" t="t" r="r" b="b"/>
                  <a:pathLst>
                    <a:path w="102700" h="102457" extrusionOk="0">
                      <a:moveTo>
                        <a:pt x="102377" y="1"/>
                      </a:moveTo>
                      <a:lnTo>
                        <a:pt x="98101" y="4276"/>
                      </a:lnTo>
                      <a:lnTo>
                        <a:pt x="98101" y="97858"/>
                      </a:lnTo>
                      <a:lnTo>
                        <a:pt x="4519" y="97858"/>
                      </a:lnTo>
                      <a:lnTo>
                        <a:pt x="1" y="102457"/>
                      </a:lnTo>
                      <a:lnTo>
                        <a:pt x="99634" y="102457"/>
                      </a:lnTo>
                      <a:cubicBezTo>
                        <a:pt x="101328" y="102457"/>
                        <a:pt x="102700" y="101005"/>
                        <a:pt x="102700" y="99311"/>
                      </a:cubicBezTo>
                      <a:lnTo>
                        <a:pt x="102700" y="1533"/>
                      </a:lnTo>
                      <a:cubicBezTo>
                        <a:pt x="102700" y="969"/>
                        <a:pt x="102619" y="485"/>
                        <a:pt x="102377"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lnSpc>
                      <a:spcPct val="150000"/>
                    </a:lnSpc>
                    <a:spcBef>
                      <a:spcPts val="0"/>
                    </a:spcBef>
                    <a:spcAft>
                      <a:spcPts val="0"/>
                    </a:spcAft>
                    <a:buNone/>
                  </a:pPr>
                  <a:endParaRPr>
                    <a:solidFill>
                      <a:schemeClr val="tx1"/>
                    </a:solidFill>
                  </a:endParaRPr>
                </a:p>
              </p:txBody>
            </p:sp>
          </p:grpSp>
        </p:grpSp>
      </p:grpSp>
      <p:pic>
        <p:nvPicPr>
          <p:cNvPr id="82" name="Google Shape;1768;p40" descr="Counting down from 5 minutes to zero. Could be useful to time things like speeches or short breaks." title="5 Minute Timer">
            <a:hlinkClick r:id="rId4"/>
            <a:extLst>
              <a:ext uri="{FF2B5EF4-FFF2-40B4-BE49-F238E27FC236}">
                <a16:creationId xmlns:a16="http://schemas.microsoft.com/office/drawing/2014/main" id="{19204593-EC93-D8AB-3BC4-660AE0E87CE5}"/>
              </a:ext>
            </a:extLst>
          </p:cNvPr>
          <p:cNvPicPr preferRelativeResize="0"/>
          <p:nvPr/>
        </p:nvPicPr>
        <p:blipFill>
          <a:blip r:embed="rId5">
            <a:alphaModFix/>
          </a:blip>
          <a:stretch>
            <a:fillRect/>
          </a:stretch>
        </p:blipFill>
        <p:spPr>
          <a:xfrm>
            <a:off x="6460727" y="3234740"/>
            <a:ext cx="1257000" cy="942750"/>
          </a:xfrm>
          <a:prstGeom prst="rect">
            <a:avLst/>
          </a:prstGeom>
          <a:noFill/>
          <a:ln>
            <a:noFill/>
          </a:ln>
        </p:spPr>
      </p:pic>
    </p:spTree>
    <p:extLst>
      <p:ext uri="{BB962C8B-B14F-4D97-AF65-F5344CB8AC3E}">
        <p14:creationId xmlns:p14="http://schemas.microsoft.com/office/powerpoint/2010/main" val="23321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fade">
                                      <p:cBhvr>
                                        <p:cTn id="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2" name="Google Shape;1773;p41">
            <a:extLst>
              <a:ext uri="{FF2B5EF4-FFF2-40B4-BE49-F238E27FC236}">
                <a16:creationId xmlns:a16="http://schemas.microsoft.com/office/drawing/2014/main" id="{85013338-D2AE-73DF-5FE1-845185D54ECB}"/>
              </a:ext>
            </a:extLst>
          </p:cNvPr>
          <p:cNvSpPr txBox="1">
            <a:spLocks noGrp="1"/>
          </p:cNvSpPr>
          <p:nvPr>
            <p:ph type="title"/>
          </p:nvPr>
        </p:nvSpPr>
        <p:spPr>
          <a:xfrm>
            <a:off x="342278" y="191353"/>
            <a:ext cx="7704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tx1"/>
                </a:solidFill>
              </a:rPr>
              <a:t>The Sketch</a:t>
            </a:r>
            <a:endParaRPr dirty="0">
              <a:solidFill>
                <a:schemeClr val="tx1"/>
              </a:solidFill>
            </a:endParaRPr>
          </a:p>
        </p:txBody>
      </p:sp>
      <p:sp>
        <p:nvSpPr>
          <p:cNvPr id="3" name="Google Shape;1774;p41">
            <a:extLst>
              <a:ext uri="{FF2B5EF4-FFF2-40B4-BE49-F238E27FC236}">
                <a16:creationId xmlns:a16="http://schemas.microsoft.com/office/drawing/2014/main" id="{72C3DDBA-8E28-7DAE-2E25-446A1ADAC413}"/>
              </a:ext>
            </a:extLst>
          </p:cNvPr>
          <p:cNvSpPr txBox="1">
            <a:spLocks noGrp="1"/>
          </p:cNvSpPr>
          <p:nvPr>
            <p:ph type="body" idx="1"/>
          </p:nvPr>
        </p:nvSpPr>
        <p:spPr>
          <a:xfrm>
            <a:off x="342278" y="962080"/>
            <a:ext cx="77040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solidFill>
                  <a:schemeClr val="tx1"/>
                </a:solidFill>
              </a:rPr>
              <a:t>Now that you have written down the measurements, do a sketch. A two-dimensional sketch. For convenience, it might be helpful to create a side view or top view, then the other “dimension” will be created when we make it together.</a:t>
            </a:r>
            <a:endParaRPr>
              <a:solidFill>
                <a:schemeClr val="tx1"/>
              </a:solidFill>
            </a:endParaRPr>
          </a:p>
          <a:p>
            <a:pPr marL="0" lvl="0" indent="0" algn="l" rtl="0">
              <a:lnSpc>
                <a:spcPct val="100000"/>
              </a:lnSpc>
              <a:spcBef>
                <a:spcPts val="1600"/>
              </a:spcBef>
              <a:spcAft>
                <a:spcPts val="1600"/>
              </a:spcAft>
              <a:buNone/>
            </a:pPr>
            <a:r>
              <a:rPr lang="en">
                <a:solidFill>
                  <a:schemeClr val="tx1"/>
                </a:solidFill>
              </a:rPr>
              <a:t>Spend another </a:t>
            </a:r>
            <a:r>
              <a:rPr lang="en" b="1">
                <a:solidFill>
                  <a:schemeClr val="tx1"/>
                </a:solidFill>
              </a:rPr>
              <a:t>five minutes</a:t>
            </a:r>
            <a:r>
              <a:rPr lang="en">
                <a:solidFill>
                  <a:schemeClr val="tx1"/>
                </a:solidFill>
              </a:rPr>
              <a:t> doing this and then we will look at how to model it together.</a:t>
            </a:r>
            <a:endParaRPr>
              <a:solidFill>
                <a:schemeClr val="tx1"/>
              </a:solidFill>
            </a:endParaRPr>
          </a:p>
        </p:txBody>
      </p:sp>
      <p:sp>
        <p:nvSpPr>
          <p:cNvPr id="4" name="Google Shape;1775;p41">
            <a:extLst>
              <a:ext uri="{FF2B5EF4-FFF2-40B4-BE49-F238E27FC236}">
                <a16:creationId xmlns:a16="http://schemas.microsoft.com/office/drawing/2014/main" id="{A814074F-4A73-F7F2-906F-7C8428CD9AE7}"/>
              </a:ext>
            </a:extLst>
          </p:cNvPr>
          <p:cNvSpPr txBox="1"/>
          <p:nvPr/>
        </p:nvSpPr>
        <p:spPr>
          <a:xfrm>
            <a:off x="548607" y="4096354"/>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01</a:t>
            </a:r>
            <a:endParaRPr sz="1500">
              <a:solidFill>
                <a:schemeClr val="tx1"/>
              </a:solidFill>
              <a:latin typeface="Encode Sans Black"/>
              <a:ea typeface="Encode Sans Black"/>
              <a:cs typeface="Encode Sans Black"/>
              <a:sym typeface="Encode Sans Black"/>
            </a:endParaRPr>
          </a:p>
        </p:txBody>
      </p:sp>
      <p:sp>
        <p:nvSpPr>
          <p:cNvPr id="5" name="Google Shape;1776;p41">
            <a:extLst>
              <a:ext uri="{FF2B5EF4-FFF2-40B4-BE49-F238E27FC236}">
                <a16:creationId xmlns:a16="http://schemas.microsoft.com/office/drawing/2014/main" id="{93684040-B0BE-224A-077E-53180A874F40}"/>
              </a:ext>
            </a:extLst>
          </p:cNvPr>
          <p:cNvSpPr txBox="1"/>
          <p:nvPr/>
        </p:nvSpPr>
        <p:spPr>
          <a:xfrm>
            <a:off x="1804058" y="4096354"/>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02</a:t>
            </a:r>
            <a:endParaRPr sz="1500">
              <a:solidFill>
                <a:schemeClr val="tx1"/>
              </a:solidFill>
              <a:latin typeface="Encode Sans Black"/>
              <a:ea typeface="Encode Sans Black"/>
              <a:cs typeface="Encode Sans Black"/>
              <a:sym typeface="Encode Sans Black"/>
            </a:endParaRPr>
          </a:p>
        </p:txBody>
      </p:sp>
      <p:sp>
        <p:nvSpPr>
          <p:cNvPr id="6" name="Google Shape;1777;p41">
            <a:extLst>
              <a:ext uri="{FF2B5EF4-FFF2-40B4-BE49-F238E27FC236}">
                <a16:creationId xmlns:a16="http://schemas.microsoft.com/office/drawing/2014/main" id="{5F0DF25B-D911-8878-9ACB-18694C24253A}"/>
              </a:ext>
            </a:extLst>
          </p:cNvPr>
          <p:cNvSpPr txBox="1"/>
          <p:nvPr/>
        </p:nvSpPr>
        <p:spPr>
          <a:xfrm>
            <a:off x="3059708" y="4096341"/>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03</a:t>
            </a:r>
            <a:endParaRPr sz="1500">
              <a:solidFill>
                <a:schemeClr val="tx1"/>
              </a:solidFill>
              <a:latin typeface="Encode Sans Black"/>
              <a:ea typeface="Encode Sans Black"/>
              <a:cs typeface="Encode Sans Black"/>
              <a:sym typeface="Encode Sans Black"/>
            </a:endParaRPr>
          </a:p>
        </p:txBody>
      </p:sp>
      <p:sp>
        <p:nvSpPr>
          <p:cNvPr id="7" name="Google Shape;1778;p41">
            <a:extLst>
              <a:ext uri="{FF2B5EF4-FFF2-40B4-BE49-F238E27FC236}">
                <a16:creationId xmlns:a16="http://schemas.microsoft.com/office/drawing/2014/main" id="{1F590008-ACB9-1E15-FB1E-6B018B9492A1}"/>
              </a:ext>
            </a:extLst>
          </p:cNvPr>
          <p:cNvSpPr txBox="1"/>
          <p:nvPr/>
        </p:nvSpPr>
        <p:spPr>
          <a:xfrm>
            <a:off x="4316696" y="4096351"/>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04</a:t>
            </a:r>
            <a:endParaRPr sz="1500">
              <a:solidFill>
                <a:schemeClr val="tx1"/>
              </a:solidFill>
              <a:latin typeface="Encode Sans Black"/>
              <a:ea typeface="Encode Sans Black"/>
              <a:cs typeface="Encode Sans Black"/>
              <a:sym typeface="Encode Sans Black"/>
            </a:endParaRPr>
          </a:p>
        </p:txBody>
      </p:sp>
      <p:sp>
        <p:nvSpPr>
          <p:cNvPr id="8" name="Google Shape;1779;p41">
            <a:extLst>
              <a:ext uri="{FF2B5EF4-FFF2-40B4-BE49-F238E27FC236}">
                <a16:creationId xmlns:a16="http://schemas.microsoft.com/office/drawing/2014/main" id="{670E277D-3D9F-9EB1-D235-BAE1AA74DA44}"/>
              </a:ext>
            </a:extLst>
          </p:cNvPr>
          <p:cNvSpPr txBox="1"/>
          <p:nvPr/>
        </p:nvSpPr>
        <p:spPr>
          <a:xfrm>
            <a:off x="5570809" y="4096351"/>
            <a:ext cx="464400" cy="32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a:solidFill>
                  <a:schemeClr val="tx1"/>
                </a:solidFill>
                <a:latin typeface="Encode Sans Black"/>
                <a:ea typeface="Encode Sans Black"/>
                <a:cs typeface="Encode Sans Black"/>
                <a:sym typeface="Encode Sans Black"/>
              </a:rPr>
              <a:t>05</a:t>
            </a:r>
            <a:endParaRPr sz="1500">
              <a:solidFill>
                <a:schemeClr val="tx1"/>
              </a:solidFill>
              <a:latin typeface="Encode Sans Black"/>
              <a:ea typeface="Encode Sans Black"/>
              <a:cs typeface="Encode Sans Black"/>
              <a:sym typeface="Encode Sans Black"/>
            </a:endParaRPr>
          </a:p>
        </p:txBody>
      </p:sp>
      <p:sp>
        <p:nvSpPr>
          <p:cNvPr id="9" name="Google Shape;1780;p41">
            <a:extLst>
              <a:ext uri="{FF2B5EF4-FFF2-40B4-BE49-F238E27FC236}">
                <a16:creationId xmlns:a16="http://schemas.microsoft.com/office/drawing/2014/main" id="{BDA50338-C9AF-AF42-41BA-5D212BEAD806}"/>
              </a:ext>
            </a:extLst>
          </p:cNvPr>
          <p:cNvSpPr txBox="1"/>
          <p:nvPr/>
        </p:nvSpPr>
        <p:spPr>
          <a:xfrm>
            <a:off x="152402" y="4421994"/>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Introductory Question</a:t>
            </a:r>
            <a:endParaRPr sz="500">
              <a:solidFill>
                <a:schemeClr val="tx1"/>
              </a:solidFill>
              <a:latin typeface="Encode Sans Black"/>
              <a:ea typeface="Encode Sans Black"/>
              <a:cs typeface="Encode Sans Black"/>
              <a:sym typeface="Encode Sans Black"/>
            </a:endParaRPr>
          </a:p>
        </p:txBody>
      </p:sp>
      <p:sp>
        <p:nvSpPr>
          <p:cNvPr id="10" name="Google Shape;1781;p41">
            <a:extLst>
              <a:ext uri="{FF2B5EF4-FFF2-40B4-BE49-F238E27FC236}">
                <a16:creationId xmlns:a16="http://schemas.microsoft.com/office/drawing/2014/main" id="{0E189AD8-C297-4E36-58D6-E1C749BF5CA6}"/>
              </a:ext>
            </a:extLst>
          </p:cNvPr>
          <p:cNvSpPr txBox="1"/>
          <p:nvPr/>
        </p:nvSpPr>
        <p:spPr>
          <a:xfrm>
            <a:off x="1407849" y="4421994"/>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Starting the CAD Process</a:t>
            </a:r>
            <a:endParaRPr sz="500">
              <a:solidFill>
                <a:schemeClr val="tx1"/>
              </a:solidFill>
              <a:latin typeface="Encode Sans Black"/>
              <a:ea typeface="Encode Sans Black"/>
              <a:cs typeface="Encode Sans Black"/>
              <a:sym typeface="Encode Sans Black"/>
            </a:endParaRPr>
          </a:p>
        </p:txBody>
      </p:sp>
      <p:sp>
        <p:nvSpPr>
          <p:cNvPr id="11" name="Google Shape;1782;p41">
            <a:extLst>
              <a:ext uri="{FF2B5EF4-FFF2-40B4-BE49-F238E27FC236}">
                <a16:creationId xmlns:a16="http://schemas.microsoft.com/office/drawing/2014/main" id="{CB8CD6C5-1B5A-3E82-1B4A-8877E25B668B}"/>
              </a:ext>
            </a:extLst>
          </p:cNvPr>
          <p:cNvSpPr txBox="1"/>
          <p:nvPr/>
        </p:nvSpPr>
        <p:spPr>
          <a:xfrm>
            <a:off x="3920497" y="4428697"/>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Using CAD Software</a:t>
            </a:r>
            <a:endParaRPr sz="500">
              <a:solidFill>
                <a:schemeClr val="tx1"/>
              </a:solidFill>
              <a:latin typeface="Encode Sans Black"/>
              <a:ea typeface="Encode Sans Black"/>
              <a:cs typeface="Encode Sans Black"/>
              <a:sym typeface="Encode Sans Black"/>
            </a:endParaRPr>
          </a:p>
        </p:txBody>
      </p:sp>
      <p:sp>
        <p:nvSpPr>
          <p:cNvPr id="12" name="Google Shape;1783;p41">
            <a:extLst>
              <a:ext uri="{FF2B5EF4-FFF2-40B4-BE49-F238E27FC236}">
                <a16:creationId xmlns:a16="http://schemas.microsoft.com/office/drawing/2014/main" id="{96C0B0FC-5F47-2AA2-B822-CB26AD82FFE3}"/>
              </a:ext>
            </a:extLst>
          </p:cNvPr>
          <p:cNvSpPr txBox="1"/>
          <p:nvPr/>
        </p:nvSpPr>
        <p:spPr>
          <a:xfrm>
            <a:off x="2663500" y="4421982"/>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CAD Software Guide</a:t>
            </a:r>
            <a:endParaRPr sz="500">
              <a:solidFill>
                <a:schemeClr val="tx1"/>
              </a:solidFill>
              <a:latin typeface="Encode Sans Black"/>
              <a:ea typeface="Encode Sans Black"/>
              <a:cs typeface="Encode Sans Black"/>
              <a:sym typeface="Encode Sans Black"/>
            </a:endParaRPr>
          </a:p>
        </p:txBody>
      </p:sp>
      <p:sp>
        <p:nvSpPr>
          <p:cNvPr id="13" name="Google Shape;1784;p41">
            <a:extLst>
              <a:ext uri="{FF2B5EF4-FFF2-40B4-BE49-F238E27FC236}">
                <a16:creationId xmlns:a16="http://schemas.microsoft.com/office/drawing/2014/main" id="{EA0110C0-D624-5433-45A9-09F960F1FE49}"/>
              </a:ext>
            </a:extLst>
          </p:cNvPr>
          <p:cNvSpPr txBox="1"/>
          <p:nvPr/>
        </p:nvSpPr>
        <p:spPr>
          <a:xfrm>
            <a:off x="5174610" y="4428697"/>
            <a:ext cx="1257000" cy="161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500">
                <a:solidFill>
                  <a:schemeClr val="tx1"/>
                </a:solidFill>
                <a:latin typeface="Encode Sans Black"/>
                <a:ea typeface="Encode Sans Black"/>
                <a:cs typeface="Encode Sans Black"/>
                <a:sym typeface="Encode Sans Black"/>
              </a:rPr>
              <a:t>Preparing Prints</a:t>
            </a:r>
            <a:endParaRPr sz="500">
              <a:solidFill>
                <a:schemeClr val="tx1"/>
              </a:solidFill>
              <a:latin typeface="Encode Sans Black"/>
              <a:ea typeface="Encode Sans Black"/>
              <a:cs typeface="Encode Sans Black"/>
              <a:sym typeface="Encode Sans Black"/>
            </a:endParaRPr>
          </a:p>
        </p:txBody>
      </p:sp>
      <p:grpSp>
        <p:nvGrpSpPr>
          <p:cNvPr id="14" name="Google Shape;1785;p41">
            <a:extLst>
              <a:ext uri="{FF2B5EF4-FFF2-40B4-BE49-F238E27FC236}">
                <a16:creationId xmlns:a16="http://schemas.microsoft.com/office/drawing/2014/main" id="{ACCD14F4-84D5-A301-3E17-51B6A9AF6015}"/>
              </a:ext>
            </a:extLst>
          </p:cNvPr>
          <p:cNvGrpSpPr/>
          <p:nvPr/>
        </p:nvGrpSpPr>
        <p:grpSpPr>
          <a:xfrm>
            <a:off x="6367208" y="3231907"/>
            <a:ext cx="1823815" cy="1358496"/>
            <a:chOff x="4972436" y="1171675"/>
            <a:chExt cx="3697173" cy="2826078"/>
          </a:xfrm>
        </p:grpSpPr>
        <p:sp>
          <p:nvSpPr>
            <p:cNvPr id="15" name="Google Shape;1786;p41">
              <a:extLst>
                <a:ext uri="{FF2B5EF4-FFF2-40B4-BE49-F238E27FC236}">
                  <a16:creationId xmlns:a16="http://schemas.microsoft.com/office/drawing/2014/main" id="{8989C90C-8CC5-51CD-2C73-D3CE4CD6F810}"/>
                </a:ext>
              </a:extLst>
            </p:cNvPr>
            <p:cNvSpPr/>
            <p:nvPr/>
          </p:nvSpPr>
          <p:spPr>
            <a:xfrm>
              <a:off x="5065825" y="1253975"/>
              <a:ext cx="3534300" cy="2197200"/>
            </a:xfrm>
            <a:prstGeom prst="rect">
              <a:avLst/>
            </a:prstGeom>
            <a:solidFill>
              <a:srgbClr val="D4EB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grpSp>
          <p:nvGrpSpPr>
            <p:cNvPr id="16" name="Google Shape;1787;p41">
              <a:extLst>
                <a:ext uri="{FF2B5EF4-FFF2-40B4-BE49-F238E27FC236}">
                  <a16:creationId xmlns:a16="http://schemas.microsoft.com/office/drawing/2014/main" id="{6F5D7A9E-6FEC-42FE-EE55-FCBE2A606CD4}"/>
                </a:ext>
              </a:extLst>
            </p:cNvPr>
            <p:cNvGrpSpPr/>
            <p:nvPr/>
          </p:nvGrpSpPr>
          <p:grpSpPr>
            <a:xfrm>
              <a:off x="6174729" y="3511804"/>
              <a:ext cx="1295997" cy="485949"/>
              <a:chOff x="6186183" y="3515973"/>
              <a:chExt cx="1273207" cy="477404"/>
            </a:xfrm>
          </p:grpSpPr>
          <p:sp>
            <p:nvSpPr>
              <p:cNvPr id="68" name="Google Shape;1788;p41">
                <a:extLst>
                  <a:ext uri="{FF2B5EF4-FFF2-40B4-BE49-F238E27FC236}">
                    <a16:creationId xmlns:a16="http://schemas.microsoft.com/office/drawing/2014/main" id="{EB9CEA2B-0ECD-9E7C-39CD-C2740748EA88}"/>
                  </a:ext>
                </a:extLst>
              </p:cNvPr>
              <p:cNvSpPr/>
              <p:nvPr/>
            </p:nvSpPr>
            <p:spPr>
              <a:xfrm flipH="1">
                <a:off x="7125532" y="3594865"/>
                <a:ext cx="309346" cy="37838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69" name="Google Shape;1789;p41">
                <a:extLst>
                  <a:ext uri="{FF2B5EF4-FFF2-40B4-BE49-F238E27FC236}">
                    <a16:creationId xmlns:a16="http://schemas.microsoft.com/office/drawing/2014/main" id="{3AEC1000-E183-B02D-AED1-EAA02510A6F7}"/>
                  </a:ext>
                </a:extLst>
              </p:cNvPr>
              <p:cNvSpPr/>
              <p:nvPr/>
            </p:nvSpPr>
            <p:spPr>
              <a:xfrm>
                <a:off x="6207065" y="3613098"/>
                <a:ext cx="309346" cy="355805"/>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70" name="Google Shape;1790;p41">
                <a:extLst>
                  <a:ext uri="{FF2B5EF4-FFF2-40B4-BE49-F238E27FC236}">
                    <a16:creationId xmlns:a16="http://schemas.microsoft.com/office/drawing/2014/main" id="{1E0CE307-BBC2-5E56-A594-19453759FAA3}"/>
                  </a:ext>
                </a:extLst>
              </p:cNvPr>
              <p:cNvSpPr/>
              <p:nvPr/>
            </p:nvSpPr>
            <p:spPr>
              <a:xfrm>
                <a:off x="6442905" y="3531808"/>
                <a:ext cx="759000" cy="143400"/>
              </a:xfrm>
              <a:prstGeom prst="rect">
                <a:avLst/>
              </a:prstGeom>
              <a:solidFill>
                <a:srgbClr val="D4EBD0"/>
              </a:solidFill>
              <a:ln w="9525" cap="flat" cmpd="sng">
                <a:solidFill>
                  <a:srgbClr val="666666"/>
                </a:solidFill>
                <a:prstDash val="solid"/>
                <a:round/>
                <a:headEnd type="none" w="sm" len="sm"/>
                <a:tailEnd type="none" w="sm" len="sm"/>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1" name="Google Shape;1791;p41">
                <a:extLst>
                  <a:ext uri="{FF2B5EF4-FFF2-40B4-BE49-F238E27FC236}">
                    <a16:creationId xmlns:a16="http://schemas.microsoft.com/office/drawing/2014/main" id="{0791F652-DECD-7297-65ED-17A0F6B8A645}"/>
                  </a:ext>
                </a:extLst>
              </p:cNvPr>
              <p:cNvSpPr/>
              <p:nvPr/>
            </p:nvSpPr>
            <p:spPr>
              <a:xfrm>
                <a:off x="6373742" y="3779238"/>
                <a:ext cx="22" cy="1833"/>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2" name="Google Shape;1792;p41">
                <a:extLst>
                  <a:ext uri="{FF2B5EF4-FFF2-40B4-BE49-F238E27FC236}">
                    <a16:creationId xmlns:a16="http://schemas.microsoft.com/office/drawing/2014/main" id="{A7B37709-C264-12DE-A9E8-364879125386}"/>
                  </a:ext>
                </a:extLst>
              </p:cNvPr>
              <p:cNvSpPr/>
              <p:nvPr/>
            </p:nvSpPr>
            <p:spPr>
              <a:xfrm>
                <a:off x="6346692" y="3813503"/>
                <a:ext cx="1833" cy="5432"/>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3" name="Google Shape;1793;p41">
                <a:extLst>
                  <a:ext uri="{FF2B5EF4-FFF2-40B4-BE49-F238E27FC236}">
                    <a16:creationId xmlns:a16="http://schemas.microsoft.com/office/drawing/2014/main" id="{A028AF87-276B-E921-FEC6-38514651FFCD}"/>
                  </a:ext>
                </a:extLst>
              </p:cNvPr>
              <p:cNvSpPr/>
              <p:nvPr/>
            </p:nvSpPr>
            <p:spPr>
              <a:xfrm>
                <a:off x="7293519" y="3813503"/>
                <a:ext cx="3644" cy="3621"/>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4" name="Google Shape;1794;p41">
                <a:extLst>
                  <a:ext uri="{FF2B5EF4-FFF2-40B4-BE49-F238E27FC236}">
                    <a16:creationId xmlns:a16="http://schemas.microsoft.com/office/drawing/2014/main" id="{490B4DF5-80B6-DB62-9B82-4F2DA706445E}"/>
                  </a:ext>
                </a:extLst>
              </p:cNvPr>
              <p:cNvSpPr/>
              <p:nvPr/>
            </p:nvSpPr>
            <p:spPr>
              <a:xfrm>
                <a:off x="7270091" y="3781048"/>
                <a:ext cx="22" cy="1833"/>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5" name="Google Shape;1795;p41">
                <a:extLst>
                  <a:ext uri="{FF2B5EF4-FFF2-40B4-BE49-F238E27FC236}">
                    <a16:creationId xmlns:a16="http://schemas.microsoft.com/office/drawing/2014/main" id="{F9B18836-71C5-F325-6D84-9FF12AA2E804}"/>
                  </a:ext>
                </a:extLst>
              </p:cNvPr>
              <p:cNvSpPr/>
              <p:nvPr/>
            </p:nvSpPr>
            <p:spPr>
              <a:xfrm>
                <a:off x="6391782" y="3515973"/>
                <a:ext cx="858477" cy="232645"/>
              </a:xfrm>
              <a:custGeom>
                <a:avLst/>
                <a:gdLst/>
                <a:ahLst/>
                <a:cxnLst/>
                <a:rect l="l" t="t" r="r" b="b"/>
                <a:pathLst>
                  <a:path w="38402" h="10408" extrusionOk="0">
                    <a:moveTo>
                      <a:pt x="2017" y="0"/>
                    </a:moveTo>
                    <a:lnTo>
                      <a:pt x="1291" y="6616"/>
                    </a:lnTo>
                    <a:cubicBezTo>
                      <a:pt x="1049" y="7906"/>
                      <a:pt x="565" y="9197"/>
                      <a:pt x="0" y="10407"/>
                    </a:cubicBezTo>
                    <a:lnTo>
                      <a:pt x="81" y="10246"/>
                    </a:lnTo>
                    <a:lnTo>
                      <a:pt x="38327" y="10246"/>
                    </a:lnTo>
                    <a:cubicBezTo>
                      <a:pt x="37794" y="9083"/>
                      <a:pt x="37342" y="7849"/>
                      <a:pt x="37111" y="6616"/>
                    </a:cubicBezTo>
                    <a:lnTo>
                      <a:pt x="36465" y="565"/>
                    </a:lnTo>
                    <a:cubicBezTo>
                      <a:pt x="32270" y="3066"/>
                      <a:pt x="27591" y="4679"/>
                      <a:pt x="22670" y="5244"/>
                    </a:cubicBezTo>
                    <a:cubicBezTo>
                      <a:pt x="21500" y="5345"/>
                      <a:pt x="20331" y="5395"/>
                      <a:pt x="19163" y="5395"/>
                    </a:cubicBezTo>
                    <a:cubicBezTo>
                      <a:pt x="15661" y="5395"/>
                      <a:pt x="12182" y="4942"/>
                      <a:pt x="8794" y="4034"/>
                    </a:cubicBezTo>
                    <a:cubicBezTo>
                      <a:pt x="6777" y="3631"/>
                      <a:pt x="4841" y="2905"/>
                      <a:pt x="2985" y="1936"/>
                    </a:cubicBezTo>
                    <a:cubicBezTo>
                      <a:pt x="2824" y="1856"/>
                      <a:pt x="2743" y="1694"/>
                      <a:pt x="2582" y="1533"/>
                    </a:cubicBezTo>
                    <a:cubicBezTo>
                      <a:pt x="2421" y="1372"/>
                      <a:pt x="2098" y="1049"/>
                      <a:pt x="1937" y="807"/>
                    </a:cubicBezTo>
                    <a:lnTo>
                      <a:pt x="2017" y="0"/>
                    </a:lnTo>
                    <a:close/>
                    <a:moveTo>
                      <a:pt x="38327" y="10246"/>
                    </a:moveTo>
                    <a:cubicBezTo>
                      <a:pt x="38352" y="10300"/>
                      <a:pt x="38377" y="10354"/>
                      <a:pt x="38402" y="10407"/>
                    </a:cubicBezTo>
                    <a:cubicBezTo>
                      <a:pt x="38402" y="10327"/>
                      <a:pt x="38402" y="10246"/>
                      <a:pt x="38402" y="10246"/>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6" name="Google Shape;1796;p41">
                <a:extLst>
                  <a:ext uri="{FF2B5EF4-FFF2-40B4-BE49-F238E27FC236}">
                    <a16:creationId xmlns:a16="http://schemas.microsoft.com/office/drawing/2014/main" id="{8DA2DB21-3A81-6529-C2E8-F3AA06C5D33C}"/>
                  </a:ext>
                </a:extLst>
              </p:cNvPr>
              <p:cNvSpPr/>
              <p:nvPr/>
            </p:nvSpPr>
            <p:spPr>
              <a:xfrm>
                <a:off x="7320569" y="3844148"/>
                <a:ext cx="7243" cy="7242"/>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7" name="Google Shape;1797;p41">
                <a:extLst>
                  <a:ext uri="{FF2B5EF4-FFF2-40B4-BE49-F238E27FC236}">
                    <a16:creationId xmlns:a16="http://schemas.microsoft.com/office/drawing/2014/main" id="{F0F7E440-9510-7FC1-7ACD-31D4E06C1BC2}"/>
                  </a:ext>
                </a:extLst>
              </p:cNvPr>
              <p:cNvSpPr/>
              <p:nvPr/>
            </p:nvSpPr>
            <p:spPr>
              <a:xfrm>
                <a:off x="6316043" y="3844148"/>
                <a:ext cx="7221" cy="7242"/>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8" name="Google Shape;1798;p41">
                <a:extLst>
                  <a:ext uri="{FF2B5EF4-FFF2-40B4-BE49-F238E27FC236}">
                    <a16:creationId xmlns:a16="http://schemas.microsoft.com/office/drawing/2014/main" id="{31623E58-0C90-A390-EC06-AC6710921FD1}"/>
                  </a:ext>
                </a:extLst>
              </p:cNvPr>
              <p:cNvSpPr/>
              <p:nvPr/>
            </p:nvSpPr>
            <p:spPr>
              <a:xfrm>
                <a:off x="6446020" y="3703299"/>
                <a:ext cx="741900" cy="197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79" name="Google Shape;1799;p41">
                <a:extLst>
                  <a:ext uri="{FF2B5EF4-FFF2-40B4-BE49-F238E27FC236}">
                    <a16:creationId xmlns:a16="http://schemas.microsoft.com/office/drawing/2014/main" id="{939F8582-F309-4F9E-9F63-DF53E7FEC86A}"/>
                  </a:ext>
                </a:extLst>
              </p:cNvPr>
              <p:cNvSpPr/>
              <p:nvPr/>
            </p:nvSpPr>
            <p:spPr>
              <a:xfrm>
                <a:off x="6195192" y="3871239"/>
                <a:ext cx="1253445" cy="75730"/>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80" name="Google Shape;1800;p41">
                <a:extLst>
                  <a:ext uri="{FF2B5EF4-FFF2-40B4-BE49-F238E27FC236}">
                    <a16:creationId xmlns:a16="http://schemas.microsoft.com/office/drawing/2014/main" id="{5F429C8B-DC4C-DF16-D498-32AC0DDC7FFA}"/>
                  </a:ext>
                </a:extLst>
              </p:cNvPr>
              <p:cNvSpPr/>
              <p:nvPr/>
            </p:nvSpPr>
            <p:spPr>
              <a:xfrm>
                <a:off x="6186183" y="3944559"/>
                <a:ext cx="1273207" cy="48818"/>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grpSp>
          <p:nvGrpSpPr>
            <p:cNvPr id="17" name="Google Shape;1801;p41">
              <a:extLst>
                <a:ext uri="{FF2B5EF4-FFF2-40B4-BE49-F238E27FC236}">
                  <a16:creationId xmlns:a16="http://schemas.microsoft.com/office/drawing/2014/main" id="{02A0231D-8BE8-3C6F-F9F8-4B079419B24A}"/>
                </a:ext>
              </a:extLst>
            </p:cNvPr>
            <p:cNvGrpSpPr/>
            <p:nvPr/>
          </p:nvGrpSpPr>
          <p:grpSpPr>
            <a:xfrm>
              <a:off x="4972436" y="1171675"/>
              <a:ext cx="3697173" cy="2821701"/>
              <a:chOff x="4972436" y="1171675"/>
              <a:chExt cx="3697173" cy="2821701"/>
            </a:xfrm>
          </p:grpSpPr>
          <p:sp>
            <p:nvSpPr>
              <p:cNvPr id="18" name="Google Shape;1802;p41">
                <a:extLst>
                  <a:ext uri="{FF2B5EF4-FFF2-40B4-BE49-F238E27FC236}">
                    <a16:creationId xmlns:a16="http://schemas.microsoft.com/office/drawing/2014/main" id="{7481BCF0-F9F0-06F6-238B-23FE884BF38C}"/>
                  </a:ext>
                </a:extLst>
              </p:cNvPr>
              <p:cNvSpPr/>
              <p:nvPr/>
            </p:nvSpPr>
            <p:spPr>
              <a:xfrm>
                <a:off x="4972436" y="1171675"/>
                <a:ext cx="3688150" cy="2324504"/>
              </a:xfrm>
              <a:custGeom>
                <a:avLst/>
                <a:gdLst/>
                <a:ahLst/>
                <a:cxnLst/>
                <a:rect l="l" t="t" r="r" b="b"/>
                <a:pathLst>
                  <a:path w="164981" h="103993" extrusionOk="0">
                    <a:moveTo>
                      <a:pt x="82691" y="1273"/>
                    </a:moveTo>
                    <a:cubicBezTo>
                      <a:pt x="83178" y="1273"/>
                      <a:pt x="83660" y="1635"/>
                      <a:pt x="83660" y="2182"/>
                    </a:cubicBezTo>
                    <a:cubicBezTo>
                      <a:pt x="83660" y="2666"/>
                      <a:pt x="83257" y="3150"/>
                      <a:pt x="82692" y="3150"/>
                    </a:cubicBezTo>
                    <a:cubicBezTo>
                      <a:pt x="81885" y="3069"/>
                      <a:pt x="81482" y="2101"/>
                      <a:pt x="82047" y="1537"/>
                    </a:cubicBezTo>
                    <a:cubicBezTo>
                      <a:pt x="82228" y="1355"/>
                      <a:pt x="82460" y="1273"/>
                      <a:pt x="82691" y="1273"/>
                    </a:cubicBezTo>
                    <a:close/>
                    <a:moveTo>
                      <a:pt x="3012" y="1"/>
                    </a:moveTo>
                    <a:cubicBezTo>
                      <a:pt x="1376" y="1"/>
                      <a:pt x="0" y="1420"/>
                      <a:pt x="0" y="3069"/>
                    </a:cubicBezTo>
                    <a:lnTo>
                      <a:pt x="0" y="100927"/>
                    </a:lnTo>
                    <a:cubicBezTo>
                      <a:pt x="81" y="102621"/>
                      <a:pt x="1453" y="103993"/>
                      <a:pt x="3147" y="103993"/>
                    </a:cubicBezTo>
                    <a:lnTo>
                      <a:pt x="62685" y="103993"/>
                    </a:lnTo>
                    <a:lnTo>
                      <a:pt x="67203" y="99394"/>
                    </a:lnTo>
                    <a:lnTo>
                      <a:pt x="4599" y="99394"/>
                    </a:lnTo>
                    <a:lnTo>
                      <a:pt x="4599" y="4602"/>
                    </a:lnTo>
                    <a:lnTo>
                      <a:pt x="160785" y="4602"/>
                    </a:lnTo>
                    <a:lnTo>
                      <a:pt x="160785" y="5812"/>
                    </a:lnTo>
                    <a:lnTo>
                      <a:pt x="164980" y="1617"/>
                    </a:lnTo>
                    <a:cubicBezTo>
                      <a:pt x="164496" y="649"/>
                      <a:pt x="163447" y="4"/>
                      <a:pt x="162318" y="4"/>
                    </a:cubicBezTo>
                    <a:lnTo>
                      <a:pt x="3147" y="4"/>
                    </a:lnTo>
                    <a:cubicBezTo>
                      <a:pt x="3102" y="2"/>
                      <a:pt x="3057" y="1"/>
                      <a:pt x="3012"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nvGrpSpPr>
              <p:cNvPr id="19" name="Google Shape;1803;p41">
                <a:extLst>
                  <a:ext uri="{FF2B5EF4-FFF2-40B4-BE49-F238E27FC236}">
                    <a16:creationId xmlns:a16="http://schemas.microsoft.com/office/drawing/2014/main" id="{9818D6D7-5C33-3A03-8F0A-8F9E1C4AB8A3}"/>
                  </a:ext>
                </a:extLst>
              </p:cNvPr>
              <p:cNvGrpSpPr/>
              <p:nvPr/>
            </p:nvGrpSpPr>
            <p:grpSpPr>
              <a:xfrm>
                <a:off x="6186183" y="1172642"/>
                <a:ext cx="2483426" cy="2820734"/>
                <a:chOff x="5016531" y="760800"/>
                <a:chExt cx="3209390" cy="3645773"/>
              </a:xfrm>
            </p:grpSpPr>
            <p:sp>
              <p:nvSpPr>
                <p:cNvPr id="20" name="Google Shape;1804;p41">
                  <a:extLst>
                    <a:ext uri="{FF2B5EF4-FFF2-40B4-BE49-F238E27FC236}">
                      <a16:creationId xmlns:a16="http://schemas.microsoft.com/office/drawing/2014/main" id="{A6F9BD39-4AA6-51BB-1B38-DEB273DAC120}"/>
                    </a:ext>
                  </a:extLst>
                </p:cNvPr>
                <p:cNvSpPr/>
                <p:nvPr/>
              </p:nvSpPr>
              <p:spPr>
                <a:xfrm flipH="1">
                  <a:off x="6230475" y="3891500"/>
                  <a:ext cx="399775" cy="489077"/>
                </a:xfrm>
                <a:custGeom>
                  <a:avLst/>
                  <a:gdLst/>
                  <a:ahLst/>
                  <a:cxnLst/>
                  <a:rect l="l" t="t" r="r" b="b"/>
                  <a:pathLst>
                    <a:path w="15991" h="18395" extrusionOk="0">
                      <a:moveTo>
                        <a:pt x="1325" y="15800"/>
                      </a:moveTo>
                      <a:cubicBezTo>
                        <a:pt x="2082" y="15098"/>
                        <a:pt x="4341" y="13522"/>
                        <a:pt x="5354" y="12612"/>
                      </a:cubicBezTo>
                      <a:cubicBezTo>
                        <a:pt x="6368" y="11702"/>
                        <a:pt x="6856" y="11031"/>
                        <a:pt x="7406" y="10341"/>
                      </a:cubicBezTo>
                      <a:cubicBezTo>
                        <a:pt x="7956" y="9651"/>
                        <a:pt x="8176" y="9340"/>
                        <a:pt x="8652" y="8473"/>
                      </a:cubicBezTo>
                      <a:cubicBezTo>
                        <a:pt x="9128" y="7606"/>
                        <a:pt x="9849" y="6220"/>
                        <a:pt x="10264" y="5139"/>
                      </a:cubicBezTo>
                      <a:cubicBezTo>
                        <a:pt x="10679" y="4058"/>
                        <a:pt x="10948" y="2702"/>
                        <a:pt x="11143" y="1988"/>
                      </a:cubicBezTo>
                      <a:cubicBezTo>
                        <a:pt x="11338" y="1274"/>
                        <a:pt x="11241" y="1067"/>
                        <a:pt x="11436" y="853"/>
                      </a:cubicBezTo>
                      <a:cubicBezTo>
                        <a:pt x="11631" y="639"/>
                        <a:pt x="11558" y="-845"/>
                        <a:pt x="12315" y="706"/>
                      </a:cubicBezTo>
                      <a:cubicBezTo>
                        <a:pt x="13072" y="2257"/>
                        <a:pt x="16162" y="7838"/>
                        <a:pt x="15979" y="10158"/>
                      </a:cubicBezTo>
                      <a:cubicBezTo>
                        <a:pt x="15796" y="12478"/>
                        <a:pt x="13756" y="13577"/>
                        <a:pt x="11216" y="14627"/>
                      </a:cubicBezTo>
                      <a:cubicBezTo>
                        <a:pt x="8676" y="15677"/>
                        <a:pt x="2461" y="15836"/>
                        <a:pt x="739" y="16459"/>
                      </a:cubicBezTo>
                      <a:cubicBezTo>
                        <a:pt x="-983" y="17082"/>
                        <a:pt x="873" y="18303"/>
                        <a:pt x="885" y="18364"/>
                      </a:cubicBezTo>
                      <a:cubicBezTo>
                        <a:pt x="897" y="18425"/>
                        <a:pt x="739" y="17252"/>
                        <a:pt x="812" y="16825"/>
                      </a:cubicBezTo>
                      <a:cubicBezTo>
                        <a:pt x="885" y="16398"/>
                        <a:pt x="568" y="16502"/>
                        <a:pt x="1325" y="15800"/>
                      </a:cubicBezTo>
                      <a:close/>
                    </a:path>
                  </a:pathLst>
                </a:custGeom>
                <a:solidFill>
                  <a:srgbClr val="D4EBD0"/>
                </a:solidFill>
                <a:ln>
                  <a:noFill/>
                </a:ln>
              </p:spPr>
            </p:sp>
            <p:sp>
              <p:nvSpPr>
                <p:cNvPr id="21" name="Google Shape;1805;p41">
                  <a:extLst>
                    <a:ext uri="{FF2B5EF4-FFF2-40B4-BE49-F238E27FC236}">
                      <a16:creationId xmlns:a16="http://schemas.microsoft.com/office/drawing/2014/main" id="{0A534EE6-B3AD-B9A0-C4F8-0AFABD9BED60}"/>
                    </a:ext>
                  </a:extLst>
                </p:cNvPr>
                <p:cNvSpPr/>
                <p:nvPr/>
              </p:nvSpPr>
              <p:spPr>
                <a:xfrm>
                  <a:off x="5348300" y="3810000"/>
                  <a:ext cx="981000" cy="1854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2" name="Google Shape;1806;p41">
                  <a:extLst>
                    <a:ext uri="{FF2B5EF4-FFF2-40B4-BE49-F238E27FC236}">
                      <a16:creationId xmlns:a16="http://schemas.microsoft.com/office/drawing/2014/main" id="{B872FAAD-C00A-50F0-0440-E119DB23786D}"/>
                    </a:ext>
                  </a:extLst>
                </p:cNvPr>
                <p:cNvSpPr/>
                <p:nvPr/>
              </p:nvSpPr>
              <p:spPr>
                <a:xfrm>
                  <a:off x="5258919" y="4129800"/>
                  <a:ext cx="29" cy="2369"/>
                </a:xfrm>
                <a:custGeom>
                  <a:avLst/>
                  <a:gdLst/>
                  <a:ahLst/>
                  <a:cxnLst/>
                  <a:rect l="l" t="t" r="r" b="b"/>
                  <a:pathLst>
                    <a:path w="1" h="82" extrusionOk="0">
                      <a:moveTo>
                        <a:pt x="1" y="81"/>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3" name="Google Shape;1807;p41">
                  <a:extLst>
                    <a:ext uri="{FF2B5EF4-FFF2-40B4-BE49-F238E27FC236}">
                      <a16:creationId xmlns:a16="http://schemas.microsoft.com/office/drawing/2014/main" id="{9307EFEB-A517-F7F5-BEB9-69A7F131DB5B}"/>
                    </a:ext>
                  </a:extLst>
                </p:cNvPr>
                <p:cNvSpPr/>
                <p:nvPr/>
              </p:nvSpPr>
              <p:spPr>
                <a:xfrm>
                  <a:off x="5223962" y="4174089"/>
                  <a:ext cx="2369" cy="7020"/>
                </a:xfrm>
                <a:custGeom>
                  <a:avLst/>
                  <a:gdLst/>
                  <a:ahLst/>
                  <a:cxnLst/>
                  <a:rect l="l" t="t" r="r" b="b"/>
                  <a:pathLst>
                    <a:path w="82" h="243" extrusionOk="0">
                      <a:moveTo>
                        <a:pt x="1" y="243"/>
                      </a:moveTo>
                      <a:lnTo>
                        <a:pt x="8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4" name="Google Shape;1808;p41">
                  <a:extLst>
                    <a:ext uri="{FF2B5EF4-FFF2-40B4-BE49-F238E27FC236}">
                      <a16:creationId xmlns:a16="http://schemas.microsoft.com/office/drawing/2014/main" id="{88ED6B05-4897-C5D0-054C-09770E21D5DA}"/>
                    </a:ext>
                  </a:extLst>
                </p:cNvPr>
                <p:cNvSpPr/>
                <p:nvPr/>
              </p:nvSpPr>
              <p:spPr>
                <a:xfrm>
                  <a:off x="6447569" y="4174089"/>
                  <a:ext cx="4709" cy="4680"/>
                </a:xfrm>
                <a:custGeom>
                  <a:avLst/>
                  <a:gdLst/>
                  <a:ahLst/>
                  <a:cxnLst/>
                  <a:rect l="l" t="t" r="r" b="b"/>
                  <a:pathLst>
                    <a:path w="163" h="162" extrusionOk="0">
                      <a:moveTo>
                        <a:pt x="1" y="1"/>
                      </a:moveTo>
                      <a:lnTo>
                        <a:pt x="162" y="162"/>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5" name="Google Shape;1809;p41">
                  <a:extLst>
                    <a:ext uri="{FF2B5EF4-FFF2-40B4-BE49-F238E27FC236}">
                      <a16:creationId xmlns:a16="http://schemas.microsoft.com/office/drawing/2014/main" id="{A3C38469-8FB8-FC84-E86D-E499B8FCC4C8}"/>
                    </a:ext>
                  </a:extLst>
                </p:cNvPr>
                <p:cNvSpPr/>
                <p:nvPr/>
              </p:nvSpPr>
              <p:spPr>
                <a:xfrm>
                  <a:off x="6417292" y="4132140"/>
                  <a:ext cx="29" cy="2369"/>
                </a:xfrm>
                <a:custGeom>
                  <a:avLst/>
                  <a:gdLst/>
                  <a:ahLst/>
                  <a:cxnLst/>
                  <a:rect l="l" t="t" r="r" b="b"/>
                  <a:pathLst>
                    <a:path w="1" h="82" extrusionOk="0">
                      <a:moveTo>
                        <a:pt x="0" y="0"/>
                      </a:moveTo>
                      <a:lnTo>
                        <a:pt x="0" y="8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6" name="Google Shape;1810;p41">
                  <a:extLst>
                    <a:ext uri="{FF2B5EF4-FFF2-40B4-BE49-F238E27FC236}">
                      <a16:creationId xmlns:a16="http://schemas.microsoft.com/office/drawing/2014/main" id="{3C85D996-D737-B0CB-C6F3-F27250B96FBF}"/>
                    </a:ext>
                  </a:extLst>
                </p:cNvPr>
                <p:cNvSpPr/>
                <p:nvPr/>
              </p:nvSpPr>
              <p:spPr>
                <a:xfrm>
                  <a:off x="6482526" y="4213697"/>
                  <a:ext cx="9360" cy="9360"/>
                </a:xfrm>
                <a:custGeom>
                  <a:avLst/>
                  <a:gdLst/>
                  <a:ahLst/>
                  <a:cxnLst/>
                  <a:rect l="l" t="t" r="r" b="b"/>
                  <a:pathLst>
                    <a:path w="324" h="324" extrusionOk="0">
                      <a:moveTo>
                        <a:pt x="324" y="324"/>
                      </a:moveTo>
                      <a:lnTo>
                        <a:pt x="1" y="1"/>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7" name="Google Shape;1811;p41">
                  <a:extLst>
                    <a:ext uri="{FF2B5EF4-FFF2-40B4-BE49-F238E27FC236}">
                      <a16:creationId xmlns:a16="http://schemas.microsoft.com/office/drawing/2014/main" id="{4ED4709D-7A9E-2EB9-4BCE-17BB5F7A6165}"/>
                    </a:ext>
                  </a:extLst>
                </p:cNvPr>
                <p:cNvSpPr/>
                <p:nvPr/>
              </p:nvSpPr>
              <p:spPr>
                <a:xfrm>
                  <a:off x="5184353" y="4213697"/>
                  <a:ext cx="9331" cy="9360"/>
                </a:xfrm>
                <a:custGeom>
                  <a:avLst/>
                  <a:gdLst/>
                  <a:ahLst/>
                  <a:cxnLst/>
                  <a:rect l="l" t="t" r="r" b="b"/>
                  <a:pathLst>
                    <a:path w="323" h="324" extrusionOk="0">
                      <a:moveTo>
                        <a:pt x="323" y="1"/>
                      </a:moveTo>
                      <a:lnTo>
                        <a:pt x="0" y="324"/>
                      </a:ln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8" name="Google Shape;1812;p41">
                  <a:extLst>
                    <a:ext uri="{FF2B5EF4-FFF2-40B4-BE49-F238E27FC236}">
                      <a16:creationId xmlns:a16="http://schemas.microsoft.com/office/drawing/2014/main" id="{6C54971B-86AC-9AD4-2F93-63148B771B90}"/>
                    </a:ext>
                  </a:extLst>
                </p:cNvPr>
                <p:cNvSpPr/>
                <p:nvPr/>
              </p:nvSpPr>
              <p:spPr>
                <a:xfrm>
                  <a:off x="5801964" y="796934"/>
                  <a:ext cx="62980" cy="51915"/>
                </a:xfrm>
                <a:custGeom>
                  <a:avLst/>
                  <a:gdLst/>
                  <a:ahLst/>
                  <a:cxnLst/>
                  <a:rect l="l" t="t" r="r" b="b"/>
                  <a:pathLst>
                    <a:path w="2180" h="1797" extrusionOk="0">
                      <a:moveTo>
                        <a:pt x="1256" y="171"/>
                      </a:moveTo>
                      <a:cubicBezTo>
                        <a:pt x="1614" y="171"/>
                        <a:pt x="1937" y="458"/>
                        <a:pt x="1937" y="888"/>
                      </a:cubicBezTo>
                      <a:cubicBezTo>
                        <a:pt x="1937" y="1291"/>
                        <a:pt x="1614" y="1614"/>
                        <a:pt x="1211" y="1614"/>
                      </a:cubicBezTo>
                      <a:cubicBezTo>
                        <a:pt x="566" y="1614"/>
                        <a:pt x="324" y="807"/>
                        <a:pt x="727" y="404"/>
                      </a:cubicBezTo>
                      <a:cubicBezTo>
                        <a:pt x="888" y="243"/>
                        <a:pt x="1077" y="171"/>
                        <a:pt x="1256" y="171"/>
                      </a:cubicBezTo>
                      <a:close/>
                      <a:moveTo>
                        <a:pt x="1211" y="1"/>
                      </a:moveTo>
                      <a:cubicBezTo>
                        <a:pt x="404" y="1"/>
                        <a:pt x="1" y="969"/>
                        <a:pt x="566" y="1533"/>
                      </a:cubicBezTo>
                      <a:cubicBezTo>
                        <a:pt x="747" y="1715"/>
                        <a:pt x="979" y="1797"/>
                        <a:pt x="1210" y="1797"/>
                      </a:cubicBezTo>
                      <a:cubicBezTo>
                        <a:pt x="1697" y="1797"/>
                        <a:pt x="2179" y="1435"/>
                        <a:pt x="2179" y="888"/>
                      </a:cubicBezTo>
                      <a:cubicBezTo>
                        <a:pt x="2179" y="404"/>
                        <a:pt x="1776" y="1"/>
                        <a:pt x="1211" y="1"/>
                      </a:cubicBezTo>
                      <a:close/>
                    </a:path>
                  </a:pathLst>
                </a:custGeom>
                <a:solidFill>
                  <a:srgbClr val="D4EBD0"/>
                </a:solidFill>
                <a:ln w="9525" cap="flat" cmpd="sng">
                  <a:solidFill>
                    <a:srgbClr val="856C8B"/>
                  </a:solidFill>
                  <a:prstDash val="solid"/>
                  <a:round/>
                  <a:headEnd type="none" w="sm" len="sm"/>
                  <a:tailEnd type="none" w="sm" len="sm"/>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29" name="Google Shape;1813;p41">
                  <a:extLst>
                    <a:ext uri="{FF2B5EF4-FFF2-40B4-BE49-F238E27FC236}">
                      <a16:creationId xmlns:a16="http://schemas.microsoft.com/office/drawing/2014/main" id="{DAFB292D-9510-2B06-25AA-827B267E8F94}"/>
                    </a:ext>
                  </a:extLst>
                </p:cNvPr>
                <p:cNvSpPr/>
                <p:nvPr/>
              </p:nvSpPr>
              <p:spPr>
                <a:xfrm>
                  <a:off x="5028174" y="4248712"/>
                  <a:ext cx="1619862" cy="97879"/>
                </a:xfrm>
                <a:custGeom>
                  <a:avLst/>
                  <a:gdLst/>
                  <a:ahLst/>
                  <a:cxnLst/>
                  <a:rect l="l" t="t" r="r" b="b"/>
                  <a:pathLst>
                    <a:path w="56070" h="3388" extrusionOk="0">
                      <a:moveTo>
                        <a:pt x="4435" y="1"/>
                      </a:moveTo>
                      <a:lnTo>
                        <a:pt x="4196" y="160"/>
                      </a:lnTo>
                      <a:lnTo>
                        <a:pt x="4200" y="160"/>
                      </a:lnTo>
                      <a:cubicBezTo>
                        <a:pt x="4279" y="105"/>
                        <a:pt x="4357" y="53"/>
                        <a:pt x="4435" y="1"/>
                      </a:cubicBezTo>
                      <a:close/>
                      <a:moveTo>
                        <a:pt x="51636" y="1"/>
                      </a:moveTo>
                      <a:cubicBezTo>
                        <a:pt x="51714" y="53"/>
                        <a:pt x="51792" y="105"/>
                        <a:pt x="51868" y="160"/>
                      </a:cubicBezTo>
                      <a:lnTo>
                        <a:pt x="51875" y="160"/>
                      </a:lnTo>
                      <a:lnTo>
                        <a:pt x="51636" y="1"/>
                      </a:lnTo>
                      <a:close/>
                      <a:moveTo>
                        <a:pt x="4200" y="160"/>
                      </a:moveTo>
                      <a:cubicBezTo>
                        <a:pt x="4037" y="275"/>
                        <a:pt x="3875" y="401"/>
                        <a:pt x="3712" y="564"/>
                      </a:cubicBezTo>
                      <a:lnTo>
                        <a:pt x="82" y="3226"/>
                      </a:lnTo>
                      <a:cubicBezTo>
                        <a:pt x="82" y="3307"/>
                        <a:pt x="1" y="3307"/>
                        <a:pt x="1" y="3387"/>
                      </a:cubicBezTo>
                      <a:lnTo>
                        <a:pt x="56070" y="3387"/>
                      </a:lnTo>
                      <a:lnTo>
                        <a:pt x="55909" y="3226"/>
                      </a:lnTo>
                      <a:lnTo>
                        <a:pt x="52278" y="564"/>
                      </a:lnTo>
                      <a:cubicBezTo>
                        <a:pt x="52170" y="401"/>
                        <a:pt x="52025" y="275"/>
                        <a:pt x="51868" y="16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30" name="Google Shape;1814;p41">
                  <a:extLst>
                    <a:ext uri="{FF2B5EF4-FFF2-40B4-BE49-F238E27FC236}">
                      <a16:creationId xmlns:a16="http://schemas.microsoft.com/office/drawing/2014/main" id="{EEF2BBFC-00EF-279A-2E88-DA0F8A2CF7AE}"/>
                    </a:ext>
                  </a:extLst>
                </p:cNvPr>
                <p:cNvSpPr/>
                <p:nvPr/>
              </p:nvSpPr>
              <p:spPr>
                <a:xfrm>
                  <a:off x="5151708" y="4085512"/>
                  <a:ext cx="1377475" cy="167851"/>
                </a:xfrm>
                <a:custGeom>
                  <a:avLst/>
                  <a:gdLst/>
                  <a:ahLst/>
                  <a:cxnLst/>
                  <a:rect l="l" t="t" r="r" b="b"/>
                  <a:pathLst>
                    <a:path w="47680" h="5810" extrusionOk="0">
                      <a:moveTo>
                        <a:pt x="4599" y="1"/>
                      </a:moveTo>
                      <a:lnTo>
                        <a:pt x="4518" y="162"/>
                      </a:lnTo>
                      <a:cubicBezTo>
                        <a:pt x="4276" y="646"/>
                        <a:pt x="3954" y="1130"/>
                        <a:pt x="3712" y="1614"/>
                      </a:cubicBezTo>
                      <a:cubicBezTo>
                        <a:pt x="3389" y="2179"/>
                        <a:pt x="2986" y="2663"/>
                        <a:pt x="2663" y="3067"/>
                      </a:cubicBezTo>
                      <a:lnTo>
                        <a:pt x="2502" y="3309"/>
                      </a:lnTo>
                      <a:cubicBezTo>
                        <a:pt x="2260" y="3631"/>
                        <a:pt x="1856" y="4035"/>
                        <a:pt x="1533" y="4438"/>
                      </a:cubicBezTo>
                      <a:lnTo>
                        <a:pt x="1211" y="4761"/>
                      </a:lnTo>
                      <a:cubicBezTo>
                        <a:pt x="888" y="5003"/>
                        <a:pt x="565" y="5325"/>
                        <a:pt x="162" y="5648"/>
                      </a:cubicBezTo>
                      <a:lnTo>
                        <a:pt x="1" y="5809"/>
                      </a:lnTo>
                      <a:lnTo>
                        <a:pt x="47679" y="5809"/>
                      </a:lnTo>
                      <a:lnTo>
                        <a:pt x="47437" y="5648"/>
                      </a:lnTo>
                      <a:cubicBezTo>
                        <a:pt x="47115" y="5325"/>
                        <a:pt x="46711" y="5003"/>
                        <a:pt x="46389" y="4761"/>
                      </a:cubicBezTo>
                      <a:lnTo>
                        <a:pt x="46066" y="4438"/>
                      </a:lnTo>
                      <a:cubicBezTo>
                        <a:pt x="45743" y="4035"/>
                        <a:pt x="45421" y="3631"/>
                        <a:pt x="45098" y="3228"/>
                      </a:cubicBezTo>
                      <a:lnTo>
                        <a:pt x="44937" y="3067"/>
                      </a:lnTo>
                      <a:cubicBezTo>
                        <a:pt x="44533" y="2663"/>
                        <a:pt x="44210" y="2098"/>
                        <a:pt x="43888" y="1614"/>
                      </a:cubicBezTo>
                      <a:cubicBezTo>
                        <a:pt x="43646" y="1130"/>
                        <a:pt x="43404" y="646"/>
                        <a:pt x="43081" y="162"/>
                      </a:cubicBezTo>
                      <a:cubicBezTo>
                        <a:pt x="43081" y="162"/>
                        <a:pt x="43081" y="82"/>
                        <a:pt x="43081"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31" name="Google Shape;1815;p41">
                  <a:extLst>
                    <a:ext uri="{FF2B5EF4-FFF2-40B4-BE49-F238E27FC236}">
                      <a16:creationId xmlns:a16="http://schemas.microsoft.com/office/drawing/2014/main" id="{1AE36536-457D-CA2B-D27A-526998E0B2D1}"/>
                    </a:ext>
                  </a:extLst>
                </p:cNvPr>
                <p:cNvSpPr/>
                <p:nvPr/>
              </p:nvSpPr>
              <p:spPr>
                <a:xfrm>
                  <a:off x="5016531" y="4343477"/>
                  <a:ext cx="1645401" cy="63096"/>
                </a:xfrm>
                <a:custGeom>
                  <a:avLst/>
                  <a:gdLst/>
                  <a:ahLst/>
                  <a:cxnLst/>
                  <a:rect l="l" t="t" r="r" b="b"/>
                  <a:pathLst>
                    <a:path w="56954" h="2184" extrusionOk="0">
                      <a:moveTo>
                        <a:pt x="404" y="0"/>
                      </a:moveTo>
                      <a:cubicBezTo>
                        <a:pt x="162" y="161"/>
                        <a:pt x="81" y="323"/>
                        <a:pt x="1" y="565"/>
                      </a:cubicBezTo>
                      <a:cubicBezTo>
                        <a:pt x="1" y="645"/>
                        <a:pt x="1" y="726"/>
                        <a:pt x="1" y="887"/>
                      </a:cubicBezTo>
                      <a:cubicBezTo>
                        <a:pt x="81" y="1614"/>
                        <a:pt x="727" y="2178"/>
                        <a:pt x="1533" y="2178"/>
                      </a:cubicBezTo>
                      <a:lnTo>
                        <a:pt x="55424" y="2178"/>
                      </a:lnTo>
                      <a:cubicBezTo>
                        <a:pt x="55465" y="2182"/>
                        <a:pt x="55506" y="2184"/>
                        <a:pt x="55546" y="2184"/>
                      </a:cubicBezTo>
                      <a:cubicBezTo>
                        <a:pt x="56370" y="2184"/>
                        <a:pt x="56953" y="1411"/>
                        <a:pt x="56876" y="565"/>
                      </a:cubicBezTo>
                      <a:cubicBezTo>
                        <a:pt x="56796" y="323"/>
                        <a:pt x="56634" y="161"/>
                        <a:pt x="56473" y="0"/>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5" name="Google Shape;1816;p41">
                  <a:extLst>
                    <a:ext uri="{FF2B5EF4-FFF2-40B4-BE49-F238E27FC236}">
                      <a16:creationId xmlns:a16="http://schemas.microsoft.com/office/drawing/2014/main" id="{DA2A923F-C793-D51F-34BD-22AAEE61AB41}"/>
                    </a:ext>
                  </a:extLst>
                </p:cNvPr>
                <p:cNvSpPr/>
                <p:nvPr/>
              </p:nvSpPr>
              <p:spPr>
                <a:xfrm>
                  <a:off x="5327261" y="3763914"/>
                  <a:ext cx="1010700" cy="210900"/>
                </a:xfrm>
                <a:prstGeom prst="rect">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sp>
              <p:nvSpPr>
                <p:cNvPr id="66" name="Google Shape;1817;p41">
                  <a:extLst>
                    <a:ext uri="{FF2B5EF4-FFF2-40B4-BE49-F238E27FC236}">
                      <a16:creationId xmlns:a16="http://schemas.microsoft.com/office/drawing/2014/main" id="{A8EAE087-A0CA-6004-0C6B-AC24DAA60EF9}"/>
                    </a:ext>
                  </a:extLst>
                </p:cNvPr>
                <p:cNvSpPr/>
                <p:nvPr/>
              </p:nvSpPr>
              <p:spPr>
                <a:xfrm>
                  <a:off x="8071400" y="760800"/>
                  <a:ext cx="153000" cy="153000"/>
                </a:xfrm>
                <a:prstGeom prst="ellipse">
                  <a:avLst/>
                </a:pr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sz="600">
                    <a:solidFill>
                      <a:schemeClr val="tx1"/>
                    </a:solidFill>
                  </a:endParaRPr>
                </a:p>
              </p:txBody>
            </p:sp>
            <p:sp>
              <p:nvSpPr>
                <p:cNvPr id="67" name="Google Shape;1818;p41">
                  <a:extLst>
                    <a:ext uri="{FF2B5EF4-FFF2-40B4-BE49-F238E27FC236}">
                      <a16:creationId xmlns:a16="http://schemas.microsoft.com/office/drawing/2014/main" id="{F1A88B40-D75D-3EBF-DA32-0F2CCC64867F}"/>
                    </a:ext>
                  </a:extLst>
                </p:cNvPr>
                <p:cNvSpPr/>
                <p:nvPr/>
              </p:nvSpPr>
              <p:spPr>
                <a:xfrm>
                  <a:off x="5258919" y="803926"/>
                  <a:ext cx="2967003" cy="2959983"/>
                </a:xfrm>
                <a:custGeom>
                  <a:avLst/>
                  <a:gdLst/>
                  <a:ahLst/>
                  <a:cxnLst/>
                  <a:rect l="l" t="t" r="r" b="b"/>
                  <a:pathLst>
                    <a:path w="102700" h="102457" extrusionOk="0">
                      <a:moveTo>
                        <a:pt x="102377" y="1"/>
                      </a:moveTo>
                      <a:lnTo>
                        <a:pt x="98101" y="4276"/>
                      </a:lnTo>
                      <a:lnTo>
                        <a:pt x="98101" y="97858"/>
                      </a:lnTo>
                      <a:lnTo>
                        <a:pt x="4519" y="97858"/>
                      </a:lnTo>
                      <a:lnTo>
                        <a:pt x="1" y="102457"/>
                      </a:lnTo>
                      <a:lnTo>
                        <a:pt x="99634" y="102457"/>
                      </a:lnTo>
                      <a:cubicBezTo>
                        <a:pt x="101328" y="102457"/>
                        <a:pt x="102700" y="101005"/>
                        <a:pt x="102700" y="99311"/>
                      </a:cubicBezTo>
                      <a:lnTo>
                        <a:pt x="102700" y="1533"/>
                      </a:lnTo>
                      <a:cubicBezTo>
                        <a:pt x="102700" y="969"/>
                        <a:pt x="102619" y="485"/>
                        <a:pt x="102377" y="1"/>
                      </a:cubicBezTo>
                      <a:close/>
                    </a:path>
                  </a:pathLst>
                </a:custGeom>
                <a:solidFill>
                  <a:srgbClr val="D4EBD0"/>
                </a:solidFill>
                <a:ln>
                  <a:noFill/>
                </a:ln>
              </p:spPr>
              <p:txBody>
                <a:bodyPr spcFirstLastPara="1" wrap="square" lIns="41575" tIns="41575" rIns="41575" bIns="41575" anchor="ctr" anchorCtr="0">
                  <a:noAutofit/>
                </a:bodyPr>
                <a:lstStyle/>
                <a:p>
                  <a:pPr marL="0" lvl="0" indent="0" algn="l" rtl="0">
                    <a:spcBef>
                      <a:spcPts val="0"/>
                    </a:spcBef>
                    <a:spcAft>
                      <a:spcPts val="0"/>
                    </a:spcAft>
                    <a:buNone/>
                  </a:pPr>
                  <a:endParaRPr>
                    <a:solidFill>
                      <a:schemeClr val="tx1"/>
                    </a:solidFill>
                  </a:endParaRPr>
                </a:p>
              </p:txBody>
            </p:sp>
          </p:grpSp>
        </p:grpSp>
      </p:grpSp>
      <p:pic>
        <p:nvPicPr>
          <p:cNvPr id="81" name="Google Shape;1819;p41" descr="Counting down from 5 minutes to zero. Could be useful to time things like speeches or short breaks." title="5 Minute Timer">
            <a:hlinkClick r:id="rId3"/>
            <a:extLst>
              <a:ext uri="{FF2B5EF4-FFF2-40B4-BE49-F238E27FC236}">
                <a16:creationId xmlns:a16="http://schemas.microsoft.com/office/drawing/2014/main" id="{3050B97A-9F78-63CB-740C-3E08493A5491}"/>
              </a:ext>
            </a:extLst>
          </p:cNvPr>
          <p:cNvPicPr preferRelativeResize="0"/>
          <p:nvPr/>
        </p:nvPicPr>
        <p:blipFill>
          <a:blip r:embed="rId4">
            <a:alphaModFix/>
          </a:blip>
          <a:stretch>
            <a:fillRect/>
          </a:stretch>
        </p:blipFill>
        <p:spPr>
          <a:xfrm>
            <a:off x="6650603" y="3336628"/>
            <a:ext cx="1257000" cy="942750"/>
          </a:xfrm>
          <a:prstGeom prst="rect">
            <a:avLst/>
          </a:prstGeom>
          <a:noFill/>
          <a:ln>
            <a:noFill/>
          </a:ln>
        </p:spPr>
      </p:pic>
    </p:spTree>
    <p:extLst>
      <p:ext uri="{BB962C8B-B14F-4D97-AF65-F5344CB8AC3E}">
        <p14:creationId xmlns:p14="http://schemas.microsoft.com/office/powerpoint/2010/main" val="4016064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10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2180</TotalTime>
  <Words>912</Words>
  <Application>Microsoft Office PowerPoint</Application>
  <PresentationFormat>On-screen Show (16:9)</PresentationFormat>
  <Paragraphs>170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Assistant</vt:lpstr>
      <vt:lpstr>Open Sans</vt:lpstr>
      <vt:lpstr>Encode Sans Black</vt:lpstr>
      <vt:lpstr>Simple Light</vt:lpstr>
      <vt:lpstr>PowerPoint Presentation</vt:lpstr>
      <vt:lpstr>Objective</vt:lpstr>
      <vt:lpstr>Table of contents</vt:lpstr>
      <vt:lpstr>Introductory Question</vt:lpstr>
      <vt:lpstr>Introductory Question</vt:lpstr>
      <vt:lpstr>Starting the CAD Process</vt:lpstr>
      <vt:lpstr>The Steps</vt:lpstr>
      <vt:lpstr>The Measurements</vt:lpstr>
      <vt:lpstr>The Sketch</vt:lpstr>
      <vt:lpstr>Creating the Model</vt:lpstr>
      <vt:lpstr>CAD Software Guide</vt:lpstr>
      <vt:lpstr>A Quick Guide</vt:lpstr>
      <vt:lpstr>Using CAD Software</vt:lpstr>
      <vt:lpstr>Your Turn</vt:lpstr>
      <vt:lpstr>Preparing Prints</vt:lpstr>
      <vt:lpstr>Finding the Export Button</vt:lpstr>
      <vt:lpstr>Exporting STL</vt:lpstr>
      <vt:lpstr>Sending STL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Walsh, Diane</dc:creator>
  <cp:lastModifiedBy>Zain Alexander Iqbal</cp:lastModifiedBy>
  <cp:revision>32</cp:revision>
  <dcterms:modified xsi:type="dcterms:W3CDTF">2023-06-13T21:01:51Z</dcterms:modified>
</cp:coreProperties>
</file>