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70" r:id="rId3"/>
    <p:sldId id="257" r:id="rId4"/>
    <p:sldId id="265" r:id="rId5"/>
    <p:sldId id="263" r:id="rId6"/>
    <p:sldId id="297" r:id="rId7"/>
    <p:sldId id="311" r:id="rId8"/>
    <p:sldId id="312" r:id="rId9"/>
    <p:sldId id="313" r:id="rId10"/>
    <p:sldId id="314" r:id="rId11"/>
    <p:sldId id="315" r:id="rId12"/>
  </p:sldIdLst>
  <p:sldSz cx="9144000" cy="5143500" type="screen16x9"/>
  <p:notesSz cx="6858000" cy="9144000"/>
  <p:embeddedFontLst>
    <p:embeddedFont>
      <p:font typeface="Assistant" pitchFamily="2" charset="-79"/>
      <p:regular r:id="rId14"/>
      <p:bold r:id="rId15"/>
    </p:embeddedFont>
    <p:embeddedFont>
      <p:font typeface="Encode Sans Black" panose="020B0604020202020204" charset="0"/>
      <p:bold r:id="rId16"/>
    </p:embeddedFont>
    <p:embeddedFont>
      <p:font typeface="Open Sans" panose="020B080603050402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CC3B"/>
    <a:srgbClr val="F8A81B"/>
    <a:srgbClr val="8D64AA"/>
    <a:srgbClr val="6091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62" d="100"/>
          <a:sy n="162" d="100"/>
        </p:scale>
        <p:origin x="144" y="14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7a7a000f1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7a7a000f1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920157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7a7a000f1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7a7a000f1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811429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7a7a000f1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7a7a000f1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58181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7a7a000f1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7a7a000f1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7a7a000f1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7a7a000f1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07678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7a7a000f1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7a7a000f1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76962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7a7a000f1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7a7a000f1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935488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7a7a000f1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7a7a000f1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6471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7a7a000f1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7a7a000f1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480224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7a7a000f1f_0_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7a7a000f1f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20477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ERSAaQrUpbc"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4ic6bFOEdzs"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091BA"/>
        </a:solidFill>
        <a:effectLst/>
      </p:bgPr>
    </p:bg>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mt="37000"/>
          </a:blip>
          <a:srcRect t="4925" b="-5448"/>
          <a:stretch/>
        </p:blipFill>
        <p:spPr>
          <a:xfrm>
            <a:off x="-46375" y="0"/>
            <a:ext cx="9190377" cy="5438551"/>
          </a:xfrm>
          <a:prstGeom prst="rect">
            <a:avLst/>
          </a:prstGeom>
          <a:noFill/>
          <a:ln>
            <a:noFill/>
          </a:ln>
        </p:spPr>
      </p:pic>
      <p:pic>
        <p:nvPicPr>
          <p:cNvPr id="56" name="Google Shape;56;p13"/>
          <p:cNvPicPr preferRelativeResize="0"/>
          <p:nvPr/>
        </p:nvPicPr>
        <p:blipFill>
          <a:blip r:embed="rId4">
            <a:alphaModFix/>
          </a:blip>
          <a:stretch>
            <a:fillRect/>
          </a:stretch>
        </p:blipFill>
        <p:spPr>
          <a:xfrm>
            <a:off x="160536" y="4663675"/>
            <a:ext cx="8822928" cy="402275"/>
          </a:xfrm>
          <a:prstGeom prst="rect">
            <a:avLst/>
          </a:prstGeom>
          <a:noFill/>
          <a:ln>
            <a:noFill/>
          </a:ln>
        </p:spPr>
      </p:pic>
      <p:pic>
        <p:nvPicPr>
          <p:cNvPr id="57" name="Google Shape;57;p13"/>
          <p:cNvPicPr preferRelativeResize="0"/>
          <p:nvPr/>
        </p:nvPicPr>
        <p:blipFill>
          <a:blip r:embed="rId5">
            <a:alphaModFix/>
          </a:blip>
          <a:stretch>
            <a:fillRect/>
          </a:stretch>
        </p:blipFill>
        <p:spPr>
          <a:xfrm>
            <a:off x="484463" y="2670200"/>
            <a:ext cx="8175075" cy="813975"/>
          </a:xfrm>
          <a:prstGeom prst="rect">
            <a:avLst/>
          </a:prstGeom>
          <a:noFill/>
          <a:ln>
            <a:noFill/>
          </a:ln>
        </p:spPr>
      </p:pic>
      <p:sp>
        <p:nvSpPr>
          <p:cNvPr id="58" name="Google Shape;58;p13"/>
          <p:cNvSpPr txBox="1"/>
          <p:nvPr/>
        </p:nvSpPr>
        <p:spPr>
          <a:xfrm>
            <a:off x="862625" y="2877750"/>
            <a:ext cx="7417800" cy="305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b="1" dirty="0">
                <a:solidFill>
                  <a:srgbClr val="FFFFFF"/>
                </a:solidFill>
                <a:latin typeface="Open Sans"/>
                <a:ea typeface="Open Sans"/>
                <a:cs typeface="Open Sans"/>
                <a:sym typeface="Open Sans"/>
              </a:rPr>
              <a:t>Testing the 3D Print</a:t>
            </a:r>
            <a:endParaRPr sz="1600" b="1" dirty="0">
              <a:solidFill>
                <a:srgbClr val="FFFFFF"/>
              </a:solidFill>
              <a:latin typeface="Open Sans"/>
              <a:ea typeface="Open Sans"/>
              <a:cs typeface="Open Sans"/>
              <a:sym typeface="Open Sans"/>
            </a:endParaRPr>
          </a:p>
        </p:txBody>
      </p:sp>
      <p:pic>
        <p:nvPicPr>
          <p:cNvPr id="3" name="Picture 2">
            <a:extLst>
              <a:ext uri="{FF2B5EF4-FFF2-40B4-BE49-F238E27FC236}">
                <a16:creationId xmlns:a16="http://schemas.microsoft.com/office/drawing/2014/main" id="{39008828-EE62-CF4F-5937-064A26FEEC52}"/>
              </a:ext>
            </a:extLst>
          </p:cNvPr>
          <p:cNvPicPr>
            <a:picLocks noChangeAspect="1"/>
          </p:cNvPicPr>
          <p:nvPr/>
        </p:nvPicPr>
        <p:blipFill>
          <a:blip r:embed="rId6"/>
          <a:stretch>
            <a:fillRect/>
          </a:stretch>
        </p:blipFill>
        <p:spPr>
          <a:xfrm>
            <a:off x="298220" y="1630830"/>
            <a:ext cx="8546609" cy="103937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2" name="Google Shape;1789;p42">
            <a:extLst>
              <a:ext uri="{FF2B5EF4-FFF2-40B4-BE49-F238E27FC236}">
                <a16:creationId xmlns:a16="http://schemas.microsoft.com/office/drawing/2014/main" id="{5771DA39-3E72-EFF9-63C5-698C5E3DEFCE}"/>
              </a:ext>
            </a:extLst>
          </p:cNvPr>
          <p:cNvSpPr txBox="1">
            <a:spLocks noGrp="1"/>
          </p:cNvSpPr>
          <p:nvPr>
            <p:ph type="title"/>
          </p:nvPr>
        </p:nvSpPr>
        <p:spPr>
          <a:xfrm>
            <a:off x="2342250" y="2029475"/>
            <a:ext cx="4459500" cy="1618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900" dirty="0">
                <a:solidFill>
                  <a:schemeClr val="tx1"/>
                </a:solidFill>
              </a:rPr>
              <a:t>Testing the Prints</a:t>
            </a:r>
            <a:endParaRPr sz="4900" dirty="0">
              <a:solidFill>
                <a:schemeClr val="tx1"/>
              </a:solidFill>
            </a:endParaRPr>
          </a:p>
        </p:txBody>
      </p:sp>
      <p:sp>
        <p:nvSpPr>
          <p:cNvPr id="3" name="Google Shape;1790;p42">
            <a:extLst>
              <a:ext uri="{FF2B5EF4-FFF2-40B4-BE49-F238E27FC236}">
                <a16:creationId xmlns:a16="http://schemas.microsoft.com/office/drawing/2014/main" id="{FAEA3B66-1587-F500-4850-29E80759D6C9}"/>
              </a:ext>
            </a:extLst>
          </p:cNvPr>
          <p:cNvSpPr txBox="1">
            <a:spLocks/>
          </p:cNvSpPr>
          <p:nvPr/>
        </p:nvSpPr>
        <p:spPr>
          <a:xfrm>
            <a:off x="3654900" y="757175"/>
            <a:ext cx="1834200" cy="12723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9400">
                <a:solidFill>
                  <a:schemeClr val="tx1"/>
                </a:solidFill>
              </a:rPr>
              <a:t>04</a:t>
            </a:r>
            <a:endParaRPr lang="en" sz="9400" dirty="0">
              <a:solidFill>
                <a:schemeClr val="tx1"/>
              </a:solidFill>
            </a:endParaRPr>
          </a:p>
        </p:txBody>
      </p:sp>
      <p:sp>
        <p:nvSpPr>
          <p:cNvPr id="4" name="Google Shape;1791;p42">
            <a:extLst>
              <a:ext uri="{FF2B5EF4-FFF2-40B4-BE49-F238E27FC236}">
                <a16:creationId xmlns:a16="http://schemas.microsoft.com/office/drawing/2014/main" id="{0A5D63BB-77C6-05D2-6951-1AC97A7B0C14}"/>
              </a:ext>
            </a:extLst>
          </p:cNvPr>
          <p:cNvSpPr txBox="1">
            <a:spLocks/>
          </p:cNvSpPr>
          <p:nvPr/>
        </p:nvSpPr>
        <p:spPr>
          <a:xfrm>
            <a:off x="2367900" y="3647975"/>
            <a:ext cx="4408200" cy="561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0" indent="0" algn="ctr">
              <a:spcAft>
                <a:spcPts val="1600"/>
              </a:spcAft>
              <a:buFont typeface="Arial"/>
              <a:buNone/>
            </a:pPr>
            <a:r>
              <a:rPr lang="en-US">
                <a:solidFill>
                  <a:schemeClr val="tx1"/>
                </a:solidFill>
              </a:rPr>
              <a:t>Do they work?</a:t>
            </a:r>
            <a:endParaRPr lang="en-US" dirty="0">
              <a:solidFill>
                <a:schemeClr val="tx1"/>
              </a:solidFill>
            </a:endParaRPr>
          </a:p>
        </p:txBody>
      </p:sp>
      <p:grpSp>
        <p:nvGrpSpPr>
          <p:cNvPr id="5" name="Google Shape;1792;p42">
            <a:extLst>
              <a:ext uri="{FF2B5EF4-FFF2-40B4-BE49-F238E27FC236}">
                <a16:creationId xmlns:a16="http://schemas.microsoft.com/office/drawing/2014/main" id="{36CC1C4C-BBDE-387A-BDBF-8C987AD375AD}"/>
              </a:ext>
            </a:extLst>
          </p:cNvPr>
          <p:cNvGrpSpPr/>
          <p:nvPr/>
        </p:nvGrpSpPr>
        <p:grpSpPr>
          <a:xfrm rot="3131632">
            <a:off x="563787" y="334755"/>
            <a:ext cx="913212" cy="918700"/>
            <a:chOff x="719800" y="1333775"/>
            <a:chExt cx="913200" cy="918688"/>
          </a:xfrm>
        </p:grpSpPr>
        <p:cxnSp>
          <p:nvCxnSpPr>
            <p:cNvPr id="6" name="Google Shape;1793;p42">
              <a:extLst>
                <a:ext uri="{FF2B5EF4-FFF2-40B4-BE49-F238E27FC236}">
                  <a16:creationId xmlns:a16="http://schemas.microsoft.com/office/drawing/2014/main" id="{57F090EC-C1AF-C766-96D5-1799402FF25A}"/>
                </a:ext>
              </a:extLst>
            </p:cNvPr>
            <p:cNvCxnSpPr>
              <a:stCxn id="9" idx="2"/>
              <a:endCxn id="8" idx="2"/>
            </p:cNvCxnSpPr>
            <p:nvPr/>
          </p:nvCxnSpPr>
          <p:spPr>
            <a:xfrm rot="7669140">
              <a:off x="759748" y="1500159"/>
              <a:ext cx="619405" cy="404333"/>
            </a:xfrm>
            <a:prstGeom prst="straightConnector1">
              <a:avLst/>
            </a:prstGeom>
            <a:noFill/>
            <a:ln w="9525" cap="flat" cmpd="sng">
              <a:solidFill>
                <a:srgbClr val="191919"/>
              </a:solidFill>
              <a:prstDash val="solid"/>
              <a:round/>
              <a:headEnd type="none" w="med" len="med"/>
              <a:tailEnd type="none" w="med" len="med"/>
            </a:ln>
          </p:spPr>
        </p:cxnSp>
        <p:cxnSp>
          <p:nvCxnSpPr>
            <p:cNvPr id="7" name="Google Shape;1796;p42">
              <a:extLst>
                <a:ext uri="{FF2B5EF4-FFF2-40B4-BE49-F238E27FC236}">
                  <a16:creationId xmlns:a16="http://schemas.microsoft.com/office/drawing/2014/main" id="{C600FA55-F5D9-AC7A-20D1-0941381B537A}"/>
                </a:ext>
              </a:extLst>
            </p:cNvPr>
            <p:cNvCxnSpPr>
              <a:stCxn id="10" idx="2"/>
              <a:endCxn id="8" idx="2"/>
            </p:cNvCxnSpPr>
            <p:nvPr/>
          </p:nvCxnSpPr>
          <p:spPr>
            <a:xfrm rot="7669455">
              <a:off x="950574" y="1593677"/>
              <a:ext cx="237753" cy="700472"/>
            </a:xfrm>
            <a:prstGeom prst="straightConnector1">
              <a:avLst/>
            </a:prstGeom>
            <a:noFill/>
            <a:ln w="9525" cap="flat" cmpd="sng">
              <a:solidFill>
                <a:srgbClr val="191919"/>
              </a:solidFill>
              <a:prstDash val="solid"/>
              <a:round/>
              <a:headEnd type="none" w="med" len="med"/>
              <a:tailEnd type="none" w="med" len="med"/>
            </a:ln>
          </p:spPr>
        </p:cxnSp>
        <p:sp>
          <p:nvSpPr>
            <p:cNvPr id="8" name="Google Shape;1795;p42">
              <a:extLst>
                <a:ext uri="{FF2B5EF4-FFF2-40B4-BE49-F238E27FC236}">
                  <a16:creationId xmlns:a16="http://schemas.microsoft.com/office/drawing/2014/main" id="{471F114B-A9B2-CDD1-6270-C7B9325D3DDD}"/>
                </a:ext>
              </a:extLst>
            </p:cNvPr>
            <p:cNvSpPr/>
            <p:nvPr/>
          </p:nvSpPr>
          <p:spPr>
            <a:xfrm>
              <a:off x="720000" y="1638625"/>
              <a:ext cx="369000" cy="369000"/>
            </a:xfrm>
            <a:prstGeom prst="ellipse">
              <a:avLst/>
            </a:prstGeom>
            <a:solidFill>
              <a:srgbClr val="856C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9" name="Google Shape;1794;p42">
              <a:extLst>
                <a:ext uri="{FF2B5EF4-FFF2-40B4-BE49-F238E27FC236}">
                  <a16:creationId xmlns:a16="http://schemas.microsoft.com/office/drawing/2014/main" id="{764F56F9-905F-FCA3-8526-EFA2C2E81D5D}"/>
                </a:ext>
              </a:extLst>
            </p:cNvPr>
            <p:cNvSpPr/>
            <p:nvPr/>
          </p:nvSpPr>
          <p:spPr>
            <a:xfrm>
              <a:off x="1419100" y="1474625"/>
              <a:ext cx="213900" cy="213900"/>
            </a:xfrm>
            <a:prstGeom prst="ellipse">
              <a:avLst/>
            </a:prstGeom>
            <a:solidFill>
              <a:srgbClr val="D4EBD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0" name="Google Shape;1797;p42">
              <a:extLst>
                <a:ext uri="{FF2B5EF4-FFF2-40B4-BE49-F238E27FC236}">
                  <a16:creationId xmlns:a16="http://schemas.microsoft.com/office/drawing/2014/main" id="{A6244887-85E2-1575-F3D0-6AF837502190}"/>
                </a:ext>
              </a:extLst>
            </p:cNvPr>
            <p:cNvSpPr/>
            <p:nvPr/>
          </p:nvSpPr>
          <p:spPr>
            <a:xfrm>
              <a:off x="1419100" y="1957713"/>
              <a:ext cx="213900" cy="213900"/>
            </a:xfrm>
            <a:prstGeom prst="ellipse">
              <a:avLst/>
            </a:prstGeom>
            <a:solidFill>
              <a:srgbClr val="D4EBD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grpSp>
      <p:grpSp>
        <p:nvGrpSpPr>
          <p:cNvPr id="11" name="Google Shape;1798;p42">
            <a:extLst>
              <a:ext uri="{FF2B5EF4-FFF2-40B4-BE49-F238E27FC236}">
                <a16:creationId xmlns:a16="http://schemas.microsoft.com/office/drawing/2014/main" id="{70D6C2A1-7DFA-5E88-2B37-720E1588B51F}"/>
              </a:ext>
            </a:extLst>
          </p:cNvPr>
          <p:cNvGrpSpPr/>
          <p:nvPr/>
        </p:nvGrpSpPr>
        <p:grpSpPr>
          <a:xfrm rot="3049432">
            <a:off x="7521601" y="3864120"/>
            <a:ext cx="989090" cy="908178"/>
            <a:chOff x="5719550" y="1514825"/>
            <a:chExt cx="989100" cy="908188"/>
          </a:xfrm>
        </p:grpSpPr>
        <p:cxnSp>
          <p:nvCxnSpPr>
            <p:cNvPr id="12" name="Google Shape;1799;p42">
              <a:extLst>
                <a:ext uri="{FF2B5EF4-FFF2-40B4-BE49-F238E27FC236}">
                  <a16:creationId xmlns:a16="http://schemas.microsoft.com/office/drawing/2014/main" id="{2CA71B73-12BA-2D03-0CB6-75E137B53BBE}"/>
                </a:ext>
              </a:extLst>
            </p:cNvPr>
            <p:cNvCxnSpPr>
              <a:stCxn id="14" idx="2"/>
              <a:endCxn id="16" idx="6"/>
            </p:cNvCxnSpPr>
            <p:nvPr/>
          </p:nvCxnSpPr>
          <p:spPr>
            <a:xfrm rot="-3050172">
              <a:off x="6088930" y="1516085"/>
              <a:ext cx="250341" cy="520079"/>
            </a:xfrm>
            <a:prstGeom prst="straightConnector1">
              <a:avLst/>
            </a:prstGeom>
            <a:noFill/>
            <a:ln w="9525" cap="flat" cmpd="sng">
              <a:solidFill>
                <a:srgbClr val="191919"/>
              </a:solidFill>
              <a:prstDash val="solid"/>
              <a:round/>
              <a:headEnd type="none" w="med" len="med"/>
              <a:tailEnd type="none" w="med" len="med"/>
            </a:ln>
          </p:spPr>
        </p:cxnSp>
        <p:cxnSp>
          <p:nvCxnSpPr>
            <p:cNvPr id="13" name="Google Shape;1802;p42">
              <a:extLst>
                <a:ext uri="{FF2B5EF4-FFF2-40B4-BE49-F238E27FC236}">
                  <a16:creationId xmlns:a16="http://schemas.microsoft.com/office/drawing/2014/main" id="{CEE5B203-8936-E53A-8E0D-B38921E81ED9}"/>
                </a:ext>
              </a:extLst>
            </p:cNvPr>
            <p:cNvCxnSpPr>
              <a:stCxn id="15" idx="2"/>
              <a:endCxn id="16" idx="4"/>
            </p:cNvCxnSpPr>
            <p:nvPr/>
          </p:nvCxnSpPr>
          <p:spPr>
            <a:xfrm rot="-3050018">
              <a:off x="5962785" y="1888531"/>
              <a:ext cx="609429" cy="365463"/>
            </a:xfrm>
            <a:prstGeom prst="straightConnector1">
              <a:avLst/>
            </a:prstGeom>
            <a:noFill/>
            <a:ln w="9525" cap="flat" cmpd="sng">
              <a:solidFill>
                <a:srgbClr val="191919"/>
              </a:solidFill>
              <a:prstDash val="solid"/>
              <a:round/>
              <a:headEnd type="none" w="med" len="med"/>
              <a:tailEnd type="none" w="med" len="med"/>
            </a:ln>
          </p:spPr>
        </p:cxnSp>
        <p:sp>
          <p:nvSpPr>
            <p:cNvPr id="14" name="Google Shape;1800;p42">
              <a:extLst>
                <a:ext uri="{FF2B5EF4-FFF2-40B4-BE49-F238E27FC236}">
                  <a16:creationId xmlns:a16="http://schemas.microsoft.com/office/drawing/2014/main" id="{5581A4F4-7001-27EE-684E-3D7F4036EF8D}"/>
                </a:ext>
              </a:extLst>
            </p:cNvPr>
            <p:cNvSpPr/>
            <p:nvPr/>
          </p:nvSpPr>
          <p:spPr>
            <a:xfrm flipH="1">
              <a:off x="5719550" y="1601975"/>
              <a:ext cx="213900" cy="213900"/>
            </a:xfrm>
            <a:prstGeom prst="ellipse">
              <a:avLst/>
            </a:prstGeom>
            <a:solidFill>
              <a:srgbClr val="D4EBD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5" name="Google Shape;1803;p42">
              <a:extLst>
                <a:ext uri="{FF2B5EF4-FFF2-40B4-BE49-F238E27FC236}">
                  <a16:creationId xmlns:a16="http://schemas.microsoft.com/office/drawing/2014/main" id="{6DE8FD0A-69CC-D7F4-2E78-FBB08C7D4967}"/>
                </a:ext>
              </a:extLst>
            </p:cNvPr>
            <p:cNvSpPr/>
            <p:nvPr/>
          </p:nvSpPr>
          <p:spPr>
            <a:xfrm flipH="1">
              <a:off x="5719550" y="2085063"/>
              <a:ext cx="213900" cy="213900"/>
            </a:xfrm>
            <a:prstGeom prst="ellipse">
              <a:avLst/>
            </a:prstGeom>
            <a:solidFill>
              <a:srgbClr val="D4EBD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6" name="Google Shape;1801;p42">
              <a:extLst>
                <a:ext uri="{FF2B5EF4-FFF2-40B4-BE49-F238E27FC236}">
                  <a16:creationId xmlns:a16="http://schemas.microsoft.com/office/drawing/2014/main" id="{A9937EF0-88A9-5CC7-DEAF-6781B4E6E107}"/>
                </a:ext>
              </a:extLst>
            </p:cNvPr>
            <p:cNvSpPr/>
            <p:nvPr/>
          </p:nvSpPr>
          <p:spPr>
            <a:xfrm flipH="1">
              <a:off x="6494750" y="1736613"/>
              <a:ext cx="213900" cy="213900"/>
            </a:xfrm>
            <a:prstGeom prst="ellipse">
              <a:avLst/>
            </a:prstGeom>
            <a:solidFill>
              <a:srgbClr val="FFF3C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7" name="Google Shape;1804;p42">
              <a:extLst>
                <a:ext uri="{FF2B5EF4-FFF2-40B4-BE49-F238E27FC236}">
                  <a16:creationId xmlns:a16="http://schemas.microsoft.com/office/drawing/2014/main" id="{2FFD56D8-30A5-799B-FD6F-E5C3763AF842}"/>
                </a:ext>
              </a:extLst>
            </p:cNvPr>
            <p:cNvSpPr/>
            <p:nvPr/>
          </p:nvSpPr>
          <p:spPr>
            <a:xfrm flipH="1">
              <a:off x="6494750" y="1871163"/>
              <a:ext cx="213900" cy="213900"/>
            </a:xfrm>
            <a:prstGeom prst="ellipse">
              <a:avLst/>
            </a:prstGeom>
            <a:solidFill>
              <a:srgbClr val="D4EBD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grpSp>
    </p:spTree>
    <p:extLst>
      <p:ext uri="{BB962C8B-B14F-4D97-AF65-F5344CB8AC3E}">
        <p14:creationId xmlns:p14="http://schemas.microsoft.com/office/powerpoint/2010/main" val="29977151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2" name="Google Shape;1809;p43">
            <a:extLst>
              <a:ext uri="{FF2B5EF4-FFF2-40B4-BE49-F238E27FC236}">
                <a16:creationId xmlns:a16="http://schemas.microsoft.com/office/drawing/2014/main" id="{477C2A6B-EC17-7D47-7739-13A357D33C72}"/>
              </a:ext>
            </a:extLst>
          </p:cNvPr>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tx1"/>
                </a:solidFill>
              </a:rPr>
              <a:t>Does It Work?</a:t>
            </a:r>
            <a:endParaRPr>
              <a:solidFill>
                <a:schemeClr val="tx1"/>
              </a:solidFill>
            </a:endParaRPr>
          </a:p>
        </p:txBody>
      </p:sp>
      <p:sp>
        <p:nvSpPr>
          <p:cNvPr id="3" name="Google Shape;1810;p43">
            <a:extLst>
              <a:ext uri="{FF2B5EF4-FFF2-40B4-BE49-F238E27FC236}">
                <a16:creationId xmlns:a16="http://schemas.microsoft.com/office/drawing/2014/main" id="{DF6B618A-947C-F565-2734-55633A94DC40}"/>
              </a:ext>
            </a:extLst>
          </p:cNvPr>
          <p:cNvSpPr txBox="1">
            <a:spLocks noGrp="1"/>
          </p:cNvSpPr>
          <p:nvPr>
            <p:ph type="body" idx="1"/>
          </p:nvPr>
        </p:nvSpPr>
        <p:spPr>
          <a:xfrm>
            <a:off x="720000" y="1215752"/>
            <a:ext cx="7704000" cy="3416400"/>
          </a:xfrm>
          <a:prstGeom prst="rect">
            <a:avLst/>
          </a:prstGeom>
        </p:spPr>
        <p:txBody>
          <a:bodyPr spcFirstLastPara="1" wrap="square" lIns="91425" tIns="91425" rIns="91425" bIns="91425" anchor="t" anchorCtr="0">
            <a:noAutofit/>
          </a:bodyPr>
          <a:lstStyle/>
          <a:p>
            <a:pPr marL="0" lvl="0" indent="0" algn="l" rtl="0">
              <a:lnSpc>
                <a:spcPct val="200000"/>
              </a:lnSpc>
              <a:spcBef>
                <a:spcPts val="0"/>
              </a:spcBef>
              <a:spcAft>
                <a:spcPts val="1600"/>
              </a:spcAft>
              <a:buNone/>
            </a:pPr>
            <a:r>
              <a:rPr lang="en" dirty="0">
                <a:solidFill>
                  <a:schemeClr val="tx1"/>
                </a:solidFill>
              </a:rPr>
              <a:t>Can your 3D print solve the problem it was trying to solve? Can it be used to successfully hang your mass from the string? If not, think about what the next iteration might do differently.</a:t>
            </a:r>
            <a:endParaRPr dirty="0">
              <a:solidFill>
                <a:schemeClr val="tx1"/>
              </a:solidFill>
            </a:endParaRPr>
          </a:p>
        </p:txBody>
      </p:sp>
      <p:sp>
        <p:nvSpPr>
          <p:cNvPr id="4" name="Google Shape;1811;p43">
            <a:extLst>
              <a:ext uri="{FF2B5EF4-FFF2-40B4-BE49-F238E27FC236}">
                <a16:creationId xmlns:a16="http://schemas.microsoft.com/office/drawing/2014/main" id="{17253A73-B944-0383-5F3E-00745AA2B486}"/>
              </a:ext>
            </a:extLst>
          </p:cNvPr>
          <p:cNvSpPr txBox="1"/>
          <p:nvPr/>
        </p:nvSpPr>
        <p:spPr>
          <a:xfrm>
            <a:off x="2059449" y="4675666"/>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Introductory Question</a:t>
            </a:r>
            <a:endParaRPr sz="500">
              <a:solidFill>
                <a:schemeClr val="tx1"/>
              </a:solidFill>
              <a:latin typeface="Encode Sans Black"/>
              <a:ea typeface="Encode Sans Black"/>
              <a:cs typeface="Encode Sans Black"/>
              <a:sym typeface="Encode Sans Black"/>
            </a:endParaRPr>
          </a:p>
        </p:txBody>
      </p:sp>
      <p:sp>
        <p:nvSpPr>
          <p:cNvPr id="5" name="Google Shape;1812;p43">
            <a:extLst>
              <a:ext uri="{FF2B5EF4-FFF2-40B4-BE49-F238E27FC236}">
                <a16:creationId xmlns:a16="http://schemas.microsoft.com/office/drawing/2014/main" id="{9807C61E-9637-4239-32AA-9D43E475821D}"/>
              </a:ext>
            </a:extLst>
          </p:cNvPr>
          <p:cNvSpPr txBox="1"/>
          <p:nvPr/>
        </p:nvSpPr>
        <p:spPr>
          <a:xfrm>
            <a:off x="3314896" y="4675666"/>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Checking Out the Prints</a:t>
            </a:r>
            <a:endParaRPr sz="500">
              <a:solidFill>
                <a:schemeClr val="tx1"/>
              </a:solidFill>
              <a:latin typeface="Encode Sans Black"/>
              <a:ea typeface="Encode Sans Black"/>
              <a:cs typeface="Encode Sans Black"/>
              <a:sym typeface="Encode Sans Black"/>
            </a:endParaRPr>
          </a:p>
        </p:txBody>
      </p:sp>
      <p:sp>
        <p:nvSpPr>
          <p:cNvPr id="6" name="Google Shape;1813;p43">
            <a:extLst>
              <a:ext uri="{FF2B5EF4-FFF2-40B4-BE49-F238E27FC236}">
                <a16:creationId xmlns:a16="http://schemas.microsoft.com/office/drawing/2014/main" id="{DAD38AE1-18BC-9344-7394-E805F658551C}"/>
              </a:ext>
            </a:extLst>
          </p:cNvPr>
          <p:cNvSpPr txBox="1"/>
          <p:nvPr/>
        </p:nvSpPr>
        <p:spPr>
          <a:xfrm>
            <a:off x="5827544" y="4682369"/>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Testing the Prints</a:t>
            </a:r>
            <a:endParaRPr sz="500">
              <a:solidFill>
                <a:schemeClr val="tx1"/>
              </a:solidFill>
              <a:latin typeface="Encode Sans Black"/>
              <a:ea typeface="Encode Sans Black"/>
              <a:cs typeface="Encode Sans Black"/>
              <a:sym typeface="Encode Sans Black"/>
            </a:endParaRPr>
          </a:p>
        </p:txBody>
      </p:sp>
      <p:sp>
        <p:nvSpPr>
          <p:cNvPr id="7" name="Google Shape;1814;p43">
            <a:extLst>
              <a:ext uri="{FF2B5EF4-FFF2-40B4-BE49-F238E27FC236}">
                <a16:creationId xmlns:a16="http://schemas.microsoft.com/office/drawing/2014/main" id="{2459280E-989F-9128-258F-01878D5BA6F7}"/>
              </a:ext>
            </a:extLst>
          </p:cNvPr>
          <p:cNvSpPr txBox="1"/>
          <p:nvPr/>
        </p:nvSpPr>
        <p:spPr>
          <a:xfrm>
            <a:off x="4570547" y="4675654"/>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Discussing the Prints</a:t>
            </a:r>
            <a:endParaRPr sz="500">
              <a:solidFill>
                <a:schemeClr val="tx1"/>
              </a:solidFill>
              <a:latin typeface="Encode Sans Black"/>
              <a:ea typeface="Encode Sans Black"/>
              <a:cs typeface="Encode Sans Black"/>
              <a:sym typeface="Encode Sans Black"/>
            </a:endParaRPr>
          </a:p>
        </p:txBody>
      </p:sp>
      <p:sp>
        <p:nvSpPr>
          <p:cNvPr id="8" name="Google Shape;1815;p43">
            <a:extLst>
              <a:ext uri="{FF2B5EF4-FFF2-40B4-BE49-F238E27FC236}">
                <a16:creationId xmlns:a16="http://schemas.microsoft.com/office/drawing/2014/main" id="{EF529627-1EE6-2875-23E4-5A4E596F8547}"/>
              </a:ext>
            </a:extLst>
          </p:cNvPr>
          <p:cNvSpPr txBox="1"/>
          <p:nvPr/>
        </p:nvSpPr>
        <p:spPr>
          <a:xfrm>
            <a:off x="2455654" y="4350026"/>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01</a:t>
            </a:r>
            <a:endParaRPr sz="1500">
              <a:solidFill>
                <a:schemeClr val="tx1"/>
              </a:solidFill>
              <a:latin typeface="Encode Sans Black"/>
              <a:ea typeface="Encode Sans Black"/>
              <a:cs typeface="Encode Sans Black"/>
              <a:sym typeface="Encode Sans Black"/>
            </a:endParaRPr>
          </a:p>
        </p:txBody>
      </p:sp>
      <p:sp>
        <p:nvSpPr>
          <p:cNvPr id="9" name="Google Shape;1816;p43">
            <a:extLst>
              <a:ext uri="{FF2B5EF4-FFF2-40B4-BE49-F238E27FC236}">
                <a16:creationId xmlns:a16="http://schemas.microsoft.com/office/drawing/2014/main" id="{5D1D9945-2F5D-11D0-39F9-8ADA6960FD14}"/>
              </a:ext>
            </a:extLst>
          </p:cNvPr>
          <p:cNvSpPr txBox="1"/>
          <p:nvPr/>
        </p:nvSpPr>
        <p:spPr>
          <a:xfrm>
            <a:off x="3711105" y="4350026"/>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02</a:t>
            </a:r>
            <a:endParaRPr sz="1500">
              <a:solidFill>
                <a:schemeClr val="tx1"/>
              </a:solidFill>
              <a:latin typeface="Encode Sans Black"/>
              <a:ea typeface="Encode Sans Black"/>
              <a:cs typeface="Encode Sans Black"/>
              <a:sym typeface="Encode Sans Black"/>
            </a:endParaRPr>
          </a:p>
        </p:txBody>
      </p:sp>
      <p:sp>
        <p:nvSpPr>
          <p:cNvPr id="10" name="Google Shape;1817;p43">
            <a:extLst>
              <a:ext uri="{FF2B5EF4-FFF2-40B4-BE49-F238E27FC236}">
                <a16:creationId xmlns:a16="http://schemas.microsoft.com/office/drawing/2014/main" id="{E8990B32-00DB-F3AB-B594-DF697651C38D}"/>
              </a:ext>
            </a:extLst>
          </p:cNvPr>
          <p:cNvSpPr txBox="1"/>
          <p:nvPr/>
        </p:nvSpPr>
        <p:spPr>
          <a:xfrm>
            <a:off x="4966755" y="4350013"/>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03</a:t>
            </a:r>
            <a:endParaRPr sz="1500">
              <a:solidFill>
                <a:schemeClr val="tx1"/>
              </a:solidFill>
              <a:latin typeface="Encode Sans Black"/>
              <a:ea typeface="Encode Sans Black"/>
              <a:cs typeface="Encode Sans Black"/>
              <a:sym typeface="Encode Sans Black"/>
            </a:endParaRPr>
          </a:p>
        </p:txBody>
      </p:sp>
      <p:sp>
        <p:nvSpPr>
          <p:cNvPr id="11" name="Google Shape;1818;p43">
            <a:extLst>
              <a:ext uri="{FF2B5EF4-FFF2-40B4-BE49-F238E27FC236}">
                <a16:creationId xmlns:a16="http://schemas.microsoft.com/office/drawing/2014/main" id="{57A51830-1706-E097-96BB-439FEC9F82BE}"/>
              </a:ext>
            </a:extLst>
          </p:cNvPr>
          <p:cNvSpPr txBox="1"/>
          <p:nvPr/>
        </p:nvSpPr>
        <p:spPr>
          <a:xfrm>
            <a:off x="6223743" y="4350023"/>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04</a:t>
            </a:r>
            <a:endParaRPr sz="1500">
              <a:solidFill>
                <a:schemeClr val="tx1"/>
              </a:solidFill>
              <a:latin typeface="Encode Sans Black"/>
              <a:ea typeface="Encode Sans Black"/>
              <a:cs typeface="Encode Sans Black"/>
              <a:sym typeface="Encode Sans Black"/>
            </a:endParaRPr>
          </a:p>
        </p:txBody>
      </p:sp>
    </p:spTree>
    <p:extLst>
      <p:ext uri="{BB962C8B-B14F-4D97-AF65-F5344CB8AC3E}">
        <p14:creationId xmlns:p14="http://schemas.microsoft.com/office/powerpoint/2010/main" val="2150506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2" name="Google Shape;1549;p34">
            <a:extLst>
              <a:ext uri="{FF2B5EF4-FFF2-40B4-BE49-F238E27FC236}">
                <a16:creationId xmlns:a16="http://schemas.microsoft.com/office/drawing/2014/main" id="{90AE8BC9-0DBE-5F2C-D615-5C91757D08AD}"/>
              </a:ext>
            </a:extLst>
          </p:cNvPr>
          <p:cNvSpPr txBox="1">
            <a:spLocks noGrp="1"/>
          </p:cNvSpPr>
          <p:nvPr>
            <p:ph type="title"/>
          </p:nvPr>
        </p:nvSpPr>
        <p:spPr>
          <a:xfrm>
            <a:off x="2186885" y="1006170"/>
            <a:ext cx="4157302" cy="439172"/>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dirty="0"/>
              <a:t>Objective</a:t>
            </a:r>
            <a:endParaRPr dirty="0"/>
          </a:p>
        </p:txBody>
      </p:sp>
      <p:sp>
        <p:nvSpPr>
          <p:cNvPr id="3" name="Google Shape;1550;p34">
            <a:extLst>
              <a:ext uri="{FF2B5EF4-FFF2-40B4-BE49-F238E27FC236}">
                <a16:creationId xmlns:a16="http://schemas.microsoft.com/office/drawing/2014/main" id="{176B1AE0-7263-0EF7-C642-10F2923253F9}"/>
              </a:ext>
            </a:extLst>
          </p:cNvPr>
          <p:cNvSpPr txBox="1">
            <a:spLocks/>
          </p:cNvSpPr>
          <p:nvPr/>
        </p:nvSpPr>
        <p:spPr>
          <a:xfrm>
            <a:off x="2157388" y="1838440"/>
            <a:ext cx="4872900" cy="73331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0" lvl="0" indent="0" algn="l" rtl="0">
              <a:lnSpc>
                <a:spcPct val="100000"/>
              </a:lnSpc>
              <a:spcBef>
                <a:spcPts val="0"/>
              </a:spcBef>
              <a:spcAft>
                <a:spcPts val="0"/>
              </a:spcAft>
              <a:buNone/>
            </a:pPr>
            <a:r>
              <a:rPr lang="en-US" dirty="0">
                <a:solidFill>
                  <a:schemeClr val="tx1"/>
                </a:solidFill>
              </a:rPr>
              <a:t>Students test their 3D print’s ability to solve their problem.</a:t>
            </a:r>
          </a:p>
        </p:txBody>
      </p:sp>
    </p:spTree>
    <p:extLst>
      <p:ext uri="{BB962C8B-B14F-4D97-AF65-F5344CB8AC3E}">
        <p14:creationId xmlns:p14="http://schemas.microsoft.com/office/powerpoint/2010/main" val="2310077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77" name="Google Shape;1585;p35">
            <a:extLst>
              <a:ext uri="{FF2B5EF4-FFF2-40B4-BE49-F238E27FC236}">
                <a16:creationId xmlns:a16="http://schemas.microsoft.com/office/drawing/2014/main" id="{0BCEC833-DCBF-4CD7-E27E-7DECB5E026B5}"/>
              </a:ext>
            </a:extLst>
          </p:cNvPr>
          <p:cNvSpPr txBox="1">
            <a:spLocks/>
          </p:cNvSpPr>
          <p:nvPr/>
        </p:nvSpPr>
        <p:spPr>
          <a:xfrm>
            <a:off x="293990" y="201002"/>
            <a:ext cx="7704000" cy="5727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en-US" dirty="0"/>
              <a:t>Table of </a:t>
            </a:r>
            <a:r>
              <a:rPr lang="en-US" dirty="0">
                <a:solidFill>
                  <a:schemeClr val="accent2"/>
                </a:solidFill>
              </a:rPr>
              <a:t>contents</a:t>
            </a:r>
          </a:p>
        </p:txBody>
      </p:sp>
      <p:sp>
        <p:nvSpPr>
          <p:cNvPr id="78" name="Google Shape;1586;p35">
            <a:extLst>
              <a:ext uri="{FF2B5EF4-FFF2-40B4-BE49-F238E27FC236}">
                <a16:creationId xmlns:a16="http://schemas.microsoft.com/office/drawing/2014/main" id="{2A43C3A5-FBA3-9A88-9DF5-7341ADC4E76A}"/>
              </a:ext>
            </a:extLst>
          </p:cNvPr>
          <p:cNvSpPr txBox="1">
            <a:spLocks/>
          </p:cNvSpPr>
          <p:nvPr/>
        </p:nvSpPr>
        <p:spPr>
          <a:xfrm>
            <a:off x="598469" y="2099731"/>
            <a:ext cx="2427008" cy="3474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1600" dirty="0">
                <a:solidFill>
                  <a:schemeClr val="tx1"/>
                </a:solidFill>
              </a:rPr>
              <a:t>Introductory Question</a:t>
            </a:r>
          </a:p>
        </p:txBody>
      </p:sp>
      <p:sp>
        <p:nvSpPr>
          <p:cNvPr id="79" name="Google Shape;1587;p35">
            <a:extLst>
              <a:ext uri="{FF2B5EF4-FFF2-40B4-BE49-F238E27FC236}">
                <a16:creationId xmlns:a16="http://schemas.microsoft.com/office/drawing/2014/main" id="{65D8E385-FE8E-74AC-D1F3-046ABB95A796}"/>
              </a:ext>
            </a:extLst>
          </p:cNvPr>
          <p:cNvSpPr txBox="1">
            <a:spLocks/>
          </p:cNvSpPr>
          <p:nvPr/>
        </p:nvSpPr>
        <p:spPr>
          <a:xfrm>
            <a:off x="719977" y="2345575"/>
            <a:ext cx="2305500" cy="4848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0" indent="0" algn="ctr">
              <a:buFont typeface="Arial"/>
              <a:buNone/>
            </a:pPr>
            <a:r>
              <a:rPr lang="en-US" sz="1200" dirty="0">
                <a:solidFill>
                  <a:schemeClr val="tx1"/>
                </a:solidFill>
              </a:rPr>
              <a:t>A reflection question.</a:t>
            </a:r>
          </a:p>
        </p:txBody>
      </p:sp>
      <p:sp>
        <p:nvSpPr>
          <p:cNvPr id="80" name="Google Shape;1588;p35">
            <a:extLst>
              <a:ext uri="{FF2B5EF4-FFF2-40B4-BE49-F238E27FC236}">
                <a16:creationId xmlns:a16="http://schemas.microsoft.com/office/drawing/2014/main" id="{E85852AD-5E24-FD93-11C0-A13261B1EE72}"/>
              </a:ext>
            </a:extLst>
          </p:cNvPr>
          <p:cNvSpPr txBox="1">
            <a:spLocks/>
          </p:cNvSpPr>
          <p:nvPr/>
        </p:nvSpPr>
        <p:spPr>
          <a:xfrm>
            <a:off x="3297739" y="2099731"/>
            <a:ext cx="2427008" cy="3474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1600">
                <a:solidFill>
                  <a:schemeClr val="tx1"/>
                </a:solidFill>
              </a:rPr>
              <a:t>Checking Out the Prints</a:t>
            </a:r>
          </a:p>
        </p:txBody>
      </p:sp>
      <p:sp>
        <p:nvSpPr>
          <p:cNvPr id="81" name="Google Shape;1589;p35">
            <a:extLst>
              <a:ext uri="{FF2B5EF4-FFF2-40B4-BE49-F238E27FC236}">
                <a16:creationId xmlns:a16="http://schemas.microsoft.com/office/drawing/2014/main" id="{236D391F-02A7-5018-63CF-B47D492E04A9}"/>
              </a:ext>
            </a:extLst>
          </p:cNvPr>
          <p:cNvSpPr txBox="1">
            <a:spLocks/>
          </p:cNvSpPr>
          <p:nvPr/>
        </p:nvSpPr>
        <p:spPr>
          <a:xfrm>
            <a:off x="3419247" y="2345575"/>
            <a:ext cx="2305500" cy="4848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1200" dirty="0">
                <a:solidFill>
                  <a:schemeClr val="tx1"/>
                </a:solidFill>
              </a:rPr>
              <a:t>How do they look?</a:t>
            </a:r>
          </a:p>
        </p:txBody>
      </p:sp>
      <p:sp>
        <p:nvSpPr>
          <p:cNvPr id="82" name="Google Shape;1590;p35">
            <a:extLst>
              <a:ext uri="{FF2B5EF4-FFF2-40B4-BE49-F238E27FC236}">
                <a16:creationId xmlns:a16="http://schemas.microsoft.com/office/drawing/2014/main" id="{E153C10C-B164-0F2B-92F0-73F533F9FA69}"/>
              </a:ext>
            </a:extLst>
          </p:cNvPr>
          <p:cNvSpPr txBox="1">
            <a:spLocks/>
          </p:cNvSpPr>
          <p:nvPr/>
        </p:nvSpPr>
        <p:spPr>
          <a:xfrm>
            <a:off x="3358493" y="3672588"/>
            <a:ext cx="2427008" cy="3474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1600" dirty="0">
                <a:solidFill>
                  <a:schemeClr val="tx1"/>
                </a:solidFill>
              </a:rPr>
              <a:t>Testing the Prints</a:t>
            </a:r>
          </a:p>
        </p:txBody>
      </p:sp>
      <p:sp>
        <p:nvSpPr>
          <p:cNvPr id="83" name="Google Shape;1591;p35">
            <a:extLst>
              <a:ext uri="{FF2B5EF4-FFF2-40B4-BE49-F238E27FC236}">
                <a16:creationId xmlns:a16="http://schemas.microsoft.com/office/drawing/2014/main" id="{39D7196E-6479-64F2-7207-64E40A421B39}"/>
              </a:ext>
            </a:extLst>
          </p:cNvPr>
          <p:cNvSpPr txBox="1">
            <a:spLocks/>
          </p:cNvSpPr>
          <p:nvPr/>
        </p:nvSpPr>
        <p:spPr>
          <a:xfrm>
            <a:off x="3419252" y="3912525"/>
            <a:ext cx="2305500" cy="4848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1200">
                <a:solidFill>
                  <a:schemeClr val="tx1"/>
                </a:solidFill>
              </a:rPr>
              <a:t>Do they work?</a:t>
            </a:r>
          </a:p>
        </p:txBody>
      </p:sp>
      <p:sp>
        <p:nvSpPr>
          <p:cNvPr id="84" name="Google Shape;1592;p35">
            <a:extLst>
              <a:ext uri="{FF2B5EF4-FFF2-40B4-BE49-F238E27FC236}">
                <a16:creationId xmlns:a16="http://schemas.microsoft.com/office/drawing/2014/main" id="{A7C3FFCE-659B-D5AF-0253-6B8BF4919F88}"/>
              </a:ext>
            </a:extLst>
          </p:cNvPr>
          <p:cNvSpPr txBox="1">
            <a:spLocks/>
          </p:cNvSpPr>
          <p:nvPr/>
        </p:nvSpPr>
        <p:spPr>
          <a:xfrm>
            <a:off x="5997015" y="2099731"/>
            <a:ext cx="2427008" cy="3474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1600">
                <a:solidFill>
                  <a:schemeClr val="tx1"/>
                </a:solidFill>
              </a:rPr>
              <a:t>Discussing the Prints</a:t>
            </a:r>
          </a:p>
        </p:txBody>
      </p:sp>
      <p:sp>
        <p:nvSpPr>
          <p:cNvPr id="85" name="Google Shape;1593;p35">
            <a:extLst>
              <a:ext uri="{FF2B5EF4-FFF2-40B4-BE49-F238E27FC236}">
                <a16:creationId xmlns:a16="http://schemas.microsoft.com/office/drawing/2014/main" id="{1AF0FC28-64C0-60D0-4D73-4ECF06FFDC51}"/>
              </a:ext>
            </a:extLst>
          </p:cNvPr>
          <p:cNvSpPr txBox="1">
            <a:spLocks/>
          </p:cNvSpPr>
          <p:nvPr/>
        </p:nvSpPr>
        <p:spPr>
          <a:xfrm>
            <a:off x="6118523" y="2345575"/>
            <a:ext cx="2305500" cy="4848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US" sz="1200">
                <a:solidFill>
                  <a:schemeClr val="tx1"/>
                </a:solidFill>
              </a:rPr>
              <a:t>Let’s talk about it.</a:t>
            </a:r>
          </a:p>
        </p:txBody>
      </p:sp>
      <p:sp>
        <p:nvSpPr>
          <p:cNvPr id="86" name="Google Shape;1594;p35">
            <a:extLst>
              <a:ext uri="{FF2B5EF4-FFF2-40B4-BE49-F238E27FC236}">
                <a16:creationId xmlns:a16="http://schemas.microsoft.com/office/drawing/2014/main" id="{B2A0C468-19F7-D3A8-F1E1-0D4B4D7024E3}"/>
              </a:ext>
            </a:extLst>
          </p:cNvPr>
          <p:cNvSpPr txBox="1">
            <a:spLocks/>
          </p:cNvSpPr>
          <p:nvPr/>
        </p:nvSpPr>
        <p:spPr>
          <a:xfrm>
            <a:off x="1162173" y="1288350"/>
            <a:ext cx="1136554" cy="6993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4800" dirty="0">
                <a:solidFill>
                  <a:schemeClr val="tx1"/>
                </a:solidFill>
              </a:rPr>
              <a:t>01</a:t>
            </a:r>
          </a:p>
        </p:txBody>
      </p:sp>
      <p:sp>
        <p:nvSpPr>
          <p:cNvPr id="87" name="Google Shape;1595;p35">
            <a:extLst>
              <a:ext uri="{FF2B5EF4-FFF2-40B4-BE49-F238E27FC236}">
                <a16:creationId xmlns:a16="http://schemas.microsoft.com/office/drawing/2014/main" id="{2901A41B-4185-F43D-C1C4-DED77993C403}"/>
              </a:ext>
            </a:extLst>
          </p:cNvPr>
          <p:cNvSpPr txBox="1">
            <a:spLocks/>
          </p:cNvSpPr>
          <p:nvPr/>
        </p:nvSpPr>
        <p:spPr>
          <a:xfrm>
            <a:off x="3861448" y="1288350"/>
            <a:ext cx="1136554" cy="6993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4800">
                <a:solidFill>
                  <a:schemeClr val="tx1"/>
                </a:solidFill>
              </a:rPr>
              <a:t>02</a:t>
            </a:r>
          </a:p>
        </p:txBody>
      </p:sp>
      <p:sp>
        <p:nvSpPr>
          <p:cNvPr id="88" name="Google Shape;1596;p35">
            <a:extLst>
              <a:ext uri="{FF2B5EF4-FFF2-40B4-BE49-F238E27FC236}">
                <a16:creationId xmlns:a16="http://schemas.microsoft.com/office/drawing/2014/main" id="{A448DBDE-FBDA-ABBE-429A-91516E5A8B66}"/>
              </a:ext>
            </a:extLst>
          </p:cNvPr>
          <p:cNvSpPr txBox="1">
            <a:spLocks/>
          </p:cNvSpPr>
          <p:nvPr/>
        </p:nvSpPr>
        <p:spPr>
          <a:xfrm>
            <a:off x="6560723" y="1288350"/>
            <a:ext cx="1136554" cy="6993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4800">
                <a:solidFill>
                  <a:schemeClr val="tx1"/>
                </a:solidFill>
              </a:rPr>
              <a:t>03</a:t>
            </a:r>
          </a:p>
        </p:txBody>
      </p:sp>
      <p:sp>
        <p:nvSpPr>
          <p:cNvPr id="89" name="Google Shape;1597;p35">
            <a:extLst>
              <a:ext uri="{FF2B5EF4-FFF2-40B4-BE49-F238E27FC236}">
                <a16:creationId xmlns:a16="http://schemas.microsoft.com/office/drawing/2014/main" id="{E27FACE3-19D6-D754-AE3A-C2FE3C3BAA21}"/>
              </a:ext>
            </a:extLst>
          </p:cNvPr>
          <p:cNvSpPr txBox="1">
            <a:spLocks/>
          </p:cNvSpPr>
          <p:nvPr/>
        </p:nvSpPr>
        <p:spPr>
          <a:xfrm>
            <a:off x="3861436" y="2840900"/>
            <a:ext cx="1136554" cy="6993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4800">
                <a:solidFill>
                  <a:schemeClr val="tx1"/>
                </a:solidFill>
              </a:rPr>
              <a:t>04</a:t>
            </a:r>
          </a:p>
        </p:txBody>
      </p:sp>
      <p:grpSp>
        <p:nvGrpSpPr>
          <p:cNvPr id="90" name="Google Shape;1598;p35">
            <a:extLst>
              <a:ext uri="{FF2B5EF4-FFF2-40B4-BE49-F238E27FC236}">
                <a16:creationId xmlns:a16="http://schemas.microsoft.com/office/drawing/2014/main" id="{3EE22E58-132D-F97F-573E-2D67463EFCD7}"/>
              </a:ext>
            </a:extLst>
          </p:cNvPr>
          <p:cNvGrpSpPr/>
          <p:nvPr/>
        </p:nvGrpSpPr>
        <p:grpSpPr>
          <a:xfrm rot="-5400000">
            <a:off x="6822079" y="119223"/>
            <a:ext cx="762676" cy="1101506"/>
            <a:chOff x="5845925" y="-169235"/>
            <a:chExt cx="767356" cy="1108266"/>
          </a:xfrm>
        </p:grpSpPr>
        <p:sp>
          <p:nvSpPr>
            <p:cNvPr id="91" name="Google Shape;1599;p35">
              <a:extLst>
                <a:ext uri="{FF2B5EF4-FFF2-40B4-BE49-F238E27FC236}">
                  <a16:creationId xmlns:a16="http://schemas.microsoft.com/office/drawing/2014/main" id="{4BE21F48-7E7C-6114-436B-A836B34304F5}"/>
                </a:ext>
              </a:extLst>
            </p:cNvPr>
            <p:cNvSpPr/>
            <p:nvPr/>
          </p:nvSpPr>
          <p:spPr>
            <a:xfrm flipH="1">
              <a:off x="5943930" y="124686"/>
              <a:ext cx="661991" cy="576241"/>
            </a:xfrm>
            <a:custGeom>
              <a:avLst/>
              <a:gdLst/>
              <a:ahLst/>
              <a:cxnLst/>
              <a:rect l="l" t="t" r="r" b="b"/>
              <a:pathLst>
                <a:path w="21315" h="18554" extrusionOk="0">
                  <a:moveTo>
                    <a:pt x="10655" y="2667"/>
                  </a:moveTo>
                  <a:cubicBezTo>
                    <a:pt x="14193" y="2667"/>
                    <a:pt x="17127" y="5460"/>
                    <a:pt x="17263" y="9020"/>
                  </a:cubicBezTo>
                  <a:cubicBezTo>
                    <a:pt x="17401" y="12670"/>
                    <a:pt x="14559" y="15743"/>
                    <a:pt x="10914" y="15883"/>
                  </a:cubicBezTo>
                  <a:cubicBezTo>
                    <a:pt x="10829" y="15886"/>
                    <a:pt x="10744" y="15887"/>
                    <a:pt x="10659" y="15887"/>
                  </a:cubicBezTo>
                  <a:cubicBezTo>
                    <a:pt x="7117" y="15887"/>
                    <a:pt x="4187" y="13094"/>
                    <a:pt x="4052" y="9534"/>
                  </a:cubicBezTo>
                  <a:cubicBezTo>
                    <a:pt x="3907" y="5884"/>
                    <a:pt x="6749" y="2811"/>
                    <a:pt x="10399" y="2672"/>
                  </a:cubicBezTo>
                  <a:cubicBezTo>
                    <a:pt x="10485" y="2668"/>
                    <a:pt x="10570" y="2667"/>
                    <a:pt x="10655" y="2667"/>
                  </a:cubicBezTo>
                  <a:close/>
                  <a:moveTo>
                    <a:pt x="15893" y="0"/>
                  </a:moveTo>
                  <a:lnTo>
                    <a:pt x="5236" y="103"/>
                  </a:lnTo>
                  <a:lnTo>
                    <a:pt x="0" y="9380"/>
                  </a:lnTo>
                  <a:lnTo>
                    <a:pt x="5421" y="18554"/>
                  </a:lnTo>
                  <a:lnTo>
                    <a:pt x="16073" y="18451"/>
                  </a:lnTo>
                  <a:lnTo>
                    <a:pt x="16182" y="18266"/>
                  </a:lnTo>
                  <a:lnTo>
                    <a:pt x="21314" y="9174"/>
                  </a:lnTo>
                  <a:lnTo>
                    <a:pt x="1589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1600;p35">
              <a:extLst>
                <a:ext uri="{FF2B5EF4-FFF2-40B4-BE49-F238E27FC236}">
                  <a16:creationId xmlns:a16="http://schemas.microsoft.com/office/drawing/2014/main" id="{9A1BE964-D97B-9A6B-8CE0-C8B23EDA1597}"/>
                </a:ext>
              </a:extLst>
            </p:cNvPr>
            <p:cNvSpPr/>
            <p:nvPr/>
          </p:nvSpPr>
          <p:spPr>
            <a:xfrm flipH="1">
              <a:off x="6065461" y="207483"/>
              <a:ext cx="419121" cy="410642"/>
            </a:xfrm>
            <a:custGeom>
              <a:avLst/>
              <a:gdLst/>
              <a:ahLst/>
              <a:cxnLst/>
              <a:rect l="l" t="t" r="r" b="b"/>
              <a:pathLst>
                <a:path w="13495" h="13222" extrusionOk="0">
                  <a:moveTo>
                    <a:pt x="6748" y="1"/>
                  </a:moveTo>
                  <a:cubicBezTo>
                    <a:pt x="6663" y="1"/>
                    <a:pt x="6578" y="2"/>
                    <a:pt x="6492" y="6"/>
                  </a:cubicBezTo>
                  <a:cubicBezTo>
                    <a:pt x="2842" y="145"/>
                    <a:pt x="0" y="3218"/>
                    <a:pt x="145" y="6868"/>
                  </a:cubicBezTo>
                  <a:cubicBezTo>
                    <a:pt x="280" y="10428"/>
                    <a:pt x="3210" y="13221"/>
                    <a:pt x="6752" y="13221"/>
                  </a:cubicBezTo>
                  <a:cubicBezTo>
                    <a:pt x="6837" y="13221"/>
                    <a:pt x="6922" y="13220"/>
                    <a:pt x="7007" y="13217"/>
                  </a:cubicBezTo>
                  <a:cubicBezTo>
                    <a:pt x="10652" y="13077"/>
                    <a:pt x="13494" y="10004"/>
                    <a:pt x="13356" y="6354"/>
                  </a:cubicBezTo>
                  <a:cubicBezTo>
                    <a:pt x="13220" y="2794"/>
                    <a:pt x="10286" y="1"/>
                    <a:pt x="67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1601;p35">
              <a:extLst>
                <a:ext uri="{FF2B5EF4-FFF2-40B4-BE49-F238E27FC236}">
                  <a16:creationId xmlns:a16="http://schemas.microsoft.com/office/drawing/2014/main" id="{A4C12DCB-F4A9-4F97-9D9A-94E3E57A7412}"/>
                </a:ext>
              </a:extLst>
            </p:cNvPr>
            <p:cNvSpPr/>
            <p:nvPr/>
          </p:nvSpPr>
          <p:spPr>
            <a:xfrm flipH="1">
              <a:off x="5936601" y="118257"/>
              <a:ext cx="676681" cy="589254"/>
            </a:xfrm>
            <a:custGeom>
              <a:avLst/>
              <a:gdLst/>
              <a:ahLst/>
              <a:cxnLst/>
              <a:rect l="l" t="t" r="r" b="b"/>
              <a:pathLst>
                <a:path w="21788" h="18973" extrusionOk="0">
                  <a:moveTo>
                    <a:pt x="16011" y="412"/>
                  </a:moveTo>
                  <a:lnTo>
                    <a:pt x="21309" y="9381"/>
                  </a:lnTo>
                  <a:lnTo>
                    <a:pt x="16238" y="18375"/>
                  </a:lnTo>
                  <a:lnTo>
                    <a:pt x="16191" y="18458"/>
                  </a:lnTo>
                  <a:lnTo>
                    <a:pt x="5772" y="18556"/>
                  </a:lnTo>
                  <a:lnTo>
                    <a:pt x="473" y="9587"/>
                  </a:lnTo>
                  <a:lnTo>
                    <a:pt x="5596" y="511"/>
                  </a:lnTo>
                  <a:lnTo>
                    <a:pt x="16011" y="412"/>
                  </a:lnTo>
                  <a:close/>
                  <a:moveTo>
                    <a:pt x="16248" y="1"/>
                  </a:moveTo>
                  <a:lnTo>
                    <a:pt x="5354" y="103"/>
                  </a:lnTo>
                  <a:lnTo>
                    <a:pt x="0" y="9593"/>
                  </a:lnTo>
                  <a:lnTo>
                    <a:pt x="5539" y="18972"/>
                  </a:lnTo>
                  <a:lnTo>
                    <a:pt x="16429" y="18865"/>
                  </a:lnTo>
                  <a:lnTo>
                    <a:pt x="21787" y="9377"/>
                  </a:lnTo>
                  <a:lnTo>
                    <a:pt x="16248"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602;p35">
              <a:extLst>
                <a:ext uri="{FF2B5EF4-FFF2-40B4-BE49-F238E27FC236}">
                  <a16:creationId xmlns:a16="http://schemas.microsoft.com/office/drawing/2014/main" id="{3F32E6DF-2868-493E-3350-B81CF4DF075C}"/>
                </a:ext>
              </a:extLst>
            </p:cNvPr>
            <p:cNvSpPr/>
            <p:nvPr/>
          </p:nvSpPr>
          <p:spPr>
            <a:xfrm flipH="1">
              <a:off x="5903505" y="-169235"/>
              <a:ext cx="214110" cy="297624"/>
            </a:xfrm>
            <a:custGeom>
              <a:avLst/>
              <a:gdLst/>
              <a:ahLst/>
              <a:cxnLst/>
              <a:rect l="l" t="t" r="r" b="b"/>
              <a:pathLst>
                <a:path w="6894" h="9583" extrusionOk="0">
                  <a:moveTo>
                    <a:pt x="6554" y="1"/>
                  </a:moveTo>
                  <a:lnTo>
                    <a:pt x="0" y="9346"/>
                  </a:lnTo>
                  <a:lnTo>
                    <a:pt x="335" y="9583"/>
                  </a:lnTo>
                  <a:lnTo>
                    <a:pt x="6894" y="238"/>
                  </a:lnTo>
                  <a:lnTo>
                    <a:pt x="655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603;p35">
              <a:extLst>
                <a:ext uri="{FF2B5EF4-FFF2-40B4-BE49-F238E27FC236}">
                  <a16:creationId xmlns:a16="http://schemas.microsoft.com/office/drawing/2014/main" id="{813E319C-65B6-3AEE-4870-430893775CD9}"/>
                </a:ext>
              </a:extLst>
            </p:cNvPr>
            <p:cNvSpPr/>
            <p:nvPr/>
          </p:nvSpPr>
          <p:spPr>
            <a:xfrm flipH="1">
              <a:off x="5845925" y="684577"/>
              <a:ext cx="264827" cy="254454"/>
            </a:xfrm>
            <a:custGeom>
              <a:avLst/>
              <a:gdLst/>
              <a:ahLst/>
              <a:cxnLst/>
              <a:rect l="l" t="t" r="r" b="b"/>
              <a:pathLst>
                <a:path w="8527" h="8193" extrusionOk="0">
                  <a:moveTo>
                    <a:pt x="283" y="1"/>
                  </a:moveTo>
                  <a:lnTo>
                    <a:pt x="1" y="300"/>
                  </a:lnTo>
                  <a:lnTo>
                    <a:pt x="8238" y="8193"/>
                  </a:lnTo>
                  <a:lnTo>
                    <a:pt x="8526" y="7899"/>
                  </a:lnTo>
                  <a:lnTo>
                    <a:pt x="283"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2" name="Google Shape;1611;p36">
            <a:extLst>
              <a:ext uri="{FF2B5EF4-FFF2-40B4-BE49-F238E27FC236}">
                <a16:creationId xmlns:a16="http://schemas.microsoft.com/office/drawing/2014/main" id="{F390192C-3F9F-F177-F58B-1FC41C91C439}"/>
              </a:ext>
            </a:extLst>
          </p:cNvPr>
          <p:cNvSpPr txBox="1">
            <a:spLocks noGrp="1"/>
          </p:cNvSpPr>
          <p:nvPr>
            <p:ph type="title"/>
          </p:nvPr>
        </p:nvSpPr>
        <p:spPr>
          <a:xfrm>
            <a:off x="3763625" y="2029475"/>
            <a:ext cx="4459500" cy="16185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sz="4900" dirty="0"/>
              <a:t>Introductory Question</a:t>
            </a:r>
            <a:endParaRPr sz="4900" dirty="0"/>
          </a:p>
        </p:txBody>
      </p:sp>
      <p:sp>
        <p:nvSpPr>
          <p:cNvPr id="3" name="Google Shape;1612;p36">
            <a:extLst>
              <a:ext uri="{FF2B5EF4-FFF2-40B4-BE49-F238E27FC236}">
                <a16:creationId xmlns:a16="http://schemas.microsoft.com/office/drawing/2014/main" id="{13B2A29C-3917-3F1C-4754-9F0ECABF3C2C}"/>
              </a:ext>
            </a:extLst>
          </p:cNvPr>
          <p:cNvSpPr txBox="1">
            <a:spLocks/>
          </p:cNvSpPr>
          <p:nvPr/>
        </p:nvSpPr>
        <p:spPr>
          <a:xfrm>
            <a:off x="6388925" y="757175"/>
            <a:ext cx="1834200" cy="12723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 sz="9400" dirty="0"/>
              <a:t>01</a:t>
            </a:r>
          </a:p>
        </p:txBody>
      </p:sp>
      <p:sp>
        <p:nvSpPr>
          <p:cNvPr id="4" name="Google Shape;1613;p36">
            <a:extLst>
              <a:ext uri="{FF2B5EF4-FFF2-40B4-BE49-F238E27FC236}">
                <a16:creationId xmlns:a16="http://schemas.microsoft.com/office/drawing/2014/main" id="{BD9E412A-580E-C06C-75F5-27588A41E46B}"/>
              </a:ext>
            </a:extLst>
          </p:cNvPr>
          <p:cNvSpPr txBox="1">
            <a:spLocks/>
          </p:cNvSpPr>
          <p:nvPr/>
        </p:nvSpPr>
        <p:spPr>
          <a:xfrm>
            <a:off x="3789275" y="3647975"/>
            <a:ext cx="4408200" cy="561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0" lvl="0" indent="0" algn="r" rtl="0">
              <a:spcBef>
                <a:spcPts val="0"/>
              </a:spcBef>
              <a:spcAft>
                <a:spcPts val="1600"/>
              </a:spcAft>
              <a:buNone/>
            </a:pPr>
            <a:r>
              <a:rPr lang="en-US" dirty="0"/>
              <a:t>A reflection question.</a:t>
            </a:r>
          </a:p>
        </p:txBody>
      </p:sp>
    </p:spTree>
    <p:extLst>
      <p:ext uri="{BB962C8B-B14F-4D97-AF65-F5344CB8AC3E}">
        <p14:creationId xmlns:p14="http://schemas.microsoft.com/office/powerpoint/2010/main" val="881176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105" name="Google Shape;1627;p37">
            <a:extLst>
              <a:ext uri="{FF2B5EF4-FFF2-40B4-BE49-F238E27FC236}">
                <a16:creationId xmlns:a16="http://schemas.microsoft.com/office/drawing/2014/main" id="{310912F7-E894-33A3-DE10-CBFC1922370E}"/>
              </a:ext>
            </a:extLst>
          </p:cNvPr>
          <p:cNvSpPr txBox="1">
            <a:spLocks noGrp="1"/>
          </p:cNvSpPr>
          <p:nvPr>
            <p:ph type="title"/>
          </p:nvPr>
        </p:nvSpPr>
        <p:spPr>
          <a:xfrm>
            <a:off x="295246" y="185453"/>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tx1"/>
                </a:solidFill>
              </a:rPr>
              <a:t>Introductory Question</a:t>
            </a:r>
            <a:endParaRPr dirty="0">
              <a:solidFill>
                <a:schemeClr val="tx1"/>
              </a:solidFill>
            </a:endParaRPr>
          </a:p>
        </p:txBody>
      </p:sp>
      <p:sp>
        <p:nvSpPr>
          <p:cNvPr id="106" name="Google Shape;1628;p37">
            <a:extLst>
              <a:ext uri="{FF2B5EF4-FFF2-40B4-BE49-F238E27FC236}">
                <a16:creationId xmlns:a16="http://schemas.microsoft.com/office/drawing/2014/main" id="{BB356CD8-F76F-D671-894A-068F2B8FFAED}"/>
              </a:ext>
            </a:extLst>
          </p:cNvPr>
          <p:cNvSpPr txBox="1">
            <a:spLocks noGrp="1"/>
          </p:cNvSpPr>
          <p:nvPr>
            <p:ph type="body" idx="1"/>
          </p:nvPr>
        </p:nvSpPr>
        <p:spPr>
          <a:xfrm>
            <a:off x="295246" y="956180"/>
            <a:ext cx="6955268" cy="34164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dirty="0">
                <a:solidFill>
                  <a:schemeClr val="tx1"/>
                </a:solidFill>
              </a:rPr>
              <a:t>While I hand out your 3D-printed hooks, think about the following question: </a:t>
            </a:r>
            <a:endParaRPr dirty="0">
              <a:solidFill>
                <a:schemeClr val="tx1"/>
              </a:solidFill>
            </a:endParaRPr>
          </a:p>
          <a:p>
            <a:pPr marL="0" lvl="0" indent="0" algn="l" rtl="0">
              <a:lnSpc>
                <a:spcPct val="150000"/>
              </a:lnSpc>
              <a:spcBef>
                <a:spcPts val="1600"/>
              </a:spcBef>
              <a:spcAft>
                <a:spcPts val="0"/>
              </a:spcAft>
              <a:buNone/>
            </a:pPr>
            <a:r>
              <a:rPr lang="en" dirty="0">
                <a:solidFill>
                  <a:schemeClr val="tx1"/>
                </a:solidFill>
              </a:rPr>
              <a:t>What are the benefits of 3D printing? What else can it be used for? What problems can it solve?</a:t>
            </a:r>
            <a:endParaRPr baseline="30000" dirty="0">
              <a:solidFill>
                <a:schemeClr val="tx1"/>
              </a:solidFill>
            </a:endParaRPr>
          </a:p>
          <a:p>
            <a:pPr marL="0" lvl="0" indent="0" algn="l" rtl="0">
              <a:lnSpc>
                <a:spcPct val="150000"/>
              </a:lnSpc>
              <a:spcBef>
                <a:spcPts val="1600"/>
              </a:spcBef>
              <a:spcAft>
                <a:spcPts val="1600"/>
              </a:spcAft>
              <a:buNone/>
            </a:pPr>
            <a:r>
              <a:rPr lang="en" dirty="0">
                <a:solidFill>
                  <a:schemeClr val="tx1"/>
                </a:solidFill>
              </a:rPr>
              <a:t>Discuss in your groups for </a:t>
            </a:r>
            <a:r>
              <a:rPr lang="en" b="1" dirty="0">
                <a:solidFill>
                  <a:schemeClr val="tx1"/>
                </a:solidFill>
              </a:rPr>
              <a:t>two minutes</a:t>
            </a:r>
            <a:r>
              <a:rPr lang="en" dirty="0">
                <a:solidFill>
                  <a:schemeClr val="tx1"/>
                </a:solidFill>
              </a:rPr>
              <a:t> and then we will discuss as a class.</a:t>
            </a:r>
            <a:endParaRPr dirty="0">
              <a:solidFill>
                <a:schemeClr val="tx1"/>
              </a:solidFill>
            </a:endParaRPr>
          </a:p>
        </p:txBody>
      </p:sp>
      <p:sp>
        <p:nvSpPr>
          <p:cNvPr id="107" name="Google Shape;1629;p37">
            <a:extLst>
              <a:ext uri="{FF2B5EF4-FFF2-40B4-BE49-F238E27FC236}">
                <a16:creationId xmlns:a16="http://schemas.microsoft.com/office/drawing/2014/main" id="{56B711E5-3455-2E1A-757F-41DC060E4F04}"/>
              </a:ext>
            </a:extLst>
          </p:cNvPr>
          <p:cNvSpPr txBox="1"/>
          <p:nvPr/>
        </p:nvSpPr>
        <p:spPr>
          <a:xfrm>
            <a:off x="1634695" y="4416094"/>
            <a:ext cx="1257000" cy="1617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 sz="500">
                <a:solidFill>
                  <a:schemeClr val="tx1"/>
                </a:solidFill>
                <a:latin typeface="Encode Sans Black"/>
                <a:ea typeface="Encode Sans Black"/>
                <a:cs typeface="Encode Sans Black"/>
                <a:sym typeface="Encode Sans Black"/>
              </a:rPr>
              <a:t>Introductory Question</a:t>
            </a:r>
            <a:endParaRPr sz="500">
              <a:solidFill>
                <a:schemeClr val="tx1"/>
              </a:solidFill>
              <a:latin typeface="Encode Sans Black"/>
              <a:ea typeface="Encode Sans Black"/>
              <a:cs typeface="Encode Sans Black"/>
              <a:sym typeface="Encode Sans Black"/>
            </a:endParaRPr>
          </a:p>
        </p:txBody>
      </p:sp>
      <p:sp>
        <p:nvSpPr>
          <p:cNvPr id="108" name="Google Shape;1630;p37">
            <a:extLst>
              <a:ext uri="{FF2B5EF4-FFF2-40B4-BE49-F238E27FC236}">
                <a16:creationId xmlns:a16="http://schemas.microsoft.com/office/drawing/2014/main" id="{D700DBF7-7A42-7C4D-95FD-57FC5759439E}"/>
              </a:ext>
            </a:extLst>
          </p:cNvPr>
          <p:cNvSpPr txBox="1"/>
          <p:nvPr/>
        </p:nvSpPr>
        <p:spPr>
          <a:xfrm>
            <a:off x="2890142" y="4416094"/>
            <a:ext cx="1257000" cy="1617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 sz="500">
                <a:solidFill>
                  <a:schemeClr val="tx1"/>
                </a:solidFill>
                <a:latin typeface="Encode Sans Black"/>
                <a:ea typeface="Encode Sans Black"/>
                <a:cs typeface="Encode Sans Black"/>
                <a:sym typeface="Encode Sans Black"/>
              </a:rPr>
              <a:t>Checking Out the Prints</a:t>
            </a:r>
            <a:endParaRPr sz="500">
              <a:solidFill>
                <a:schemeClr val="tx1"/>
              </a:solidFill>
              <a:latin typeface="Encode Sans Black"/>
              <a:ea typeface="Encode Sans Black"/>
              <a:cs typeface="Encode Sans Black"/>
              <a:sym typeface="Encode Sans Black"/>
            </a:endParaRPr>
          </a:p>
        </p:txBody>
      </p:sp>
      <p:sp>
        <p:nvSpPr>
          <p:cNvPr id="109" name="Google Shape;1631;p37">
            <a:extLst>
              <a:ext uri="{FF2B5EF4-FFF2-40B4-BE49-F238E27FC236}">
                <a16:creationId xmlns:a16="http://schemas.microsoft.com/office/drawing/2014/main" id="{3DA3B181-7732-97B4-448E-575358C893A5}"/>
              </a:ext>
            </a:extLst>
          </p:cNvPr>
          <p:cNvSpPr txBox="1"/>
          <p:nvPr/>
        </p:nvSpPr>
        <p:spPr>
          <a:xfrm>
            <a:off x="5270817" y="3192418"/>
            <a:ext cx="1257000" cy="2259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endParaRPr sz="700">
              <a:solidFill>
                <a:schemeClr val="tx1"/>
              </a:solidFill>
              <a:latin typeface="Assistant"/>
              <a:ea typeface="Assistant"/>
              <a:cs typeface="Assistant"/>
              <a:sym typeface="Assistant"/>
            </a:endParaRPr>
          </a:p>
        </p:txBody>
      </p:sp>
      <p:sp>
        <p:nvSpPr>
          <p:cNvPr id="110" name="Google Shape;1632;p37">
            <a:extLst>
              <a:ext uri="{FF2B5EF4-FFF2-40B4-BE49-F238E27FC236}">
                <a16:creationId xmlns:a16="http://schemas.microsoft.com/office/drawing/2014/main" id="{7FC1BDEF-0503-9451-F7AB-DD79ADF9D369}"/>
              </a:ext>
            </a:extLst>
          </p:cNvPr>
          <p:cNvSpPr txBox="1"/>
          <p:nvPr/>
        </p:nvSpPr>
        <p:spPr>
          <a:xfrm>
            <a:off x="5402790" y="4422797"/>
            <a:ext cx="1257000" cy="1617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 sz="500">
                <a:solidFill>
                  <a:schemeClr val="tx1"/>
                </a:solidFill>
                <a:latin typeface="Encode Sans Black"/>
                <a:ea typeface="Encode Sans Black"/>
                <a:cs typeface="Encode Sans Black"/>
                <a:sym typeface="Encode Sans Black"/>
              </a:rPr>
              <a:t>Testing the Prints</a:t>
            </a:r>
            <a:endParaRPr sz="500">
              <a:solidFill>
                <a:schemeClr val="tx1"/>
              </a:solidFill>
              <a:latin typeface="Encode Sans Black"/>
              <a:ea typeface="Encode Sans Black"/>
              <a:cs typeface="Encode Sans Black"/>
              <a:sym typeface="Encode Sans Black"/>
            </a:endParaRPr>
          </a:p>
        </p:txBody>
      </p:sp>
      <p:sp>
        <p:nvSpPr>
          <p:cNvPr id="111" name="Google Shape;1633;p37">
            <a:extLst>
              <a:ext uri="{FF2B5EF4-FFF2-40B4-BE49-F238E27FC236}">
                <a16:creationId xmlns:a16="http://schemas.microsoft.com/office/drawing/2014/main" id="{B4CE759E-0945-E33B-D08E-0042C42017B9}"/>
              </a:ext>
            </a:extLst>
          </p:cNvPr>
          <p:cNvSpPr txBox="1"/>
          <p:nvPr/>
        </p:nvSpPr>
        <p:spPr>
          <a:xfrm>
            <a:off x="4630090" y="3930871"/>
            <a:ext cx="1257000" cy="2259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endParaRPr sz="700">
              <a:solidFill>
                <a:schemeClr val="tx1"/>
              </a:solidFill>
              <a:latin typeface="Assistant"/>
              <a:ea typeface="Assistant"/>
              <a:cs typeface="Assistant"/>
              <a:sym typeface="Assistant"/>
            </a:endParaRPr>
          </a:p>
        </p:txBody>
      </p:sp>
      <p:sp>
        <p:nvSpPr>
          <p:cNvPr id="112" name="Google Shape;1634;p37">
            <a:extLst>
              <a:ext uri="{FF2B5EF4-FFF2-40B4-BE49-F238E27FC236}">
                <a16:creationId xmlns:a16="http://schemas.microsoft.com/office/drawing/2014/main" id="{C24DA041-FDB9-9920-C5C6-6994049FC200}"/>
              </a:ext>
            </a:extLst>
          </p:cNvPr>
          <p:cNvSpPr txBox="1"/>
          <p:nvPr/>
        </p:nvSpPr>
        <p:spPr>
          <a:xfrm>
            <a:off x="4145793" y="4416082"/>
            <a:ext cx="1257000" cy="1617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 sz="500">
                <a:solidFill>
                  <a:schemeClr val="tx1"/>
                </a:solidFill>
                <a:latin typeface="Encode Sans Black"/>
                <a:ea typeface="Encode Sans Black"/>
                <a:cs typeface="Encode Sans Black"/>
                <a:sym typeface="Encode Sans Black"/>
              </a:rPr>
              <a:t>Discussing the Prints</a:t>
            </a:r>
            <a:endParaRPr sz="500">
              <a:solidFill>
                <a:schemeClr val="tx1"/>
              </a:solidFill>
              <a:latin typeface="Encode Sans Black"/>
              <a:ea typeface="Encode Sans Black"/>
              <a:cs typeface="Encode Sans Black"/>
              <a:sym typeface="Encode Sans Black"/>
            </a:endParaRPr>
          </a:p>
        </p:txBody>
      </p:sp>
      <p:sp>
        <p:nvSpPr>
          <p:cNvPr id="113" name="Google Shape;1635;p37">
            <a:extLst>
              <a:ext uri="{FF2B5EF4-FFF2-40B4-BE49-F238E27FC236}">
                <a16:creationId xmlns:a16="http://schemas.microsoft.com/office/drawing/2014/main" id="{E8157A63-9023-AF89-C855-E17E927999C2}"/>
              </a:ext>
            </a:extLst>
          </p:cNvPr>
          <p:cNvSpPr txBox="1"/>
          <p:nvPr/>
        </p:nvSpPr>
        <p:spPr>
          <a:xfrm>
            <a:off x="6742393" y="3192418"/>
            <a:ext cx="1257000" cy="2259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endParaRPr sz="700">
              <a:solidFill>
                <a:schemeClr val="tx1"/>
              </a:solidFill>
              <a:latin typeface="Assistant"/>
              <a:ea typeface="Assistant"/>
              <a:cs typeface="Assistant"/>
              <a:sym typeface="Assistant"/>
            </a:endParaRPr>
          </a:p>
        </p:txBody>
      </p:sp>
      <p:sp>
        <p:nvSpPr>
          <p:cNvPr id="114" name="Google Shape;1636;p37">
            <a:extLst>
              <a:ext uri="{FF2B5EF4-FFF2-40B4-BE49-F238E27FC236}">
                <a16:creationId xmlns:a16="http://schemas.microsoft.com/office/drawing/2014/main" id="{F0459E22-4E4B-F7BF-AAC7-2088DC66A09C}"/>
              </a:ext>
            </a:extLst>
          </p:cNvPr>
          <p:cNvSpPr txBox="1"/>
          <p:nvPr/>
        </p:nvSpPr>
        <p:spPr>
          <a:xfrm>
            <a:off x="2030900" y="4090454"/>
            <a:ext cx="464400" cy="3255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 sz="1500" dirty="0">
                <a:solidFill>
                  <a:schemeClr val="tx1"/>
                </a:solidFill>
                <a:latin typeface="Encode Sans Black"/>
                <a:ea typeface="Encode Sans Black"/>
                <a:cs typeface="Encode Sans Black"/>
                <a:sym typeface="Encode Sans Black"/>
              </a:rPr>
              <a:t>01</a:t>
            </a:r>
            <a:endParaRPr sz="1500" dirty="0">
              <a:solidFill>
                <a:schemeClr val="tx1"/>
              </a:solidFill>
              <a:latin typeface="Encode Sans Black"/>
              <a:ea typeface="Encode Sans Black"/>
              <a:cs typeface="Encode Sans Black"/>
              <a:sym typeface="Encode Sans Black"/>
            </a:endParaRPr>
          </a:p>
        </p:txBody>
      </p:sp>
      <p:sp>
        <p:nvSpPr>
          <p:cNvPr id="115" name="Google Shape;1637;p37">
            <a:extLst>
              <a:ext uri="{FF2B5EF4-FFF2-40B4-BE49-F238E27FC236}">
                <a16:creationId xmlns:a16="http://schemas.microsoft.com/office/drawing/2014/main" id="{B63D29CF-376D-BACF-6E72-E79B77017D0E}"/>
              </a:ext>
            </a:extLst>
          </p:cNvPr>
          <p:cNvSpPr txBox="1"/>
          <p:nvPr/>
        </p:nvSpPr>
        <p:spPr>
          <a:xfrm>
            <a:off x="3286351" y="4090454"/>
            <a:ext cx="464400" cy="3255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 sz="1500">
                <a:solidFill>
                  <a:schemeClr val="tx1"/>
                </a:solidFill>
                <a:latin typeface="Encode Sans Black"/>
                <a:ea typeface="Encode Sans Black"/>
                <a:cs typeface="Encode Sans Black"/>
                <a:sym typeface="Encode Sans Black"/>
              </a:rPr>
              <a:t>02</a:t>
            </a:r>
            <a:endParaRPr sz="1500">
              <a:solidFill>
                <a:schemeClr val="tx1"/>
              </a:solidFill>
              <a:latin typeface="Encode Sans Black"/>
              <a:ea typeface="Encode Sans Black"/>
              <a:cs typeface="Encode Sans Black"/>
              <a:sym typeface="Encode Sans Black"/>
            </a:endParaRPr>
          </a:p>
        </p:txBody>
      </p:sp>
      <p:sp>
        <p:nvSpPr>
          <p:cNvPr id="116" name="Google Shape;1638;p37">
            <a:extLst>
              <a:ext uri="{FF2B5EF4-FFF2-40B4-BE49-F238E27FC236}">
                <a16:creationId xmlns:a16="http://schemas.microsoft.com/office/drawing/2014/main" id="{05707909-F3F4-E9AC-3678-E8D3FA6E39B4}"/>
              </a:ext>
            </a:extLst>
          </p:cNvPr>
          <p:cNvSpPr txBox="1"/>
          <p:nvPr/>
        </p:nvSpPr>
        <p:spPr>
          <a:xfrm>
            <a:off x="4542001" y="4090441"/>
            <a:ext cx="464400" cy="3255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 sz="1500">
                <a:solidFill>
                  <a:schemeClr val="tx1"/>
                </a:solidFill>
                <a:latin typeface="Encode Sans Black"/>
                <a:ea typeface="Encode Sans Black"/>
                <a:cs typeface="Encode Sans Black"/>
                <a:sym typeface="Encode Sans Black"/>
              </a:rPr>
              <a:t>03</a:t>
            </a:r>
            <a:endParaRPr sz="1500">
              <a:solidFill>
                <a:schemeClr val="tx1"/>
              </a:solidFill>
              <a:latin typeface="Encode Sans Black"/>
              <a:ea typeface="Encode Sans Black"/>
              <a:cs typeface="Encode Sans Black"/>
              <a:sym typeface="Encode Sans Black"/>
            </a:endParaRPr>
          </a:p>
        </p:txBody>
      </p:sp>
      <p:sp>
        <p:nvSpPr>
          <p:cNvPr id="117" name="Google Shape;1639;p37">
            <a:extLst>
              <a:ext uri="{FF2B5EF4-FFF2-40B4-BE49-F238E27FC236}">
                <a16:creationId xmlns:a16="http://schemas.microsoft.com/office/drawing/2014/main" id="{C21EE322-4F43-57AD-ECC1-EA680720BE4C}"/>
              </a:ext>
            </a:extLst>
          </p:cNvPr>
          <p:cNvSpPr txBox="1"/>
          <p:nvPr/>
        </p:nvSpPr>
        <p:spPr>
          <a:xfrm>
            <a:off x="5798989" y="4090451"/>
            <a:ext cx="464400" cy="3255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r>
              <a:rPr lang="en" sz="1500">
                <a:solidFill>
                  <a:schemeClr val="tx1"/>
                </a:solidFill>
                <a:latin typeface="Encode Sans Black"/>
                <a:ea typeface="Encode Sans Black"/>
                <a:cs typeface="Encode Sans Black"/>
                <a:sym typeface="Encode Sans Black"/>
              </a:rPr>
              <a:t>04</a:t>
            </a:r>
            <a:endParaRPr sz="1500">
              <a:solidFill>
                <a:schemeClr val="tx1"/>
              </a:solidFill>
              <a:latin typeface="Encode Sans Black"/>
              <a:ea typeface="Encode Sans Black"/>
              <a:cs typeface="Encode Sans Black"/>
              <a:sym typeface="Encode Sans Black"/>
            </a:endParaRPr>
          </a:p>
        </p:txBody>
      </p:sp>
      <p:sp>
        <p:nvSpPr>
          <p:cNvPr id="118" name="Google Shape;1640;p37">
            <a:extLst>
              <a:ext uri="{FF2B5EF4-FFF2-40B4-BE49-F238E27FC236}">
                <a16:creationId xmlns:a16="http://schemas.microsoft.com/office/drawing/2014/main" id="{2167E624-B57D-2CF0-F977-35C3337A55DB}"/>
              </a:ext>
            </a:extLst>
          </p:cNvPr>
          <p:cNvSpPr txBox="1"/>
          <p:nvPr/>
        </p:nvSpPr>
        <p:spPr>
          <a:xfrm>
            <a:off x="6497864" y="3431851"/>
            <a:ext cx="464400" cy="325500"/>
          </a:xfrm>
          <a:prstGeom prst="rect">
            <a:avLst/>
          </a:prstGeom>
          <a:noFill/>
          <a:ln>
            <a:noFill/>
          </a:ln>
        </p:spPr>
        <p:txBody>
          <a:bodyPr spcFirstLastPara="1" wrap="square" lIns="91425" tIns="91425" rIns="91425" bIns="91425" anchor="ctr" anchorCtr="0">
            <a:noAutofit/>
          </a:bodyPr>
          <a:lstStyle/>
          <a:p>
            <a:pPr marL="0" lvl="0" indent="0" algn="ctr" rtl="0">
              <a:lnSpc>
                <a:spcPct val="150000"/>
              </a:lnSpc>
              <a:spcBef>
                <a:spcPts val="0"/>
              </a:spcBef>
              <a:spcAft>
                <a:spcPts val="0"/>
              </a:spcAft>
              <a:buNone/>
            </a:pPr>
            <a:endParaRPr sz="3100">
              <a:solidFill>
                <a:schemeClr val="tx1"/>
              </a:solidFill>
              <a:latin typeface="Encode Sans Black"/>
              <a:ea typeface="Encode Sans Black"/>
              <a:cs typeface="Encode Sans Black"/>
              <a:sym typeface="Encode Sans Black"/>
            </a:endParaRPr>
          </a:p>
        </p:txBody>
      </p:sp>
      <p:grpSp>
        <p:nvGrpSpPr>
          <p:cNvPr id="119" name="Google Shape;1641;p37">
            <a:extLst>
              <a:ext uri="{FF2B5EF4-FFF2-40B4-BE49-F238E27FC236}">
                <a16:creationId xmlns:a16="http://schemas.microsoft.com/office/drawing/2014/main" id="{91DAA639-2247-101B-F709-B892243E9612}"/>
              </a:ext>
            </a:extLst>
          </p:cNvPr>
          <p:cNvGrpSpPr/>
          <p:nvPr/>
        </p:nvGrpSpPr>
        <p:grpSpPr>
          <a:xfrm>
            <a:off x="7194200" y="3200950"/>
            <a:ext cx="1823815" cy="1358496"/>
            <a:chOff x="4972436" y="1171675"/>
            <a:chExt cx="3697173" cy="2826078"/>
          </a:xfrm>
        </p:grpSpPr>
        <p:sp>
          <p:nvSpPr>
            <p:cNvPr id="120" name="Google Shape;1642;p37">
              <a:extLst>
                <a:ext uri="{FF2B5EF4-FFF2-40B4-BE49-F238E27FC236}">
                  <a16:creationId xmlns:a16="http://schemas.microsoft.com/office/drawing/2014/main" id="{EE15FF39-9736-64A0-54A8-58D5B6CFB6F4}"/>
                </a:ext>
              </a:extLst>
            </p:cNvPr>
            <p:cNvSpPr/>
            <p:nvPr/>
          </p:nvSpPr>
          <p:spPr>
            <a:xfrm>
              <a:off x="5065825" y="1253975"/>
              <a:ext cx="3534300" cy="2197200"/>
            </a:xfrm>
            <a:prstGeom prst="rect">
              <a:avLst/>
            </a:prstGeom>
            <a:solidFill>
              <a:srgbClr val="D4EBD0"/>
            </a:solidFill>
            <a:ln>
              <a:noFill/>
            </a:ln>
          </p:spPr>
          <p:txBody>
            <a:bodyPr spcFirstLastPara="1" wrap="square" lIns="91425" tIns="91425" rIns="91425" bIns="91425" anchor="ctr" anchorCtr="0">
              <a:noAutofit/>
            </a:bodyPr>
            <a:lstStyle/>
            <a:p>
              <a:pPr marL="0" lvl="0" indent="0" algn="l" rtl="0">
                <a:lnSpc>
                  <a:spcPct val="150000"/>
                </a:lnSpc>
                <a:spcBef>
                  <a:spcPts val="0"/>
                </a:spcBef>
                <a:spcAft>
                  <a:spcPts val="0"/>
                </a:spcAft>
                <a:buNone/>
              </a:pPr>
              <a:endParaRPr>
                <a:solidFill>
                  <a:schemeClr val="tx1"/>
                </a:solidFill>
              </a:endParaRPr>
            </a:p>
          </p:txBody>
        </p:sp>
        <p:grpSp>
          <p:nvGrpSpPr>
            <p:cNvPr id="121" name="Google Shape;1643;p37">
              <a:extLst>
                <a:ext uri="{FF2B5EF4-FFF2-40B4-BE49-F238E27FC236}">
                  <a16:creationId xmlns:a16="http://schemas.microsoft.com/office/drawing/2014/main" id="{C0E4B75D-49FB-5128-5B0D-0C14113A2175}"/>
                </a:ext>
              </a:extLst>
            </p:cNvPr>
            <p:cNvGrpSpPr/>
            <p:nvPr/>
          </p:nvGrpSpPr>
          <p:grpSpPr>
            <a:xfrm>
              <a:off x="6174729" y="3511804"/>
              <a:ext cx="1295997" cy="485949"/>
              <a:chOff x="6186183" y="3515973"/>
              <a:chExt cx="1273207" cy="477404"/>
            </a:xfrm>
          </p:grpSpPr>
          <p:sp>
            <p:nvSpPr>
              <p:cNvPr id="140" name="Google Shape;1644;p37">
                <a:extLst>
                  <a:ext uri="{FF2B5EF4-FFF2-40B4-BE49-F238E27FC236}">
                    <a16:creationId xmlns:a16="http://schemas.microsoft.com/office/drawing/2014/main" id="{8FF9FAA0-3410-8E4F-4C3C-E0EBE25A9E14}"/>
                  </a:ext>
                </a:extLst>
              </p:cNvPr>
              <p:cNvSpPr/>
              <p:nvPr/>
            </p:nvSpPr>
            <p:spPr>
              <a:xfrm flipH="1">
                <a:off x="7125532" y="3594865"/>
                <a:ext cx="309346" cy="378385"/>
              </a:xfrm>
              <a:custGeom>
                <a:avLst/>
                <a:gdLst/>
                <a:ahLst/>
                <a:cxnLst/>
                <a:rect l="l" t="t" r="r" b="b"/>
                <a:pathLst>
                  <a:path w="15991" h="18395" extrusionOk="0">
                    <a:moveTo>
                      <a:pt x="1325" y="15800"/>
                    </a:moveTo>
                    <a:cubicBezTo>
                      <a:pt x="2082" y="15098"/>
                      <a:pt x="4341" y="13522"/>
                      <a:pt x="5354" y="12612"/>
                    </a:cubicBezTo>
                    <a:cubicBezTo>
                      <a:pt x="6368" y="11702"/>
                      <a:pt x="6856" y="11031"/>
                      <a:pt x="7406" y="10341"/>
                    </a:cubicBezTo>
                    <a:cubicBezTo>
                      <a:pt x="7956" y="9651"/>
                      <a:pt x="8176" y="9340"/>
                      <a:pt x="8652" y="8473"/>
                    </a:cubicBezTo>
                    <a:cubicBezTo>
                      <a:pt x="9128" y="7606"/>
                      <a:pt x="9849" y="6220"/>
                      <a:pt x="10264" y="5139"/>
                    </a:cubicBezTo>
                    <a:cubicBezTo>
                      <a:pt x="10679" y="4058"/>
                      <a:pt x="10948" y="2702"/>
                      <a:pt x="11143" y="1988"/>
                    </a:cubicBezTo>
                    <a:cubicBezTo>
                      <a:pt x="11338" y="1274"/>
                      <a:pt x="11241" y="1067"/>
                      <a:pt x="11436" y="853"/>
                    </a:cubicBezTo>
                    <a:cubicBezTo>
                      <a:pt x="11631" y="639"/>
                      <a:pt x="11558" y="-845"/>
                      <a:pt x="12315" y="706"/>
                    </a:cubicBezTo>
                    <a:cubicBezTo>
                      <a:pt x="13072" y="2257"/>
                      <a:pt x="16162" y="7838"/>
                      <a:pt x="15979" y="10158"/>
                    </a:cubicBezTo>
                    <a:cubicBezTo>
                      <a:pt x="15796" y="12478"/>
                      <a:pt x="13756" y="13577"/>
                      <a:pt x="11216" y="14627"/>
                    </a:cubicBezTo>
                    <a:cubicBezTo>
                      <a:pt x="8676" y="15677"/>
                      <a:pt x="2461" y="15836"/>
                      <a:pt x="739" y="16459"/>
                    </a:cubicBezTo>
                    <a:cubicBezTo>
                      <a:pt x="-983" y="17082"/>
                      <a:pt x="873" y="18303"/>
                      <a:pt x="885" y="18364"/>
                    </a:cubicBezTo>
                    <a:cubicBezTo>
                      <a:pt x="897" y="18425"/>
                      <a:pt x="739" y="17252"/>
                      <a:pt x="812" y="16825"/>
                    </a:cubicBezTo>
                    <a:cubicBezTo>
                      <a:pt x="885" y="16398"/>
                      <a:pt x="568" y="16502"/>
                      <a:pt x="1325" y="15800"/>
                    </a:cubicBezTo>
                    <a:close/>
                  </a:path>
                </a:pathLst>
              </a:custGeom>
              <a:solidFill>
                <a:srgbClr val="D4EBD0"/>
              </a:solidFill>
              <a:ln>
                <a:noFill/>
              </a:ln>
            </p:spPr>
          </p:sp>
          <p:sp>
            <p:nvSpPr>
              <p:cNvPr id="141" name="Google Shape;1645;p37">
                <a:extLst>
                  <a:ext uri="{FF2B5EF4-FFF2-40B4-BE49-F238E27FC236}">
                    <a16:creationId xmlns:a16="http://schemas.microsoft.com/office/drawing/2014/main" id="{617B683E-9013-EA20-A489-938A2E36D5B6}"/>
                  </a:ext>
                </a:extLst>
              </p:cNvPr>
              <p:cNvSpPr/>
              <p:nvPr/>
            </p:nvSpPr>
            <p:spPr>
              <a:xfrm>
                <a:off x="6207065" y="3613098"/>
                <a:ext cx="309346" cy="355805"/>
              </a:xfrm>
              <a:custGeom>
                <a:avLst/>
                <a:gdLst/>
                <a:ahLst/>
                <a:cxnLst/>
                <a:rect l="l" t="t" r="r" b="b"/>
                <a:pathLst>
                  <a:path w="15991" h="18395" extrusionOk="0">
                    <a:moveTo>
                      <a:pt x="1325" y="15800"/>
                    </a:moveTo>
                    <a:cubicBezTo>
                      <a:pt x="2082" y="15098"/>
                      <a:pt x="4341" y="13522"/>
                      <a:pt x="5354" y="12612"/>
                    </a:cubicBezTo>
                    <a:cubicBezTo>
                      <a:pt x="6368" y="11702"/>
                      <a:pt x="6856" y="11031"/>
                      <a:pt x="7406" y="10341"/>
                    </a:cubicBezTo>
                    <a:cubicBezTo>
                      <a:pt x="7956" y="9651"/>
                      <a:pt x="8176" y="9340"/>
                      <a:pt x="8652" y="8473"/>
                    </a:cubicBezTo>
                    <a:cubicBezTo>
                      <a:pt x="9128" y="7606"/>
                      <a:pt x="9849" y="6220"/>
                      <a:pt x="10264" y="5139"/>
                    </a:cubicBezTo>
                    <a:cubicBezTo>
                      <a:pt x="10679" y="4058"/>
                      <a:pt x="10948" y="2702"/>
                      <a:pt x="11143" y="1988"/>
                    </a:cubicBezTo>
                    <a:cubicBezTo>
                      <a:pt x="11338" y="1274"/>
                      <a:pt x="11241" y="1067"/>
                      <a:pt x="11436" y="853"/>
                    </a:cubicBezTo>
                    <a:cubicBezTo>
                      <a:pt x="11631" y="639"/>
                      <a:pt x="11558" y="-845"/>
                      <a:pt x="12315" y="706"/>
                    </a:cubicBezTo>
                    <a:cubicBezTo>
                      <a:pt x="13072" y="2257"/>
                      <a:pt x="16162" y="7838"/>
                      <a:pt x="15979" y="10158"/>
                    </a:cubicBezTo>
                    <a:cubicBezTo>
                      <a:pt x="15796" y="12478"/>
                      <a:pt x="13756" y="13577"/>
                      <a:pt x="11216" y="14627"/>
                    </a:cubicBezTo>
                    <a:cubicBezTo>
                      <a:pt x="8676" y="15677"/>
                      <a:pt x="2461" y="15836"/>
                      <a:pt x="739" y="16459"/>
                    </a:cubicBezTo>
                    <a:cubicBezTo>
                      <a:pt x="-983" y="17082"/>
                      <a:pt x="873" y="18303"/>
                      <a:pt x="885" y="18364"/>
                    </a:cubicBezTo>
                    <a:cubicBezTo>
                      <a:pt x="897" y="18425"/>
                      <a:pt x="739" y="17252"/>
                      <a:pt x="812" y="16825"/>
                    </a:cubicBezTo>
                    <a:cubicBezTo>
                      <a:pt x="885" y="16398"/>
                      <a:pt x="568" y="16502"/>
                      <a:pt x="1325" y="15800"/>
                    </a:cubicBezTo>
                    <a:close/>
                  </a:path>
                </a:pathLst>
              </a:custGeom>
              <a:solidFill>
                <a:srgbClr val="D4EBD0"/>
              </a:solidFill>
              <a:ln>
                <a:noFill/>
              </a:ln>
            </p:spPr>
          </p:sp>
          <p:sp>
            <p:nvSpPr>
              <p:cNvPr id="142" name="Google Shape;1646;p37">
                <a:extLst>
                  <a:ext uri="{FF2B5EF4-FFF2-40B4-BE49-F238E27FC236}">
                    <a16:creationId xmlns:a16="http://schemas.microsoft.com/office/drawing/2014/main" id="{81A58C25-7EE6-1467-35FD-B9CAF5ADCD5A}"/>
                  </a:ext>
                </a:extLst>
              </p:cNvPr>
              <p:cNvSpPr/>
              <p:nvPr/>
            </p:nvSpPr>
            <p:spPr>
              <a:xfrm>
                <a:off x="6442905" y="3531808"/>
                <a:ext cx="759000" cy="143400"/>
              </a:xfrm>
              <a:prstGeom prst="rect">
                <a:avLst/>
              </a:prstGeom>
              <a:solidFill>
                <a:srgbClr val="D4EBD0"/>
              </a:solidFill>
              <a:ln w="9525" cap="flat" cmpd="sng">
                <a:solidFill>
                  <a:srgbClr val="666666"/>
                </a:solidFill>
                <a:prstDash val="solid"/>
                <a:round/>
                <a:headEnd type="none" w="sm" len="sm"/>
                <a:tailEnd type="none" w="sm" len="sm"/>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43" name="Google Shape;1647;p37">
                <a:extLst>
                  <a:ext uri="{FF2B5EF4-FFF2-40B4-BE49-F238E27FC236}">
                    <a16:creationId xmlns:a16="http://schemas.microsoft.com/office/drawing/2014/main" id="{65939735-A420-9144-8B82-994ED9E3518F}"/>
                  </a:ext>
                </a:extLst>
              </p:cNvPr>
              <p:cNvSpPr/>
              <p:nvPr/>
            </p:nvSpPr>
            <p:spPr>
              <a:xfrm>
                <a:off x="6373742" y="3779238"/>
                <a:ext cx="22" cy="1833"/>
              </a:xfrm>
              <a:custGeom>
                <a:avLst/>
                <a:gdLst/>
                <a:ahLst/>
                <a:cxnLst/>
                <a:rect l="l" t="t" r="r" b="b"/>
                <a:pathLst>
                  <a:path w="1" h="82" extrusionOk="0">
                    <a:moveTo>
                      <a:pt x="1" y="81"/>
                    </a:moveTo>
                    <a:lnTo>
                      <a:pt x="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44" name="Google Shape;1648;p37">
                <a:extLst>
                  <a:ext uri="{FF2B5EF4-FFF2-40B4-BE49-F238E27FC236}">
                    <a16:creationId xmlns:a16="http://schemas.microsoft.com/office/drawing/2014/main" id="{4943FF7A-5CF9-AC15-5F2B-B4FB2963EB36}"/>
                  </a:ext>
                </a:extLst>
              </p:cNvPr>
              <p:cNvSpPr/>
              <p:nvPr/>
            </p:nvSpPr>
            <p:spPr>
              <a:xfrm>
                <a:off x="6346692" y="3813503"/>
                <a:ext cx="1833" cy="5432"/>
              </a:xfrm>
              <a:custGeom>
                <a:avLst/>
                <a:gdLst/>
                <a:ahLst/>
                <a:cxnLst/>
                <a:rect l="l" t="t" r="r" b="b"/>
                <a:pathLst>
                  <a:path w="82" h="243" extrusionOk="0">
                    <a:moveTo>
                      <a:pt x="1" y="243"/>
                    </a:moveTo>
                    <a:lnTo>
                      <a:pt x="8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45" name="Google Shape;1649;p37">
                <a:extLst>
                  <a:ext uri="{FF2B5EF4-FFF2-40B4-BE49-F238E27FC236}">
                    <a16:creationId xmlns:a16="http://schemas.microsoft.com/office/drawing/2014/main" id="{8EA7756C-C5BB-FA24-49DE-3B8A96F90DEB}"/>
                  </a:ext>
                </a:extLst>
              </p:cNvPr>
              <p:cNvSpPr/>
              <p:nvPr/>
            </p:nvSpPr>
            <p:spPr>
              <a:xfrm>
                <a:off x="7293519" y="3813503"/>
                <a:ext cx="3644" cy="3621"/>
              </a:xfrm>
              <a:custGeom>
                <a:avLst/>
                <a:gdLst/>
                <a:ahLst/>
                <a:cxnLst/>
                <a:rect l="l" t="t" r="r" b="b"/>
                <a:pathLst>
                  <a:path w="163" h="162" extrusionOk="0">
                    <a:moveTo>
                      <a:pt x="1" y="1"/>
                    </a:moveTo>
                    <a:lnTo>
                      <a:pt x="162" y="162"/>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46" name="Google Shape;1650;p37">
                <a:extLst>
                  <a:ext uri="{FF2B5EF4-FFF2-40B4-BE49-F238E27FC236}">
                    <a16:creationId xmlns:a16="http://schemas.microsoft.com/office/drawing/2014/main" id="{98BE3806-6F32-8A01-AED6-D0027EAB2CFD}"/>
                  </a:ext>
                </a:extLst>
              </p:cNvPr>
              <p:cNvSpPr/>
              <p:nvPr/>
            </p:nvSpPr>
            <p:spPr>
              <a:xfrm>
                <a:off x="7270091" y="3781048"/>
                <a:ext cx="22" cy="1833"/>
              </a:xfrm>
              <a:custGeom>
                <a:avLst/>
                <a:gdLst/>
                <a:ahLst/>
                <a:cxnLst/>
                <a:rect l="l" t="t" r="r" b="b"/>
                <a:pathLst>
                  <a:path w="1" h="82" extrusionOk="0">
                    <a:moveTo>
                      <a:pt x="0" y="0"/>
                    </a:moveTo>
                    <a:lnTo>
                      <a:pt x="0" y="81"/>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47" name="Google Shape;1651;p37">
                <a:extLst>
                  <a:ext uri="{FF2B5EF4-FFF2-40B4-BE49-F238E27FC236}">
                    <a16:creationId xmlns:a16="http://schemas.microsoft.com/office/drawing/2014/main" id="{A4FF7FC6-B023-F28C-1B2B-F8C45B0B9E01}"/>
                  </a:ext>
                </a:extLst>
              </p:cNvPr>
              <p:cNvSpPr/>
              <p:nvPr/>
            </p:nvSpPr>
            <p:spPr>
              <a:xfrm>
                <a:off x="6391782" y="3515973"/>
                <a:ext cx="858477" cy="232645"/>
              </a:xfrm>
              <a:custGeom>
                <a:avLst/>
                <a:gdLst/>
                <a:ahLst/>
                <a:cxnLst/>
                <a:rect l="l" t="t" r="r" b="b"/>
                <a:pathLst>
                  <a:path w="38402" h="10408" extrusionOk="0">
                    <a:moveTo>
                      <a:pt x="2017" y="0"/>
                    </a:moveTo>
                    <a:lnTo>
                      <a:pt x="1291" y="6616"/>
                    </a:lnTo>
                    <a:cubicBezTo>
                      <a:pt x="1049" y="7906"/>
                      <a:pt x="565" y="9197"/>
                      <a:pt x="0" y="10407"/>
                    </a:cubicBezTo>
                    <a:lnTo>
                      <a:pt x="81" y="10246"/>
                    </a:lnTo>
                    <a:lnTo>
                      <a:pt x="38327" y="10246"/>
                    </a:lnTo>
                    <a:cubicBezTo>
                      <a:pt x="37794" y="9083"/>
                      <a:pt x="37342" y="7849"/>
                      <a:pt x="37111" y="6616"/>
                    </a:cubicBezTo>
                    <a:lnTo>
                      <a:pt x="36465" y="565"/>
                    </a:lnTo>
                    <a:cubicBezTo>
                      <a:pt x="32270" y="3066"/>
                      <a:pt x="27591" y="4679"/>
                      <a:pt x="22670" y="5244"/>
                    </a:cubicBezTo>
                    <a:cubicBezTo>
                      <a:pt x="21500" y="5345"/>
                      <a:pt x="20331" y="5395"/>
                      <a:pt x="19163" y="5395"/>
                    </a:cubicBezTo>
                    <a:cubicBezTo>
                      <a:pt x="15661" y="5395"/>
                      <a:pt x="12182" y="4942"/>
                      <a:pt x="8794" y="4034"/>
                    </a:cubicBezTo>
                    <a:cubicBezTo>
                      <a:pt x="6777" y="3631"/>
                      <a:pt x="4841" y="2905"/>
                      <a:pt x="2985" y="1936"/>
                    </a:cubicBezTo>
                    <a:cubicBezTo>
                      <a:pt x="2824" y="1856"/>
                      <a:pt x="2743" y="1694"/>
                      <a:pt x="2582" y="1533"/>
                    </a:cubicBezTo>
                    <a:cubicBezTo>
                      <a:pt x="2421" y="1372"/>
                      <a:pt x="2098" y="1049"/>
                      <a:pt x="1937" y="807"/>
                    </a:cubicBezTo>
                    <a:lnTo>
                      <a:pt x="2017" y="0"/>
                    </a:lnTo>
                    <a:close/>
                    <a:moveTo>
                      <a:pt x="38327" y="10246"/>
                    </a:moveTo>
                    <a:cubicBezTo>
                      <a:pt x="38352" y="10300"/>
                      <a:pt x="38377" y="10354"/>
                      <a:pt x="38402" y="10407"/>
                    </a:cubicBezTo>
                    <a:cubicBezTo>
                      <a:pt x="38402" y="10327"/>
                      <a:pt x="38402" y="10246"/>
                      <a:pt x="38402" y="10246"/>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48" name="Google Shape;1652;p37">
                <a:extLst>
                  <a:ext uri="{FF2B5EF4-FFF2-40B4-BE49-F238E27FC236}">
                    <a16:creationId xmlns:a16="http://schemas.microsoft.com/office/drawing/2014/main" id="{8879B3DD-96CE-2C3F-413E-47664A0E4372}"/>
                  </a:ext>
                </a:extLst>
              </p:cNvPr>
              <p:cNvSpPr/>
              <p:nvPr/>
            </p:nvSpPr>
            <p:spPr>
              <a:xfrm>
                <a:off x="7320569" y="3844148"/>
                <a:ext cx="7243" cy="7242"/>
              </a:xfrm>
              <a:custGeom>
                <a:avLst/>
                <a:gdLst/>
                <a:ahLst/>
                <a:cxnLst/>
                <a:rect l="l" t="t" r="r" b="b"/>
                <a:pathLst>
                  <a:path w="324" h="324" extrusionOk="0">
                    <a:moveTo>
                      <a:pt x="324" y="324"/>
                    </a:moveTo>
                    <a:lnTo>
                      <a:pt x="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49" name="Google Shape;1653;p37">
                <a:extLst>
                  <a:ext uri="{FF2B5EF4-FFF2-40B4-BE49-F238E27FC236}">
                    <a16:creationId xmlns:a16="http://schemas.microsoft.com/office/drawing/2014/main" id="{D7E62CEF-0685-6DC7-1911-55C7205053E8}"/>
                  </a:ext>
                </a:extLst>
              </p:cNvPr>
              <p:cNvSpPr/>
              <p:nvPr/>
            </p:nvSpPr>
            <p:spPr>
              <a:xfrm>
                <a:off x="6316043" y="3844148"/>
                <a:ext cx="7221" cy="7242"/>
              </a:xfrm>
              <a:custGeom>
                <a:avLst/>
                <a:gdLst/>
                <a:ahLst/>
                <a:cxnLst/>
                <a:rect l="l" t="t" r="r" b="b"/>
                <a:pathLst>
                  <a:path w="323" h="324" extrusionOk="0">
                    <a:moveTo>
                      <a:pt x="323" y="1"/>
                    </a:moveTo>
                    <a:lnTo>
                      <a:pt x="0" y="324"/>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50" name="Google Shape;1654;p37">
                <a:extLst>
                  <a:ext uri="{FF2B5EF4-FFF2-40B4-BE49-F238E27FC236}">
                    <a16:creationId xmlns:a16="http://schemas.microsoft.com/office/drawing/2014/main" id="{5BE06FAF-94FB-0A8D-3A11-5E1A64E34E31}"/>
                  </a:ext>
                </a:extLst>
              </p:cNvPr>
              <p:cNvSpPr/>
              <p:nvPr/>
            </p:nvSpPr>
            <p:spPr>
              <a:xfrm>
                <a:off x="6446020" y="3703299"/>
                <a:ext cx="741900" cy="197400"/>
              </a:xfrm>
              <a:prstGeom prst="rect">
                <a:avLst/>
              </a:pr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51" name="Google Shape;1655;p37">
                <a:extLst>
                  <a:ext uri="{FF2B5EF4-FFF2-40B4-BE49-F238E27FC236}">
                    <a16:creationId xmlns:a16="http://schemas.microsoft.com/office/drawing/2014/main" id="{6FF1F7C6-BEB5-9B78-9FBB-0063DBDD2068}"/>
                  </a:ext>
                </a:extLst>
              </p:cNvPr>
              <p:cNvSpPr/>
              <p:nvPr/>
            </p:nvSpPr>
            <p:spPr>
              <a:xfrm>
                <a:off x="6195192" y="3871239"/>
                <a:ext cx="1253445" cy="75730"/>
              </a:xfrm>
              <a:custGeom>
                <a:avLst/>
                <a:gdLst/>
                <a:ahLst/>
                <a:cxnLst/>
                <a:rect l="l" t="t" r="r" b="b"/>
                <a:pathLst>
                  <a:path w="56070" h="3388" extrusionOk="0">
                    <a:moveTo>
                      <a:pt x="4435" y="1"/>
                    </a:moveTo>
                    <a:lnTo>
                      <a:pt x="4196" y="160"/>
                    </a:lnTo>
                    <a:lnTo>
                      <a:pt x="4200" y="160"/>
                    </a:lnTo>
                    <a:cubicBezTo>
                      <a:pt x="4279" y="105"/>
                      <a:pt x="4357" y="53"/>
                      <a:pt x="4435" y="1"/>
                    </a:cubicBezTo>
                    <a:close/>
                    <a:moveTo>
                      <a:pt x="51636" y="1"/>
                    </a:moveTo>
                    <a:cubicBezTo>
                      <a:pt x="51714" y="53"/>
                      <a:pt x="51792" y="105"/>
                      <a:pt x="51868" y="160"/>
                    </a:cubicBezTo>
                    <a:lnTo>
                      <a:pt x="51875" y="160"/>
                    </a:lnTo>
                    <a:lnTo>
                      <a:pt x="51636" y="1"/>
                    </a:lnTo>
                    <a:close/>
                    <a:moveTo>
                      <a:pt x="4200" y="160"/>
                    </a:moveTo>
                    <a:cubicBezTo>
                      <a:pt x="4037" y="275"/>
                      <a:pt x="3875" y="401"/>
                      <a:pt x="3712" y="564"/>
                    </a:cubicBezTo>
                    <a:lnTo>
                      <a:pt x="82" y="3226"/>
                    </a:lnTo>
                    <a:cubicBezTo>
                      <a:pt x="82" y="3307"/>
                      <a:pt x="1" y="3307"/>
                      <a:pt x="1" y="3387"/>
                    </a:cubicBezTo>
                    <a:lnTo>
                      <a:pt x="56070" y="3387"/>
                    </a:lnTo>
                    <a:lnTo>
                      <a:pt x="55909" y="3226"/>
                    </a:lnTo>
                    <a:lnTo>
                      <a:pt x="52278" y="564"/>
                    </a:lnTo>
                    <a:cubicBezTo>
                      <a:pt x="52170" y="401"/>
                      <a:pt x="52025" y="275"/>
                      <a:pt x="51868" y="160"/>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52" name="Google Shape;1656;p37">
                <a:extLst>
                  <a:ext uri="{FF2B5EF4-FFF2-40B4-BE49-F238E27FC236}">
                    <a16:creationId xmlns:a16="http://schemas.microsoft.com/office/drawing/2014/main" id="{F38B0D43-FE2A-2F12-1A6D-0E60A6FA341C}"/>
                  </a:ext>
                </a:extLst>
              </p:cNvPr>
              <p:cNvSpPr/>
              <p:nvPr/>
            </p:nvSpPr>
            <p:spPr>
              <a:xfrm>
                <a:off x="6186183" y="3944559"/>
                <a:ext cx="1273207" cy="48818"/>
              </a:xfrm>
              <a:custGeom>
                <a:avLst/>
                <a:gdLst/>
                <a:ahLst/>
                <a:cxnLst/>
                <a:rect l="l" t="t" r="r" b="b"/>
                <a:pathLst>
                  <a:path w="56954" h="2184" extrusionOk="0">
                    <a:moveTo>
                      <a:pt x="404" y="0"/>
                    </a:moveTo>
                    <a:cubicBezTo>
                      <a:pt x="162" y="161"/>
                      <a:pt x="81" y="323"/>
                      <a:pt x="1" y="565"/>
                    </a:cubicBezTo>
                    <a:cubicBezTo>
                      <a:pt x="1" y="645"/>
                      <a:pt x="1" y="726"/>
                      <a:pt x="1" y="887"/>
                    </a:cubicBezTo>
                    <a:cubicBezTo>
                      <a:pt x="81" y="1614"/>
                      <a:pt x="727" y="2178"/>
                      <a:pt x="1533" y="2178"/>
                    </a:cubicBezTo>
                    <a:lnTo>
                      <a:pt x="55424" y="2178"/>
                    </a:lnTo>
                    <a:cubicBezTo>
                      <a:pt x="55465" y="2182"/>
                      <a:pt x="55506" y="2184"/>
                      <a:pt x="55546" y="2184"/>
                    </a:cubicBezTo>
                    <a:cubicBezTo>
                      <a:pt x="56370" y="2184"/>
                      <a:pt x="56953" y="1411"/>
                      <a:pt x="56876" y="565"/>
                    </a:cubicBezTo>
                    <a:cubicBezTo>
                      <a:pt x="56796" y="323"/>
                      <a:pt x="56634" y="161"/>
                      <a:pt x="56473" y="0"/>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grpSp>
        <p:grpSp>
          <p:nvGrpSpPr>
            <p:cNvPr id="122" name="Google Shape;1657;p37">
              <a:extLst>
                <a:ext uri="{FF2B5EF4-FFF2-40B4-BE49-F238E27FC236}">
                  <a16:creationId xmlns:a16="http://schemas.microsoft.com/office/drawing/2014/main" id="{0115B686-F3FB-3529-CA51-092D091AA156}"/>
                </a:ext>
              </a:extLst>
            </p:cNvPr>
            <p:cNvGrpSpPr/>
            <p:nvPr/>
          </p:nvGrpSpPr>
          <p:grpSpPr>
            <a:xfrm>
              <a:off x="4972436" y="1171675"/>
              <a:ext cx="3697173" cy="2821701"/>
              <a:chOff x="4972436" y="1171675"/>
              <a:chExt cx="3697173" cy="2821701"/>
            </a:xfrm>
          </p:grpSpPr>
          <p:sp>
            <p:nvSpPr>
              <p:cNvPr id="123" name="Google Shape;1658;p37">
                <a:extLst>
                  <a:ext uri="{FF2B5EF4-FFF2-40B4-BE49-F238E27FC236}">
                    <a16:creationId xmlns:a16="http://schemas.microsoft.com/office/drawing/2014/main" id="{8CE31074-8795-67B7-F7BC-D462C489EF12}"/>
                  </a:ext>
                </a:extLst>
              </p:cNvPr>
              <p:cNvSpPr/>
              <p:nvPr/>
            </p:nvSpPr>
            <p:spPr>
              <a:xfrm>
                <a:off x="4972436" y="1171675"/>
                <a:ext cx="3688150" cy="2324504"/>
              </a:xfrm>
              <a:custGeom>
                <a:avLst/>
                <a:gdLst/>
                <a:ahLst/>
                <a:cxnLst/>
                <a:rect l="l" t="t" r="r" b="b"/>
                <a:pathLst>
                  <a:path w="164981" h="103993" extrusionOk="0">
                    <a:moveTo>
                      <a:pt x="82691" y="1273"/>
                    </a:moveTo>
                    <a:cubicBezTo>
                      <a:pt x="83178" y="1273"/>
                      <a:pt x="83660" y="1635"/>
                      <a:pt x="83660" y="2182"/>
                    </a:cubicBezTo>
                    <a:cubicBezTo>
                      <a:pt x="83660" y="2666"/>
                      <a:pt x="83257" y="3150"/>
                      <a:pt x="82692" y="3150"/>
                    </a:cubicBezTo>
                    <a:cubicBezTo>
                      <a:pt x="81885" y="3069"/>
                      <a:pt x="81482" y="2101"/>
                      <a:pt x="82047" y="1537"/>
                    </a:cubicBezTo>
                    <a:cubicBezTo>
                      <a:pt x="82228" y="1355"/>
                      <a:pt x="82460" y="1273"/>
                      <a:pt x="82691" y="1273"/>
                    </a:cubicBezTo>
                    <a:close/>
                    <a:moveTo>
                      <a:pt x="3012" y="1"/>
                    </a:moveTo>
                    <a:cubicBezTo>
                      <a:pt x="1376" y="1"/>
                      <a:pt x="0" y="1420"/>
                      <a:pt x="0" y="3069"/>
                    </a:cubicBezTo>
                    <a:lnTo>
                      <a:pt x="0" y="100927"/>
                    </a:lnTo>
                    <a:cubicBezTo>
                      <a:pt x="81" y="102621"/>
                      <a:pt x="1453" y="103993"/>
                      <a:pt x="3147" y="103993"/>
                    </a:cubicBezTo>
                    <a:lnTo>
                      <a:pt x="62685" y="103993"/>
                    </a:lnTo>
                    <a:lnTo>
                      <a:pt x="67203" y="99394"/>
                    </a:lnTo>
                    <a:lnTo>
                      <a:pt x="4599" y="99394"/>
                    </a:lnTo>
                    <a:lnTo>
                      <a:pt x="4599" y="4602"/>
                    </a:lnTo>
                    <a:lnTo>
                      <a:pt x="160785" y="4602"/>
                    </a:lnTo>
                    <a:lnTo>
                      <a:pt x="160785" y="5812"/>
                    </a:lnTo>
                    <a:lnTo>
                      <a:pt x="164980" y="1617"/>
                    </a:lnTo>
                    <a:cubicBezTo>
                      <a:pt x="164496" y="649"/>
                      <a:pt x="163447" y="4"/>
                      <a:pt x="162318" y="4"/>
                    </a:cubicBezTo>
                    <a:lnTo>
                      <a:pt x="3147" y="4"/>
                    </a:lnTo>
                    <a:cubicBezTo>
                      <a:pt x="3102" y="2"/>
                      <a:pt x="3057" y="1"/>
                      <a:pt x="3012" y="1"/>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grpSp>
            <p:nvGrpSpPr>
              <p:cNvPr id="124" name="Google Shape;1659;p37">
                <a:extLst>
                  <a:ext uri="{FF2B5EF4-FFF2-40B4-BE49-F238E27FC236}">
                    <a16:creationId xmlns:a16="http://schemas.microsoft.com/office/drawing/2014/main" id="{D7A956F7-83EA-EFFB-C5E1-BC2C2472760F}"/>
                  </a:ext>
                </a:extLst>
              </p:cNvPr>
              <p:cNvGrpSpPr/>
              <p:nvPr/>
            </p:nvGrpSpPr>
            <p:grpSpPr>
              <a:xfrm>
                <a:off x="6186183" y="1172642"/>
                <a:ext cx="2483426" cy="2820734"/>
                <a:chOff x="5016531" y="760800"/>
                <a:chExt cx="3209390" cy="3645773"/>
              </a:xfrm>
            </p:grpSpPr>
            <p:sp>
              <p:nvSpPr>
                <p:cNvPr id="125" name="Google Shape;1660;p37">
                  <a:extLst>
                    <a:ext uri="{FF2B5EF4-FFF2-40B4-BE49-F238E27FC236}">
                      <a16:creationId xmlns:a16="http://schemas.microsoft.com/office/drawing/2014/main" id="{99A2E534-7AE9-1E85-9BE5-6BE78A96B4BE}"/>
                    </a:ext>
                  </a:extLst>
                </p:cNvPr>
                <p:cNvSpPr/>
                <p:nvPr/>
              </p:nvSpPr>
              <p:spPr>
                <a:xfrm flipH="1">
                  <a:off x="6230475" y="3891500"/>
                  <a:ext cx="399775" cy="489077"/>
                </a:xfrm>
                <a:custGeom>
                  <a:avLst/>
                  <a:gdLst/>
                  <a:ahLst/>
                  <a:cxnLst/>
                  <a:rect l="l" t="t" r="r" b="b"/>
                  <a:pathLst>
                    <a:path w="15991" h="18395" extrusionOk="0">
                      <a:moveTo>
                        <a:pt x="1325" y="15800"/>
                      </a:moveTo>
                      <a:cubicBezTo>
                        <a:pt x="2082" y="15098"/>
                        <a:pt x="4341" y="13522"/>
                        <a:pt x="5354" y="12612"/>
                      </a:cubicBezTo>
                      <a:cubicBezTo>
                        <a:pt x="6368" y="11702"/>
                        <a:pt x="6856" y="11031"/>
                        <a:pt x="7406" y="10341"/>
                      </a:cubicBezTo>
                      <a:cubicBezTo>
                        <a:pt x="7956" y="9651"/>
                        <a:pt x="8176" y="9340"/>
                        <a:pt x="8652" y="8473"/>
                      </a:cubicBezTo>
                      <a:cubicBezTo>
                        <a:pt x="9128" y="7606"/>
                        <a:pt x="9849" y="6220"/>
                        <a:pt x="10264" y="5139"/>
                      </a:cubicBezTo>
                      <a:cubicBezTo>
                        <a:pt x="10679" y="4058"/>
                        <a:pt x="10948" y="2702"/>
                        <a:pt x="11143" y="1988"/>
                      </a:cubicBezTo>
                      <a:cubicBezTo>
                        <a:pt x="11338" y="1274"/>
                        <a:pt x="11241" y="1067"/>
                        <a:pt x="11436" y="853"/>
                      </a:cubicBezTo>
                      <a:cubicBezTo>
                        <a:pt x="11631" y="639"/>
                        <a:pt x="11558" y="-845"/>
                        <a:pt x="12315" y="706"/>
                      </a:cubicBezTo>
                      <a:cubicBezTo>
                        <a:pt x="13072" y="2257"/>
                        <a:pt x="16162" y="7838"/>
                        <a:pt x="15979" y="10158"/>
                      </a:cubicBezTo>
                      <a:cubicBezTo>
                        <a:pt x="15796" y="12478"/>
                        <a:pt x="13756" y="13577"/>
                        <a:pt x="11216" y="14627"/>
                      </a:cubicBezTo>
                      <a:cubicBezTo>
                        <a:pt x="8676" y="15677"/>
                        <a:pt x="2461" y="15836"/>
                        <a:pt x="739" y="16459"/>
                      </a:cubicBezTo>
                      <a:cubicBezTo>
                        <a:pt x="-983" y="17082"/>
                        <a:pt x="873" y="18303"/>
                        <a:pt x="885" y="18364"/>
                      </a:cubicBezTo>
                      <a:cubicBezTo>
                        <a:pt x="897" y="18425"/>
                        <a:pt x="739" y="17252"/>
                        <a:pt x="812" y="16825"/>
                      </a:cubicBezTo>
                      <a:cubicBezTo>
                        <a:pt x="885" y="16398"/>
                        <a:pt x="568" y="16502"/>
                        <a:pt x="1325" y="15800"/>
                      </a:cubicBezTo>
                      <a:close/>
                    </a:path>
                  </a:pathLst>
                </a:custGeom>
                <a:solidFill>
                  <a:srgbClr val="D4EBD0"/>
                </a:solidFill>
                <a:ln>
                  <a:noFill/>
                </a:ln>
              </p:spPr>
            </p:sp>
            <p:sp>
              <p:nvSpPr>
                <p:cNvPr id="126" name="Google Shape;1661;p37">
                  <a:extLst>
                    <a:ext uri="{FF2B5EF4-FFF2-40B4-BE49-F238E27FC236}">
                      <a16:creationId xmlns:a16="http://schemas.microsoft.com/office/drawing/2014/main" id="{98E82FA6-A6E8-2F4A-117D-11BEC54D5A87}"/>
                    </a:ext>
                  </a:extLst>
                </p:cNvPr>
                <p:cNvSpPr/>
                <p:nvPr/>
              </p:nvSpPr>
              <p:spPr>
                <a:xfrm>
                  <a:off x="5348300" y="3810000"/>
                  <a:ext cx="981000" cy="185400"/>
                </a:xfrm>
                <a:prstGeom prst="rect">
                  <a:avLst/>
                </a:pr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27" name="Google Shape;1662;p37">
                  <a:extLst>
                    <a:ext uri="{FF2B5EF4-FFF2-40B4-BE49-F238E27FC236}">
                      <a16:creationId xmlns:a16="http://schemas.microsoft.com/office/drawing/2014/main" id="{A9BACCA8-8C0D-665A-A7CD-2D1C6A64DD7A}"/>
                    </a:ext>
                  </a:extLst>
                </p:cNvPr>
                <p:cNvSpPr/>
                <p:nvPr/>
              </p:nvSpPr>
              <p:spPr>
                <a:xfrm>
                  <a:off x="5258919" y="4129800"/>
                  <a:ext cx="29" cy="2369"/>
                </a:xfrm>
                <a:custGeom>
                  <a:avLst/>
                  <a:gdLst/>
                  <a:ahLst/>
                  <a:cxnLst/>
                  <a:rect l="l" t="t" r="r" b="b"/>
                  <a:pathLst>
                    <a:path w="1" h="82" extrusionOk="0">
                      <a:moveTo>
                        <a:pt x="1" y="81"/>
                      </a:moveTo>
                      <a:lnTo>
                        <a:pt x="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28" name="Google Shape;1663;p37">
                  <a:extLst>
                    <a:ext uri="{FF2B5EF4-FFF2-40B4-BE49-F238E27FC236}">
                      <a16:creationId xmlns:a16="http://schemas.microsoft.com/office/drawing/2014/main" id="{2417580B-472F-2170-93BB-90E896DED2CE}"/>
                    </a:ext>
                  </a:extLst>
                </p:cNvPr>
                <p:cNvSpPr/>
                <p:nvPr/>
              </p:nvSpPr>
              <p:spPr>
                <a:xfrm>
                  <a:off x="5223962" y="4174089"/>
                  <a:ext cx="2369" cy="7020"/>
                </a:xfrm>
                <a:custGeom>
                  <a:avLst/>
                  <a:gdLst/>
                  <a:ahLst/>
                  <a:cxnLst/>
                  <a:rect l="l" t="t" r="r" b="b"/>
                  <a:pathLst>
                    <a:path w="82" h="243" extrusionOk="0">
                      <a:moveTo>
                        <a:pt x="1" y="243"/>
                      </a:moveTo>
                      <a:lnTo>
                        <a:pt x="8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29" name="Google Shape;1664;p37">
                  <a:extLst>
                    <a:ext uri="{FF2B5EF4-FFF2-40B4-BE49-F238E27FC236}">
                      <a16:creationId xmlns:a16="http://schemas.microsoft.com/office/drawing/2014/main" id="{A0948E13-103C-A510-A18A-E730910AA188}"/>
                    </a:ext>
                  </a:extLst>
                </p:cNvPr>
                <p:cNvSpPr/>
                <p:nvPr/>
              </p:nvSpPr>
              <p:spPr>
                <a:xfrm>
                  <a:off x="6447569" y="4174089"/>
                  <a:ext cx="4709" cy="4680"/>
                </a:xfrm>
                <a:custGeom>
                  <a:avLst/>
                  <a:gdLst/>
                  <a:ahLst/>
                  <a:cxnLst/>
                  <a:rect l="l" t="t" r="r" b="b"/>
                  <a:pathLst>
                    <a:path w="163" h="162" extrusionOk="0">
                      <a:moveTo>
                        <a:pt x="1" y="1"/>
                      </a:moveTo>
                      <a:lnTo>
                        <a:pt x="162" y="162"/>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30" name="Google Shape;1665;p37">
                  <a:extLst>
                    <a:ext uri="{FF2B5EF4-FFF2-40B4-BE49-F238E27FC236}">
                      <a16:creationId xmlns:a16="http://schemas.microsoft.com/office/drawing/2014/main" id="{F29FF158-7627-6D2E-B595-18DA15F83F63}"/>
                    </a:ext>
                  </a:extLst>
                </p:cNvPr>
                <p:cNvSpPr/>
                <p:nvPr/>
              </p:nvSpPr>
              <p:spPr>
                <a:xfrm>
                  <a:off x="6417292" y="4132140"/>
                  <a:ext cx="29" cy="2369"/>
                </a:xfrm>
                <a:custGeom>
                  <a:avLst/>
                  <a:gdLst/>
                  <a:ahLst/>
                  <a:cxnLst/>
                  <a:rect l="l" t="t" r="r" b="b"/>
                  <a:pathLst>
                    <a:path w="1" h="82" extrusionOk="0">
                      <a:moveTo>
                        <a:pt x="0" y="0"/>
                      </a:moveTo>
                      <a:lnTo>
                        <a:pt x="0" y="81"/>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31" name="Google Shape;1666;p37">
                  <a:extLst>
                    <a:ext uri="{FF2B5EF4-FFF2-40B4-BE49-F238E27FC236}">
                      <a16:creationId xmlns:a16="http://schemas.microsoft.com/office/drawing/2014/main" id="{C1E51FC4-D9BD-3BA0-7E0A-27A12CF34BEB}"/>
                    </a:ext>
                  </a:extLst>
                </p:cNvPr>
                <p:cNvSpPr/>
                <p:nvPr/>
              </p:nvSpPr>
              <p:spPr>
                <a:xfrm>
                  <a:off x="6482526" y="4213697"/>
                  <a:ext cx="9360" cy="9360"/>
                </a:xfrm>
                <a:custGeom>
                  <a:avLst/>
                  <a:gdLst/>
                  <a:ahLst/>
                  <a:cxnLst/>
                  <a:rect l="l" t="t" r="r" b="b"/>
                  <a:pathLst>
                    <a:path w="324" h="324" extrusionOk="0">
                      <a:moveTo>
                        <a:pt x="324" y="324"/>
                      </a:moveTo>
                      <a:lnTo>
                        <a:pt x="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32" name="Google Shape;1667;p37">
                  <a:extLst>
                    <a:ext uri="{FF2B5EF4-FFF2-40B4-BE49-F238E27FC236}">
                      <a16:creationId xmlns:a16="http://schemas.microsoft.com/office/drawing/2014/main" id="{F7DCEF43-5AAD-5190-D4ED-45C98D6287E3}"/>
                    </a:ext>
                  </a:extLst>
                </p:cNvPr>
                <p:cNvSpPr/>
                <p:nvPr/>
              </p:nvSpPr>
              <p:spPr>
                <a:xfrm>
                  <a:off x="5184353" y="4213697"/>
                  <a:ext cx="9331" cy="9360"/>
                </a:xfrm>
                <a:custGeom>
                  <a:avLst/>
                  <a:gdLst/>
                  <a:ahLst/>
                  <a:cxnLst/>
                  <a:rect l="l" t="t" r="r" b="b"/>
                  <a:pathLst>
                    <a:path w="323" h="324" extrusionOk="0">
                      <a:moveTo>
                        <a:pt x="323" y="1"/>
                      </a:moveTo>
                      <a:lnTo>
                        <a:pt x="0" y="324"/>
                      </a:ln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33" name="Google Shape;1668;p37">
                  <a:extLst>
                    <a:ext uri="{FF2B5EF4-FFF2-40B4-BE49-F238E27FC236}">
                      <a16:creationId xmlns:a16="http://schemas.microsoft.com/office/drawing/2014/main" id="{28C7C73E-3992-A435-8CF0-52C87AFC4477}"/>
                    </a:ext>
                  </a:extLst>
                </p:cNvPr>
                <p:cNvSpPr/>
                <p:nvPr/>
              </p:nvSpPr>
              <p:spPr>
                <a:xfrm>
                  <a:off x="5801964" y="796934"/>
                  <a:ext cx="62980" cy="51915"/>
                </a:xfrm>
                <a:custGeom>
                  <a:avLst/>
                  <a:gdLst/>
                  <a:ahLst/>
                  <a:cxnLst/>
                  <a:rect l="l" t="t" r="r" b="b"/>
                  <a:pathLst>
                    <a:path w="2180" h="1797" extrusionOk="0">
                      <a:moveTo>
                        <a:pt x="1256" y="171"/>
                      </a:moveTo>
                      <a:cubicBezTo>
                        <a:pt x="1614" y="171"/>
                        <a:pt x="1937" y="458"/>
                        <a:pt x="1937" y="888"/>
                      </a:cubicBezTo>
                      <a:cubicBezTo>
                        <a:pt x="1937" y="1291"/>
                        <a:pt x="1614" y="1614"/>
                        <a:pt x="1211" y="1614"/>
                      </a:cubicBezTo>
                      <a:cubicBezTo>
                        <a:pt x="566" y="1614"/>
                        <a:pt x="324" y="807"/>
                        <a:pt x="727" y="404"/>
                      </a:cubicBezTo>
                      <a:cubicBezTo>
                        <a:pt x="888" y="243"/>
                        <a:pt x="1077" y="171"/>
                        <a:pt x="1256" y="171"/>
                      </a:cubicBezTo>
                      <a:close/>
                      <a:moveTo>
                        <a:pt x="1211" y="1"/>
                      </a:moveTo>
                      <a:cubicBezTo>
                        <a:pt x="404" y="1"/>
                        <a:pt x="1" y="969"/>
                        <a:pt x="566" y="1533"/>
                      </a:cubicBezTo>
                      <a:cubicBezTo>
                        <a:pt x="747" y="1715"/>
                        <a:pt x="979" y="1797"/>
                        <a:pt x="1210" y="1797"/>
                      </a:cubicBezTo>
                      <a:cubicBezTo>
                        <a:pt x="1697" y="1797"/>
                        <a:pt x="2179" y="1435"/>
                        <a:pt x="2179" y="888"/>
                      </a:cubicBezTo>
                      <a:cubicBezTo>
                        <a:pt x="2179" y="404"/>
                        <a:pt x="1776" y="1"/>
                        <a:pt x="1211" y="1"/>
                      </a:cubicBezTo>
                      <a:close/>
                    </a:path>
                  </a:pathLst>
                </a:custGeom>
                <a:solidFill>
                  <a:srgbClr val="D4EBD0"/>
                </a:solidFill>
                <a:ln w="9525" cap="flat" cmpd="sng">
                  <a:solidFill>
                    <a:srgbClr val="856C8B"/>
                  </a:solidFill>
                  <a:prstDash val="solid"/>
                  <a:round/>
                  <a:headEnd type="none" w="sm" len="sm"/>
                  <a:tailEnd type="none" w="sm" len="sm"/>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34" name="Google Shape;1669;p37">
                  <a:extLst>
                    <a:ext uri="{FF2B5EF4-FFF2-40B4-BE49-F238E27FC236}">
                      <a16:creationId xmlns:a16="http://schemas.microsoft.com/office/drawing/2014/main" id="{83DA7928-327B-8AA5-0D4A-8988B9855BDF}"/>
                    </a:ext>
                  </a:extLst>
                </p:cNvPr>
                <p:cNvSpPr/>
                <p:nvPr/>
              </p:nvSpPr>
              <p:spPr>
                <a:xfrm>
                  <a:off x="5028174" y="4248712"/>
                  <a:ext cx="1619862" cy="97879"/>
                </a:xfrm>
                <a:custGeom>
                  <a:avLst/>
                  <a:gdLst/>
                  <a:ahLst/>
                  <a:cxnLst/>
                  <a:rect l="l" t="t" r="r" b="b"/>
                  <a:pathLst>
                    <a:path w="56070" h="3388" extrusionOk="0">
                      <a:moveTo>
                        <a:pt x="4435" y="1"/>
                      </a:moveTo>
                      <a:lnTo>
                        <a:pt x="4196" y="160"/>
                      </a:lnTo>
                      <a:lnTo>
                        <a:pt x="4200" y="160"/>
                      </a:lnTo>
                      <a:cubicBezTo>
                        <a:pt x="4279" y="105"/>
                        <a:pt x="4357" y="53"/>
                        <a:pt x="4435" y="1"/>
                      </a:cubicBezTo>
                      <a:close/>
                      <a:moveTo>
                        <a:pt x="51636" y="1"/>
                      </a:moveTo>
                      <a:cubicBezTo>
                        <a:pt x="51714" y="53"/>
                        <a:pt x="51792" y="105"/>
                        <a:pt x="51868" y="160"/>
                      </a:cubicBezTo>
                      <a:lnTo>
                        <a:pt x="51875" y="160"/>
                      </a:lnTo>
                      <a:lnTo>
                        <a:pt x="51636" y="1"/>
                      </a:lnTo>
                      <a:close/>
                      <a:moveTo>
                        <a:pt x="4200" y="160"/>
                      </a:moveTo>
                      <a:cubicBezTo>
                        <a:pt x="4037" y="275"/>
                        <a:pt x="3875" y="401"/>
                        <a:pt x="3712" y="564"/>
                      </a:cubicBezTo>
                      <a:lnTo>
                        <a:pt x="82" y="3226"/>
                      </a:lnTo>
                      <a:cubicBezTo>
                        <a:pt x="82" y="3307"/>
                        <a:pt x="1" y="3307"/>
                        <a:pt x="1" y="3387"/>
                      </a:cubicBezTo>
                      <a:lnTo>
                        <a:pt x="56070" y="3387"/>
                      </a:lnTo>
                      <a:lnTo>
                        <a:pt x="55909" y="3226"/>
                      </a:lnTo>
                      <a:lnTo>
                        <a:pt x="52278" y="564"/>
                      </a:lnTo>
                      <a:cubicBezTo>
                        <a:pt x="52170" y="401"/>
                        <a:pt x="52025" y="275"/>
                        <a:pt x="51868" y="160"/>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35" name="Google Shape;1670;p37">
                  <a:extLst>
                    <a:ext uri="{FF2B5EF4-FFF2-40B4-BE49-F238E27FC236}">
                      <a16:creationId xmlns:a16="http://schemas.microsoft.com/office/drawing/2014/main" id="{E53E0414-8EA9-61E9-C3CC-861F0DFBD0D3}"/>
                    </a:ext>
                  </a:extLst>
                </p:cNvPr>
                <p:cNvSpPr/>
                <p:nvPr/>
              </p:nvSpPr>
              <p:spPr>
                <a:xfrm>
                  <a:off x="5151708" y="4085512"/>
                  <a:ext cx="1377475" cy="167851"/>
                </a:xfrm>
                <a:custGeom>
                  <a:avLst/>
                  <a:gdLst/>
                  <a:ahLst/>
                  <a:cxnLst/>
                  <a:rect l="l" t="t" r="r" b="b"/>
                  <a:pathLst>
                    <a:path w="47680" h="5810" extrusionOk="0">
                      <a:moveTo>
                        <a:pt x="4599" y="1"/>
                      </a:moveTo>
                      <a:lnTo>
                        <a:pt x="4518" y="162"/>
                      </a:lnTo>
                      <a:cubicBezTo>
                        <a:pt x="4276" y="646"/>
                        <a:pt x="3954" y="1130"/>
                        <a:pt x="3712" y="1614"/>
                      </a:cubicBezTo>
                      <a:cubicBezTo>
                        <a:pt x="3389" y="2179"/>
                        <a:pt x="2986" y="2663"/>
                        <a:pt x="2663" y="3067"/>
                      </a:cubicBezTo>
                      <a:lnTo>
                        <a:pt x="2502" y="3309"/>
                      </a:lnTo>
                      <a:cubicBezTo>
                        <a:pt x="2260" y="3631"/>
                        <a:pt x="1856" y="4035"/>
                        <a:pt x="1533" y="4438"/>
                      </a:cubicBezTo>
                      <a:lnTo>
                        <a:pt x="1211" y="4761"/>
                      </a:lnTo>
                      <a:cubicBezTo>
                        <a:pt x="888" y="5003"/>
                        <a:pt x="565" y="5325"/>
                        <a:pt x="162" y="5648"/>
                      </a:cubicBezTo>
                      <a:lnTo>
                        <a:pt x="1" y="5809"/>
                      </a:lnTo>
                      <a:lnTo>
                        <a:pt x="47679" y="5809"/>
                      </a:lnTo>
                      <a:lnTo>
                        <a:pt x="47437" y="5648"/>
                      </a:lnTo>
                      <a:cubicBezTo>
                        <a:pt x="47115" y="5325"/>
                        <a:pt x="46711" y="5003"/>
                        <a:pt x="46389" y="4761"/>
                      </a:cubicBezTo>
                      <a:lnTo>
                        <a:pt x="46066" y="4438"/>
                      </a:lnTo>
                      <a:cubicBezTo>
                        <a:pt x="45743" y="4035"/>
                        <a:pt x="45421" y="3631"/>
                        <a:pt x="45098" y="3228"/>
                      </a:cubicBezTo>
                      <a:lnTo>
                        <a:pt x="44937" y="3067"/>
                      </a:lnTo>
                      <a:cubicBezTo>
                        <a:pt x="44533" y="2663"/>
                        <a:pt x="44210" y="2098"/>
                        <a:pt x="43888" y="1614"/>
                      </a:cubicBezTo>
                      <a:cubicBezTo>
                        <a:pt x="43646" y="1130"/>
                        <a:pt x="43404" y="646"/>
                        <a:pt x="43081" y="162"/>
                      </a:cubicBezTo>
                      <a:cubicBezTo>
                        <a:pt x="43081" y="162"/>
                        <a:pt x="43081" y="82"/>
                        <a:pt x="43081" y="1"/>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36" name="Google Shape;1671;p37">
                  <a:extLst>
                    <a:ext uri="{FF2B5EF4-FFF2-40B4-BE49-F238E27FC236}">
                      <a16:creationId xmlns:a16="http://schemas.microsoft.com/office/drawing/2014/main" id="{D1932D17-94D2-04AA-64B5-1E188CE710E9}"/>
                    </a:ext>
                  </a:extLst>
                </p:cNvPr>
                <p:cNvSpPr/>
                <p:nvPr/>
              </p:nvSpPr>
              <p:spPr>
                <a:xfrm>
                  <a:off x="5016531" y="4343477"/>
                  <a:ext cx="1645401" cy="63096"/>
                </a:xfrm>
                <a:custGeom>
                  <a:avLst/>
                  <a:gdLst/>
                  <a:ahLst/>
                  <a:cxnLst/>
                  <a:rect l="l" t="t" r="r" b="b"/>
                  <a:pathLst>
                    <a:path w="56954" h="2184" extrusionOk="0">
                      <a:moveTo>
                        <a:pt x="404" y="0"/>
                      </a:moveTo>
                      <a:cubicBezTo>
                        <a:pt x="162" y="161"/>
                        <a:pt x="81" y="323"/>
                        <a:pt x="1" y="565"/>
                      </a:cubicBezTo>
                      <a:cubicBezTo>
                        <a:pt x="1" y="645"/>
                        <a:pt x="1" y="726"/>
                        <a:pt x="1" y="887"/>
                      </a:cubicBezTo>
                      <a:cubicBezTo>
                        <a:pt x="81" y="1614"/>
                        <a:pt x="727" y="2178"/>
                        <a:pt x="1533" y="2178"/>
                      </a:cubicBezTo>
                      <a:lnTo>
                        <a:pt x="55424" y="2178"/>
                      </a:lnTo>
                      <a:cubicBezTo>
                        <a:pt x="55465" y="2182"/>
                        <a:pt x="55506" y="2184"/>
                        <a:pt x="55546" y="2184"/>
                      </a:cubicBezTo>
                      <a:cubicBezTo>
                        <a:pt x="56370" y="2184"/>
                        <a:pt x="56953" y="1411"/>
                        <a:pt x="56876" y="565"/>
                      </a:cubicBezTo>
                      <a:cubicBezTo>
                        <a:pt x="56796" y="323"/>
                        <a:pt x="56634" y="161"/>
                        <a:pt x="56473" y="0"/>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37" name="Google Shape;1672;p37">
                  <a:extLst>
                    <a:ext uri="{FF2B5EF4-FFF2-40B4-BE49-F238E27FC236}">
                      <a16:creationId xmlns:a16="http://schemas.microsoft.com/office/drawing/2014/main" id="{450AA029-2257-5166-78F8-DEA46613AED2}"/>
                    </a:ext>
                  </a:extLst>
                </p:cNvPr>
                <p:cNvSpPr/>
                <p:nvPr/>
              </p:nvSpPr>
              <p:spPr>
                <a:xfrm>
                  <a:off x="5327261" y="3763914"/>
                  <a:ext cx="1010700" cy="210900"/>
                </a:xfrm>
                <a:prstGeom prst="rect">
                  <a:avLst/>
                </a:pr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sp>
              <p:nvSpPr>
                <p:cNvPr id="138" name="Google Shape;1673;p37">
                  <a:extLst>
                    <a:ext uri="{FF2B5EF4-FFF2-40B4-BE49-F238E27FC236}">
                      <a16:creationId xmlns:a16="http://schemas.microsoft.com/office/drawing/2014/main" id="{9E284089-E388-F945-1BEB-2233609E4A8E}"/>
                    </a:ext>
                  </a:extLst>
                </p:cNvPr>
                <p:cNvSpPr/>
                <p:nvPr/>
              </p:nvSpPr>
              <p:spPr>
                <a:xfrm>
                  <a:off x="8071400" y="760800"/>
                  <a:ext cx="153000" cy="153000"/>
                </a:xfrm>
                <a:prstGeom prst="ellipse">
                  <a:avLst/>
                </a:pr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sz="600">
                    <a:solidFill>
                      <a:schemeClr val="tx1"/>
                    </a:solidFill>
                  </a:endParaRPr>
                </a:p>
              </p:txBody>
            </p:sp>
            <p:sp>
              <p:nvSpPr>
                <p:cNvPr id="139" name="Google Shape;1674;p37">
                  <a:extLst>
                    <a:ext uri="{FF2B5EF4-FFF2-40B4-BE49-F238E27FC236}">
                      <a16:creationId xmlns:a16="http://schemas.microsoft.com/office/drawing/2014/main" id="{90DF77BB-FFF6-BACE-745C-F99B2C9B42AB}"/>
                    </a:ext>
                  </a:extLst>
                </p:cNvPr>
                <p:cNvSpPr/>
                <p:nvPr/>
              </p:nvSpPr>
              <p:spPr>
                <a:xfrm>
                  <a:off x="5258919" y="803926"/>
                  <a:ext cx="2967003" cy="2959983"/>
                </a:xfrm>
                <a:custGeom>
                  <a:avLst/>
                  <a:gdLst/>
                  <a:ahLst/>
                  <a:cxnLst/>
                  <a:rect l="l" t="t" r="r" b="b"/>
                  <a:pathLst>
                    <a:path w="102700" h="102457" extrusionOk="0">
                      <a:moveTo>
                        <a:pt x="102377" y="1"/>
                      </a:moveTo>
                      <a:lnTo>
                        <a:pt x="98101" y="4276"/>
                      </a:lnTo>
                      <a:lnTo>
                        <a:pt x="98101" y="97858"/>
                      </a:lnTo>
                      <a:lnTo>
                        <a:pt x="4519" y="97858"/>
                      </a:lnTo>
                      <a:lnTo>
                        <a:pt x="1" y="102457"/>
                      </a:lnTo>
                      <a:lnTo>
                        <a:pt x="99634" y="102457"/>
                      </a:lnTo>
                      <a:cubicBezTo>
                        <a:pt x="101328" y="102457"/>
                        <a:pt x="102700" y="101005"/>
                        <a:pt x="102700" y="99311"/>
                      </a:cubicBezTo>
                      <a:lnTo>
                        <a:pt x="102700" y="1533"/>
                      </a:lnTo>
                      <a:cubicBezTo>
                        <a:pt x="102700" y="969"/>
                        <a:pt x="102619" y="485"/>
                        <a:pt x="102377" y="1"/>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lnSpc>
                      <a:spcPct val="150000"/>
                    </a:lnSpc>
                    <a:spcBef>
                      <a:spcPts val="0"/>
                    </a:spcBef>
                    <a:spcAft>
                      <a:spcPts val="0"/>
                    </a:spcAft>
                    <a:buNone/>
                  </a:pPr>
                  <a:endParaRPr>
                    <a:solidFill>
                      <a:schemeClr val="tx1"/>
                    </a:solidFill>
                  </a:endParaRPr>
                </a:p>
              </p:txBody>
            </p:sp>
          </p:grpSp>
        </p:grpSp>
      </p:grpSp>
      <p:pic>
        <p:nvPicPr>
          <p:cNvPr id="153" name="Google Shape;1675;p37" descr="The original 4K resolution countdown animation with a minimalistic design. Beeps at the start/end." title="2 Minute Countdown Timer">
            <a:hlinkClick r:id="rId3"/>
            <a:extLst>
              <a:ext uri="{FF2B5EF4-FFF2-40B4-BE49-F238E27FC236}">
                <a16:creationId xmlns:a16="http://schemas.microsoft.com/office/drawing/2014/main" id="{E4EA1670-CA09-AF22-C4E5-D7AD5FF8BE33}"/>
              </a:ext>
            </a:extLst>
          </p:cNvPr>
          <p:cNvPicPr preferRelativeResize="0"/>
          <p:nvPr/>
        </p:nvPicPr>
        <p:blipFill>
          <a:blip r:embed="rId4">
            <a:alphaModFix/>
          </a:blip>
          <a:stretch>
            <a:fillRect/>
          </a:stretch>
        </p:blipFill>
        <p:spPr>
          <a:xfrm>
            <a:off x="7477595" y="3305671"/>
            <a:ext cx="1257000" cy="942745"/>
          </a:xfrm>
          <a:prstGeom prst="rect">
            <a:avLst/>
          </a:prstGeom>
          <a:noFill/>
          <a:ln>
            <a:noFill/>
          </a:ln>
        </p:spPr>
      </p:pic>
    </p:spTree>
    <p:extLst>
      <p:ext uri="{BB962C8B-B14F-4D97-AF65-F5344CB8AC3E}">
        <p14:creationId xmlns:p14="http://schemas.microsoft.com/office/powerpoint/2010/main" val="1513366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3"/>
                                        </p:tgtEl>
                                        <p:attrNameLst>
                                          <p:attrName>style.visibility</p:attrName>
                                        </p:attrNameLst>
                                      </p:cBhvr>
                                      <p:to>
                                        <p:strVal val="visible"/>
                                      </p:to>
                                    </p:set>
                                    <p:animEffect transition="in" filter="fade">
                                      <p:cBhvr>
                                        <p:cTn id="7" dur="1000"/>
                                        <p:tgtEl>
                                          <p:spTgt spid="1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22" name="Google Shape;1680;p38">
            <a:extLst>
              <a:ext uri="{FF2B5EF4-FFF2-40B4-BE49-F238E27FC236}">
                <a16:creationId xmlns:a16="http://schemas.microsoft.com/office/drawing/2014/main" id="{3C5CC717-8350-7A64-2B80-18E04AD4BE37}"/>
              </a:ext>
            </a:extLst>
          </p:cNvPr>
          <p:cNvSpPr txBox="1">
            <a:spLocks noGrp="1"/>
          </p:cNvSpPr>
          <p:nvPr>
            <p:ph type="title"/>
          </p:nvPr>
        </p:nvSpPr>
        <p:spPr>
          <a:xfrm>
            <a:off x="2342250" y="2029475"/>
            <a:ext cx="4459500" cy="1618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900">
                <a:solidFill>
                  <a:schemeClr val="tx1"/>
                </a:solidFill>
              </a:rPr>
              <a:t>Checking Out the Prints</a:t>
            </a:r>
            <a:endParaRPr sz="4900">
              <a:solidFill>
                <a:schemeClr val="tx1"/>
              </a:solidFill>
            </a:endParaRPr>
          </a:p>
        </p:txBody>
      </p:sp>
      <p:sp>
        <p:nvSpPr>
          <p:cNvPr id="23" name="Google Shape;1681;p38">
            <a:extLst>
              <a:ext uri="{FF2B5EF4-FFF2-40B4-BE49-F238E27FC236}">
                <a16:creationId xmlns:a16="http://schemas.microsoft.com/office/drawing/2014/main" id="{90773F74-4E58-8690-A053-2EB412EB25A7}"/>
              </a:ext>
            </a:extLst>
          </p:cNvPr>
          <p:cNvSpPr txBox="1">
            <a:spLocks/>
          </p:cNvSpPr>
          <p:nvPr/>
        </p:nvSpPr>
        <p:spPr>
          <a:xfrm>
            <a:off x="3654900" y="757175"/>
            <a:ext cx="1834200" cy="12723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9400">
                <a:solidFill>
                  <a:schemeClr val="tx1"/>
                </a:solidFill>
              </a:rPr>
              <a:t>02</a:t>
            </a:r>
          </a:p>
        </p:txBody>
      </p:sp>
      <p:sp>
        <p:nvSpPr>
          <p:cNvPr id="24" name="Google Shape;1682;p38">
            <a:extLst>
              <a:ext uri="{FF2B5EF4-FFF2-40B4-BE49-F238E27FC236}">
                <a16:creationId xmlns:a16="http://schemas.microsoft.com/office/drawing/2014/main" id="{8C8D2002-0577-9B64-C237-2C1AD20A0C46}"/>
              </a:ext>
            </a:extLst>
          </p:cNvPr>
          <p:cNvSpPr txBox="1">
            <a:spLocks/>
          </p:cNvSpPr>
          <p:nvPr/>
        </p:nvSpPr>
        <p:spPr>
          <a:xfrm>
            <a:off x="2367900" y="3647975"/>
            <a:ext cx="4408200" cy="561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0" indent="0" algn="ctr">
              <a:spcAft>
                <a:spcPts val="1600"/>
              </a:spcAft>
              <a:buFont typeface="Arial"/>
              <a:buNone/>
            </a:pPr>
            <a:r>
              <a:rPr lang="en-US">
                <a:solidFill>
                  <a:schemeClr val="tx1"/>
                </a:solidFill>
              </a:rPr>
              <a:t>How do they look?!</a:t>
            </a:r>
          </a:p>
        </p:txBody>
      </p:sp>
      <p:grpSp>
        <p:nvGrpSpPr>
          <p:cNvPr id="25" name="Google Shape;1683;p38">
            <a:extLst>
              <a:ext uri="{FF2B5EF4-FFF2-40B4-BE49-F238E27FC236}">
                <a16:creationId xmlns:a16="http://schemas.microsoft.com/office/drawing/2014/main" id="{B3EEE416-B51C-671B-3E30-2392664C86FA}"/>
              </a:ext>
            </a:extLst>
          </p:cNvPr>
          <p:cNvGrpSpPr/>
          <p:nvPr/>
        </p:nvGrpSpPr>
        <p:grpSpPr>
          <a:xfrm>
            <a:off x="558179" y="3671027"/>
            <a:ext cx="1427919" cy="1194259"/>
            <a:chOff x="527450" y="3647975"/>
            <a:chExt cx="1427919" cy="1194259"/>
          </a:xfrm>
        </p:grpSpPr>
        <p:sp>
          <p:nvSpPr>
            <p:cNvPr id="26" name="Google Shape;1684;p38">
              <a:extLst>
                <a:ext uri="{FF2B5EF4-FFF2-40B4-BE49-F238E27FC236}">
                  <a16:creationId xmlns:a16="http://schemas.microsoft.com/office/drawing/2014/main" id="{FB918BE0-EF4F-60C9-3619-CC18ADC64BA8}"/>
                </a:ext>
              </a:extLst>
            </p:cNvPr>
            <p:cNvSpPr/>
            <p:nvPr/>
          </p:nvSpPr>
          <p:spPr>
            <a:xfrm>
              <a:off x="527450" y="3656888"/>
              <a:ext cx="708870" cy="535071"/>
            </a:xfrm>
            <a:custGeom>
              <a:avLst/>
              <a:gdLst/>
              <a:ahLst/>
              <a:cxnLst/>
              <a:rect l="l" t="t" r="r" b="b"/>
              <a:pathLst>
                <a:path w="16225" h="12247" extrusionOk="0">
                  <a:moveTo>
                    <a:pt x="1436" y="0"/>
                  </a:moveTo>
                  <a:cubicBezTo>
                    <a:pt x="1376" y="0"/>
                    <a:pt x="1324" y="11"/>
                    <a:pt x="1278" y="34"/>
                  </a:cubicBezTo>
                  <a:cubicBezTo>
                    <a:pt x="1" y="672"/>
                    <a:pt x="2555" y="4132"/>
                    <a:pt x="4831" y="6779"/>
                  </a:cubicBezTo>
                  <a:cubicBezTo>
                    <a:pt x="7116" y="9419"/>
                    <a:pt x="7019" y="12246"/>
                    <a:pt x="7019" y="12246"/>
                  </a:cubicBezTo>
                  <a:lnTo>
                    <a:pt x="16224" y="12246"/>
                  </a:lnTo>
                  <a:cubicBezTo>
                    <a:pt x="16224" y="12246"/>
                    <a:pt x="12126" y="9697"/>
                    <a:pt x="10942" y="8874"/>
                  </a:cubicBezTo>
                  <a:cubicBezTo>
                    <a:pt x="9794" y="8084"/>
                    <a:pt x="3057" y="0"/>
                    <a:pt x="14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27" name="Google Shape;1685;p38">
              <a:extLst>
                <a:ext uri="{FF2B5EF4-FFF2-40B4-BE49-F238E27FC236}">
                  <a16:creationId xmlns:a16="http://schemas.microsoft.com/office/drawing/2014/main" id="{BC86561F-4E86-EFD2-FD79-F699C67DC77F}"/>
                </a:ext>
              </a:extLst>
            </p:cNvPr>
            <p:cNvSpPr/>
            <p:nvPr/>
          </p:nvSpPr>
          <p:spPr>
            <a:xfrm>
              <a:off x="638596" y="4191908"/>
              <a:ext cx="1307816" cy="641282"/>
            </a:xfrm>
            <a:custGeom>
              <a:avLst/>
              <a:gdLst/>
              <a:ahLst/>
              <a:cxnLst/>
              <a:rect l="l" t="t" r="r" b="b"/>
              <a:pathLst>
                <a:path w="29934" h="14678" extrusionOk="0">
                  <a:moveTo>
                    <a:pt x="67" y="0"/>
                  </a:moveTo>
                  <a:cubicBezTo>
                    <a:pt x="21" y="443"/>
                    <a:pt x="1" y="891"/>
                    <a:pt x="1" y="1348"/>
                  </a:cubicBezTo>
                  <a:cubicBezTo>
                    <a:pt x="1" y="7331"/>
                    <a:pt x="3748" y="12469"/>
                    <a:pt x="9087" y="14678"/>
                  </a:cubicBezTo>
                  <a:lnTo>
                    <a:pt x="20840" y="14678"/>
                  </a:lnTo>
                  <a:cubicBezTo>
                    <a:pt x="26184" y="12469"/>
                    <a:pt x="29933" y="7331"/>
                    <a:pt x="29933" y="1348"/>
                  </a:cubicBezTo>
                  <a:cubicBezTo>
                    <a:pt x="29933" y="891"/>
                    <a:pt x="29912" y="443"/>
                    <a:pt x="298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28" name="Google Shape;1686;p38">
              <a:extLst>
                <a:ext uri="{FF2B5EF4-FFF2-40B4-BE49-F238E27FC236}">
                  <a16:creationId xmlns:a16="http://schemas.microsoft.com/office/drawing/2014/main" id="{8BF2B6B8-A300-F0D6-A21E-F9688270344F}"/>
                </a:ext>
              </a:extLst>
            </p:cNvPr>
            <p:cNvSpPr/>
            <p:nvPr/>
          </p:nvSpPr>
          <p:spPr>
            <a:xfrm>
              <a:off x="629596" y="4182864"/>
              <a:ext cx="1325773" cy="659369"/>
            </a:xfrm>
            <a:custGeom>
              <a:avLst/>
              <a:gdLst/>
              <a:ahLst/>
              <a:cxnLst/>
              <a:rect l="l" t="t" r="r" b="b"/>
              <a:pathLst>
                <a:path w="30345" h="15092" extrusionOk="0">
                  <a:moveTo>
                    <a:pt x="29887" y="412"/>
                  </a:moveTo>
                  <a:cubicBezTo>
                    <a:pt x="29918" y="778"/>
                    <a:pt x="29933" y="1154"/>
                    <a:pt x="29933" y="1555"/>
                  </a:cubicBezTo>
                  <a:cubicBezTo>
                    <a:pt x="29933" y="7270"/>
                    <a:pt x="26432" y="12419"/>
                    <a:pt x="21006" y="14678"/>
                  </a:cubicBezTo>
                  <a:lnTo>
                    <a:pt x="9334" y="14678"/>
                  </a:lnTo>
                  <a:cubicBezTo>
                    <a:pt x="3914" y="12419"/>
                    <a:pt x="412" y="7270"/>
                    <a:pt x="412" y="1555"/>
                  </a:cubicBezTo>
                  <a:cubicBezTo>
                    <a:pt x="412" y="1154"/>
                    <a:pt x="428" y="778"/>
                    <a:pt x="459" y="412"/>
                  </a:cubicBezTo>
                  <a:close/>
                  <a:moveTo>
                    <a:pt x="273" y="1"/>
                  </a:moveTo>
                  <a:cubicBezTo>
                    <a:pt x="171" y="1"/>
                    <a:pt x="78" y="79"/>
                    <a:pt x="67" y="186"/>
                  </a:cubicBezTo>
                  <a:cubicBezTo>
                    <a:pt x="26" y="628"/>
                    <a:pt x="0" y="1077"/>
                    <a:pt x="0" y="1555"/>
                  </a:cubicBezTo>
                  <a:cubicBezTo>
                    <a:pt x="0" y="7450"/>
                    <a:pt x="3619" y="12758"/>
                    <a:pt x="9215" y="15075"/>
                  </a:cubicBezTo>
                  <a:cubicBezTo>
                    <a:pt x="9241" y="15085"/>
                    <a:pt x="9267" y="15091"/>
                    <a:pt x="9293" y="15091"/>
                  </a:cubicBezTo>
                  <a:lnTo>
                    <a:pt x="21046" y="15091"/>
                  </a:lnTo>
                  <a:cubicBezTo>
                    <a:pt x="21072" y="15091"/>
                    <a:pt x="21098" y="15085"/>
                    <a:pt x="21124" y="15075"/>
                  </a:cubicBezTo>
                  <a:cubicBezTo>
                    <a:pt x="26725" y="12758"/>
                    <a:pt x="30344" y="7450"/>
                    <a:pt x="30344" y="1555"/>
                  </a:cubicBezTo>
                  <a:cubicBezTo>
                    <a:pt x="30344" y="1072"/>
                    <a:pt x="30324" y="624"/>
                    <a:pt x="30277" y="186"/>
                  </a:cubicBezTo>
                  <a:cubicBezTo>
                    <a:pt x="30268" y="79"/>
                    <a:pt x="30180" y="1"/>
                    <a:pt x="300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29" name="Google Shape;1687;p38">
              <a:extLst>
                <a:ext uri="{FF2B5EF4-FFF2-40B4-BE49-F238E27FC236}">
                  <a16:creationId xmlns:a16="http://schemas.microsoft.com/office/drawing/2014/main" id="{AC80EC68-231F-199A-4228-EE59C718F664}"/>
                </a:ext>
              </a:extLst>
            </p:cNvPr>
            <p:cNvSpPr/>
            <p:nvPr/>
          </p:nvSpPr>
          <p:spPr>
            <a:xfrm>
              <a:off x="548814" y="3647975"/>
              <a:ext cx="697817" cy="553028"/>
            </a:xfrm>
            <a:custGeom>
              <a:avLst/>
              <a:gdLst/>
              <a:ahLst/>
              <a:cxnLst/>
              <a:rect l="l" t="t" r="r" b="b"/>
              <a:pathLst>
                <a:path w="15972" h="12658" extrusionOk="0">
                  <a:moveTo>
                    <a:pt x="933" y="0"/>
                  </a:moveTo>
                  <a:cubicBezTo>
                    <a:pt x="845" y="0"/>
                    <a:pt x="766" y="17"/>
                    <a:pt x="697" y="52"/>
                  </a:cubicBezTo>
                  <a:cubicBezTo>
                    <a:pt x="464" y="166"/>
                    <a:pt x="315" y="367"/>
                    <a:pt x="264" y="629"/>
                  </a:cubicBezTo>
                  <a:cubicBezTo>
                    <a:pt x="1" y="1922"/>
                    <a:pt x="2251" y="4871"/>
                    <a:pt x="4187" y="7116"/>
                  </a:cubicBezTo>
                  <a:cubicBezTo>
                    <a:pt x="6385" y="9659"/>
                    <a:pt x="6323" y="12414"/>
                    <a:pt x="6323" y="12445"/>
                  </a:cubicBezTo>
                  <a:cubicBezTo>
                    <a:pt x="6323" y="12558"/>
                    <a:pt x="6411" y="12650"/>
                    <a:pt x="6524" y="12655"/>
                  </a:cubicBezTo>
                  <a:cubicBezTo>
                    <a:pt x="6533" y="12657"/>
                    <a:pt x="6542" y="12658"/>
                    <a:pt x="6551" y="12658"/>
                  </a:cubicBezTo>
                  <a:cubicBezTo>
                    <a:pt x="6648" y="12658"/>
                    <a:pt x="6730" y="12559"/>
                    <a:pt x="6735" y="12455"/>
                  </a:cubicBezTo>
                  <a:cubicBezTo>
                    <a:pt x="6740" y="12336"/>
                    <a:pt x="6808" y="9521"/>
                    <a:pt x="4501" y="6848"/>
                  </a:cubicBezTo>
                  <a:cubicBezTo>
                    <a:pt x="1890" y="3816"/>
                    <a:pt x="490" y="1582"/>
                    <a:pt x="666" y="707"/>
                  </a:cubicBezTo>
                  <a:cubicBezTo>
                    <a:pt x="697" y="572"/>
                    <a:pt x="763" y="480"/>
                    <a:pt x="882" y="418"/>
                  </a:cubicBezTo>
                  <a:cubicBezTo>
                    <a:pt x="911" y="403"/>
                    <a:pt x="945" y="396"/>
                    <a:pt x="984" y="396"/>
                  </a:cubicBezTo>
                  <a:cubicBezTo>
                    <a:pt x="1928" y="396"/>
                    <a:pt x="5784" y="4528"/>
                    <a:pt x="7678" y="6555"/>
                  </a:cubicBezTo>
                  <a:cubicBezTo>
                    <a:pt x="8939" y="7904"/>
                    <a:pt x="9933" y="8969"/>
                    <a:pt x="10334" y="9248"/>
                  </a:cubicBezTo>
                  <a:cubicBezTo>
                    <a:pt x="11513" y="10061"/>
                    <a:pt x="15586" y="12600"/>
                    <a:pt x="15626" y="12624"/>
                  </a:cubicBezTo>
                  <a:cubicBezTo>
                    <a:pt x="15662" y="12645"/>
                    <a:pt x="15698" y="12655"/>
                    <a:pt x="15735" y="12655"/>
                  </a:cubicBezTo>
                  <a:cubicBezTo>
                    <a:pt x="15807" y="12655"/>
                    <a:pt x="15873" y="12619"/>
                    <a:pt x="15909" y="12558"/>
                  </a:cubicBezTo>
                  <a:cubicBezTo>
                    <a:pt x="15971" y="12460"/>
                    <a:pt x="15940" y="12336"/>
                    <a:pt x="15847" y="12275"/>
                  </a:cubicBezTo>
                  <a:cubicBezTo>
                    <a:pt x="15807" y="12249"/>
                    <a:pt x="11734" y="9721"/>
                    <a:pt x="10570" y="8908"/>
                  </a:cubicBezTo>
                  <a:cubicBezTo>
                    <a:pt x="10206" y="8656"/>
                    <a:pt x="9175" y="7554"/>
                    <a:pt x="7982" y="6272"/>
                  </a:cubicBezTo>
                  <a:cubicBezTo>
                    <a:pt x="4574" y="2631"/>
                    <a:pt x="2031" y="0"/>
                    <a:pt x="9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grpSp>
      <p:grpSp>
        <p:nvGrpSpPr>
          <p:cNvPr id="30" name="Google Shape;1688;p38">
            <a:extLst>
              <a:ext uri="{FF2B5EF4-FFF2-40B4-BE49-F238E27FC236}">
                <a16:creationId xmlns:a16="http://schemas.microsoft.com/office/drawing/2014/main" id="{31B38166-60C8-9C8A-C448-0CDE3055B7D3}"/>
              </a:ext>
            </a:extLst>
          </p:cNvPr>
          <p:cNvGrpSpPr/>
          <p:nvPr/>
        </p:nvGrpSpPr>
        <p:grpSpPr>
          <a:xfrm>
            <a:off x="6901525" y="539407"/>
            <a:ext cx="1529378" cy="1369182"/>
            <a:chOff x="7113875" y="1156525"/>
            <a:chExt cx="1276929" cy="1143176"/>
          </a:xfrm>
        </p:grpSpPr>
        <p:sp>
          <p:nvSpPr>
            <p:cNvPr id="31" name="Google Shape;1689;p38">
              <a:extLst>
                <a:ext uri="{FF2B5EF4-FFF2-40B4-BE49-F238E27FC236}">
                  <a16:creationId xmlns:a16="http://schemas.microsoft.com/office/drawing/2014/main" id="{2BAE29B2-8111-F028-E7FB-E2AD1B609FBD}"/>
                </a:ext>
              </a:extLst>
            </p:cNvPr>
            <p:cNvSpPr/>
            <p:nvPr/>
          </p:nvSpPr>
          <p:spPr>
            <a:xfrm>
              <a:off x="7113875" y="1330966"/>
              <a:ext cx="466253" cy="426799"/>
            </a:xfrm>
            <a:custGeom>
              <a:avLst/>
              <a:gdLst/>
              <a:ahLst/>
              <a:cxnLst/>
              <a:rect l="l" t="t" r="r" b="b"/>
              <a:pathLst>
                <a:path w="11723" h="10731" extrusionOk="0">
                  <a:moveTo>
                    <a:pt x="5866" y="0"/>
                  </a:moveTo>
                  <a:cubicBezTo>
                    <a:pt x="5499" y="0"/>
                    <a:pt x="5126" y="38"/>
                    <a:pt x="4753" y="117"/>
                  </a:cubicBezTo>
                  <a:cubicBezTo>
                    <a:pt x="1854" y="730"/>
                    <a:pt x="1" y="3577"/>
                    <a:pt x="614" y="6476"/>
                  </a:cubicBezTo>
                  <a:cubicBezTo>
                    <a:pt x="1118" y="8865"/>
                    <a:pt x="3147" y="10543"/>
                    <a:pt x="5463" y="10712"/>
                  </a:cubicBezTo>
                  <a:cubicBezTo>
                    <a:pt x="5604" y="10724"/>
                    <a:pt x="5747" y="10730"/>
                    <a:pt x="5890" y="10730"/>
                  </a:cubicBezTo>
                  <a:cubicBezTo>
                    <a:pt x="6248" y="10730"/>
                    <a:pt x="6612" y="10692"/>
                    <a:pt x="6977" y="10615"/>
                  </a:cubicBezTo>
                  <a:cubicBezTo>
                    <a:pt x="9869" y="10002"/>
                    <a:pt x="11723" y="7155"/>
                    <a:pt x="11111" y="4251"/>
                  </a:cubicBezTo>
                  <a:cubicBezTo>
                    <a:pt x="10577" y="1732"/>
                    <a:pt x="8348" y="0"/>
                    <a:pt x="586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65" name="Google Shape;1690;p38">
              <a:extLst>
                <a:ext uri="{FF2B5EF4-FFF2-40B4-BE49-F238E27FC236}">
                  <a16:creationId xmlns:a16="http://schemas.microsoft.com/office/drawing/2014/main" id="{D158951A-E562-5C0A-5654-5A089BB7942C}"/>
                </a:ext>
              </a:extLst>
            </p:cNvPr>
            <p:cNvSpPr/>
            <p:nvPr/>
          </p:nvSpPr>
          <p:spPr>
            <a:xfrm>
              <a:off x="7338906" y="2052635"/>
              <a:ext cx="270135" cy="247067"/>
            </a:xfrm>
            <a:custGeom>
              <a:avLst/>
              <a:gdLst/>
              <a:ahLst/>
              <a:cxnLst/>
              <a:rect l="l" t="t" r="r" b="b"/>
              <a:pathLst>
                <a:path w="6792" h="6212" extrusionOk="0">
                  <a:moveTo>
                    <a:pt x="3396" y="1"/>
                  </a:moveTo>
                  <a:cubicBezTo>
                    <a:pt x="3183" y="1"/>
                    <a:pt x="2967" y="23"/>
                    <a:pt x="2750" y="69"/>
                  </a:cubicBezTo>
                  <a:cubicBezTo>
                    <a:pt x="1072" y="425"/>
                    <a:pt x="1" y="2072"/>
                    <a:pt x="356" y="3749"/>
                  </a:cubicBezTo>
                  <a:cubicBezTo>
                    <a:pt x="665" y="5212"/>
                    <a:pt x="1954" y="6212"/>
                    <a:pt x="3391" y="6212"/>
                  </a:cubicBezTo>
                  <a:cubicBezTo>
                    <a:pt x="3604" y="6212"/>
                    <a:pt x="3820" y="6190"/>
                    <a:pt x="4037" y="6144"/>
                  </a:cubicBezTo>
                  <a:cubicBezTo>
                    <a:pt x="5715" y="5788"/>
                    <a:pt x="6791" y="4141"/>
                    <a:pt x="6436" y="2463"/>
                  </a:cubicBezTo>
                  <a:cubicBezTo>
                    <a:pt x="6127" y="1001"/>
                    <a:pt x="4833" y="1"/>
                    <a:pt x="33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66" name="Google Shape;1691;p38">
              <a:extLst>
                <a:ext uri="{FF2B5EF4-FFF2-40B4-BE49-F238E27FC236}">
                  <a16:creationId xmlns:a16="http://schemas.microsoft.com/office/drawing/2014/main" id="{6E32AD8D-C45A-6579-7D81-38E026BF5DB4}"/>
                </a:ext>
              </a:extLst>
            </p:cNvPr>
            <p:cNvSpPr/>
            <p:nvPr/>
          </p:nvSpPr>
          <p:spPr>
            <a:xfrm>
              <a:off x="7948454" y="1156525"/>
              <a:ext cx="442350" cy="404924"/>
            </a:xfrm>
            <a:custGeom>
              <a:avLst/>
              <a:gdLst/>
              <a:ahLst/>
              <a:cxnLst/>
              <a:rect l="l" t="t" r="r" b="b"/>
              <a:pathLst>
                <a:path w="11122" h="10181" extrusionOk="0">
                  <a:moveTo>
                    <a:pt x="5565" y="1"/>
                  </a:moveTo>
                  <a:cubicBezTo>
                    <a:pt x="5216" y="1"/>
                    <a:pt x="4861" y="37"/>
                    <a:pt x="4506" y="112"/>
                  </a:cubicBezTo>
                  <a:cubicBezTo>
                    <a:pt x="1762" y="694"/>
                    <a:pt x="1" y="3397"/>
                    <a:pt x="583" y="6146"/>
                  </a:cubicBezTo>
                  <a:cubicBezTo>
                    <a:pt x="1094" y="8541"/>
                    <a:pt x="3206" y="10181"/>
                    <a:pt x="5558" y="10181"/>
                  </a:cubicBezTo>
                  <a:cubicBezTo>
                    <a:pt x="5907" y="10181"/>
                    <a:pt x="6261" y="10144"/>
                    <a:pt x="6616" y="10070"/>
                  </a:cubicBezTo>
                  <a:cubicBezTo>
                    <a:pt x="9365" y="9488"/>
                    <a:pt x="11121" y="6789"/>
                    <a:pt x="10539" y="4035"/>
                  </a:cubicBezTo>
                  <a:cubicBezTo>
                    <a:pt x="10033" y="1645"/>
                    <a:pt x="7921" y="1"/>
                    <a:pt x="556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67" name="Google Shape;1692;p38">
              <a:extLst>
                <a:ext uri="{FF2B5EF4-FFF2-40B4-BE49-F238E27FC236}">
                  <a16:creationId xmlns:a16="http://schemas.microsoft.com/office/drawing/2014/main" id="{CE1DD03B-C028-80CA-EEE5-542671F97C7E}"/>
                </a:ext>
              </a:extLst>
            </p:cNvPr>
            <p:cNvSpPr/>
            <p:nvPr/>
          </p:nvSpPr>
          <p:spPr>
            <a:xfrm>
              <a:off x="7546517" y="1843233"/>
              <a:ext cx="183311" cy="91954"/>
            </a:xfrm>
            <a:custGeom>
              <a:avLst/>
              <a:gdLst/>
              <a:ahLst/>
              <a:cxnLst/>
              <a:rect l="l" t="t" r="r" b="b"/>
              <a:pathLst>
                <a:path w="4609" h="2312" extrusionOk="0">
                  <a:moveTo>
                    <a:pt x="4026" y="1"/>
                  </a:moveTo>
                  <a:lnTo>
                    <a:pt x="1" y="2245"/>
                  </a:lnTo>
                  <a:lnTo>
                    <a:pt x="4608" y="2311"/>
                  </a:lnTo>
                  <a:lnTo>
                    <a:pt x="4280" y="1004"/>
                  </a:lnTo>
                  <a:lnTo>
                    <a:pt x="4026"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68" name="Google Shape;1693;p38">
              <a:extLst>
                <a:ext uri="{FF2B5EF4-FFF2-40B4-BE49-F238E27FC236}">
                  <a16:creationId xmlns:a16="http://schemas.microsoft.com/office/drawing/2014/main" id="{3F932209-C172-8A57-C63E-C8571D16083F}"/>
                </a:ext>
              </a:extLst>
            </p:cNvPr>
            <p:cNvSpPr/>
            <p:nvPr/>
          </p:nvSpPr>
          <p:spPr>
            <a:xfrm>
              <a:off x="7553914" y="1392971"/>
              <a:ext cx="419799" cy="115102"/>
            </a:xfrm>
            <a:custGeom>
              <a:avLst/>
              <a:gdLst/>
              <a:ahLst/>
              <a:cxnLst/>
              <a:rect l="l" t="t" r="r" b="b"/>
              <a:pathLst>
                <a:path w="10555" h="2894" extrusionOk="0">
                  <a:moveTo>
                    <a:pt x="10457" y="0"/>
                  </a:moveTo>
                  <a:lnTo>
                    <a:pt x="0" y="2492"/>
                  </a:lnTo>
                  <a:lnTo>
                    <a:pt x="93" y="2894"/>
                  </a:lnTo>
                  <a:lnTo>
                    <a:pt x="10555" y="397"/>
                  </a:lnTo>
                  <a:lnTo>
                    <a:pt x="1045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69" name="Google Shape;1694;p38">
              <a:extLst>
                <a:ext uri="{FF2B5EF4-FFF2-40B4-BE49-F238E27FC236}">
                  <a16:creationId xmlns:a16="http://schemas.microsoft.com/office/drawing/2014/main" id="{C1D30E5D-FF52-C010-AD53-86782947C762}"/>
                </a:ext>
              </a:extLst>
            </p:cNvPr>
            <p:cNvSpPr/>
            <p:nvPr/>
          </p:nvSpPr>
          <p:spPr>
            <a:xfrm>
              <a:off x="7323594" y="1754143"/>
              <a:ext cx="132283" cy="304140"/>
            </a:xfrm>
            <a:custGeom>
              <a:avLst/>
              <a:gdLst/>
              <a:ahLst/>
              <a:cxnLst/>
              <a:rect l="l" t="t" r="r" b="b"/>
              <a:pathLst>
                <a:path w="3326" h="7647" extrusionOk="0">
                  <a:moveTo>
                    <a:pt x="381" y="1"/>
                  </a:moveTo>
                  <a:lnTo>
                    <a:pt x="0" y="150"/>
                  </a:lnTo>
                  <a:lnTo>
                    <a:pt x="2944" y="7647"/>
                  </a:lnTo>
                  <a:lnTo>
                    <a:pt x="3325" y="7497"/>
                  </a:lnTo>
                  <a:lnTo>
                    <a:pt x="381"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70" name="Google Shape;1695;p38">
              <a:extLst>
                <a:ext uri="{FF2B5EF4-FFF2-40B4-BE49-F238E27FC236}">
                  <a16:creationId xmlns:a16="http://schemas.microsoft.com/office/drawing/2014/main" id="{B474AB62-5EB9-71CF-ACC0-EDA14D5BE89D}"/>
                </a:ext>
              </a:extLst>
            </p:cNvPr>
            <p:cNvSpPr/>
            <p:nvPr/>
          </p:nvSpPr>
          <p:spPr>
            <a:xfrm>
              <a:off x="7711810" y="1538975"/>
              <a:ext cx="132482" cy="350754"/>
            </a:xfrm>
            <a:custGeom>
              <a:avLst/>
              <a:gdLst/>
              <a:ahLst/>
              <a:cxnLst/>
              <a:rect l="l" t="t" r="r" b="b"/>
              <a:pathLst>
                <a:path w="3331" h="8819" extrusionOk="0">
                  <a:moveTo>
                    <a:pt x="1982" y="0"/>
                  </a:moveTo>
                  <a:lnTo>
                    <a:pt x="1595" y="133"/>
                  </a:lnTo>
                  <a:cubicBezTo>
                    <a:pt x="2878" y="3717"/>
                    <a:pt x="2296" y="6765"/>
                    <a:pt x="0" y="8490"/>
                  </a:cubicBezTo>
                  <a:lnTo>
                    <a:pt x="247" y="8818"/>
                  </a:lnTo>
                  <a:cubicBezTo>
                    <a:pt x="2698" y="6976"/>
                    <a:pt x="3330" y="3764"/>
                    <a:pt x="19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grpSp>
    </p:spTree>
    <p:extLst>
      <p:ext uri="{BB962C8B-B14F-4D97-AF65-F5344CB8AC3E}">
        <p14:creationId xmlns:p14="http://schemas.microsoft.com/office/powerpoint/2010/main" val="21886657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2" name="Google Shape;1700;p39">
            <a:extLst>
              <a:ext uri="{FF2B5EF4-FFF2-40B4-BE49-F238E27FC236}">
                <a16:creationId xmlns:a16="http://schemas.microsoft.com/office/drawing/2014/main" id="{2A6448FE-0905-C343-F926-97E2B16E212C}"/>
              </a:ext>
            </a:extLst>
          </p:cNvPr>
          <p:cNvSpPr txBox="1">
            <a:spLocks noGrp="1"/>
          </p:cNvSpPr>
          <p:nvPr>
            <p:ph type="title"/>
          </p:nvPr>
        </p:nvSpPr>
        <p:spPr>
          <a:xfrm>
            <a:off x="206756" y="173655"/>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solidFill>
                  <a:schemeClr val="tx1"/>
                </a:solidFill>
              </a:rPr>
              <a:t>Additional Time and Checking it Out</a:t>
            </a:r>
            <a:endParaRPr dirty="0">
              <a:solidFill>
                <a:schemeClr val="tx1"/>
              </a:solidFill>
            </a:endParaRPr>
          </a:p>
        </p:txBody>
      </p:sp>
      <p:sp>
        <p:nvSpPr>
          <p:cNvPr id="3" name="Google Shape;1701;p39">
            <a:extLst>
              <a:ext uri="{FF2B5EF4-FFF2-40B4-BE49-F238E27FC236}">
                <a16:creationId xmlns:a16="http://schemas.microsoft.com/office/drawing/2014/main" id="{26D0B564-74EC-2C97-D4EE-F8392D0E58A1}"/>
              </a:ext>
            </a:extLst>
          </p:cNvPr>
          <p:cNvSpPr txBox="1">
            <a:spLocks noGrp="1"/>
          </p:cNvSpPr>
          <p:nvPr>
            <p:ph type="body" idx="1"/>
          </p:nvPr>
        </p:nvSpPr>
        <p:spPr>
          <a:xfrm>
            <a:off x="206756" y="944382"/>
            <a:ext cx="7704000" cy="2130927"/>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dirty="0">
                <a:solidFill>
                  <a:schemeClr val="tx1"/>
                </a:solidFill>
              </a:rPr>
              <a:t>Some of you may not have fully gotten to where you wanted to get with your 3D prints, so if you need some additional time to design, this is a good time to do that. Let me know if you need help. </a:t>
            </a:r>
            <a:r>
              <a:rPr lang="en" b="1" dirty="0">
                <a:solidFill>
                  <a:schemeClr val="tx1"/>
                </a:solidFill>
              </a:rPr>
              <a:t>The most important part is that you have a model created on OnShape</a:t>
            </a:r>
            <a:r>
              <a:rPr lang="en" dirty="0">
                <a:solidFill>
                  <a:schemeClr val="tx1"/>
                </a:solidFill>
              </a:rPr>
              <a:t>.</a:t>
            </a:r>
            <a:endParaRPr dirty="0">
              <a:solidFill>
                <a:schemeClr val="tx1"/>
              </a:solidFill>
            </a:endParaRPr>
          </a:p>
          <a:p>
            <a:pPr marL="0" lvl="0" indent="0" algn="l" rtl="0">
              <a:lnSpc>
                <a:spcPct val="100000"/>
              </a:lnSpc>
              <a:spcBef>
                <a:spcPts val="1600"/>
              </a:spcBef>
              <a:spcAft>
                <a:spcPts val="0"/>
              </a:spcAft>
              <a:buNone/>
            </a:pPr>
            <a:r>
              <a:rPr lang="en" dirty="0">
                <a:solidFill>
                  <a:schemeClr val="tx1"/>
                </a:solidFill>
              </a:rPr>
              <a:t>If you have a 3D print in front of you, take a look at it. Spend the next </a:t>
            </a:r>
            <a:r>
              <a:rPr lang="en" b="1" dirty="0">
                <a:solidFill>
                  <a:schemeClr val="tx1"/>
                </a:solidFill>
              </a:rPr>
              <a:t>five minutes</a:t>
            </a:r>
            <a:r>
              <a:rPr lang="en" dirty="0">
                <a:solidFill>
                  <a:schemeClr val="tx1"/>
                </a:solidFill>
              </a:rPr>
              <a:t> discussing:</a:t>
            </a:r>
            <a:endParaRPr dirty="0">
              <a:solidFill>
                <a:schemeClr val="tx1"/>
              </a:solidFill>
            </a:endParaRPr>
          </a:p>
        </p:txBody>
      </p:sp>
      <p:grpSp>
        <p:nvGrpSpPr>
          <p:cNvPr id="4" name="Google Shape;1702;p39">
            <a:extLst>
              <a:ext uri="{FF2B5EF4-FFF2-40B4-BE49-F238E27FC236}">
                <a16:creationId xmlns:a16="http://schemas.microsoft.com/office/drawing/2014/main" id="{C8168209-AD91-3025-CE1B-73F444DB9816}"/>
              </a:ext>
            </a:extLst>
          </p:cNvPr>
          <p:cNvGrpSpPr/>
          <p:nvPr/>
        </p:nvGrpSpPr>
        <p:grpSpPr>
          <a:xfrm>
            <a:off x="7167783" y="3292529"/>
            <a:ext cx="1823815" cy="1358496"/>
            <a:chOff x="4972436" y="1171675"/>
            <a:chExt cx="3697173" cy="2826078"/>
          </a:xfrm>
        </p:grpSpPr>
        <p:sp>
          <p:nvSpPr>
            <p:cNvPr id="5" name="Google Shape;1703;p39">
              <a:extLst>
                <a:ext uri="{FF2B5EF4-FFF2-40B4-BE49-F238E27FC236}">
                  <a16:creationId xmlns:a16="http://schemas.microsoft.com/office/drawing/2014/main" id="{B5D0F657-99ED-9A78-8B56-4280F7C4C9D3}"/>
                </a:ext>
              </a:extLst>
            </p:cNvPr>
            <p:cNvSpPr/>
            <p:nvPr/>
          </p:nvSpPr>
          <p:spPr>
            <a:xfrm>
              <a:off x="5065825" y="1253975"/>
              <a:ext cx="3534300" cy="2197200"/>
            </a:xfrm>
            <a:prstGeom prst="rect">
              <a:avLst/>
            </a:prstGeom>
            <a:solidFill>
              <a:srgbClr val="D4EBD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grpSp>
          <p:nvGrpSpPr>
            <p:cNvPr id="6" name="Google Shape;1704;p39">
              <a:extLst>
                <a:ext uri="{FF2B5EF4-FFF2-40B4-BE49-F238E27FC236}">
                  <a16:creationId xmlns:a16="http://schemas.microsoft.com/office/drawing/2014/main" id="{7BED3664-65A1-2244-A538-8F5582A43E2B}"/>
                </a:ext>
              </a:extLst>
            </p:cNvPr>
            <p:cNvGrpSpPr/>
            <p:nvPr/>
          </p:nvGrpSpPr>
          <p:grpSpPr>
            <a:xfrm>
              <a:off x="6174729" y="3511804"/>
              <a:ext cx="1295997" cy="485949"/>
              <a:chOff x="6186183" y="3515973"/>
              <a:chExt cx="1273207" cy="477404"/>
            </a:xfrm>
          </p:grpSpPr>
          <p:sp>
            <p:nvSpPr>
              <p:cNvPr id="25" name="Google Shape;1705;p39">
                <a:extLst>
                  <a:ext uri="{FF2B5EF4-FFF2-40B4-BE49-F238E27FC236}">
                    <a16:creationId xmlns:a16="http://schemas.microsoft.com/office/drawing/2014/main" id="{5EB2C702-F145-C46B-A9CC-A9D97F9C7053}"/>
                  </a:ext>
                </a:extLst>
              </p:cNvPr>
              <p:cNvSpPr/>
              <p:nvPr/>
            </p:nvSpPr>
            <p:spPr>
              <a:xfrm flipH="1">
                <a:off x="7125532" y="3594865"/>
                <a:ext cx="309346" cy="378385"/>
              </a:xfrm>
              <a:custGeom>
                <a:avLst/>
                <a:gdLst/>
                <a:ahLst/>
                <a:cxnLst/>
                <a:rect l="l" t="t" r="r" b="b"/>
                <a:pathLst>
                  <a:path w="15991" h="18395" extrusionOk="0">
                    <a:moveTo>
                      <a:pt x="1325" y="15800"/>
                    </a:moveTo>
                    <a:cubicBezTo>
                      <a:pt x="2082" y="15098"/>
                      <a:pt x="4341" y="13522"/>
                      <a:pt x="5354" y="12612"/>
                    </a:cubicBezTo>
                    <a:cubicBezTo>
                      <a:pt x="6368" y="11702"/>
                      <a:pt x="6856" y="11031"/>
                      <a:pt x="7406" y="10341"/>
                    </a:cubicBezTo>
                    <a:cubicBezTo>
                      <a:pt x="7956" y="9651"/>
                      <a:pt x="8176" y="9340"/>
                      <a:pt x="8652" y="8473"/>
                    </a:cubicBezTo>
                    <a:cubicBezTo>
                      <a:pt x="9128" y="7606"/>
                      <a:pt x="9849" y="6220"/>
                      <a:pt x="10264" y="5139"/>
                    </a:cubicBezTo>
                    <a:cubicBezTo>
                      <a:pt x="10679" y="4058"/>
                      <a:pt x="10948" y="2702"/>
                      <a:pt x="11143" y="1988"/>
                    </a:cubicBezTo>
                    <a:cubicBezTo>
                      <a:pt x="11338" y="1274"/>
                      <a:pt x="11241" y="1067"/>
                      <a:pt x="11436" y="853"/>
                    </a:cubicBezTo>
                    <a:cubicBezTo>
                      <a:pt x="11631" y="639"/>
                      <a:pt x="11558" y="-845"/>
                      <a:pt x="12315" y="706"/>
                    </a:cubicBezTo>
                    <a:cubicBezTo>
                      <a:pt x="13072" y="2257"/>
                      <a:pt x="16162" y="7838"/>
                      <a:pt x="15979" y="10158"/>
                    </a:cubicBezTo>
                    <a:cubicBezTo>
                      <a:pt x="15796" y="12478"/>
                      <a:pt x="13756" y="13577"/>
                      <a:pt x="11216" y="14627"/>
                    </a:cubicBezTo>
                    <a:cubicBezTo>
                      <a:pt x="8676" y="15677"/>
                      <a:pt x="2461" y="15836"/>
                      <a:pt x="739" y="16459"/>
                    </a:cubicBezTo>
                    <a:cubicBezTo>
                      <a:pt x="-983" y="17082"/>
                      <a:pt x="873" y="18303"/>
                      <a:pt x="885" y="18364"/>
                    </a:cubicBezTo>
                    <a:cubicBezTo>
                      <a:pt x="897" y="18425"/>
                      <a:pt x="739" y="17252"/>
                      <a:pt x="812" y="16825"/>
                    </a:cubicBezTo>
                    <a:cubicBezTo>
                      <a:pt x="885" y="16398"/>
                      <a:pt x="568" y="16502"/>
                      <a:pt x="1325" y="15800"/>
                    </a:cubicBezTo>
                    <a:close/>
                  </a:path>
                </a:pathLst>
              </a:custGeom>
              <a:solidFill>
                <a:srgbClr val="D4EBD0"/>
              </a:solidFill>
              <a:ln>
                <a:noFill/>
              </a:ln>
            </p:spPr>
          </p:sp>
          <p:sp>
            <p:nvSpPr>
              <p:cNvPr id="26" name="Google Shape;1706;p39">
                <a:extLst>
                  <a:ext uri="{FF2B5EF4-FFF2-40B4-BE49-F238E27FC236}">
                    <a16:creationId xmlns:a16="http://schemas.microsoft.com/office/drawing/2014/main" id="{FAA2A1CC-3608-81F1-B44C-9B7DD88828F1}"/>
                  </a:ext>
                </a:extLst>
              </p:cNvPr>
              <p:cNvSpPr/>
              <p:nvPr/>
            </p:nvSpPr>
            <p:spPr>
              <a:xfrm>
                <a:off x="6207065" y="3613098"/>
                <a:ext cx="309346" cy="355805"/>
              </a:xfrm>
              <a:custGeom>
                <a:avLst/>
                <a:gdLst/>
                <a:ahLst/>
                <a:cxnLst/>
                <a:rect l="l" t="t" r="r" b="b"/>
                <a:pathLst>
                  <a:path w="15991" h="18395" extrusionOk="0">
                    <a:moveTo>
                      <a:pt x="1325" y="15800"/>
                    </a:moveTo>
                    <a:cubicBezTo>
                      <a:pt x="2082" y="15098"/>
                      <a:pt x="4341" y="13522"/>
                      <a:pt x="5354" y="12612"/>
                    </a:cubicBezTo>
                    <a:cubicBezTo>
                      <a:pt x="6368" y="11702"/>
                      <a:pt x="6856" y="11031"/>
                      <a:pt x="7406" y="10341"/>
                    </a:cubicBezTo>
                    <a:cubicBezTo>
                      <a:pt x="7956" y="9651"/>
                      <a:pt x="8176" y="9340"/>
                      <a:pt x="8652" y="8473"/>
                    </a:cubicBezTo>
                    <a:cubicBezTo>
                      <a:pt x="9128" y="7606"/>
                      <a:pt x="9849" y="6220"/>
                      <a:pt x="10264" y="5139"/>
                    </a:cubicBezTo>
                    <a:cubicBezTo>
                      <a:pt x="10679" y="4058"/>
                      <a:pt x="10948" y="2702"/>
                      <a:pt x="11143" y="1988"/>
                    </a:cubicBezTo>
                    <a:cubicBezTo>
                      <a:pt x="11338" y="1274"/>
                      <a:pt x="11241" y="1067"/>
                      <a:pt x="11436" y="853"/>
                    </a:cubicBezTo>
                    <a:cubicBezTo>
                      <a:pt x="11631" y="639"/>
                      <a:pt x="11558" y="-845"/>
                      <a:pt x="12315" y="706"/>
                    </a:cubicBezTo>
                    <a:cubicBezTo>
                      <a:pt x="13072" y="2257"/>
                      <a:pt x="16162" y="7838"/>
                      <a:pt x="15979" y="10158"/>
                    </a:cubicBezTo>
                    <a:cubicBezTo>
                      <a:pt x="15796" y="12478"/>
                      <a:pt x="13756" y="13577"/>
                      <a:pt x="11216" y="14627"/>
                    </a:cubicBezTo>
                    <a:cubicBezTo>
                      <a:pt x="8676" y="15677"/>
                      <a:pt x="2461" y="15836"/>
                      <a:pt x="739" y="16459"/>
                    </a:cubicBezTo>
                    <a:cubicBezTo>
                      <a:pt x="-983" y="17082"/>
                      <a:pt x="873" y="18303"/>
                      <a:pt x="885" y="18364"/>
                    </a:cubicBezTo>
                    <a:cubicBezTo>
                      <a:pt x="897" y="18425"/>
                      <a:pt x="739" y="17252"/>
                      <a:pt x="812" y="16825"/>
                    </a:cubicBezTo>
                    <a:cubicBezTo>
                      <a:pt x="885" y="16398"/>
                      <a:pt x="568" y="16502"/>
                      <a:pt x="1325" y="15800"/>
                    </a:cubicBezTo>
                    <a:close/>
                  </a:path>
                </a:pathLst>
              </a:custGeom>
              <a:solidFill>
                <a:srgbClr val="D4EBD0"/>
              </a:solidFill>
              <a:ln>
                <a:noFill/>
              </a:ln>
            </p:spPr>
          </p:sp>
          <p:sp>
            <p:nvSpPr>
              <p:cNvPr id="27" name="Google Shape;1707;p39">
                <a:extLst>
                  <a:ext uri="{FF2B5EF4-FFF2-40B4-BE49-F238E27FC236}">
                    <a16:creationId xmlns:a16="http://schemas.microsoft.com/office/drawing/2014/main" id="{643A0954-857F-4C32-9DEE-A137D275D63B}"/>
                  </a:ext>
                </a:extLst>
              </p:cNvPr>
              <p:cNvSpPr/>
              <p:nvPr/>
            </p:nvSpPr>
            <p:spPr>
              <a:xfrm>
                <a:off x="6442905" y="3531808"/>
                <a:ext cx="759000" cy="143400"/>
              </a:xfrm>
              <a:prstGeom prst="rect">
                <a:avLst/>
              </a:prstGeom>
              <a:solidFill>
                <a:srgbClr val="D4EBD0"/>
              </a:solidFill>
              <a:ln w="9525" cap="flat" cmpd="sng">
                <a:solidFill>
                  <a:srgbClr val="666666"/>
                </a:solidFill>
                <a:prstDash val="solid"/>
                <a:round/>
                <a:headEnd type="none" w="sm" len="sm"/>
                <a:tailEnd type="none" w="sm" len="sm"/>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28" name="Google Shape;1708;p39">
                <a:extLst>
                  <a:ext uri="{FF2B5EF4-FFF2-40B4-BE49-F238E27FC236}">
                    <a16:creationId xmlns:a16="http://schemas.microsoft.com/office/drawing/2014/main" id="{D5F0C521-C1C6-9D74-6AB3-F4B90C47D015}"/>
                  </a:ext>
                </a:extLst>
              </p:cNvPr>
              <p:cNvSpPr/>
              <p:nvPr/>
            </p:nvSpPr>
            <p:spPr>
              <a:xfrm>
                <a:off x="6373742" y="3779238"/>
                <a:ext cx="22" cy="1833"/>
              </a:xfrm>
              <a:custGeom>
                <a:avLst/>
                <a:gdLst/>
                <a:ahLst/>
                <a:cxnLst/>
                <a:rect l="l" t="t" r="r" b="b"/>
                <a:pathLst>
                  <a:path w="1" h="82" extrusionOk="0">
                    <a:moveTo>
                      <a:pt x="1" y="81"/>
                    </a:moveTo>
                    <a:lnTo>
                      <a:pt x="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29" name="Google Shape;1709;p39">
                <a:extLst>
                  <a:ext uri="{FF2B5EF4-FFF2-40B4-BE49-F238E27FC236}">
                    <a16:creationId xmlns:a16="http://schemas.microsoft.com/office/drawing/2014/main" id="{447C8F9C-8615-26CF-83B2-AC866A5C164D}"/>
                  </a:ext>
                </a:extLst>
              </p:cNvPr>
              <p:cNvSpPr/>
              <p:nvPr/>
            </p:nvSpPr>
            <p:spPr>
              <a:xfrm>
                <a:off x="6346692" y="3813503"/>
                <a:ext cx="1833" cy="5432"/>
              </a:xfrm>
              <a:custGeom>
                <a:avLst/>
                <a:gdLst/>
                <a:ahLst/>
                <a:cxnLst/>
                <a:rect l="l" t="t" r="r" b="b"/>
                <a:pathLst>
                  <a:path w="82" h="243" extrusionOk="0">
                    <a:moveTo>
                      <a:pt x="1" y="243"/>
                    </a:moveTo>
                    <a:lnTo>
                      <a:pt x="8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30" name="Google Shape;1710;p39">
                <a:extLst>
                  <a:ext uri="{FF2B5EF4-FFF2-40B4-BE49-F238E27FC236}">
                    <a16:creationId xmlns:a16="http://schemas.microsoft.com/office/drawing/2014/main" id="{3184286E-856E-551E-E091-70667F3769F4}"/>
                  </a:ext>
                </a:extLst>
              </p:cNvPr>
              <p:cNvSpPr/>
              <p:nvPr/>
            </p:nvSpPr>
            <p:spPr>
              <a:xfrm>
                <a:off x="7293519" y="3813503"/>
                <a:ext cx="3644" cy="3621"/>
              </a:xfrm>
              <a:custGeom>
                <a:avLst/>
                <a:gdLst/>
                <a:ahLst/>
                <a:cxnLst/>
                <a:rect l="l" t="t" r="r" b="b"/>
                <a:pathLst>
                  <a:path w="163" h="162" extrusionOk="0">
                    <a:moveTo>
                      <a:pt x="1" y="1"/>
                    </a:moveTo>
                    <a:lnTo>
                      <a:pt x="162" y="162"/>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31" name="Google Shape;1711;p39">
                <a:extLst>
                  <a:ext uri="{FF2B5EF4-FFF2-40B4-BE49-F238E27FC236}">
                    <a16:creationId xmlns:a16="http://schemas.microsoft.com/office/drawing/2014/main" id="{D1FD8965-C3E2-B319-5B05-38FE66C0490F}"/>
                  </a:ext>
                </a:extLst>
              </p:cNvPr>
              <p:cNvSpPr/>
              <p:nvPr/>
            </p:nvSpPr>
            <p:spPr>
              <a:xfrm>
                <a:off x="7270091" y="3781048"/>
                <a:ext cx="22" cy="1833"/>
              </a:xfrm>
              <a:custGeom>
                <a:avLst/>
                <a:gdLst/>
                <a:ahLst/>
                <a:cxnLst/>
                <a:rect l="l" t="t" r="r" b="b"/>
                <a:pathLst>
                  <a:path w="1" h="82" extrusionOk="0">
                    <a:moveTo>
                      <a:pt x="0" y="0"/>
                    </a:moveTo>
                    <a:lnTo>
                      <a:pt x="0" y="81"/>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65" name="Google Shape;1712;p39">
                <a:extLst>
                  <a:ext uri="{FF2B5EF4-FFF2-40B4-BE49-F238E27FC236}">
                    <a16:creationId xmlns:a16="http://schemas.microsoft.com/office/drawing/2014/main" id="{EFC8AA3D-F23D-6B2E-082F-764B285292DF}"/>
                  </a:ext>
                </a:extLst>
              </p:cNvPr>
              <p:cNvSpPr/>
              <p:nvPr/>
            </p:nvSpPr>
            <p:spPr>
              <a:xfrm>
                <a:off x="6391782" y="3515973"/>
                <a:ext cx="858477" cy="232645"/>
              </a:xfrm>
              <a:custGeom>
                <a:avLst/>
                <a:gdLst/>
                <a:ahLst/>
                <a:cxnLst/>
                <a:rect l="l" t="t" r="r" b="b"/>
                <a:pathLst>
                  <a:path w="38402" h="10408" extrusionOk="0">
                    <a:moveTo>
                      <a:pt x="2017" y="0"/>
                    </a:moveTo>
                    <a:lnTo>
                      <a:pt x="1291" y="6616"/>
                    </a:lnTo>
                    <a:cubicBezTo>
                      <a:pt x="1049" y="7906"/>
                      <a:pt x="565" y="9197"/>
                      <a:pt x="0" y="10407"/>
                    </a:cubicBezTo>
                    <a:lnTo>
                      <a:pt x="81" y="10246"/>
                    </a:lnTo>
                    <a:lnTo>
                      <a:pt x="38327" y="10246"/>
                    </a:lnTo>
                    <a:cubicBezTo>
                      <a:pt x="37794" y="9083"/>
                      <a:pt x="37342" y="7849"/>
                      <a:pt x="37111" y="6616"/>
                    </a:cubicBezTo>
                    <a:lnTo>
                      <a:pt x="36465" y="565"/>
                    </a:lnTo>
                    <a:cubicBezTo>
                      <a:pt x="32270" y="3066"/>
                      <a:pt x="27591" y="4679"/>
                      <a:pt x="22670" y="5244"/>
                    </a:cubicBezTo>
                    <a:cubicBezTo>
                      <a:pt x="21500" y="5345"/>
                      <a:pt x="20331" y="5395"/>
                      <a:pt x="19163" y="5395"/>
                    </a:cubicBezTo>
                    <a:cubicBezTo>
                      <a:pt x="15661" y="5395"/>
                      <a:pt x="12182" y="4942"/>
                      <a:pt x="8794" y="4034"/>
                    </a:cubicBezTo>
                    <a:cubicBezTo>
                      <a:pt x="6777" y="3631"/>
                      <a:pt x="4841" y="2905"/>
                      <a:pt x="2985" y="1936"/>
                    </a:cubicBezTo>
                    <a:cubicBezTo>
                      <a:pt x="2824" y="1856"/>
                      <a:pt x="2743" y="1694"/>
                      <a:pt x="2582" y="1533"/>
                    </a:cubicBezTo>
                    <a:cubicBezTo>
                      <a:pt x="2421" y="1372"/>
                      <a:pt x="2098" y="1049"/>
                      <a:pt x="1937" y="807"/>
                    </a:cubicBezTo>
                    <a:lnTo>
                      <a:pt x="2017" y="0"/>
                    </a:lnTo>
                    <a:close/>
                    <a:moveTo>
                      <a:pt x="38327" y="10246"/>
                    </a:moveTo>
                    <a:cubicBezTo>
                      <a:pt x="38352" y="10300"/>
                      <a:pt x="38377" y="10354"/>
                      <a:pt x="38402" y="10407"/>
                    </a:cubicBezTo>
                    <a:cubicBezTo>
                      <a:pt x="38402" y="10327"/>
                      <a:pt x="38402" y="10246"/>
                      <a:pt x="38402" y="10246"/>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66" name="Google Shape;1713;p39">
                <a:extLst>
                  <a:ext uri="{FF2B5EF4-FFF2-40B4-BE49-F238E27FC236}">
                    <a16:creationId xmlns:a16="http://schemas.microsoft.com/office/drawing/2014/main" id="{B12E2CD3-CFEC-3661-4BDB-86D4F23E4E39}"/>
                  </a:ext>
                </a:extLst>
              </p:cNvPr>
              <p:cNvSpPr/>
              <p:nvPr/>
            </p:nvSpPr>
            <p:spPr>
              <a:xfrm>
                <a:off x="7320569" y="3844148"/>
                <a:ext cx="7243" cy="7242"/>
              </a:xfrm>
              <a:custGeom>
                <a:avLst/>
                <a:gdLst/>
                <a:ahLst/>
                <a:cxnLst/>
                <a:rect l="l" t="t" r="r" b="b"/>
                <a:pathLst>
                  <a:path w="324" h="324" extrusionOk="0">
                    <a:moveTo>
                      <a:pt x="324" y="324"/>
                    </a:moveTo>
                    <a:lnTo>
                      <a:pt x="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67" name="Google Shape;1714;p39">
                <a:extLst>
                  <a:ext uri="{FF2B5EF4-FFF2-40B4-BE49-F238E27FC236}">
                    <a16:creationId xmlns:a16="http://schemas.microsoft.com/office/drawing/2014/main" id="{952BB349-A751-5916-8C98-26734FAA7C1E}"/>
                  </a:ext>
                </a:extLst>
              </p:cNvPr>
              <p:cNvSpPr/>
              <p:nvPr/>
            </p:nvSpPr>
            <p:spPr>
              <a:xfrm>
                <a:off x="6316043" y="3844148"/>
                <a:ext cx="7221" cy="7242"/>
              </a:xfrm>
              <a:custGeom>
                <a:avLst/>
                <a:gdLst/>
                <a:ahLst/>
                <a:cxnLst/>
                <a:rect l="l" t="t" r="r" b="b"/>
                <a:pathLst>
                  <a:path w="323" h="324" extrusionOk="0">
                    <a:moveTo>
                      <a:pt x="323" y="1"/>
                    </a:moveTo>
                    <a:lnTo>
                      <a:pt x="0" y="324"/>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68" name="Google Shape;1715;p39">
                <a:extLst>
                  <a:ext uri="{FF2B5EF4-FFF2-40B4-BE49-F238E27FC236}">
                    <a16:creationId xmlns:a16="http://schemas.microsoft.com/office/drawing/2014/main" id="{489E89BD-C1A2-7DB8-EBA1-002338806E5F}"/>
                  </a:ext>
                </a:extLst>
              </p:cNvPr>
              <p:cNvSpPr/>
              <p:nvPr/>
            </p:nvSpPr>
            <p:spPr>
              <a:xfrm>
                <a:off x="6446020" y="3703299"/>
                <a:ext cx="741900" cy="197400"/>
              </a:xfrm>
              <a:prstGeom prst="rect">
                <a:avLst/>
              </a:pr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69" name="Google Shape;1716;p39">
                <a:extLst>
                  <a:ext uri="{FF2B5EF4-FFF2-40B4-BE49-F238E27FC236}">
                    <a16:creationId xmlns:a16="http://schemas.microsoft.com/office/drawing/2014/main" id="{4C367433-C2AC-1425-B3CB-80549C8604CC}"/>
                  </a:ext>
                </a:extLst>
              </p:cNvPr>
              <p:cNvSpPr/>
              <p:nvPr/>
            </p:nvSpPr>
            <p:spPr>
              <a:xfrm>
                <a:off x="6195192" y="3871239"/>
                <a:ext cx="1253445" cy="75730"/>
              </a:xfrm>
              <a:custGeom>
                <a:avLst/>
                <a:gdLst/>
                <a:ahLst/>
                <a:cxnLst/>
                <a:rect l="l" t="t" r="r" b="b"/>
                <a:pathLst>
                  <a:path w="56070" h="3388" extrusionOk="0">
                    <a:moveTo>
                      <a:pt x="4435" y="1"/>
                    </a:moveTo>
                    <a:lnTo>
                      <a:pt x="4196" y="160"/>
                    </a:lnTo>
                    <a:lnTo>
                      <a:pt x="4200" y="160"/>
                    </a:lnTo>
                    <a:cubicBezTo>
                      <a:pt x="4279" y="105"/>
                      <a:pt x="4357" y="53"/>
                      <a:pt x="4435" y="1"/>
                    </a:cubicBezTo>
                    <a:close/>
                    <a:moveTo>
                      <a:pt x="51636" y="1"/>
                    </a:moveTo>
                    <a:cubicBezTo>
                      <a:pt x="51714" y="53"/>
                      <a:pt x="51792" y="105"/>
                      <a:pt x="51868" y="160"/>
                    </a:cubicBezTo>
                    <a:lnTo>
                      <a:pt x="51875" y="160"/>
                    </a:lnTo>
                    <a:lnTo>
                      <a:pt x="51636" y="1"/>
                    </a:lnTo>
                    <a:close/>
                    <a:moveTo>
                      <a:pt x="4200" y="160"/>
                    </a:moveTo>
                    <a:cubicBezTo>
                      <a:pt x="4037" y="275"/>
                      <a:pt x="3875" y="401"/>
                      <a:pt x="3712" y="564"/>
                    </a:cubicBezTo>
                    <a:lnTo>
                      <a:pt x="82" y="3226"/>
                    </a:lnTo>
                    <a:cubicBezTo>
                      <a:pt x="82" y="3307"/>
                      <a:pt x="1" y="3307"/>
                      <a:pt x="1" y="3387"/>
                    </a:cubicBezTo>
                    <a:lnTo>
                      <a:pt x="56070" y="3387"/>
                    </a:lnTo>
                    <a:lnTo>
                      <a:pt x="55909" y="3226"/>
                    </a:lnTo>
                    <a:lnTo>
                      <a:pt x="52278" y="564"/>
                    </a:lnTo>
                    <a:cubicBezTo>
                      <a:pt x="52170" y="401"/>
                      <a:pt x="52025" y="275"/>
                      <a:pt x="51868" y="160"/>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70" name="Google Shape;1717;p39">
                <a:extLst>
                  <a:ext uri="{FF2B5EF4-FFF2-40B4-BE49-F238E27FC236}">
                    <a16:creationId xmlns:a16="http://schemas.microsoft.com/office/drawing/2014/main" id="{EB19F897-EC1B-2092-EF2D-E5D8D1118713}"/>
                  </a:ext>
                </a:extLst>
              </p:cNvPr>
              <p:cNvSpPr/>
              <p:nvPr/>
            </p:nvSpPr>
            <p:spPr>
              <a:xfrm>
                <a:off x="6186183" y="3944559"/>
                <a:ext cx="1273207" cy="48818"/>
              </a:xfrm>
              <a:custGeom>
                <a:avLst/>
                <a:gdLst/>
                <a:ahLst/>
                <a:cxnLst/>
                <a:rect l="l" t="t" r="r" b="b"/>
                <a:pathLst>
                  <a:path w="56954" h="2184" extrusionOk="0">
                    <a:moveTo>
                      <a:pt x="404" y="0"/>
                    </a:moveTo>
                    <a:cubicBezTo>
                      <a:pt x="162" y="161"/>
                      <a:pt x="81" y="323"/>
                      <a:pt x="1" y="565"/>
                    </a:cubicBezTo>
                    <a:cubicBezTo>
                      <a:pt x="1" y="645"/>
                      <a:pt x="1" y="726"/>
                      <a:pt x="1" y="887"/>
                    </a:cubicBezTo>
                    <a:cubicBezTo>
                      <a:pt x="81" y="1614"/>
                      <a:pt x="727" y="2178"/>
                      <a:pt x="1533" y="2178"/>
                    </a:cubicBezTo>
                    <a:lnTo>
                      <a:pt x="55424" y="2178"/>
                    </a:lnTo>
                    <a:cubicBezTo>
                      <a:pt x="55465" y="2182"/>
                      <a:pt x="55506" y="2184"/>
                      <a:pt x="55546" y="2184"/>
                    </a:cubicBezTo>
                    <a:cubicBezTo>
                      <a:pt x="56370" y="2184"/>
                      <a:pt x="56953" y="1411"/>
                      <a:pt x="56876" y="565"/>
                    </a:cubicBezTo>
                    <a:cubicBezTo>
                      <a:pt x="56796" y="323"/>
                      <a:pt x="56634" y="161"/>
                      <a:pt x="56473" y="0"/>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grpSp>
        <p:grpSp>
          <p:nvGrpSpPr>
            <p:cNvPr id="7" name="Google Shape;1718;p39">
              <a:extLst>
                <a:ext uri="{FF2B5EF4-FFF2-40B4-BE49-F238E27FC236}">
                  <a16:creationId xmlns:a16="http://schemas.microsoft.com/office/drawing/2014/main" id="{9975FF4D-0F59-6D1A-D105-9D2D38070F83}"/>
                </a:ext>
              </a:extLst>
            </p:cNvPr>
            <p:cNvGrpSpPr/>
            <p:nvPr/>
          </p:nvGrpSpPr>
          <p:grpSpPr>
            <a:xfrm>
              <a:off x="4972436" y="1171675"/>
              <a:ext cx="3697173" cy="2821701"/>
              <a:chOff x="4972436" y="1171675"/>
              <a:chExt cx="3697173" cy="2821701"/>
            </a:xfrm>
          </p:grpSpPr>
          <p:sp>
            <p:nvSpPr>
              <p:cNvPr id="8" name="Google Shape;1719;p39">
                <a:extLst>
                  <a:ext uri="{FF2B5EF4-FFF2-40B4-BE49-F238E27FC236}">
                    <a16:creationId xmlns:a16="http://schemas.microsoft.com/office/drawing/2014/main" id="{3CBB95DF-E9FC-57B5-7249-C2E4D3E13180}"/>
                  </a:ext>
                </a:extLst>
              </p:cNvPr>
              <p:cNvSpPr/>
              <p:nvPr/>
            </p:nvSpPr>
            <p:spPr>
              <a:xfrm>
                <a:off x="4972436" y="1171675"/>
                <a:ext cx="3688150" cy="2324504"/>
              </a:xfrm>
              <a:custGeom>
                <a:avLst/>
                <a:gdLst/>
                <a:ahLst/>
                <a:cxnLst/>
                <a:rect l="l" t="t" r="r" b="b"/>
                <a:pathLst>
                  <a:path w="164981" h="103993" extrusionOk="0">
                    <a:moveTo>
                      <a:pt x="82691" y="1273"/>
                    </a:moveTo>
                    <a:cubicBezTo>
                      <a:pt x="83178" y="1273"/>
                      <a:pt x="83660" y="1635"/>
                      <a:pt x="83660" y="2182"/>
                    </a:cubicBezTo>
                    <a:cubicBezTo>
                      <a:pt x="83660" y="2666"/>
                      <a:pt x="83257" y="3150"/>
                      <a:pt x="82692" y="3150"/>
                    </a:cubicBezTo>
                    <a:cubicBezTo>
                      <a:pt x="81885" y="3069"/>
                      <a:pt x="81482" y="2101"/>
                      <a:pt x="82047" y="1537"/>
                    </a:cubicBezTo>
                    <a:cubicBezTo>
                      <a:pt x="82228" y="1355"/>
                      <a:pt x="82460" y="1273"/>
                      <a:pt x="82691" y="1273"/>
                    </a:cubicBezTo>
                    <a:close/>
                    <a:moveTo>
                      <a:pt x="3012" y="1"/>
                    </a:moveTo>
                    <a:cubicBezTo>
                      <a:pt x="1376" y="1"/>
                      <a:pt x="0" y="1420"/>
                      <a:pt x="0" y="3069"/>
                    </a:cubicBezTo>
                    <a:lnTo>
                      <a:pt x="0" y="100927"/>
                    </a:lnTo>
                    <a:cubicBezTo>
                      <a:pt x="81" y="102621"/>
                      <a:pt x="1453" y="103993"/>
                      <a:pt x="3147" y="103993"/>
                    </a:cubicBezTo>
                    <a:lnTo>
                      <a:pt x="62685" y="103993"/>
                    </a:lnTo>
                    <a:lnTo>
                      <a:pt x="67203" y="99394"/>
                    </a:lnTo>
                    <a:lnTo>
                      <a:pt x="4599" y="99394"/>
                    </a:lnTo>
                    <a:lnTo>
                      <a:pt x="4599" y="4602"/>
                    </a:lnTo>
                    <a:lnTo>
                      <a:pt x="160785" y="4602"/>
                    </a:lnTo>
                    <a:lnTo>
                      <a:pt x="160785" y="5812"/>
                    </a:lnTo>
                    <a:lnTo>
                      <a:pt x="164980" y="1617"/>
                    </a:lnTo>
                    <a:cubicBezTo>
                      <a:pt x="164496" y="649"/>
                      <a:pt x="163447" y="4"/>
                      <a:pt x="162318" y="4"/>
                    </a:cubicBezTo>
                    <a:lnTo>
                      <a:pt x="3147" y="4"/>
                    </a:lnTo>
                    <a:cubicBezTo>
                      <a:pt x="3102" y="2"/>
                      <a:pt x="3057" y="1"/>
                      <a:pt x="3012" y="1"/>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grpSp>
            <p:nvGrpSpPr>
              <p:cNvPr id="9" name="Google Shape;1720;p39">
                <a:extLst>
                  <a:ext uri="{FF2B5EF4-FFF2-40B4-BE49-F238E27FC236}">
                    <a16:creationId xmlns:a16="http://schemas.microsoft.com/office/drawing/2014/main" id="{D1850B9B-B804-7133-6917-C8235E755CE3}"/>
                  </a:ext>
                </a:extLst>
              </p:cNvPr>
              <p:cNvGrpSpPr/>
              <p:nvPr/>
            </p:nvGrpSpPr>
            <p:grpSpPr>
              <a:xfrm>
                <a:off x="6186183" y="1172642"/>
                <a:ext cx="2483426" cy="2820734"/>
                <a:chOff x="5016531" y="760800"/>
                <a:chExt cx="3209390" cy="3645773"/>
              </a:xfrm>
            </p:grpSpPr>
            <p:sp>
              <p:nvSpPr>
                <p:cNvPr id="10" name="Google Shape;1721;p39">
                  <a:extLst>
                    <a:ext uri="{FF2B5EF4-FFF2-40B4-BE49-F238E27FC236}">
                      <a16:creationId xmlns:a16="http://schemas.microsoft.com/office/drawing/2014/main" id="{A1B48E66-2158-CD16-6A9D-94501AB5627E}"/>
                    </a:ext>
                  </a:extLst>
                </p:cNvPr>
                <p:cNvSpPr/>
                <p:nvPr/>
              </p:nvSpPr>
              <p:spPr>
                <a:xfrm flipH="1">
                  <a:off x="6230475" y="3891500"/>
                  <a:ext cx="399775" cy="489077"/>
                </a:xfrm>
                <a:custGeom>
                  <a:avLst/>
                  <a:gdLst/>
                  <a:ahLst/>
                  <a:cxnLst/>
                  <a:rect l="l" t="t" r="r" b="b"/>
                  <a:pathLst>
                    <a:path w="15991" h="18395" extrusionOk="0">
                      <a:moveTo>
                        <a:pt x="1325" y="15800"/>
                      </a:moveTo>
                      <a:cubicBezTo>
                        <a:pt x="2082" y="15098"/>
                        <a:pt x="4341" y="13522"/>
                        <a:pt x="5354" y="12612"/>
                      </a:cubicBezTo>
                      <a:cubicBezTo>
                        <a:pt x="6368" y="11702"/>
                        <a:pt x="6856" y="11031"/>
                        <a:pt x="7406" y="10341"/>
                      </a:cubicBezTo>
                      <a:cubicBezTo>
                        <a:pt x="7956" y="9651"/>
                        <a:pt x="8176" y="9340"/>
                        <a:pt x="8652" y="8473"/>
                      </a:cubicBezTo>
                      <a:cubicBezTo>
                        <a:pt x="9128" y="7606"/>
                        <a:pt x="9849" y="6220"/>
                        <a:pt x="10264" y="5139"/>
                      </a:cubicBezTo>
                      <a:cubicBezTo>
                        <a:pt x="10679" y="4058"/>
                        <a:pt x="10948" y="2702"/>
                        <a:pt x="11143" y="1988"/>
                      </a:cubicBezTo>
                      <a:cubicBezTo>
                        <a:pt x="11338" y="1274"/>
                        <a:pt x="11241" y="1067"/>
                        <a:pt x="11436" y="853"/>
                      </a:cubicBezTo>
                      <a:cubicBezTo>
                        <a:pt x="11631" y="639"/>
                        <a:pt x="11558" y="-845"/>
                        <a:pt x="12315" y="706"/>
                      </a:cubicBezTo>
                      <a:cubicBezTo>
                        <a:pt x="13072" y="2257"/>
                        <a:pt x="16162" y="7838"/>
                        <a:pt x="15979" y="10158"/>
                      </a:cubicBezTo>
                      <a:cubicBezTo>
                        <a:pt x="15796" y="12478"/>
                        <a:pt x="13756" y="13577"/>
                        <a:pt x="11216" y="14627"/>
                      </a:cubicBezTo>
                      <a:cubicBezTo>
                        <a:pt x="8676" y="15677"/>
                        <a:pt x="2461" y="15836"/>
                        <a:pt x="739" y="16459"/>
                      </a:cubicBezTo>
                      <a:cubicBezTo>
                        <a:pt x="-983" y="17082"/>
                        <a:pt x="873" y="18303"/>
                        <a:pt x="885" y="18364"/>
                      </a:cubicBezTo>
                      <a:cubicBezTo>
                        <a:pt x="897" y="18425"/>
                        <a:pt x="739" y="17252"/>
                        <a:pt x="812" y="16825"/>
                      </a:cubicBezTo>
                      <a:cubicBezTo>
                        <a:pt x="885" y="16398"/>
                        <a:pt x="568" y="16502"/>
                        <a:pt x="1325" y="15800"/>
                      </a:cubicBezTo>
                      <a:close/>
                    </a:path>
                  </a:pathLst>
                </a:custGeom>
                <a:solidFill>
                  <a:srgbClr val="D4EBD0"/>
                </a:solidFill>
                <a:ln>
                  <a:noFill/>
                </a:ln>
              </p:spPr>
            </p:sp>
            <p:sp>
              <p:nvSpPr>
                <p:cNvPr id="11" name="Google Shape;1722;p39">
                  <a:extLst>
                    <a:ext uri="{FF2B5EF4-FFF2-40B4-BE49-F238E27FC236}">
                      <a16:creationId xmlns:a16="http://schemas.microsoft.com/office/drawing/2014/main" id="{EFB80682-4DDF-3F40-A821-B0651FF5ED95}"/>
                    </a:ext>
                  </a:extLst>
                </p:cNvPr>
                <p:cNvSpPr/>
                <p:nvPr/>
              </p:nvSpPr>
              <p:spPr>
                <a:xfrm>
                  <a:off x="5348300" y="3810000"/>
                  <a:ext cx="981000" cy="185400"/>
                </a:xfrm>
                <a:prstGeom prst="rect">
                  <a:avLst/>
                </a:pr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12" name="Google Shape;1723;p39">
                  <a:extLst>
                    <a:ext uri="{FF2B5EF4-FFF2-40B4-BE49-F238E27FC236}">
                      <a16:creationId xmlns:a16="http://schemas.microsoft.com/office/drawing/2014/main" id="{C40BA1EE-DCF1-92E4-E93A-7E13E13B903A}"/>
                    </a:ext>
                  </a:extLst>
                </p:cNvPr>
                <p:cNvSpPr/>
                <p:nvPr/>
              </p:nvSpPr>
              <p:spPr>
                <a:xfrm>
                  <a:off x="5258919" y="4129800"/>
                  <a:ext cx="29" cy="2369"/>
                </a:xfrm>
                <a:custGeom>
                  <a:avLst/>
                  <a:gdLst/>
                  <a:ahLst/>
                  <a:cxnLst/>
                  <a:rect l="l" t="t" r="r" b="b"/>
                  <a:pathLst>
                    <a:path w="1" h="82" extrusionOk="0">
                      <a:moveTo>
                        <a:pt x="1" y="81"/>
                      </a:moveTo>
                      <a:lnTo>
                        <a:pt x="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13" name="Google Shape;1724;p39">
                  <a:extLst>
                    <a:ext uri="{FF2B5EF4-FFF2-40B4-BE49-F238E27FC236}">
                      <a16:creationId xmlns:a16="http://schemas.microsoft.com/office/drawing/2014/main" id="{9BA286D7-BF99-83CA-D93C-BC837A174C46}"/>
                    </a:ext>
                  </a:extLst>
                </p:cNvPr>
                <p:cNvSpPr/>
                <p:nvPr/>
              </p:nvSpPr>
              <p:spPr>
                <a:xfrm>
                  <a:off x="5223962" y="4174089"/>
                  <a:ext cx="2369" cy="7020"/>
                </a:xfrm>
                <a:custGeom>
                  <a:avLst/>
                  <a:gdLst/>
                  <a:ahLst/>
                  <a:cxnLst/>
                  <a:rect l="l" t="t" r="r" b="b"/>
                  <a:pathLst>
                    <a:path w="82" h="243" extrusionOk="0">
                      <a:moveTo>
                        <a:pt x="1" y="243"/>
                      </a:moveTo>
                      <a:lnTo>
                        <a:pt x="8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14" name="Google Shape;1725;p39">
                  <a:extLst>
                    <a:ext uri="{FF2B5EF4-FFF2-40B4-BE49-F238E27FC236}">
                      <a16:creationId xmlns:a16="http://schemas.microsoft.com/office/drawing/2014/main" id="{7D1EEFE5-BD91-8C83-5858-1F941488F7AC}"/>
                    </a:ext>
                  </a:extLst>
                </p:cNvPr>
                <p:cNvSpPr/>
                <p:nvPr/>
              </p:nvSpPr>
              <p:spPr>
                <a:xfrm>
                  <a:off x="6447569" y="4174089"/>
                  <a:ext cx="4709" cy="4680"/>
                </a:xfrm>
                <a:custGeom>
                  <a:avLst/>
                  <a:gdLst/>
                  <a:ahLst/>
                  <a:cxnLst/>
                  <a:rect l="l" t="t" r="r" b="b"/>
                  <a:pathLst>
                    <a:path w="163" h="162" extrusionOk="0">
                      <a:moveTo>
                        <a:pt x="1" y="1"/>
                      </a:moveTo>
                      <a:lnTo>
                        <a:pt x="162" y="162"/>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15" name="Google Shape;1726;p39">
                  <a:extLst>
                    <a:ext uri="{FF2B5EF4-FFF2-40B4-BE49-F238E27FC236}">
                      <a16:creationId xmlns:a16="http://schemas.microsoft.com/office/drawing/2014/main" id="{EFB7469A-0C18-D8FB-73FC-000C535C6A7D}"/>
                    </a:ext>
                  </a:extLst>
                </p:cNvPr>
                <p:cNvSpPr/>
                <p:nvPr/>
              </p:nvSpPr>
              <p:spPr>
                <a:xfrm>
                  <a:off x="6417292" y="4132140"/>
                  <a:ext cx="29" cy="2369"/>
                </a:xfrm>
                <a:custGeom>
                  <a:avLst/>
                  <a:gdLst/>
                  <a:ahLst/>
                  <a:cxnLst/>
                  <a:rect l="l" t="t" r="r" b="b"/>
                  <a:pathLst>
                    <a:path w="1" h="82" extrusionOk="0">
                      <a:moveTo>
                        <a:pt x="0" y="0"/>
                      </a:moveTo>
                      <a:lnTo>
                        <a:pt x="0" y="81"/>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16" name="Google Shape;1727;p39">
                  <a:extLst>
                    <a:ext uri="{FF2B5EF4-FFF2-40B4-BE49-F238E27FC236}">
                      <a16:creationId xmlns:a16="http://schemas.microsoft.com/office/drawing/2014/main" id="{8519BF28-92E9-0997-80DC-223940777A65}"/>
                    </a:ext>
                  </a:extLst>
                </p:cNvPr>
                <p:cNvSpPr/>
                <p:nvPr/>
              </p:nvSpPr>
              <p:spPr>
                <a:xfrm>
                  <a:off x="6482526" y="4213697"/>
                  <a:ext cx="9360" cy="9360"/>
                </a:xfrm>
                <a:custGeom>
                  <a:avLst/>
                  <a:gdLst/>
                  <a:ahLst/>
                  <a:cxnLst/>
                  <a:rect l="l" t="t" r="r" b="b"/>
                  <a:pathLst>
                    <a:path w="324" h="324" extrusionOk="0">
                      <a:moveTo>
                        <a:pt x="324" y="324"/>
                      </a:moveTo>
                      <a:lnTo>
                        <a:pt x="1" y="1"/>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17" name="Google Shape;1728;p39">
                  <a:extLst>
                    <a:ext uri="{FF2B5EF4-FFF2-40B4-BE49-F238E27FC236}">
                      <a16:creationId xmlns:a16="http://schemas.microsoft.com/office/drawing/2014/main" id="{CA12400C-2846-4AFB-0BF8-B0125E664A60}"/>
                    </a:ext>
                  </a:extLst>
                </p:cNvPr>
                <p:cNvSpPr/>
                <p:nvPr/>
              </p:nvSpPr>
              <p:spPr>
                <a:xfrm>
                  <a:off x="5184353" y="4213697"/>
                  <a:ext cx="9331" cy="9360"/>
                </a:xfrm>
                <a:custGeom>
                  <a:avLst/>
                  <a:gdLst/>
                  <a:ahLst/>
                  <a:cxnLst/>
                  <a:rect l="l" t="t" r="r" b="b"/>
                  <a:pathLst>
                    <a:path w="323" h="324" extrusionOk="0">
                      <a:moveTo>
                        <a:pt x="323" y="1"/>
                      </a:moveTo>
                      <a:lnTo>
                        <a:pt x="0" y="324"/>
                      </a:ln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18" name="Google Shape;1729;p39">
                  <a:extLst>
                    <a:ext uri="{FF2B5EF4-FFF2-40B4-BE49-F238E27FC236}">
                      <a16:creationId xmlns:a16="http://schemas.microsoft.com/office/drawing/2014/main" id="{64F65480-605F-24C2-9D6B-CD098208C9CE}"/>
                    </a:ext>
                  </a:extLst>
                </p:cNvPr>
                <p:cNvSpPr/>
                <p:nvPr/>
              </p:nvSpPr>
              <p:spPr>
                <a:xfrm>
                  <a:off x="5801964" y="796934"/>
                  <a:ext cx="62980" cy="51915"/>
                </a:xfrm>
                <a:custGeom>
                  <a:avLst/>
                  <a:gdLst/>
                  <a:ahLst/>
                  <a:cxnLst/>
                  <a:rect l="l" t="t" r="r" b="b"/>
                  <a:pathLst>
                    <a:path w="2180" h="1797" extrusionOk="0">
                      <a:moveTo>
                        <a:pt x="1256" y="171"/>
                      </a:moveTo>
                      <a:cubicBezTo>
                        <a:pt x="1614" y="171"/>
                        <a:pt x="1937" y="458"/>
                        <a:pt x="1937" y="888"/>
                      </a:cubicBezTo>
                      <a:cubicBezTo>
                        <a:pt x="1937" y="1291"/>
                        <a:pt x="1614" y="1614"/>
                        <a:pt x="1211" y="1614"/>
                      </a:cubicBezTo>
                      <a:cubicBezTo>
                        <a:pt x="566" y="1614"/>
                        <a:pt x="324" y="807"/>
                        <a:pt x="727" y="404"/>
                      </a:cubicBezTo>
                      <a:cubicBezTo>
                        <a:pt x="888" y="243"/>
                        <a:pt x="1077" y="171"/>
                        <a:pt x="1256" y="171"/>
                      </a:cubicBezTo>
                      <a:close/>
                      <a:moveTo>
                        <a:pt x="1211" y="1"/>
                      </a:moveTo>
                      <a:cubicBezTo>
                        <a:pt x="404" y="1"/>
                        <a:pt x="1" y="969"/>
                        <a:pt x="566" y="1533"/>
                      </a:cubicBezTo>
                      <a:cubicBezTo>
                        <a:pt x="747" y="1715"/>
                        <a:pt x="979" y="1797"/>
                        <a:pt x="1210" y="1797"/>
                      </a:cubicBezTo>
                      <a:cubicBezTo>
                        <a:pt x="1697" y="1797"/>
                        <a:pt x="2179" y="1435"/>
                        <a:pt x="2179" y="888"/>
                      </a:cubicBezTo>
                      <a:cubicBezTo>
                        <a:pt x="2179" y="404"/>
                        <a:pt x="1776" y="1"/>
                        <a:pt x="1211" y="1"/>
                      </a:cubicBezTo>
                      <a:close/>
                    </a:path>
                  </a:pathLst>
                </a:custGeom>
                <a:solidFill>
                  <a:srgbClr val="D4EBD0"/>
                </a:solidFill>
                <a:ln w="9525" cap="flat" cmpd="sng">
                  <a:solidFill>
                    <a:srgbClr val="856C8B"/>
                  </a:solidFill>
                  <a:prstDash val="solid"/>
                  <a:round/>
                  <a:headEnd type="none" w="sm" len="sm"/>
                  <a:tailEnd type="none" w="sm" len="sm"/>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19" name="Google Shape;1730;p39">
                  <a:extLst>
                    <a:ext uri="{FF2B5EF4-FFF2-40B4-BE49-F238E27FC236}">
                      <a16:creationId xmlns:a16="http://schemas.microsoft.com/office/drawing/2014/main" id="{58260427-6B8B-A10F-5455-A1C0DC8A6CC3}"/>
                    </a:ext>
                  </a:extLst>
                </p:cNvPr>
                <p:cNvSpPr/>
                <p:nvPr/>
              </p:nvSpPr>
              <p:spPr>
                <a:xfrm>
                  <a:off x="5028174" y="4248712"/>
                  <a:ext cx="1619862" cy="97879"/>
                </a:xfrm>
                <a:custGeom>
                  <a:avLst/>
                  <a:gdLst/>
                  <a:ahLst/>
                  <a:cxnLst/>
                  <a:rect l="l" t="t" r="r" b="b"/>
                  <a:pathLst>
                    <a:path w="56070" h="3388" extrusionOk="0">
                      <a:moveTo>
                        <a:pt x="4435" y="1"/>
                      </a:moveTo>
                      <a:lnTo>
                        <a:pt x="4196" y="160"/>
                      </a:lnTo>
                      <a:lnTo>
                        <a:pt x="4200" y="160"/>
                      </a:lnTo>
                      <a:cubicBezTo>
                        <a:pt x="4279" y="105"/>
                        <a:pt x="4357" y="53"/>
                        <a:pt x="4435" y="1"/>
                      </a:cubicBezTo>
                      <a:close/>
                      <a:moveTo>
                        <a:pt x="51636" y="1"/>
                      </a:moveTo>
                      <a:cubicBezTo>
                        <a:pt x="51714" y="53"/>
                        <a:pt x="51792" y="105"/>
                        <a:pt x="51868" y="160"/>
                      </a:cubicBezTo>
                      <a:lnTo>
                        <a:pt x="51875" y="160"/>
                      </a:lnTo>
                      <a:lnTo>
                        <a:pt x="51636" y="1"/>
                      </a:lnTo>
                      <a:close/>
                      <a:moveTo>
                        <a:pt x="4200" y="160"/>
                      </a:moveTo>
                      <a:cubicBezTo>
                        <a:pt x="4037" y="275"/>
                        <a:pt x="3875" y="401"/>
                        <a:pt x="3712" y="564"/>
                      </a:cubicBezTo>
                      <a:lnTo>
                        <a:pt x="82" y="3226"/>
                      </a:lnTo>
                      <a:cubicBezTo>
                        <a:pt x="82" y="3307"/>
                        <a:pt x="1" y="3307"/>
                        <a:pt x="1" y="3387"/>
                      </a:cubicBezTo>
                      <a:lnTo>
                        <a:pt x="56070" y="3387"/>
                      </a:lnTo>
                      <a:lnTo>
                        <a:pt x="55909" y="3226"/>
                      </a:lnTo>
                      <a:lnTo>
                        <a:pt x="52278" y="564"/>
                      </a:lnTo>
                      <a:cubicBezTo>
                        <a:pt x="52170" y="401"/>
                        <a:pt x="52025" y="275"/>
                        <a:pt x="51868" y="160"/>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20" name="Google Shape;1731;p39">
                  <a:extLst>
                    <a:ext uri="{FF2B5EF4-FFF2-40B4-BE49-F238E27FC236}">
                      <a16:creationId xmlns:a16="http://schemas.microsoft.com/office/drawing/2014/main" id="{6D9DA04C-2B9B-ED43-FA93-3AA085C6C4D1}"/>
                    </a:ext>
                  </a:extLst>
                </p:cNvPr>
                <p:cNvSpPr/>
                <p:nvPr/>
              </p:nvSpPr>
              <p:spPr>
                <a:xfrm>
                  <a:off x="5151708" y="4085512"/>
                  <a:ext cx="1377475" cy="167851"/>
                </a:xfrm>
                <a:custGeom>
                  <a:avLst/>
                  <a:gdLst/>
                  <a:ahLst/>
                  <a:cxnLst/>
                  <a:rect l="l" t="t" r="r" b="b"/>
                  <a:pathLst>
                    <a:path w="47680" h="5810" extrusionOk="0">
                      <a:moveTo>
                        <a:pt x="4599" y="1"/>
                      </a:moveTo>
                      <a:lnTo>
                        <a:pt x="4518" y="162"/>
                      </a:lnTo>
                      <a:cubicBezTo>
                        <a:pt x="4276" y="646"/>
                        <a:pt x="3954" y="1130"/>
                        <a:pt x="3712" y="1614"/>
                      </a:cubicBezTo>
                      <a:cubicBezTo>
                        <a:pt x="3389" y="2179"/>
                        <a:pt x="2986" y="2663"/>
                        <a:pt x="2663" y="3067"/>
                      </a:cubicBezTo>
                      <a:lnTo>
                        <a:pt x="2502" y="3309"/>
                      </a:lnTo>
                      <a:cubicBezTo>
                        <a:pt x="2260" y="3631"/>
                        <a:pt x="1856" y="4035"/>
                        <a:pt x="1533" y="4438"/>
                      </a:cubicBezTo>
                      <a:lnTo>
                        <a:pt x="1211" y="4761"/>
                      </a:lnTo>
                      <a:cubicBezTo>
                        <a:pt x="888" y="5003"/>
                        <a:pt x="565" y="5325"/>
                        <a:pt x="162" y="5648"/>
                      </a:cubicBezTo>
                      <a:lnTo>
                        <a:pt x="1" y="5809"/>
                      </a:lnTo>
                      <a:lnTo>
                        <a:pt x="47679" y="5809"/>
                      </a:lnTo>
                      <a:lnTo>
                        <a:pt x="47437" y="5648"/>
                      </a:lnTo>
                      <a:cubicBezTo>
                        <a:pt x="47115" y="5325"/>
                        <a:pt x="46711" y="5003"/>
                        <a:pt x="46389" y="4761"/>
                      </a:cubicBezTo>
                      <a:lnTo>
                        <a:pt x="46066" y="4438"/>
                      </a:lnTo>
                      <a:cubicBezTo>
                        <a:pt x="45743" y="4035"/>
                        <a:pt x="45421" y="3631"/>
                        <a:pt x="45098" y="3228"/>
                      </a:cubicBezTo>
                      <a:lnTo>
                        <a:pt x="44937" y="3067"/>
                      </a:lnTo>
                      <a:cubicBezTo>
                        <a:pt x="44533" y="2663"/>
                        <a:pt x="44210" y="2098"/>
                        <a:pt x="43888" y="1614"/>
                      </a:cubicBezTo>
                      <a:cubicBezTo>
                        <a:pt x="43646" y="1130"/>
                        <a:pt x="43404" y="646"/>
                        <a:pt x="43081" y="162"/>
                      </a:cubicBezTo>
                      <a:cubicBezTo>
                        <a:pt x="43081" y="162"/>
                        <a:pt x="43081" y="82"/>
                        <a:pt x="43081" y="1"/>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21" name="Google Shape;1732;p39">
                  <a:extLst>
                    <a:ext uri="{FF2B5EF4-FFF2-40B4-BE49-F238E27FC236}">
                      <a16:creationId xmlns:a16="http://schemas.microsoft.com/office/drawing/2014/main" id="{9BA2CCB5-8F85-B016-E4C7-1F1426D41546}"/>
                    </a:ext>
                  </a:extLst>
                </p:cNvPr>
                <p:cNvSpPr/>
                <p:nvPr/>
              </p:nvSpPr>
              <p:spPr>
                <a:xfrm>
                  <a:off x="5016531" y="4343477"/>
                  <a:ext cx="1645401" cy="63096"/>
                </a:xfrm>
                <a:custGeom>
                  <a:avLst/>
                  <a:gdLst/>
                  <a:ahLst/>
                  <a:cxnLst/>
                  <a:rect l="l" t="t" r="r" b="b"/>
                  <a:pathLst>
                    <a:path w="56954" h="2184" extrusionOk="0">
                      <a:moveTo>
                        <a:pt x="404" y="0"/>
                      </a:moveTo>
                      <a:cubicBezTo>
                        <a:pt x="162" y="161"/>
                        <a:pt x="81" y="323"/>
                        <a:pt x="1" y="565"/>
                      </a:cubicBezTo>
                      <a:cubicBezTo>
                        <a:pt x="1" y="645"/>
                        <a:pt x="1" y="726"/>
                        <a:pt x="1" y="887"/>
                      </a:cubicBezTo>
                      <a:cubicBezTo>
                        <a:pt x="81" y="1614"/>
                        <a:pt x="727" y="2178"/>
                        <a:pt x="1533" y="2178"/>
                      </a:cubicBezTo>
                      <a:lnTo>
                        <a:pt x="55424" y="2178"/>
                      </a:lnTo>
                      <a:cubicBezTo>
                        <a:pt x="55465" y="2182"/>
                        <a:pt x="55506" y="2184"/>
                        <a:pt x="55546" y="2184"/>
                      </a:cubicBezTo>
                      <a:cubicBezTo>
                        <a:pt x="56370" y="2184"/>
                        <a:pt x="56953" y="1411"/>
                        <a:pt x="56876" y="565"/>
                      </a:cubicBezTo>
                      <a:cubicBezTo>
                        <a:pt x="56796" y="323"/>
                        <a:pt x="56634" y="161"/>
                        <a:pt x="56473" y="0"/>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22" name="Google Shape;1733;p39">
                  <a:extLst>
                    <a:ext uri="{FF2B5EF4-FFF2-40B4-BE49-F238E27FC236}">
                      <a16:creationId xmlns:a16="http://schemas.microsoft.com/office/drawing/2014/main" id="{E0EDE74C-1849-856E-9BDD-8A19BDD97E67}"/>
                    </a:ext>
                  </a:extLst>
                </p:cNvPr>
                <p:cNvSpPr/>
                <p:nvPr/>
              </p:nvSpPr>
              <p:spPr>
                <a:xfrm>
                  <a:off x="5327261" y="3763914"/>
                  <a:ext cx="1010700" cy="210900"/>
                </a:xfrm>
                <a:prstGeom prst="rect">
                  <a:avLst/>
                </a:pr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sp>
              <p:nvSpPr>
                <p:cNvPr id="23" name="Google Shape;1734;p39">
                  <a:extLst>
                    <a:ext uri="{FF2B5EF4-FFF2-40B4-BE49-F238E27FC236}">
                      <a16:creationId xmlns:a16="http://schemas.microsoft.com/office/drawing/2014/main" id="{50B88BB1-B5E5-4C6A-E9B6-B49AC8D4542F}"/>
                    </a:ext>
                  </a:extLst>
                </p:cNvPr>
                <p:cNvSpPr/>
                <p:nvPr/>
              </p:nvSpPr>
              <p:spPr>
                <a:xfrm>
                  <a:off x="8071400" y="760800"/>
                  <a:ext cx="153000" cy="153000"/>
                </a:xfrm>
                <a:prstGeom prst="ellipse">
                  <a:avLst/>
                </a:pr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sz="600">
                    <a:solidFill>
                      <a:schemeClr val="tx1"/>
                    </a:solidFill>
                  </a:endParaRPr>
                </a:p>
              </p:txBody>
            </p:sp>
            <p:sp>
              <p:nvSpPr>
                <p:cNvPr id="24" name="Google Shape;1735;p39">
                  <a:extLst>
                    <a:ext uri="{FF2B5EF4-FFF2-40B4-BE49-F238E27FC236}">
                      <a16:creationId xmlns:a16="http://schemas.microsoft.com/office/drawing/2014/main" id="{91279F6D-6E52-8E10-E55A-D27CA15023CD}"/>
                    </a:ext>
                  </a:extLst>
                </p:cNvPr>
                <p:cNvSpPr/>
                <p:nvPr/>
              </p:nvSpPr>
              <p:spPr>
                <a:xfrm>
                  <a:off x="5258919" y="803926"/>
                  <a:ext cx="2967003" cy="2959983"/>
                </a:xfrm>
                <a:custGeom>
                  <a:avLst/>
                  <a:gdLst/>
                  <a:ahLst/>
                  <a:cxnLst/>
                  <a:rect l="l" t="t" r="r" b="b"/>
                  <a:pathLst>
                    <a:path w="102700" h="102457" extrusionOk="0">
                      <a:moveTo>
                        <a:pt x="102377" y="1"/>
                      </a:moveTo>
                      <a:lnTo>
                        <a:pt x="98101" y="4276"/>
                      </a:lnTo>
                      <a:lnTo>
                        <a:pt x="98101" y="97858"/>
                      </a:lnTo>
                      <a:lnTo>
                        <a:pt x="4519" y="97858"/>
                      </a:lnTo>
                      <a:lnTo>
                        <a:pt x="1" y="102457"/>
                      </a:lnTo>
                      <a:lnTo>
                        <a:pt x="99634" y="102457"/>
                      </a:lnTo>
                      <a:cubicBezTo>
                        <a:pt x="101328" y="102457"/>
                        <a:pt x="102700" y="101005"/>
                        <a:pt x="102700" y="99311"/>
                      </a:cubicBezTo>
                      <a:lnTo>
                        <a:pt x="102700" y="1533"/>
                      </a:lnTo>
                      <a:cubicBezTo>
                        <a:pt x="102700" y="969"/>
                        <a:pt x="102619" y="485"/>
                        <a:pt x="102377" y="1"/>
                      </a:cubicBezTo>
                      <a:close/>
                    </a:path>
                  </a:pathLst>
                </a:custGeom>
                <a:solidFill>
                  <a:srgbClr val="D4EBD0"/>
                </a:solidFill>
                <a:ln>
                  <a:noFill/>
                </a:ln>
              </p:spPr>
              <p:txBody>
                <a:bodyPr spcFirstLastPara="1" wrap="square" lIns="41575" tIns="41575" rIns="41575" bIns="41575" anchor="ctr" anchorCtr="0">
                  <a:noAutofit/>
                </a:bodyPr>
                <a:lstStyle/>
                <a:p>
                  <a:pPr marL="0" lvl="0" indent="0" algn="l" rtl="0">
                    <a:spcBef>
                      <a:spcPts val="0"/>
                    </a:spcBef>
                    <a:spcAft>
                      <a:spcPts val="0"/>
                    </a:spcAft>
                    <a:buNone/>
                  </a:pPr>
                  <a:endParaRPr>
                    <a:solidFill>
                      <a:schemeClr val="tx1"/>
                    </a:solidFill>
                  </a:endParaRPr>
                </a:p>
              </p:txBody>
            </p:sp>
          </p:grpSp>
        </p:grpSp>
      </p:grpSp>
      <p:sp>
        <p:nvSpPr>
          <p:cNvPr id="72" name="Google Shape;1737;p39">
            <a:extLst>
              <a:ext uri="{FF2B5EF4-FFF2-40B4-BE49-F238E27FC236}">
                <a16:creationId xmlns:a16="http://schemas.microsoft.com/office/drawing/2014/main" id="{99FDFA53-43DD-309C-5ABB-ADA4764807B6}"/>
              </a:ext>
            </a:extLst>
          </p:cNvPr>
          <p:cNvSpPr txBox="1"/>
          <p:nvPr/>
        </p:nvSpPr>
        <p:spPr>
          <a:xfrm>
            <a:off x="1546205" y="4404296"/>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Introductory Question</a:t>
            </a:r>
            <a:endParaRPr sz="500">
              <a:solidFill>
                <a:schemeClr val="tx1"/>
              </a:solidFill>
              <a:latin typeface="Encode Sans Black"/>
              <a:ea typeface="Encode Sans Black"/>
              <a:cs typeface="Encode Sans Black"/>
              <a:sym typeface="Encode Sans Black"/>
            </a:endParaRPr>
          </a:p>
        </p:txBody>
      </p:sp>
      <p:sp>
        <p:nvSpPr>
          <p:cNvPr id="73" name="Google Shape;1738;p39">
            <a:extLst>
              <a:ext uri="{FF2B5EF4-FFF2-40B4-BE49-F238E27FC236}">
                <a16:creationId xmlns:a16="http://schemas.microsoft.com/office/drawing/2014/main" id="{A13C9D04-54E7-C38C-77B3-22D46E0855C4}"/>
              </a:ext>
            </a:extLst>
          </p:cNvPr>
          <p:cNvSpPr txBox="1"/>
          <p:nvPr/>
        </p:nvSpPr>
        <p:spPr>
          <a:xfrm>
            <a:off x="2801652" y="4404296"/>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Checking Out the Prints</a:t>
            </a:r>
            <a:endParaRPr sz="500">
              <a:solidFill>
                <a:schemeClr val="tx1"/>
              </a:solidFill>
              <a:latin typeface="Encode Sans Black"/>
              <a:ea typeface="Encode Sans Black"/>
              <a:cs typeface="Encode Sans Black"/>
              <a:sym typeface="Encode Sans Black"/>
            </a:endParaRPr>
          </a:p>
        </p:txBody>
      </p:sp>
      <p:sp>
        <p:nvSpPr>
          <p:cNvPr id="74" name="Google Shape;1739;p39">
            <a:extLst>
              <a:ext uri="{FF2B5EF4-FFF2-40B4-BE49-F238E27FC236}">
                <a16:creationId xmlns:a16="http://schemas.microsoft.com/office/drawing/2014/main" id="{092F5B6F-883F-BF45-917F-A81EBD0E3FF1}"/>
              </a:ext>
            </a:extLst>
          </p:cNvPr>
          <p:cNvSpPr txBox="1"/>
          <p:nvPr/>
        </p:nvSpPr>
        <p:spPr>
          <a:xfrm>
            <a:off x="5314300" y="4410999"/>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Testing the Prints</a:t>
            </a:r>
            <a:endParaRPr sz="500">
              <a:solidFill>
                <a:schemeClr val="tx1"/>
              </a:solidFill>
              <a:latin typeface="Encode Sans Black"/>
              <a:ea typeface="Encode Sans Black"/>
              <a:cs typeface="Encode Sans Black"/>
              <a:sym typeface="Encode Sans Black"/>
            </a:endParaRPr>
          </a:p>
        </p:txBody>
      </p:sp>
      <p:sp>
        <p:nvSpPr>
          <p:cNvPr id="75" name="Google Shape;1740;p39">
            <a:extLst>
              <a:ext uri="{FF2B5EF4-FFF2-40B4-BE49-F238E27FC236}">
                <a16:creationId xmlns:a16="http://schemas.microsoft.com/office/drawing/2014/main" id="{E4222575-E842-5408-2CD7-2C590E4D4008}"/>
              </a:ext>
            </a:extLst>
          </p:cNvPr>
          <p:cNvSpPr txBox="1"/>
          <p:nvPr/>
        </p:nvSpPr>
        <p:spPr>
          <a:xfrm>
            <a:off x="4057303" y="4404284"/>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Discussing the Prints</a:t>
            </a:r>
            <a:endParaRPr sz="500">
              <a:solidFill>
                <a:schemeClr val="tx1"/>
              </a:solidFill>
              <a:latin typeface="Encode Sans Black"/>
              <a:ea typeface="Encode Sans Black"/>
              <a:cs typeface="Encode Sans Black"/>
              <a:sym typeface="Encode Sans Black"/>
            </a:endParaRPr>
          </a:p>
        </p:txBody>
      </p:sp>
      <p:sp>
        <p:nvSpPr>
          <p:cNvPr id="76" name="Google Shape;1741;p39">
            <a:extLst>
              <a:ext uri="{FF2B5EF4-FFF2-40B4-BE49-F238E27FC236}">
                <a16:creationId xmlns:a16="http://schemas.microsoft.com/office/drawing/2014/main" id="{82F62749-FCF4-3F10-963C-1B85A811F48B}"/>
              </a:ext>
            </a:extLst>
          </p:cNvPr>
          <p:cNvSpPr txBox="1"/>
          <p:nvPr/>
        </p:nvSpPr>
        <p:spPr>
          <a:xfrm>
            <a:off x="1942410" y="4078656"/>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01</a:t>
            </a:r>
            <a:endParaRPr sz="1500">
              <a:solidFill>
                <a:schemeClr val="tx1"/>
              </a:solidFill>
              <a:latin typeface="Encode Sans Black"/>
              <a:ea typeface="Encode Sans Black"/>
              <a:cs typeface="Encode Sans Black"/>
              <a:sym typeface="Encode Sans Black"/>
            </a:endParaRPr>
          </a:p>
        </p:txBody>
      </p:sp>
      <p:sp>
        <p:nvSpPr>
          <p:cNvPr id="77" name="Google Shape;1742;p39">
            <a:extLst>
              <a:ext uri="{FF2B5EF4-FFF2-40B4-BE49-F238E27FC236}">
                <a16:creationId xmlns:a16="http://schemas.microsoft.com/office/drawing/2014/main" id="{8FDA016B-9DFE-86BF-8BCD-6983900A7C9F}"/>
              </a:ext>
            </a:extLst>
          </p:cNvPr>
          <p:cNvSpPr txBox="1"/>
          <p:nvPr/>
        </p:nvSpPr>
        <p:spPr>
          <a:xfrm>
            <a:off x="3197861" y="4078656"/>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02</a:t>
            </a:r>
            <a:endParaRPr sz="1500">
              <a:solidFill>
                <a:schemeClr val="tx1"/>
              </a:solidFill>
              <a:latin typeface="Encode Sans Black"/>
              <a:ea typeface="Encode Sans Black"/>
              <a:cs typeface="Encode Sans Black"/>
              <a:sym typeface="Encode Sans Black"/>
            </a:endParaRPr>
          </a:p>
        </p:txBody>
      </p:sp>
      <p:sp>
        <p:nvSpPr>
          <p:cNvPr id="78" name="Google Shape;1743;p39">
            <a:extLst>
              <a:ext uri="{FF2B5EF4-FFF2-40B4-BE49-F238E27FC236}">
                <a16:creationId xmlns:a16="http://schemas.microsoft.com/office/drawing/2014/main" id="{61B047C6-C1F1-7E46-0129-399184300159}"/>
              </a:ext>
            </a:extLst>
          </p:cNvPr>
          <p:cNvSpPr txBox="1"/>
          <p:nvPr/>
        </p:nvSpPr>
        <p:spPr>
          <a:xfrm>
            <a:off x="4453511" y="4078643"/>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03</a:t>
            </a:r>
            <a:endParaRPr sz="1500">
              <a:solidFill>
                <a:schemeClr val="tx1"/>
              </a:solidFill>
              <a:latin typeface="Encode Sans Black"/>
              <a:ea typeface="Encode Sans Black"/>
              <a:cs typeface="Encode Sans Black"/>
              <a:sym typeface="Encode Sans Black"/>
            </a:endParaRPr>
          </a:p>
        </p:txBody>
      </p:sp>
      <p:sp>
        <p:nvSpPr>
          <p:cNvPr id="79" name="Google Shape;1744;p39">
            <a:extLst>
              <a:ext uri="{FF2B5EF4-FFF2-40B4-BE49-F238E27FC236}">
                <a16:creationId xmlns:a16="http://schemas.microsoft.com/office/drawing/2014/main" id="{98A2E151-C0B0-77E5-05AA-60491137991B}"/>
              </a:ext>
            </a:extLst>
          </p:cNvPr>
          <p:cNvSpPr txBox="1"/>
          <p:nvPr/>
        </p:nvSpPr>
        <p:spPr>
          <a:xfrm>
            <a:off x="5710499" y="4078653"/>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04</a:t>
            </a:r>
            <a:endParaRPr sz="1500">
              <a:solidFill>
                <a:schemeClr val="tx1"/>
              </a:solidFill>
              <a:latin typeface="Encode Sans Black"/>
              <a:ea typeface="Encode Sans Black"/>
              <a:cs typeface="Encode Sans Black"/>
              <a:sym typeface="Encode Sans Black"/>
            </a:endParaRPr>
          </a:p>
        </p:txBody>
      </p:sp>
      <p:sp>
        <p:nvSpPr>
          <p:cNvPr id="33" name="TextBox 32">
            <a:extLst>
              <a:ext uri="{FF2B5EF4-FFF2-40B4-BE49-F238E27FC236}">
                <a16:creationId xmlns:a16="http://schemas.microsoft.com/office/drawing/2014/main" id="{6BDF98A1-A975-0A10-282D-47CB116C7E56}"/>
              </a:ext>
            </a:extLst>
          </p:cNvPr>
          <p:cNvSpPr txBox="1"/>
          <p:nvPr/>
        </p:nvSpPr>
        <p:spPr>
          <a:xfrm>
            <a:off x="370486" y="2957421"/>
            <a:ext cx="6631415" cy="1200329"/>
          </a:xfrm>
          <a:prstGeom prst="rect">
            <a:avLst/>
          </a:prstGeom>
          <a:noFill/>
        </p:spPr>
        <p:txBody>
          <a:bodyPr wrap="square">
            <a:spAutoFit/>
          </a:bodyPr>
          <a:lstStyle/>
          <a:p>
            <a:pPr marL="457200" lvl="0" indent="-304800" algn="l" rtl="0">
              <a:lnSpc>
                <a:spcPct val="100000"/>
              </a:lnSpc>
              <a:spcBef>
                <a:spcPts val="1600"/>
              </a:spcBef>
              <a:spcAft>
                <a:spcPts val="0"/>
              </a:spcAft>
              <a:buClr>
                <a:schemeClr val="lt1"/>
              </a:buClr>
              <a:buSzPts val="1200"/>
              <a:buChar char="●"/>
            </a:pPr>
            <a:r>
              <a:rPr lang="en-US" sz="1800" dirty="0">
                <a:solidFill>
                  <a:schemeClr val="tx1"/>
                </a:solidFill>
              </a:rPr>
              <a:t>Does it look as though you imagined it?</a:t>
            </a:r>
          </a:p>
          <a:p>
            <a:pPr marL="457200" lvl="0" indent="-304800" algn="l" rtl="0">
              <a:lnSpc>
                <a:spcPct val="100000"/>
              </a:lnSpc>
              <a:spcBef>
                <a:spcPts val="0"/>
              </a:spcBef>
              <a:spcAft>
                <a:spcPts val="0"/>
              </a:spcAft>
              <a:buClr>
                <a:schemeClr val="lt1"/>
              </a:buClr>
              <a:buSzPts val="1200"/>
              <a:buChar char="●"/>
            </a:pPr>
            <a:r>
              <a:rPr lang="en-US" sz="1800" dirty="0">
                <a:solidFill>
                  <a:schemeClr val="tx1"/>
                </a:solidFill>
              </a:rPr>
              <a:t>What improvements do you think you could make?</a:t>
            </a:r>
          </a:p>
          <a:p>
            <a:pPr marL="457200" lvl="0" indent="-304800" algn="l" rtl="0">
              <a:lnSpc>
                <a:spcPct val="100000"/>
              </a:lnSpc>
              <a:spcBef>
                <a:spcPts val="0"/>
              </a:spcBef>
              <a:spcAft>
                <a:spcPts val="0"/>
              </a:spcAft>
              <a:buClr>
                <a:schemeClr val="lt1"/>
              </a:buClr>
              <a:buSzPts val="1200"/>
              <a:buChar char="●"/>
            </a:pPr>
            <a:r>
              <a:rPr lang="en-US" sz="1800" dirty="0">
                <a:solidFill>
                  <a:schemeClr val="tx1"/>
                </a:solidFill>
              </a:rPr>
              <a:t>Are there any imperfections, things you noticed that you wanted to ask about?</a:t>
            </a:r>
          </a:p>
        </p:txBody>
      </p:sp>
      <p:pic>
        <p:nvPicPr>
          <p:cNvPr id="34" name="Google Shape;1819;p41" descr="Counting down from 5 minutes to zero. Could be useful to time things like speeches or short breaks." title="5 Minute Timer">
            <a:hlinkClick r:id="rId3"/>
            <a:extLst>
              <a:ext uri="{FF2B5EF4-FFF2-40B4-BE49-F238E27FC236}">
                <a16:creationId xmlns:a16="http://schemas.microsoft.com/office/drawing/2014/main" id="{739FEF5D-F646-F000-1A85-A1994B5368A5}"/>
              </a:ext>
            </a:extLst>
          </p:cNvPr>
          <p:cNvPicPr preferRelativeResize="0"/>
          <p:nvPr/>
        </p:nvPicPr>
        <p:blipFill>
          <a:blip r:embed="rId4">
            <a:alphaModFix/>
          </a:blip>
          <a:stretch>
            <a:fillRect/>
          </a:stretch>
        </p:blipFill>
        <p:spPr>
          <a:xfrm>
            <a:off x="7457087" y="3404133"/>
            <a:ext cx="1257000" cy="942750"/>
          </a:xfrm>
          <a:prstGeom prst="rect">
            <a:avLst/>
          </a:prstGeom>
          <a:noFill/>
          <a:ln>
            <a:noFill/>
          </a:ln>
        </p:spPr>
      </p:pic>
    </p:spTree>
    <p:extLst>
      <p:ext uri="{BB962C8B-B14F-4D97-AF65-F5344CB8AC3E}">
        <p14:creationId xmlns:p14="http://schemas.microsoft.com/office/powerpoint/2010/main" val="1162601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2" name="Google Shape;1749;p40">
            <a:extLst>
              <a:ext uri="{FF2B5EF4-FFF2-40B4-BE49-F238E27FC236}">
                <a16:creationId xmlns:a16="http://schemas.microsoft.com/office/drawing/2014/main" id="{F8168174-6C68-8935-2AD7-113537BBFFC2}"/>
              </a:ext>
            </a:extLst>
          </p:cNvPr>
          <p:cNvSpPr txBox="1">
            <a:spLocks noGrp="1"/>
          </p:cNvSpPr>
          <p:nvPr>
            <p:ph type="title"/>
          </p:nvPr>
        </p:nvSpPr>
        <p:spPr>
          <a:xfrm>
            <a:off x="720000" y="2117700"/>
            <a:ext cx="4459500" cy="1618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sz="4800">
                <a:solidFill>
                  <a:schemeClr val="tx1"/>
                </a:solidFill>
              </a:rPr>
              <a:t>Discussing the Prints</a:t>
            </a:r>
            <a:endParaRPr sz="4800">
              <a:solidFill>
                <a:schemeClr val="tx1"/>
              </a:solidFill>
            </a:endParaRPr>
          </a:p>
        </p:txBody>
      </p:sp>
      <p:sp>
        <p:nvSpPr>
          <p:cNvPr id="3" name="Google Shape;1750;p40">
            <a:extLst>
              <a:ext uri="{FF2B5EF4-FFF2-40B4-BE49-F238E27FC236}">
                <a16:creationId xmlns:a16="http://schemas.microsoft.com/office/drawing/2014/main" id="{FEC8D0DB-647C-0F1A-F656-A8D4E6D6079C}"/>
              </a:ext>
            </a:extLst>
          </p:cNvPr>
          <p:cNvSpPr txBox="1">
            <a:spLocks/>
          </p:cNvSpPr>
          <p:nvPr/>
        </p:nvSpPr>
        <p:spPr>
          <a:xfrm>
            <a:off x="720000" y="845400"/>
            <a:ext cx="1834200" cy="12723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 sz="9400">
                <a:solidFill>
                  <a:schemeClr val="tx1"/>
                </a:solidFill>
              </a:rPr>
              <a:t>03</a:t>
            </a:r>
          </a:p>
        </p:txBody>
      </p:sp>
      <p:sp>
        <p:nvSpPr>
          <p:cNvPr id="4" name="Google Shape;1751;p40">
            <a:extLst>
              <a:ext uri="{FF2B5EF4-FFF2-40B4-BE49-F238E27FC236}">
                <a16:creationId xmlns:a16="http://schemas.microsoft.com/office/drawing/2014/main" id="{1147D856-A54D-D826-2030-F7A7F6F15A4B}"/>
              </a:ext>
            </a:extLst>
          </p:cNvPr>
          <p:cNvSpPr txBox="1">
            <a:spLocks/>
          </p:cNvSpPr>
          <p:nvPr/>
        </p:nvSpPr>
        <p:spPr>
          <a:xfrm>
            <a:off x="720000" y="3736200"/>
            <a:ext cx="4408200" cy="561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pPr marL="0" indent="0">
              <a:spcAft>
                <a:spcPts val="1600"/>
              </a:spcAft>
              <a:buFont typeface="Arial"/>
              <a:buNone/>
            </a:pPr>
            <a:r>
              <a:rPr lang="en-US">
                <a:solidFill>
                  <a:schemeClr val="tx1"/>
                </a:solidFill>
              </a:rPr>
              <a:t>Let’s talk about it.</a:t>
            </a:r>
          </a:p>
        </p:txBody>
      </p:sp>
      <p:grpSp>
        <p:nvGrpSpPr>
          <p:cNvPr id="5" name="Google Shape;1752;p40">
            <a:extLst>
              <a:ext uri="{FF2B5EF4-FFF2-40B4-BE49-F238E27FC236}">
                <a16:creationId xmlns:a16="http://schemas.microsoft.com/office/drawing/2014/main" id="{54B4FFD1-1F4B-E23B-9887-17A31FFC8F4B}"/>
              </a:ext>
            </a:extLst>
          </p:cNvPr>
          <p:cNvGrpSpPr/>
          <p:nvPr/>
        </p:nvGrpSpPr>
        <p:grpSpPr>
          <a:xfrm>
            <a:off x="4021747" y="1037275"/>
            <a:ext cx="4583156" cy="841800"/>
            <a:chOff x="2132000" y="3717825"/>
            <a:chExt cx="4583156" cy="841800"/>
          </a:xfrm>
        </p:grpSpPr>
        <p:sp>
          <p:nvSpPr>
            <p:cNvPr id="6" name="Google Shape;1753;p40">
              <a:extLst>
                <a:ext uri="{FF2B5EF4-FFF2-40B4-BE49-F238E27FC236}">
                  <a16:creationId xmlns:a16="http://schemas.microsoft.com/office/drawing/2014/main" id="{889651C9-B045-6790-B29A-B985F4C1B780}"/>
                </a:ext>
              </a:extLst>
            </p:cNvPr>
            <p:cNvSpPr/>
            <p:nvPr/>
          </p:nvSpPr>
          <p:spPr>
            <a:xfrm>
              <a:off x="6330068" y="3731573"/>
              <a:ext cx="371339" cy="814169"/>
            </a:xfrm>
            <a:custGeom>
              <a:avLst/>
              <a:gdLst/>
              <a:ahLst/>
              <a:cxnLst/>
              <a:rect l="l" t="t" r="r" b="b"/>
              <a:pathLst>
                <a:path w="5537" h="12140" extrusionOk="0">
                  <a:moveTo>
                    <a:pt x="3945" y="0"/>
                  </a:moveTo>
                  <a:cubicBezTo>
                    <a:pt x="1870" y="0"/>
                    <a:pt x="1607" y="9252"/>
                    <a:pt x="1" y="11600"/>
                  </a:cubicBezTo>
                  <a:cubicBezTo>
                    <a:pt x="233" y="11945"/>
                    <a:pt x="495" y="12140"/>
                    <a:pt x="794" y="12140"/>
                  </a:cubicBezTo>
                  <a:cubicBezTo>
                    <a:pt x="3168" y="12140"/>
                    <a:pt x="3168" y="0"/>
                    <a:pt x="5536" y="0"/>
                  </a:cubicBezTo>
                  <a:close/>
                </a:path>
              </a:pathLst>
            </a:custGeom>
            <a:solidFill>
              <a:srgbClr val="A4C5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7" name="Google Shape;1754;p40">
              <a:extLst>
                <a:ext uri="{FF2B5EF4-FFF2-40B4-BE49-F238E27FC236}">
                  <a16:creationId xmlns:a16="http://schemas.microsoft.com/office/drawing/2014/main" id="{80783979-295D-55B1-D164-164C06D6D12C}"/>
                </a:ext>
              </a:extLst>
            </p:cNvPr>
            <p:cNvSpPr/>
            <p:nvPr/>
          </p:nvSpPr>
          <p:spPr>
            <a:xfrm>
              <a:off x="6012113" y="3731573"/>
              <a:ext cx="318022" cy="814169"/>
            </a:xfrm>
            <a:custGeom>
              <a:avLst/>
              <a:gdLst/>
              <a:ahLst/>
              <a:cxnLst/>
              <a:rect l="l" t="t" r="r" b="b"/>
              <a:pathLst>
                <a:path w="4742" h="12140" extrusionOk="0">
                  <a:moveTo>
                    <a:pt x="794" y="0"/>
                  </a:moveTo>
                  <a:cubicBezTo>
                    <a:pt x="495" y="0"/>
                    <a:pt x="232" y="202"/>
                    <a:pt x="1" y="541"/>
                  </a:cubicBezTo>
                  <a:cubicBezTo>
                    <a:pt x="1607" y="2889"/>
                    <a:pt x="1875" y="12140"/>
                    <a:pt x="3945" y="12140"/>
                  </a:cubicBezTo>
                  <a:cubicBezTo>
                    <a:pt x="4243" y="12140"/>
                    <a:pt x="4511" y="11945"/>
                    <a:pt x="4742" y="11600"/>
                  </a:cubicBezTo>
                  <a:cubicBezTo>
                    <a:pt x="3131" y="9252"/>
                    <a:pt x="2869" y="0"/>
                    <a:pt x="794" y="0"/>
                  </a:cubicBezTo>
                  <a:close/>
                </a:path>
              </a:pathLst>
            </a:custGeom>
            <a:solidFill>
              <a:srgbClr val="856C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8" name="Google Shape;1755;p40">
              <a:extLst>
                <a:ext uri="{FF2B5EF4-FFF2-40B4-BE49-F238E27FC236}">
                  <a16:creationId xmlns:a16="http://schemas.microsoft.com/office/drawing/2014/main" id="{32B9F021-6937-D6D0-255C-6296F10B1E5C}"/>
                </a:ext>
              </a:extLst>
            </p:cNvPr>
            <p:cNvSpPr/>
            <p:nvPr/>
          </p:nvSpPr>
          <p:spPr>
            <a:xfrm>
              <a:off x="5694091" y="3731573"/>
              <a:ext cx="318089" cy="814169"/>
            </a:xfrm>
            <a:custGeom>
              <a:avLst/>
              <a:gdLst/>
              <a:ahLst/>
              <a:cxnLst/>
              <a:rect l="l" t="t" r="r" b="b"/>
              <a:pathLst>
                <a:path w="4743" h="12140" extrusionOk="0">
                  <a:moveTo>
                    <a:pt x="3945" y="0"/>
                  </a:moveTo>
                  <a:cubicBezTo>
                    <a:pt x="1875" y="0"/>
                    <a:pt x="1613" y="9247"/>
                    <a:pt x="1" y="11600"/>
                  </a:cubicBezTo>
                  <a:cubicBezTo>
                    <a:pt x="238" y="11945"/>
                    <a:pt x="501" y="12140"/>
                    <a:pt x="799" y="12140"/>
                  </a:cubicBezTo>
                  <a:cubicBezTo>
                    <a:pt x="2869" y="12140"/>
                    <a:pt x="3132" y="2889"/>
                    <a:pt x="4743" y="541"/>
                  </a:cubicBezTo>
                  <a:cubicBezTo>
                    <a:pt x="4511" y="202"/>
                    <a:pt x="4249" y="0"/>
                    <a:pt x="3945" y="0"/>
                  </a:cubicBezTo>
                  <a:close/>
                </a:path>
              </a:pathLst>
            </a:custGeom>
            <a:solidFill>
              <a:srgbClr val="A4C5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9" name="Google Shape;1756;p40">
              <a:extLst>
                <a:ext uri="{FF2B5EF4-FFF2-40B4-BE49-F238E27FC236}">
                  <a16:creationId xmlns:a16="http://schemas.microsoft.com/office/drawing/2014/main" id="{20D0F0C0-756B-7F90-0C41-249D99E5B13B}"/>
                </a:ext>
              </a:extLst>
            </p:cNvPr>
            <p:cNvSpPr/>
            <p:nvPr/>
          </p:nvSpPr>
          <p:spPr>
            <a:xfrm>
              <a:off x="5376471" y="3731573"/>
              <a:ext cx="317687" cy="814169"/>
            </a:xfrm>
            <a:custGeom>
              <a:avLst/>
              <a:gdLst/>
              <a:ahLst/>
              <a:cxnLst/>
              <a:rect l="l" t="t" r="r" b="b"/>
              <a:pathLst>
                <a:path w="4737" h="12140" extrusionOk="0">
                  <a:moveTo>
                    <a:pt x="794" y="0"/>
                  </a:moveTo>
                  <a:cubicBezTo>
                    <a:pt x="495" y="0"/>
                    <a:pt x="233" y="202"/>
                    <a:pt x="1" y="541"/>
                  </a:cubicBezTo>
                  <a:cubicBezTo>
                    <a:pt x="1607" y="2889"/>
                    <a:pt x="1875" y="12140"/>
                    <a:pt x="3940" y="12140"/>
                  </a:cubicBezTo>
                  <a:cubicBezTo>
                    <a:pt x="4243" y="12140"/>
                    <a:pt x="4506" y="11945"/>
                    <a:pt x="4737" y="11600"/>
                  </a:cubicBezTo>
                  <a:cubicBezTo>
                    <a:pt x="3131" y="9247"/>
                    <a:pt x="2864" y="0"/>
                    <a:pt x="794" y="0"/>
                  </a:cubicBezTo>
                  <a:close/>
                </a:path>
              </a:pathLst>
            </a:custGeom>
            <a:solidFill>
              <a:srgbClr val="856C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0" name="Google Shape;1757;p40">
              <a:extLst>
                <a:ext uri="{FF2B5EF4-FFF2-40B4-BE49-F238E27FC236}">
                  <a16:creationId xmlns:a16="http://schemas.microsoft.com/office/drawing/2014/main" id="{A85E5AAF-F106-7DB8-9563-A5670720E760}"/>
                </a:ext>
              </a:extLst>
            </p:cNvPr>
            <p:cNvSpPr/>
            <p:nvPr/>
          </p:nvSpPr>
          <p:spPr>
            <a:xfrm>
              <a:off x="5058851" y="3731573"/>
              <a:ext cx="317687" cy="814169"/>
            </a:xfrm>
            <a:custGeom>
              <a:avLst/>
              <a:gdLst/>
              <a:ahLst/>
              <a:cxnLst/>
              <a:rect l="l" t="t" r="r" b="b"/>
              <a:pathLst>
                <a:path w="4737" h="12140" extrusionOk="0">
                  <a:moveTo>
                    <a:pt x="3939" y="0"/>
                  </a:moveTo>
                  <a:cubicBezTo>
                    <a:pt x="1869" y="0"/>
                    <a:pt x="1607" y="9252"/>
                    <a:pt x="1" y="11600"/>
                  </a:cubicBezTo>
                  <a:cubicBezTo>
                    <a:pt x="232" y="11945"/>
                    <a:pt x="495" y="12140"/>
                    <a:pt x="793" y="12140"/>
                  </a:cubicBezTo>
                  <a:cubicBezTo>
                    <a:pt x="2862" y="12140"/>
                    <a:pt x="3126" y="2889"/>
                    <a:pt x="4737" y="541"/>
                  </a:cubicBezTo>
                  <a:cubicBezTo>
                    <a:pt x="4506" y="202"/>
                    <a:pt x="4243" y="0"/>
                    <a:pt x="3939" y="0"/>
                  </a:cubicBezTo>
                  <a:close/>
                </a:path>
              </a:pathLst>
            </a:custGeom>
            <a:solidFill>
              <a:srgbClr val="A4C5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1" name="Google Shape;1758;p40">
              <a:extLst>
                <a:ext uri="{FF2B5EF4-FFF2-40B4-BE49-F238E27FC236}">
                  <a16:creationId xmlns:a16="http://schemas.microsoft.com/office/drawing/2014/main" id="{332046ED-157E-9A3A-21C6-352ACE2C41EB}"/>
                </a:ext>
              </a:extLst>
            </p:cNvPr>
            <p:cNvSpPr/>
            <p:nvPr/>
          </p:nvSpPr>
          <p:spPr>
            <a:xfrm>
              <a:off x="4740829" y="3731573"/>
              <a:ext cx="318089" cy="814169"/>
            </a:xfrm>
            <a:custGeom>
              <a:avLst/>
              <a:gdLst/>
              <a:ahLst/>
              <a:cxnLst/>
              <a:rect l="l" t="t" r="r" b="b"/>
              <a:pathLst>
                <a:path w="4743" h="12140" extrusionOk="0">
                  <a:moveTo>
                    <a:pt x="799" y="0"/>
                  </a:moveTo>
                  <a:cubicBezTo>
                    <a:pt x="500" y="0"/>
                    <a:pt x="238" y="202"/>
                    <a:pt x="0" y="546"/>
                  </a:cubicBezTo>
                  <a:cubicBezTo>
                    <a:pt x="1607" y="2894"/>
                    <a:pt x="1875" y="12140"/>
                    <a:pt x="3940" y="12140"/>
                  </a:cubicBezTo>
                  <a:cubicBezTo>
                    <a:pt x="4244" y="12140"/>
                    <a:pt x="4505" y="11945"/>
                    <a:pt x="4743" y="11600"/>
                  </a:cubicBezTo>
                  <a:cubicBezTo>
                    <a:pt x="3131" y="9252"/>
                    <a:pt x="2868" y="0"/>
                    <a:pt x="799" y="0"/>
                  </a:cubicBezTo>
                  <a:close/>
                </a:path>
              </a:pathLst>
            </a:custGeom>
            <a:solidFill>
              <a:srgbClr val="856C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2" name="Google Shape;1759;p40">
              <a:extLst>
                <a:ext uri="{FF2B5EF4-FFF2-40B4-BE49-F238E27FC236}">
                  <a16:creationId xmlns:a16="http://schemas.microsoft.com/office/drawing/2014/main" id="{049822C9-7D64-B453-167E-42D0365E60B6}"/>
                </a:ext>
              </a:extLst>
            </p:cNvPr>
            <p:cNvSpPr/>
            <p:nvPr/>
          </p:nvSpPr>
          <p:spPr>
            <a:xfrm>
              <a:off x="4423544" y="3731573"/>
              <a:ext cx="317352" cy="814169"/>
            </a:xfrm>
            <a:custGeom>
              <a:avLst/>
              <a:gdLst/>
              <a:ahLst/>
              <a:cxnLst/>
              <a:rect l="l" t="t" r="r" b="b"/>
              <a:pathLst>
                <a:path w="4732" h="12140" extrusionOk="0">
                  <a:moveTo>
                    <a:pt x="3933" y="0"/>
                  </a:moveTo>
                  <a:cubicBezTo>
                    <a:pt x="1864" y="0"/>
                    <a:pt x="1602" y="9252"/>
                    <a:pt x="0" y="11600"/>
                  </a:cubicBezTo>
                  <a:cubicBezTo>
                    <a:pt x="233" y="11945"/>
                    <a:pt x="495" y="12140"/>
                    <a:pt x="794" y="12140"/>
                  </a:cubicBezTo>
                  <a:cubicBezTo>
                    <a:pt x="2863" y="12140"/>
                    <a:pt x="3125" y="2894"/>
                    <a:pt x="4731" y="546"/>
                  </a:cubicBezTo>
                  <a:cubicBezTo>
                    <a:pt x="4500" y="202"/>
                    <a:pt x="4232" y="0"/>
                    <a:pt x="3933" y="0"/>
                  </a:cubicBezTo>
                  <a:close/>
                </a:path>
              </a:pathLst>
            </a:custGeom>
            <a:solidFill>
              <a:srgbClr val="A4C5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3" name="Google Shape;1760;p40">
              <a:extLst>
                <a:ext uri="{FF2B5EF4-FFF2-40B4-BE49-F238E27FC236}">
                  <a16:creationId xmlns:a16="http://schemas.microsoft.com/office/drawing/2014/main" id="{04AFAFDC-B36C-42F0-2142-0219BE5CFFE1}"/>
                </a:ext>
              </a:extLst>
            </p:cNvPr>
            <p:cNvSpPr/>
            <p:nvPr/>
          </p:nvSpPr>
          <p:spPr>
            <a:xfrm>
              <a:off x="4105589" y="3731573"/>
              <a:ext cx="318022" cy="814169"/>
            </a:xfrm>
            <a:custGeom>
              <a:avLst/>
              <a:gdLst/>
              <a:ahLst/>
              <a:cxnLst/>
              <a:rect l="l" t="t" r="r" b="b"/>
              <a:pathLst>
                <a:path w="4742" h="12140" extrusionOk="0">
                  <a:moveTo>
                    <a:pt x="797" y="0"/>
                  </a:moveTo>
                  <a:cubicBezTo>
                    <a:pt x="500" y="0"/>
                    <a:pt x="231" y="202"/>
                    <a:pt x="0" y="546"/>
                  </a:cubicBezTo>
                  <a:cubicBezTo>
                    <a:pt x="1607" y="2894"/>
                    <a:pt x="1874" y="12140"/>
                    <a:pt x="3943" y="12140"/>
                  </a:cubicBezTo>
                  <a:cubicBezTo>
                    <a:pt x="4242" y="12140"/>
                    <a:pt x="4504" y="11945"/>
                    <a:pt x="4741" y="11600"/>
                  </a:cubicBezTo>
                  <a:cubicBezTo>
                    <a:pt x="3130" y="9252"/>
                    <a:pt x="2867" y="0"/>
                    <a:pt x="797" y="0"/>
                  </a:cubicBezTo>
                  <a:close/>
                </a:path>
              </a:pathLst>
            </a:custGeom>
            <a:solidFill>
              <a:srgbClr val="856C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4" name="Google Shape;1761;p40">
              <a:extLst>
                <a:ext uri="{FF2B5EF4-FFF2-40B4-BE49-F238E27FC236}">
                  <a16:creationId xmlns:a16="http://schemas.microsoft.com/office/drawing/2014/main" id="{056CF902-D730-8368-DC0D-0F08A377F933}"/>
                </a:ext>
              </a:extLst>
            </p:cNvPr>
            <p:cNvSpPr/>
            <p:nvPr/>
          </p:nvSpPr>
          <p:spPr>
            <a:xfrm>
              <a:off x="3787902" y="3731573"/>
              <a:ext cx="317754" cy="814169"/>
            </a:xfrm>
            <a:custGeom>
              <a:avLst/>
              <a:gdLst/>
              <a:ahLst/>
              <a:cxnLst/>
              <a:rect l="l" t="t" r="r" b="b"/>
              <a:pathLst>
                <a:path w="4738" h="12140" extrusionOk="0">
                  <a:moveTo>
                    <a:pt x="3939" y="0"/>
                  </a:moveTo>
                  <a:cubicBezTo>
                    <a:pt x="1870" y="0"/>
                    <a:pt x="1606" y="9247"/>
                    <a:pt x="0" y="11600"/>
                  </a:cubicBezTo>
                  <a:cubicBezTo>
                    <a:pt x="232" y="11945"/>
                    <a:pt x="494" y="12140"/>
                    <a:pt x="798" y="12140"/>
                  </a:cubicBezTo>
                  <a:cubicBezTo>
                    <a:pt x="2868" y="12140"/>
                    <a:pt x="3131" y="2894"/>
                    <a:pt x="4737" y="546"/>
                  </a:cubicBezTo>
                  <a:cubicBezTo>
                    <a:pt x="4500" y="202"/>
                    <a:pt x="4237" y="0"/>
                    <a:pt x="3939" y="0"/>
                  </a:cubicBezTo>
                  <a:close/>
                </a:path>
              </a:pathLst>
            </a:custGeom>
            <a:solidFill>
              <a:srgbClr val="A4C5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5" name="Google Shape;1762;p40">
              <a:extLst>
                <a:ext uri="{FF2B5EF4-FFF2-40B4-BE49-F238E27FC236}">
                  <a16:creationId xmlns:a16="http://schemas.microsoft.com/office/drawing/2014/main" id="{E8427C76-4318-4EBF-5C11-20C2E22B3364}"/>
                </a:ext>
              </a:extLst>
            </p:cNvPr>
            <p:cNvSpPr/>
            <p:nvPr/>
          </p:nvSpPr>
          <p:spPr>
            <a:xfrm>
              <a:off x="3470282" y="3731573"/>
              <a:ext cx="317687" cy="814169"/>
            </a:xfrm>
            <a:custGeom>
              <a:avLst/>
              <a:gdLst/>
              <a:ahLst/>
              <a:cxnLst/>
              <a:rect l="l" t="t" r="r" b="b"/>
              <a:pathLst>
                <a:path w="4737" h="12140" extrusionOk="0">
                  <a:moveTo>
                    <a:pt x="798" y="0"/>
                  </a:moveTo>
                  <a:cubicBezTo>
                    <a:pt x="494" y="0"/>
                    <a:pt x="231" y="202"/>
                    <a:pt x="0" y="541"/>
                  </a:cubicBezTo>
                  <a:cubicBezTo>
                    <a:pt x="1606" y="2889"/>
                    <a:pt x="1868" y="12140"/>
                    <a:pt x="3938" y="12140"/>
                  </a:cubicBezTo>
                  <a:cubicBezTo>
                    <a:pt x="4237" y="12140"/>
                    <a:pt x="4500" y="11945"/>
                    <a:pt x="4736" y="11600"/>
                  </a:cubicBezTo>
                  <a:cubicBezTo>
                    <a:pt x="3130" y="9247"/>
                    <a:pt x="2863" y="0"/>
                    <a:pt x="798" y="0"/>
                  </a:cubicBezTo>
                  <a:close/>
                </a:path>
              </a:pathLst>
            </a:custGeom>
            <a:solidFill>
              <a:srgbClr val="856C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6" name="Google Shape;1763;p40">
              <a:extLst>
                <a:ext uri="{FF2B5EF4-FFF2-40B4-BE49-F238E27FC236}">
                  <a16:creationId xmlns:a16="http://schemas.microsoft.com/office/drawing/2014/main" id="{A199E039-F261-180E-4FC5-90BE17D6EA01}"/>
                </a:ext>
              </a:extLst>
            </p:cNvPr>
            <p:cNvSpPr/>
            <p:nvPr/>
          </p:nvSpPr>
          <p:spPr>
            <a:xfrm>
              <a:off x="3152662" y="3731573"/>
              <a:ext cx="317687" cy="814169"/>
            </a:xfrm>
            <a:custGeom>
              <a:avLst/>
              <a:gdLst/>
              <a:ahLst/>
              <a:cxnLst/>
              <a:rect l="l" t="t" r="r" b="b"/>
              <a:pathLst>
                <a:path w="4737" h="12140" extrusionOk="0">
                  <a:moveTo>
                    <a:pt x="3938" y="0"/>
                  </a:moveTo>
                  <a:cubicBezTo>
                    <a:pt x="1868" y="0"/>
                    <a:pt x="1606" y="9252"/>
                    <a:pt x="0" y="11600"/>
                  </a:cubicBezTo>
                  <a:cubicBezTo>
                    <a:pt x="226" y="11945"/>
                    <a:pt x="488" y="12140"/>
                    <a:pt x="792" y="12140"/>
                  </a:cubicBezTo>
                  <a:cubicBezTo>
                    <a:pt x="2862" y="12140"/>
                    <a:pt x="3125" y="2889"/>
                    <a:pt x="4736" y="541"/>
                  </a:cubicBezTo>
                  <a:cubicBezTo>
                    <a:pt x="4499" y="202"/>
                    <a:pt x="4237" y="0"/>
                    <a:pt x="3938" y="0"/>
                  </a:cubicBezTo>
                  <a:close/>
                </a:path>
              </a:pathLst>
            </a:custGeom>
            <a:solidFill>
              <a:srgbClr val="A4C5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7" name="Google Shape;1764;p40">
              <a:extLst>
                <a:ext uri="{FF2B5EF4-FFF2-40B4-BE49-F238E27FC236}">
                  <a16:creationId xmlns:a16="http://schemas.microsoft.com/office/drawing/2014/main" id="{608E2AE6-08AB-F197-3D1D-BE2F2C936160}"/>
                </a:ext>
              </a:extLst>
            </p:cNvPr>
            <p:cNvSpPr/>
            <p:nvPr/>
          </p:nvSpPr>
          <p:spPr>
            <a:xfrm>
              <a:off x="2834908" y="3731573"/>
              <a:ext cx="317821" cy="814169"/>
            </a:xfrm>
            <a:custGeom>
              <a:avLst/>
              <a:gdLst/>
              <a:ahLst/>
              <a:cxnLst/>
              <a:rect l="l" t="t" r="r" b="b"/>
              <a:pathLst>
                <a:path w="4739" h="12140" extrusionOk="0">
                  <a:moveTo>
                    <a:pt x="794" y="0"/>
                  </a:moveTo>
                  <a:cubicBezTo>
                    <a:pt x="490" y="0"/>
                    <a:pt x="228" y="202"/>
                    <a:pt x="1" y="541"/>
                  </a:cubicBezTo>
                  <a:cubicBezTo>
                    <a:pt x="1607" y="2889"/>
                    <a:pt x="1870" y="12140"/>
                    <a:pt x="3940" y="12140"/>
                  </a:cubicBezTo>
                  <a:cubicBezTo>
                    <a:pt x="4238" y="12140"/>
                    <a:pt x="4501" y="11945"/>
                    <a:pt x="4738" y="11600"/>
                  </a:cubicBezTo>
                  <a:cubicBezTo>
                    <a:pt x="3126" y="9252"/>
                    <a:pt x="2859" y="0"/>
                    <a:pt x="794" y="0"/>
                  </a:cubicBezTo>
                  <a:close/>
                </a:path>
              </a:pathLst>
            </a:custGeom>
            <a:solidFill>
              <a:srgbClr val="856C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8" name="Google Shape;1765;p40">
              <a:extLst>
                <a:ext uri="{FF2B5EF4-FFF2-40B4-BE49-F238E27FC236}">
                  <a16:creationId xmlns:a16="http://schemas.microsoft.com/office/drawing/2014/main" id="{7BF9C4A2-F28A-62B3-1F07-B3EDD7D6508E}"/>
                </a:ext>
              </a:extLst>
            </p:cNvPr>
            <p:cNvSpPr/>
            <p:nvPr/>
          </p:nvSpPr>
          <p:spPr>
            <a:xfrm>
              <a:off x="2516953" y="3731573"/>
              <a:ext cx="318022" cy="814169"/>
            </a:xfrm>
            <a:custGeom>
              <a:avLst/>
              <a:gdLst/>
              <a:ahLst/>
              <a:cxnLst/>
              <a:rect l="l" t="t" r="r" b="b"/>
              <a:pathLst>
                <a:path w="4742" h="12140" extrusionOk="0">
                  <a:moveTo>
                    <a:pt x="3944" y="0"/>
                  </a:moveTo>
                  <a:cubicBezTo>
                    <a:pt x="1874" y="0"/>
                    <a:pt x="1612" y="9252"/>
                    <a:pt x="1" y="11600"/>
                  </a:cubicBezTo>
                  <a:cubicBezTo>
                    <a:pt x="232" y="11945"/>
                    <a:pt x="495" y="12140"/>
                    <a:pt x="799" y="12140"/>
                  </a:cubicBezTo>
                  <a:cubicBezTo>
                    <a:pt x="2862" y="12140"/>
                    <a:pt x="3126" y="2889"/>
                    <a:pt x="4742" y="541"/>
                  </a:cubicBezTo>
                  <a:cubicBezTo>
                    <a:pt x="4506" y="202"/>
                    <a:pt x="4243" y="0"/>
                    <a:pt x="3944" y="0"/>
                  </a:cubicBezTo>
                  <a:close/>
                </a:path>
              </a:pathLst>
            </a:custGeom>
            <a:solidFill>
              <a:srgbClr val="A4C5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19" name="Google Shape;1766;p40">
              <a:extLst>
                <a:ext uri="{FF2B5EF4-FFF2-40B4-BE49-F238E27FC236}">
                  <a16:creationId xmlns:a16="http://schemas.microsoft.com/office/drawing/2014/main" id="{ED0CFE81-8FD0-7D77-56A4-46A386EB5C17}"/>
                </a:ext>
              </a:extLst>
            </p:cNvPr>
            <p:cNvSpPr/>
            <p:nvPr/>
          </p:nvSpPr>
          <p:spPr>
            <a:xfrm>
              <a:off x="2145815" y="3731573"/>
              <a:ext cx="371205" cy="814169"/>
            </a:xfrm>
            <a:custGeom>
              <a:avLst/>
              <a:gdLst/>
              <a:ahLst/>
              <a:cxnLst/>
              <a:rect l="l" t="t" r="r" b="b"/>
              <a:pathLst>
                <a:path w="5535" h="12140" extrusionOk="0">
                  <a:moveTo>
                    <a:pt x="1" y="0"/>
                  </a:moveTo>
                  <a:cubicBezTo>
                    <a:pt x="2368" y="0"/>
                    <a:pt x="2368" y="12140"/>
                    <a:pt x="4737" y="12140"/>
                  </a:cubicBezTo>
                  <a:cubicBezTo>
                    <a:pt x="5041" y="12140"/>
                    <a:pt x="5303" y="11945"/>
                    <a:pt x="5535" y="11600"/>
                  </a:cubicBezTo>
                  <a:cubicBezTo>
                    <a:pt x="3924" y="9252"/>
                    <a:pt x="3660" y="0"/>
                    <a:pt x="1591" y="0"/>
                  </a:cubicBezTo>
                  <a:close/>
                </a:path>
              </a:pathLst>
            </a:custGeom>
            <a:solidFill>
              <a:srgbClr val="856C8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20" name="Google Shape;1767;p40">
              <a:extLst>
                <a:ext uri="{FF2B5EF4-FFF2-40B4-BE49-F238E27FC236}">
                  <a16:creationId xmlns:a16="http://schemas.microsoft.com/office/drawing/2014/main" id="{F5A536FD-F023-7CBC-9630-BA6E36D70D4D}"/>
                </a:ext>
              </a:extLst>
            </p:cNvPr>
            <p:cNvSpPr/>
            <p:nvPr/>
          </p:nvSpPr>
          <p:spPr>
            <a:xfrm>
              <a:off x="2501394" y="3717825"/>
              <a:ext cx="3844367" cy="841800"/>
            </a:xfrm>
            <a:custGeom>
              <a:avLst/>
              <a:gdLst/>
              <a:ahLst/>
              <a:cxnLst/>
              <a:rect l="l" t="t" r="r" b="b"/>
              <a:pathLst>
                <a:path w="57323" h="12552" extrusionOk="0">
                  <a:moveTo>
                    <a:pt x="4176" y="0"/>
                  </a:moveTo>
                  <a:cubicBezTo>
                    <a:pt x="2816" y="0"/>
                    <a:pt x="2230" y="3032"/>
                    <a:pt x="1602" y="6240"/>
                  </a:cubicBezTo>
                  <a:cubicBezTo>
                    <a:pt x="1174" y="8443"/>
                    <a:pt x="727" y="10724"/>
                    <a:pt x="62" y="11691"/>
                  </a:cubicBezTo>
                  <a:cubicBezTo>
                    <a:pt x="1" y="11784"/>
                    <a:pt x="26" y="11912"/>
                    <a:pt x="119" y="11974"/>
                  </a:cubicBezTo>
                  <a:cubicBezTo>
                    <a:pt x="155" y="12000"/>
                    <a:pt x="196" y="12012"/>
                    <a:pt x="236" y="12012"/>
                  </a:cubicBezTo>
                  <a:cubicBezTo>
                    <a:pt x="301" y="12012"/>
                    <a:pt x="364" y="11981"/>
                    <a:pt x="402" y="11924"/>
                  </a:cubicBezTo>
                  <a:cubicBezTo>
                    <a:pt x="1113" y="10883"/>
                    <a:pt x="1545" y="8664"/>
                    <a:pt x="2003" y="6316"/>
                  </a:cubicBezTo>
                  <a:cubicBezTo>
                    <a:pt x="2545" y="3552"/>
                    <a:pt x="3156" y="412"/>
                    <a:pt x="4176" y="412"/>
                  </a:cubicBezTo>
                  <a:cubicBezTo>
                    <a:pt x="4387" y="412"/>
                    <a:pt x="4598" y="566"/>
                    <a:pt x="4805" y="859"/>
                  </a:cubicBezTo>
                  <a:cubicBezTo>
                    <a:pt x="5463" y="1828"/>
                    <a:pt x="5912" y="4108"/>
                    <a:pt x="6338" y="6312"/>
                  </a:cubicBezTo>
                  <a:cubicBezTo>
                    <a:pt x="6967" y="9519"/>
                    <a:pt x="7559" y="12551"/>
                    <a:pt x="8913" y="12551"/>
                  </a:cubicBezTo>
                  <a:cubicBezTo>
                    <a:pt x="9267" y="12551"/>
                    <a:pt x="9592" y="12340"/>
                    <a:pt x="9880" y="11924"/>
                  </a:cubicBezTo>
                  <a:cubicBezTo>
                    <a:pt x="10591" y="10883"/>
                    <a:pt x="11023" y="8664"/>
                    <a:pt x="11482" y="6316"/>
                  </a:cubicBezTo>
                  <a:cubicBezTo>
                    <a:pt x="12022" y="3552"/>
                    <a:pt x="12634" y="412"/>
                    <a:pt x="13649" y="412"/>
                  </a:cubicBezTo>
                  <a:cubicBezTo>
                    <a:pt x="13860" y="412"/>
                    <a:pt x="14071" y="566"/>
                    <a:pt x="14277" y="859"/>
                  </a:cubicBezTo>
                  <a:cubicBezTo>
                    <a:pt x="14936" y="1828"/>
                    <a:pt x="15384" y="4108"/>
                    <a:pt x="15811" y="6312"/>
                  </a:cubicBezTo>
                  <a:cubicBezTo>
                    <a:pt x="16439" y="9519"/>
                    <a:pt x="17032" y="12551"/>
                    <a:pt x="18385" y="12551"/>
                  </a:cubicBezTo>
                  <a:cubicBezTo>
                    <a:pt x="18741" y="12551"/>
                    <a:pt x="19071" y="12340"/>
                    <a:pt x="19354" y="11917"/>
                  </a:cubicBezTo>
                  <a:cubicBezTo>
                    <a:pt x="20064" y="10878"/>
                    <a:pt x="20497" y="8664"/>
                    <a:pt x="20955" y="6316"/>
                  </a:cubicBezTo>
                  <a:cubicBezTo>
                    <a:pt x="21495" y="3546"/>
                    <a:pt x="22108" y="412"/>
                    <a:pt x="23122" y="412"/>
                  </a:cubicBezTo>
                  <a:cubicBezTo>
                    <a:pt x="23334" y="412"/>
                    <a:pt x="23544" y="566"/>
                    <a:pt x="23750" y="865"/>
                  </a:cubicBezTo>
                  <a:cubicBezTo>
                    <a:pt x="24415" y="1832"/>
                    <a:pt x="24857" y="4113"/>
                    <a:pt x="25289" y="6316"/>
                  </a:cubicBezTo>
                  <a:cubicBezTo>
                    <a:pt x="25917" y="9524"/>
                    <a:pt x="26509" y="12551"/>
                    <a:pt x="27863" y="12551"/>
                  </a:cubicBezTo>
                  <a:cubicBezTo>
                    <a:pt x="28219" y="12551"/>
                    <a:pt x="28543" y="12340"/>
                    <a:pt x="28832" y="11924"/>
                  </a:cubicBezTo>
                  <a:cubicBezTo>
                    <a:pt x="29536" y="10883"/>
                    <a:pt x="29969" y="8669"/>
                    <a:pt x="30427" y="6321"/>
                  </a:cubicBezTo>
                  <a:cubicBezTo>
                    <a:pt x="30968" y="3552"/>
                    <a:pt x="31581" y="412"/>
                    <a:pt x="32594" y="412"/>
                  </a:cubicBezTo>
                  <a:cubicBezTo>
                    <a:pt x="32806" y="412"/>
                    <a:pt x="33017" y="566"/>
                    <a:pt x="33223" y="865"/>
                  </a:cubicBezTo>
                  <a:cubicBezTo>
                    <a:pt x="33887" y="1832"/>
                    <a:pt x="34330" y="4113"/>
                    <a:pt x="34763" y="6316"/>
                  </a:cubicBezTo>
                  <a:cubicBezTo>
                    <a:pt x="35386" y="9524"/>
                    <a:pt x="35977" y="12551"/>
                    <a:pt x="37332" y="12551"/>
                  </a:cubicBezTo>
                  <a:cubicBezTo>
                    <a:pt x="37686" y="12551"/>
                    <a:pt x="38011" y="12340"/>
                    <a:pt x="38304" y="11924"/>
                  </a:cubicBezTo>
                  <a:cubicBezTo>
                    <a:pt x="39014" y="10883"/>
                    <a:pt x="39447" y="8664"/>
                    <a:pt x="39905" y="6316"/>
                  </a:cubicBezTo>
                  <a:cubicBezTo>
                    <a:pt x="40447" y="3552"/>
                    <a:pt x="41058" y="412"/>
                    <a:pt x="42073" y="412"/>
                  </a:cubicBezTo>
                  <a:cubicBezTo>
                    <a:pt x="42284" y="412"/>
                    <a:pt x="42495" y="566"/>
                    <a:pt x="42701" y="859"/>
                  </a:cubicBezTo>
                  <a:cubicBezTo>
                    <a:pt x="43365" y="1828"/>
                    <a:pt x="43807" y="4108"/>
                    <a:pt x="44240" y="6312"/>
                  </a:cubicBezTo>
                  <a:cubicBezTo>
                    <a:pt x="44864" y="9519"/>
                    <a:pt x="45456" y="12551"/>
                    <a:pt x="46810" y="12551"/>
                  </a:cubicBezTo>
                  <a:cubicBezTo>
                    <a:pt x="47169" y="12551"/>
                    <a:pt x="47494" y="12340"/>
                    <a:pt x="47777" y="11917"/>
                  </a:cubicBezTo>
                  <a:cubicBezTo>
                    <a:pt x="48488" y="10878"/>
                    <a:pt x="48920" y="8664"/>
                    <a:pt x="49384" y="6316"/>
                  </a:cubicBezTo>
                  <a:cubicBezTo>
                    <a:pt x="49924" y="3546"/>
                    <a:pt x="50536" y="412"/>
                    <a:pt x="51551" y="412"/>
                  </a:cubicBezTo>
                  <a:cubicBezTo>
                    <a:pt x="51767" y="412"/>
                    <a:pt x="51973" y="561"/>
                    <a:pt x="52178" y="859"/>
                  </a:cubicBezTo>
                  <a:cubicBezTo>
                    <a:pt x="52843" y="1828"/>
                    <a:pt x="53286" y="4108"/>
                    <a:pt x="53718" y="6307"/>
                  </a:cubicBezTo>
                  <a:cubicBezTo>
                    <a:pt x="54341" y="9519"/>
                    <a:pt x="54934" y="12551"/>
                    <a:pt x="56293" y="12551"/>
                  </a:cubicBezTo>
                  <a:cubicBezTo>
                    <a:pt x="56648" y="12551"/>
                    <a:pt x="56973" y="12340"/>
                    <a:pt x="57260" y="11924"/>
                  </a:cubicBezTo>
                  <a:cubicBezTo>
                    <a:pt x="57322" y="11831"/>
                    <a:pt x="57301" y="11701"/>
                    <a:pt x="57209" y="11634"/>
                  </a:cubicBezTo>
                  <a:cubicBezTo>
                    <a:pt x="57174" y="11612"/>
                    <a:pt x="57135" y="11601"/>
                    <a:pt x="57096" y="11601"/>
                  </a:cubicBezTo>
                  <a:cubicBezTo>
                    <a:pt x="57030" y="11601"/>
                    <a:pt x="56963" y="11633"/>
                    <a:pt x="56921" y="11691"/>
                  </a:cubicBezTo>
                  <a:cubicBezTo>
                    <a:pt x="56714" y="11995"/>
                    <a:pt x="56509" y="12140"/>
                    <a:pt x="56293" y="12140"/>
                  </a:cubicBezTo>
                  <a:cubicBezTo>
                    <a:pt x="55274" y="12140"/>
                    <a:pt x="54661" y="8999"/>
                    <a:pt x="54120" y="6229"/>
                  </a:cubicBezTo>
                  <a:cubicBezTo>
                    <a:pt x="53661" y="3881"/>
                    <a:pt x="53229" y="1668"/>
                    <a:pt x="52518" y="628"/>
                  </a:cubicBezTo>
                  <a:cubicBezTo>
                    <a:pt x="52230" y="210"/>
                    <a:pt x="51907" y="0"/>
                    <a:pt x="51551" y="0"/>
                  </a:cubicBezTo>
                  <a:cubicBezTo>
                    <a:pt x="50197" y="0"/>
                    <a:pt x="49605" y="3032"/>
                    <a:pt x="48977" y="6240"/>
                  </a:cubicBezTo>
                  <a:cubicBezTo>
                    <a:pt x="48550" y="8438"/>
                    <a:pt x="48101" y="10719"/>
                    <a:pt x="47438" y="11686"/>
                  </a:cubicBezTo>
                  <a:cubicBezTo>
                    <a:pt x="47236" y="11985"/>
                    <a:pt x="47026" y="12140"/>
                    <a:pt x="46810" y="12140"/>
                  </a:cubicBezTo>
                  <a:cubicBezTo>
                    <a:pt x="45795" y="12140"/>
                    <a:pt x="45183" y="9004"/>
                    <a:pt x="44641" y="6234"/>
                  </a:cubicBezTo>
                  <a:cubicBezTo>
                    <a:pt x="44184" y="3886"/>
                    <a:pt x="43752" y="1668"/>
                    <a:pt x="43041" y="628"/>
                  </a:cubicBezTo>
                  <a:cubicBezTo>
                    <a:pt x="42752" y="210"/>
                    <a:pt x="42428" y="0"/>
                    <a:pt x="42073" y="0"/>
                  </a:cubicBezTo>
                  <a:cubicBezTo>
                    <a:pt x="40718" y="0"/>
                    <a:pt x="40126" y="3032"/>
                    <a:pt x="39504" y="6240"/>
                  </a:cubicBezTo>
                  <a:cubicBezTo>
                    <a:pt x="39071" y="8443"/>
                    <a:pt x="38629" y="10724"/>
                    <a:pt x="37964" y="11686"/>
                  </a:cubicBezTo>
                  <a:cubicBezTo>
                    <a:pt x="37753" y="11990"/>
                    <a:pt x="37548" y="12140"/>
                    <a:pt x="37332" y="12140"/>
                  </a:cubicBezTo>
                  <a:cubicBezTo>
                    <a:pt x="36317" y="12140"/>
                    <a:pt x="35704" y="9004"/>
                    <a:pt x="35164" y="6234"/>
                  </a:cubicBezTo>
                  <a:cubicBezTo>
                    <a:pt x="34706" y="3892"/>
                    <a:pt x="34273" y="1673"/>
                    <a:pt x="33563" y="633"/>
                  </a:cubicBezTo>
                  <a:cubicBezTo>
                    <a:pt x="33280" y="216"/>
                    <a:pt x="32955" y="0"/>
                    <a:pt x="32594" y="0"/>
                  </a:cubicBezTo>
                  <a:cubicBezTo>
                    <a:pt x="31241" y="0"/>
                    <a:pt x="30648" y="3032"/>
                    <a:pt x="30025" y="6245"/>
                  </a:cubicBezTo>
                  <a:cubicBezTo>
                    <a:pt x="29593" y="8448"/>
                    <a:pt x="29151" y="10724"/>
                    <a:pt x="28492" y="11691"/>
                  </a:cubicBezTo>
                  <a:cubicBezTo>
                    <a:pt x="28286" y="11990"/>
                    <a:pt x="28074" y="12140"/>
                    <a:pt x="27863" y="12140"/>
                  </a:cubicBezTo>
                  <a:cubicBezTo>
                    <a:pt x="26849" y="12140"/>
                    <a:pt x="26231" y="9004"/>
                    <a:pt x="25691" y="6234"/>
                  </a:cubicBezTo>
                  <a:cubicBezTo>
                    <a:pt x="25233" y="3886"/>
                    <a:pt x="24800" y="1673"/>
                    <a:pt x="24090" y="633"/>
                  </a:cubicBezTo>
                  <a:cubicBezTo>
                    <a:pt x="23807" y="216"/>
                    <a:pt x="23477" y="0"/>
                    <a:pt x="23122" y="0"/>
                  </a:cubicBezTo>
                  <a:cubicBezTo>
                    <a:pt x="21768" y="0"/>
                    <a:pt x="21176" y="3032"/>
                    <a:pt x="20547" y="6234"/>
                  </a:cubicBezTo>
                  <a:cubicBezTo>
                    <a:pt x="20121" y="8438"/>
                    <a:pt x="19677" y="10719"/>
                    <a:pt x="19014" y="11686"/>
                  </a:cubicBezTo>
                  <a:cubicBezTo>
                    <a:pt x="18808" y="11985"/>
                    <a:pt x="18596" y="12140"/>
                    <a:pt x="18385" y="12140"/>
                  </a:cubicBezTo>
                  <a:cubicBezTo>
                    <a:pt x="17372" y="12140"/>
                    <a:pt x="16759" y="9004"/>
                    <a:pt x="16218" y="6234"/>
                  </a:cubicBezTo>
                  <a:cubicBezTo>
                    <a:pt x="15759" y="3886"/>
                    <a:pt x="15327" y="1668"/>
                    <a:pt x="14616" y="628"/>
                  </a:cubicBezTo>
                  <a:cubicBezTo>
                    <a:pt x="14328" y="210"/>
                    <a:pt x="14005" y="0"/>
                    <a:pt x="13649" y="0"/>
                  </a:cubicBezTo>
                  <a:cubicBezTo>
                    <a:pt x="12295" y="0"/>
                    <a:pt x="11703" y="3032"/>
                    <a:pt x="11075" y="6240"/>
                  </a:cubicBezTo>
                  <a:cubicBezTo>
                    <a:pt x="10648" y="8443"/>
                    <a:pt x="10199" y="10724"/>
                    <a:pt x="9541" y="11691"/>
                  </a:cubicBezTo>
                  <a:cubicBezTo>
                    <a:pt x="9334" y="11990"/>
                    <a:pt x="9124" y="12140"/>
                    <a:pt x="8913" y="12140"/>
                  </a:cubicBezTo>
                  <a:cubicBezTo>
                    <a:pt x="7893" y="12140"/>
                    <a:pt x="7281" y="9004"/>
                    <a:pt x="6746" y="6234"/>
                  </a:cubicBezTo>
                  <a:cubicBezTo>
                    <a:pt x="6287" y="3886"/>
                    <a:pt x="5855" y="1668"/>
                    <a:pt x="5139" y="628"/>
                  </a:cubicBezTo>
                  <a:cubicBezTo>
                    <a:pt x="4855" y="210"/>
                    <a:pt x="4531" y="0"/>
                    <a:pt x="4176" y="0"/>
                  </a:cubicBezTo>
                  <a:close/>
                </a:path>
              </a:pathLst>
            </a:custGeom>
            <a:solidFill>
              <a:srgbClr val="4C3D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21" name="Google Shape;1768;p40">
              <a:extLst>
                <a:ext uri="{FF2B5EF4-FFF2-40B4-BE49-F238E27FC236}">
                  <a16:creationId xmlns:a16="http://schemas.microsoft.com/office/drawing/2014/main" id="{2B7F9FD0-1973-46F8-FD22-09290613A917}"/>
                </a:ext>
              </a:extLst>
            </p:cNvPr>
            <p:cNvSpPr/>
            <p:nvPr/>
          </p:nvSpPr>
          <p:spPr>
            <a:xfrm>
              <a:off x="6315582" y="3717825"/>
              <a:ext cx="399573" cy="841800"/>
            </a:xfrm>
            <a:custGeom>
              <a:avLst/>
              <a:gdLst/>
              <a:ahLst/>
              <a:cxnLst/>
              <a:rect l="l" t="t" r="r" b="b"/>
              <a:pathLst>
                <a:path w="5958" h="12552" extrusionOk="0">
                  <a:moveTo>
                    <a:pt x="4959" y="412"/>
                  </a:moveTo>
                  <a:cubicBezTo>
                    <a:pt x="4135" y="1343"/>
                    <a:pt x="3672" y="3738"/>
                    <a:pt x="3182" y="6234"/>
                  </a:cubicBezTo>
                  <a:cubicBezTo>
                    <a:pt x="2642" y="8999"/>
                    <a:pt x="2030" y="12140"/>
                    <a:pt x="1010" y="12140"/>
                  </a:cubicBezTo>
                  <a:cubicBezTo>
                    <a:pt x="825" y="12140"/>
                    <a:pt x="644" y="12026"/>
                    <a:pt x="464" y="11800"/>
                  </a:cubicBezTo>
                  <a:cubicBezTo>
                    <a:pt x="1129" y="10719"/>
                    <a:pt x="1545" y="8581"/>
                    <a:pt x="1989" y="6321"/>
                  </a:cubicBezTo>
                  <a:cubicBezTo>
                    <a:pt x="2529" y="3552"/>
                    <a:pt x="3142" y="412"/>
                    <a:pt x="4161" y="412"/>
                  </a:cubicBezTo>
                  <a:close/>
                  <a:moveTo>
                    <a:pt x="4161" y="0"/>
                  </a:moveTo>
                  <a:cubicBezTo>
                    <a:pt x="2802" y="0"/>
                    <a:pt x="2210" y="3032"/>
                    <a:pt x="1587" y="6245"/>
                  </a:cubicBezTo>
                  <a:cubicBezTo>
                    <a:pt x="1155" y="8448"/>
                    <a:pt x="711" y="10724"/>
                    <a:pt x="48" y="11691"/>
                  </a:cubicBezTo>
                  <a:cubicBezTo>
                    <a:pt x="1" y="11758"/>
                    <a:pt x="1" y="11851"/>
                    <a:pt x="48" y="11924"/>
                  </a:cubicBezTo>
                  <a:cubicBezTo>
                    <a:pt x="331" y="12340"/>
                    <a:pt x="656" y="12551"/>
                    <a:pt x="1010" y="12551"/>
                  </a:cubicBezTo>
                  <a:cubicBezTo>
                    <a:pt x="2369" y="12551"/>
                    <a:pt x="2961" y="9519"/>
                    <a:pt x="3584" y="6312"/>
                  </a:cubicBezTo>
                  <a:cubicBezTo>
                    <a:pt x="4125" y="3546"/>
                    <a:pt x="4738" y="412"/>
                    <a:pt x="5752" y="412"/>
                  </a:cubicBezTo>
                  <a:cubicBezTo>
                    <a:pt x="5865" y="412"/>
                    <a:pt x="5958" y="319"/>
                    <a:pt x="5958" y="205"/>
                  </a:cubicBezTo>
                  <a:cubicBezTo>
                    <a:pt x="5958" y="93"/>
                    <a:pt x="5865" y="0"/>
                    <a:pt x="5752" y="0"/>
                  </a:cubicBezTo>
                  <a:close/>
                </a:path>
              </a:pathLst>
            </a:custGeom>
            <a:solidFill>
              <a:srgbClr val="4C3D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22" name="Google Shape;1769;p40">
              <a:extLst>
                <a:ext uri="{FF2B5EF4-FFF2-40B4-BE49-F238E27FC236}">
                  <a16:creationId xmlns:a16="http://schemas.microsoft.com/office/drawing/2014/main" id="{97FE4FEF-CD2F-A144-638B-757CEA390265}"/>
                </a:ext>
              </a:extLst>
            </p:cNvPr>
            <p:cNvSpPr/>
            <p:nvPr/>
          </p:nvSpPr>
          <p:spPr>
            <a:xfrm>
              <a:off x="2501394" y="3717825"/>
              <a:ext cx="3844367" cy="841800"/>
            </a:xfrm>
            <a:custGeom>
              <a:avLst/>
              <a:gdLst/>
              <a:ahLst/>
              <a:cxnLst/>
              <a:rect l="l" t="t" r="r" b="b"/>
              <a:pathLst>
                <a:path w="57323" h="12552" extrusionOk="0">
                  <a:moveTo>
                    <a:pt x="5767" y="0"/>
                  </a:moveTo>
                  <a:cubicBezTo>
                    <a:pt x="5406" y="0"/>
                    <a:pt x="5083" y="210"/>
                    <a:pt x="4805" y="628"/>
                  </a:cubicBezTo>
                  <a:cubicBezTo>
                    <a:pt x="4089" y="1668"/>
                    <a:pt x="3657" y="3886"/>
                    <a:pt x="3198" y="6240"/>
                  </a:cubicBezTo>
                  <a:cubicBezTo>
                    <a:pt x="2657" y="9004"/>
                    <a:pt x="2044" y="12140"/>
                    <a:pt x="1031" y="12140"/>
                  </a:cubicBezTo>
                  <a:cubicBezTo>
                    <a:pt x="815" y="12140"/>
                    <a:pt x="603" y="11990"/>
                    <a:pt x="402" y="11691"/>
                  </a:cubicBezTo>
                  <a:cubicBezTo>
                    <a:pt x="363" y="11633"/>
                    <a:pt x="297" y="11601"/>
                    <a:pt x="231" y="11601"/>
                  </a:cubicBezTo>
                  <a:cubicBezTo>
                    <a:pt x="192" y="11601"/>
                    <a:pt x="153" y="11612"/>
                    <a:pt x="119" y="11634"/>
                  </a:cubicBezTo>
                  <a:cubicBezTo>
                    <a:pt x="26" y="11701"/>
                    <a:pt x="1" y="11825"/>
                    <a:pt x="62" y="11924"/>
                  </a:cubicBezTo>
                  <a:cubicBezTo>
                    <a:pt x="345" y="12340"/>
                    <a:pt x="670" y="12551"/>
                    <a:pt x="1031" y="12551"/>
                  </a:cubicBezTo>
                  <a:cubicBezTo>
                    <a:pt x="2379" y="12551"/>
                    <a:pt x="2971" y="9524"/>
                    <a:pt x="3600" y="6316"/>
                  </a:cubicBezTo>
                  <a:cubicBezTo>
                    <a:pt x="4032" y="4113"/>
                    <a:pt x="4475" y="1832"/>
                    <a:pt x="5144" y="859"/>
                  </a:cubicBezTo>
                  <a:cubicBezTo>
                    <a:pt x="5344" y="561"/>
                    <a:pt x="5551" y="412"/>
                    <a:pt x="5767" y="412"/>
                  </a:cubicBezTo>
                  <a:cubicBezTo>
                    <a:pt x="6781" y="412"/>
                    <a:pt x="7394" y="3546"/>
                    <a:pt x="7934" y="6312"/>
                  </a:cubicBezTo>
                  <a:cubicBezTo>
                    <a:pt x="8393" y="8664"/>
                    <a:pt x="8825" y="10883"/>
                    <a:pt x="9536" y="11924"/>
                  </a:cubicBezTo>
                  <a:cubicBezTo>
                    <a:pt x="9819" y="12340"/>
                    <a:pt x="10144" y="12551"/>
                    <a:pt x="10503" y="12551"/>
                  </a:cubicBezTo>
                  <a:cubicBezTo>
                    <a:pt x="11857" y="12551"/>
                    <a:pt x="12449" y="9524"/>
                    <a:pt x="13072" y="6316"/>
                  </a:cubicBezTo>
                  <a:cubicBezTo>
                    <a:pt x="13504" y="4113"/>
                    <a:pt x="13948" y="1832"/>
                    <a:pt x="14616" y="859"/>
                  </a:cubicBezTo>
                  <a:cubicBezTo>
                    <a:pt x="14823" y="561"/>
                    <a:pt x="15029" y="412"/>
                    <a:pt x="15245" y="412"/>
                  </a:cubicBezTo>
                  <a:cubicBezTo>
                    <a:pt x="16260" y="412"/>
                    <a:pt x="16871" y="3546"/>
                    <a:pt x="17413" y="6316"/>
                  </a:cubicBezTo>
                  <a:cubicBezTo>
                    <a:pt x="17871" y="8664"/>
                    <a:pt x="18303" y="10878"/>
                    <a:pt x="19014" y="11917"/>
                  </a:cubicBezTo>
                  <a:cubicBezTo>
                    <a:pt x="19297" y="12340"/>
                    <a:pt x="19621" y="12551"/>
                    <a:pt x="19981" y="12551"/>
                  </a:cubicBezTo>
                  <a:cubicBezTo>
                    <a:pt x="21336" y="12551"/>
                    <a:pt x="21927" y="9524"/>
                    <a:pt x="22550" y="6316"/>
                  </a:cubicBezTo>
                  <a:cubicBezTo>
                    <a:pt x="22983" y="4113"/>
                    <a:pt x="23426" y="1832"/>
                    <a:pt x="24090" y="865"/>
                  </a:cubicBezTo>
                  <a:cubicBezTo>
                    <a:pt x="24296" y="561"/>
                    <a:pt x="24501" y="412"/>
                    <a:pt x="24717" y="412"/>
                  </a:cubicBezTo>
                  <a:cubicBezTo>
                    <a:pt x="25732" y="412"/>
                    <a:pt x="26345" y="3546"/>
                    <a:pt x="26886" y="6312"/>
                  </a:cubicBezTo>
                  <a:cubicBezTo>
                    <a:pt x="27343" y="8664"/>
                    <a:pt x="27775" y="10883"/>
                    <a:pt x="28492" y="11924"/>
                  </a:cubicBezTo>
                  <a:cubicBezTo>
                    <a:pt x="28770" y="12340"/>
                    <a:pt x="29094" y="12551"/>
                    <a:pt x="29455" y="12551"/>
                  </a:cubicBezTo>
                  <a:cubicBezTo>
                    <a:pt x="30809" y="12551"/>
                    <a:pt x="31401" y="9524"/>
                    <a:pt x="32028" y="6316"/>
                  </a:cubicBezTo>
                  <a:cubicBezTo>
                    <a:pt x="32456" y="4113"/>
                    <a:pt x="32898" y="1832"/>
                    <a:pt x="33563" y="865"/>
                  </a:cubicBezTo>
                  <a:cubicBezTo>
                    <a:pt x="33768" y="566"/>
                    <a:pt x="33979" y="412"/>
                    <a:pt x="34191" y="412"/>
                  </a:cubicBezTo>
                  <a:cubicBezTo>
                    <a:pt x="35205" y="412"/>
                    <a:pt x="35818" y="3546"/>
                    <a:pt x="36358" y="6312"/>
                  </a:cubicBezTo>
                  <a:cubicBezTo>
                    <a:pt x="36816" y="8664"/>
                    <a:pt x="37254" y="10883"/>
                    <a:pt x="37964" y="11924"/>
                  </a:cubicBezTo>
                  <a:cubicBezTo>
                    <a:pt x="38247" y="12340"/>
                    <a:pt x="38572" y="12551"/>
                    <a:pt x="38927" y="12551"/>
                  </a:cubicBezTo>
                  <a:cubicBezTo>
                    <a:pt x="40281" y="12551"/>
                    <a:pt x="40873" y="9524"/>
                    <a:pt x="41502" y="6316"/>
                  </a:cubicBezTo>
                  <a:cubicBezTo>
                    <a:pt x="41929" y="4113"/>
                    <a:pt x="42377" y="1832"/>
                    <a:pt x="43041" y="859"/>
                  </a:cubicBezTo>
                  <a:cubicBezTo>
                    <a:pt x="43241" y="561"/>
                    <a:pt x="43453" y="412"/>
                    <a:pt x="43664" y="412"/>
                  </a:cubicBezTo>
                  <a:cubicBezTo>
                    <a:pt x="44683" y="412"/>
                    <a:pt x="45296" y="3546"/>
                    <a:pt x="45836" y="6316"/>
                  </a:cubicBezTo>
                  <a:cubicBezTo>
                    <a:pt x="46295" y="8664"/>
                    <a:pt x="46727" y="10878"/>
                    <a:pt x="47438" y="11917"/>
                  </a:cubicBezTo>
                  <a:cubicBezTo>
                    <a:pt x="47725" y="12340"/>
                    <a:pt x="48050" y="12551"/>
                    <a:pt x="48405" y="12551"/>
                  </a:cubicBezTo>
                  <a:cubicBezTo>
                    <a:pt x="49759" y="12551"/>
                    <a:pt x="50351" y="9524"/>
                    <a:pt x="50980" y="6316"/>
                  </a:cubicBezTo>
                  <a:cubicBezTo>
                    <a:pt x="51406" y="4113"/>
                    <a:pt x="51855" y="1832"/>
                    <a:pt x="52518" y="859"/>
                  </a:cubicBezTo>
                  <a:cubicBezTo>
                    <a:pt x="52720" y="561"/>
                    <a:pt x="52931" y="412"/>
                    <a:pt x="53142" y="412"/>
                  </a:cubicBezTo>
                  <a:cubicBezTo>
                    <a:pt x="54162" y="412"/>
                    <a:pt x="54773" y="3546"/>
                    <a:pt x="55314" y="6316"/>
                  </a:cubicBezTo>
                  <a:cubicBezTo>
                    <a:pt x="55773" y="8664"/>
                    <a:pt x="56210" y="10883"/>
                    <a:pt x="56921" y="11924"/>
                  </a:cubicBezTo>
                  <a:cubicBezTo>
                    <a:pt x="56962" y="11981"/>
                    <a:pt x="57026" y="12012"/>
                    <a:pt x="57092" y="12012"/>
                  </a:cubicBezTo>
                  <a:cubicBezTo>
                    <a:pt x="57132" y="12012"/>
                    <a:pt x="57173" y="12000"/>
                    <a:pt x="57209" y="11974"/>
                  </a:cubicBezTo>
                  <a:cubicBezTo>
                    <a:pt x="57301" y="11912"/>
                    <a:pt x="57322" y="11784"/>
                    <a:pt x="57260" y="11691"/>
                  </a:cubicBezTo>
                  <a:cubicBezTo>
                    <a:pt x="56596" y="10724"/>
                    <a:pt x="56148" y="8443"/>
                    <a:pt x="55721" y="6240"/>
                  </a:cubicBezTo>
                  <a:cubicBezTo>
                    <a:pt x="55093" y="3032"/>
                    <a:pt x="54501" y="0"/>
                    <a:pt x="53142" y="0"/>
                  </a:cubicBezTo>
                  <a:cubicBezTo>
                    <a:pt x="52786" y="0"/>
                    <a:pt x="52463" y="210"/>
                    <a:pt x="52178" y="628"/>
                  </a:cubicBezTo>
                  <a:cubicBezTo>
                    <a:pt x="51468" y="1668"/>
                    <a:pt x="51031" y="3886"/>
                    <a:pt x="50572" y="6240"/>
                  </a:cubicBezTo>
                  <a:cubicBezTo>
                    <a:pt x="50032" y="9004"/>
                    <a:pt x="49419" y="12140"/>
                    <a:pt x="48405" y="12140"/>
                  </a:cubicBezTo>
                  <a:cubicBezTo>
                    <a:pt x="48189" y="12140"/>
                    <a:pt x="47984" y="11990"/>
                    <a:pt x="47777" y="11686"/>
                  </a:cubicBezTo>
                  <a:cubicBezTo>
                    <a:pt x="47119" y="10719"/>
                    <a:pt x="46670" y="8438"/>
                    <a:pt x="46238" y="6240"/>
                  </a:cubicBezTo>
                  <a:cubicBezTo>
                    <a:pt x="45615" y="3032"/>
                    <a:pt x="45018" y="0"/>
                    <a:pt x="43664" y="0"/>
                  </a:cubicBezTo>
                  <a:cubicBezTo>
                    <a:pt x="43308" y="0"/>
                    <a:pt x="42984" y="210"/>
                    <a:pt x="42701" y="628"/>
                  </a:cubicBezTo>
                  <a:cubicBezTo>
                    <a:pt x="41991" y="1668"/>
                    <a:pt x="41552" y="3886"/>
                    <a:pt x="41095" y="6240"/>
                  </a:cubicBezTo>
                  <a:cubicBezTo>
                    <a:pt x="40554" y="9004"/>
                    <a:pt x="39941" y="12140"/>
                    <a:pt x="38927" y="12140"/>
                  </a:cubicBezTo>
                  <a:cubicBezTo>
                    <a:pt x="38717" y="12140"/>
                    <a:pt x="38505" y="11990"/>
                    <a:pt x="38304" y="11691"/>
                  </a:cubicBezTo>
                  <a:cubicBezTo>
                    <a:pt x="37640" y="10724"/>
                    <a:pt x="37192" y="8438"/>
                    <a:pt x="36759" y="6234"/>
                  </a:cubicBezTo>
                  <a:cubicBezTo>
                    <a:pt x="36137" y="3027"/>
                    <a:pt x="35545" y="0"/>
                    <a:pt x="34191" y="0"/>
                  </a:cubicBezTo>
                  <a:cubicBezTo>
                    <a:pt x="33836" y="0"/>
                    <a:pt x="33506" y="216"/>
                    <a:pt x="33223" y="633"/>
                  </a:cubicBezTo>
                  <a:cubicBezTo>
                    <a:pt x="32513" y="1673"/>
                    <a:pt x="32080" y="3892"/>
                    <a:pt x="31622" y="6234"/>
                  </a:cubicBezTo>
                  <a:cubicBezTo>
                    <a:pt x="31081" y="9004"/>
                    <a:pt x="30469" y="12140"/>
                    <a:pt x="29455" y="12140"/>
                  </a:cubicBezTo>
                  <a:cubicBezTo>
                    <a:pt x="29243" y="12140"/>
                    <a:pt x="29032" y="11990"/>
                    <a:pt x="28832" y="11691"/>
                  </a:cubicBezTo>
                  <a:cubicBezTo>
                    <a:pt x="28167" y="10724"/>
                    <a:pt x="27720" y="8438"/>
                    <a:pt x="27287" y="6234"/>
                  </a:cubicBezTo>
                  <a:cubicBezTo>
                    <a:pt x="26663" y="3027"/>
                    <a:pt x="26072" y="0"/>
                    <a:pt x="24717" y="0"/>
                  </a:cubicBezTo>
                  <a:cubicBezTo>
                    <a:pt x="24363" y="0"/>
                    <a:pt x="24033" y="216"/>
                    <a:pt x="23750" y="633"/>
                  </a:cubicBezTo>
                  <a:cubicBezTo>
                    <a:pt x="23039" y="1673"/>
                    <a:pt x="22607" y="3892"/>
                    <a:pt x="22149" y="6234"/>
                  </a:cubicBezTo>
                  <a:cubicBezTo>
                    <a:pt x="21609" y="9004"/>
                    <a:pt x="20996" y="12140"/>
                    <a:pt x="19981" y="12140"/>
                  </a:cubicBezTo>
                  <a:cubicBezTo>
                    <a:pt x="19765" y="12140"/>
                    <a:pt x="19559" y="11990"/>
                    <a:pt x="19354" y="11686"/>
                  </a:cubicBezTo>
                  <a:cubicBezTo>
                    <a:pt x="18689" y="10719"/>
                    <a:pt x="18247" y="8438"/>
                    <a:pt x="17814" y="6234"/>
                  </a:cubicBezTo>
                  <a:cubicBezTo>
                    <a:pt x="17191" y="3032"/>
                    <a:pt x="16600" y="0"/>
                    <a:pt x="15245" y="0"/>
                  </a:cubicBezTo>
                  <a:cubicBezTo>
                    <a:pt x="14889" y="0"/>
                    <a:pt x="14561" y="210"/>
                    <a:pt x="14277" y="628"/>
                  </a:cubicBezTo>
                  <a:cubicBezTo>
                    <a:pt x="13561" y="1668"/>
                    <a:pt x="13129" y="3886"/>
                    <a:pt x="12670" y="6240"/>
                  </a:cubicBezTo>
                  <a:cubicBezTo>
                    <a:pt x="12130" y="9004"/>
                    <a:pt x="11518" y="12140"/>
                    <a:pt x="10503" y="12140"/>
                  </a:cubicBezTo>
                  <a:cubicBezTo>
                    <a:pt x="10287" y="12140"/>
                    <a:pt x="10082" y="11990"/>
                    <a:pt x="9880" y="11691"/>
                  </a:cubicBezTo>
                  <a:cubicBezTo>
                    <a:pt x="9211" y="10724"/>
                    <a:pt x="8768" y="8438"/>
                    <a:pt x="8336" y="6234"/>
                  </a:cubicBezTo>
                  <a:cubicBezTo>
                    <a:pt x="7708" y="3027"/>
                    <a:pt x="7121" y="0"/>
                    <a:pt x="5767" y="0"/>
                  </a:cubicBezTo>
                  <a:close/>
                </a:path>
              </a:pathLst>
            </a:custGeom>
            <a:solidFill>
              <a:srgbClr val="4C3D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sp>
          <p:nvSpPr>
            <p:cNvPr id="23" name="Google Shape;1770;p40">
              <a:extLst>
                <a:ext uri="{FF2B5EF4-FFF2-40B4-BE49-F238E27FC236}">
                  <a16:creationId xmlns:a16="http://schemas.microsoft.com/office/drawing/2014/main" id="{025F01F8-DE13-04B0-6B09-2547993AC2D9}"/>
                </a:ext>
              </a:extLst>
            </p:cNvPr>
            <p:cNvSpPr/>
            <p:nvPr/>
          </p:nvSpPr>
          <p:spPr>
            <a:xfrm>
              <a:off x="2132000" y="3717825"/>
              <a:ext cx="399842" cy="841800"/>
            </a:xfrm>
            <a:custGeom>
              <a:avLst/>
              <a:gdLst/>
              <a:ahLst/>
              <a:cxnLst/>
              <a:rect l="l" t="t" r="r" b="b"/>
              <a:pathLst>
                <a:path w="5962" h="12552" extrusionOk="0">
                  <a:moveTo>
                    <a:pt x="1797" y="412"/>
                  </a:moveTo>
                  <a:cubicBezTo>
                    <a:pt x="2816" y="412"/>
                    <a:pt x="3424" y="3546"/>
                    <a:pt x="3964" y="6312"/>
                  </a:cubicBezTo>
                  <a:cubicBezTo>
                    <a:pt x="4408" y="8571"/>
                    <a:pt x="4829" y="10713"/>
                    <a:pt x="5494" y="11800"/>
                  </a:cubicBezTo>
                  <a:cubicBezTo>
                    <a:pt x="5313" y="12026"/>
                    <a:pt x="5128" y="12140"/>
                    <a:pt x="4943" y="12140"/>
                  </a:cubicBezTo>
                  <a:cubicBezTo>
                    <a:pt x="3928" y="12140"/>
                    <a:pt x="3315" y="9004"/>
                    <a:pt x="2780" y="6234"/>
                  </a:cubicBezTo>
                  <a:cubicBezTo>
                    <a:pt x="2291" y="3738"/>
                    <a:pt x="1823" y="1343"/>
                    <a:pt x="999" y="412"/>
                  </a:cubicBezTo>
                  <a:close/>
                  <a:moveTo>
                    <a:pt x="207" y="0"/>
                  </a:moveTo>
                  <a:cubicBezTo>
                    <a:pt x="93" y="0"/>
                    <a:pt x="0" y="93"/>
                    <a:pt x="0" y="205"/>
                  </a:cubicBezTo>
                  <a:cubicBezTo>
                    <a:pt x="0" y="319"/>
                    <a:pt x="93" y="412"/>
                    <a:pt x="207" y="412"/>
                  </a:cubicBezTo>
                  <a:cubicBezTo>
                    <a:pt x="1220" y="412"/>
                    <a:pt x="1833" y="3546"/>
                    <a:pt x="2374" y="6316"/>
                  </a:cubicBezTo>
                  <a:cubicBezTo>
                    <a:pt x="3001" y="9524"/>
                    <a:pt x="3593" y="12551"/>
                    <a:pt x="4943" y="12551"/>
                  </a:cubicBezTo>
                  <a:cubicBezTo>
                    <a:pt x="5303" y="12551"/>
                    <a:pt x="5627" y="12340"/>
                    <a:pt x="5910" y="11924"/>
                  </a:cubicBezTo>
                  <a:cubicBezTo>
                    <a:pt x="5962" y="11851"/>
                    <a:pt x="5962" y="11758"/>
                    <a:pt x="5910" y="11691"/>
                  </a:cubicBezTo>
                  <a:cubicBezTo>
                    <a:pt x="5247" y="10724"/>
                    <a:pt x="4803" y="8438"/>
                    <a:pt x="4371" y="6234"/>
                  </a:cubicBezTo>
                  <a:cubicBezTo>
                    <a:pt x="3743" y="3027"/>
                    <a:pt x="3151" y="0"/>
                    <a:pt x="1797" y="0"/>
                  </a:cubicBezTo>
                  <a:close/>
                </a:path>
              </a:pathLst>
            </a:custGeom>
            <a:solidFill>
              <a:srgbClr val="4C3D4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tx1"/>
                </a:solidFill>
              </a:endParaRPr>
            </a:p>
          </p:txBody>
        </p:sp>
      </p:grpSp>
    </p:spTree>
    <p:extLst>
      <p:ext uri="{BB962C8B-B14F-4D97-AF65-F5344CB8AC3E}">
        <p14:creationId xmlns:p14="http://schemas.microsoft.com/office/powerpoint/2010/main" val="3154829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2" name="Google Shape;1775;p41">
            <a:extLst>
              <a:ext uri="{FF2B5EF4-FFF2-40B4-BE49-F238E27FC236}">
                <a16:creationId xmlns:a16="http://schemas.microsoft.com/office/drawing/2014/main" id="{DFE87321-8521-D3BF-3112-D6F6AB4E8D30}"/>
              </a:ext>
            </a:extLst>
          </p:cNvPr>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tx1"/>
                </a:solidFill>
              </a:rPr>
              <a:t>Questions to Get You Thinking</a:t>
            </a:r>
            <a:endParaRPr>
              <a:solidFill>
                <a:schemeClr val="tx1"/>
              </a:solidFill>
            </a:endParaRPr>
          </a:p>
        </p:txBody>
      </p:sp>
      <p:sp>
        <p:nvSpPr>
          <p:cNvPr id="3" name="Google Shape;1776;p41">
            <a:extLst>
              <a:ext uri="{FF2B5EF4-FFF2-40B4-BE49-F238E27FC236}">
                <a16:creationId xmlns:a16="http://schemas.microsoft.com/office/drawing/2014/main" id="{354AA869-440F-FC44-0AFE-EEAE86352383}"/>
              </a:ext>
            </a:extLst>
          </p:cNvPr>
          <p:cNvSpPr txBox="1">
            <a:spLocks noGrp="1"/>
          </p:cNvSpPr>
          <p:nvPr>
            <p:ph type="body" idx="1"/>
          </p:nvPr>
        </p:nvSpPr>
        <p:spPr>
          <a:xfrm>
            <a:off x="720000" y="1215752"/>
            <a:ext cx="7704000" cy="3416400"/>
          </a:xfrm>
          <a:prstGeom prst="rect">
            <a:avLst/>
          </a:prstGeom>
        </p:spPr>
        <p:txBody>
          <a:bodyPr spcFirstLastPara="1" wrap="square" lIns="91425" tIns="91425" rIns="91425" bIns="91425" anchor="t" anchorCtr="0">
            <a:noAutofit/>
          </a:bodyPr>
          <a:lstStyle/>
          <a:p>
            <a:pPr marL="0" lvl="0" indent="0" algn="l" rtl="0">
              <a:lnSpc>
                <a:spcPct val="200000"/>
              </a:lnSpc>
              <a:spcBef>
                <a:spcPts val="0"/>
              </a:spcBef>
              <a:spcAft>
                <a:spcPts val="0"/>
              </a:spcAft>
              <a:buNone/>
            </a:pPr>
            <a:r>
              <a:rPr lang="en" dirty="0">
                <a:solidFill>
                  <a:schemeClr val="tx1"/>
                </a:solidFill>
              </a:rPr>
              <a:t>Let’s discuss your 3D prints as a class.</a:t>
            </a:r>
            <a:endParaRPr dirty="0">
              <a:solidFill>
                <a:schemeClr val="tx1"/>
              </a:solidFill>
            </a:endParaRPr>
          </a:p>
          <a:p>
            <a:pPr marL="438150" lvl="0" indent="-285750" algn="l" rtl="0">
              <a:lnSpc>
                <a:spcPct val="200000"/>
              </a:lnSpc>
              <a:spcBef>
                <a:spcPts val="1600"/>
              </a:spcBef>
              <a:spcAft>
                <a:spcPts val="0"/>
              </a:spcAft>
              <a:buClrTx/>
              <a:buSzPts val="1200"/>
              <a:buFont typeface="Arial" panose="020B0604020202020204" pitchFamily="34" charset="0"/>
              <a:buChar char="•"/>
            </a:pPr>
            <a:r>
              <a:rPr lang="en" dirty="0">
                <a:solidFill>
                  <a:schemeClr val="tx1"/>
                </a:solidFill>
              </a:rPr>
              <a:t>Does it look as though you imagined it?</a:t>
            </a:r>
            <a:endParaRPr dirty="0">
              <a:solidFill>
                <a:schemeClr val="tx1"/>
              </a:solidFill>
            </a:endParaRPr>
          </a:p>
          <a:p>
            <a:pPr marL="438150" lvl="0" indent="-285750" algn="l" rtl="0">
              <a:lnSpc>
                <a:spcPct val="200000"/>
              </a:lnSpc>
              <a:spcBef>
                <a:spcPts val="0"/>
              </a:spcBef>
              <a:spcAft>
                <a:spcPts val="0"/>
              </a:spcAft>
              <a:buClrTx/>
              <a:buSzPts val="1200"/>
              <a:buFont typeface="Arial" panose="020B0604020202020204" pitchFamily="34" charset="0"/>
              <a:buChar char="•"/>
            </a:pPr>
            <a:r>
              <a:rPr lang="en" dirty="0">
                <a:solidFill>
                  <a:schemeClr val="tx1"/>
                </a:solidFill>
              </a:rPr>
              <a:t>What improvements do you think you could make?</a:t>
            </a:r>
            <a:endParaRPr dirty="0">
              <a:solidFill>
                <a:schemeClr val="tx1"/>
              </a:solidFill>
            </a:endParaRPr>
          </a:p>
          <a:p>
            <a:pPr marL="438150" lvl="0" indent="-285750" algn="l" rtl="0">
              <a:lnSpc>
                <a:spcPct val="200000"/>
              </a:lnSpc>
              <a:spcBef>
                <a:spcPts val="0"/>
              </a:spcBef>
              <a:spcAft>
                <a:spcPts val="0"/>
              </a:spcAft>
              <a:buClrTx/>
              <a:buSzPts val="1200"/>
              <a:buFont typeface="Arial" panose="020B0604020202020204" pitchFamily="34" charset="0"/>
              <a:buChar char="•"/>
            </a:pPr>
            <a:r>
              <a:rPr lang="en" dirty="0">
                <a:solidFill>
                  <a:schemeClr val="tx1"/>
                </a:solidFill>
              </a:rPr>
              <a:t>Are there any imperfections, things you noticed that you wanted to ask about?</a:t>
            </a:r>
            <a:endParaRPr dirty="0">
              <a:solidFill>
                <a:schemeClr val="tx1"/>
              </a:solidFill>
            </a:endParaRPr>
          </a:p>
        </p:txBody>
      </p:sp>
      <p:sp>
        <p:nvSpPr>
          <p:cNvPr id="4" name="Google Shape;1777;p41">
            <a:extLst>
              <a:ext uri="{FF2B5EF4-FFF2-40B4-BE49-F238E27FC236}">
                <a16:creationId xmlns:a16="http://schemas.microsoft.com/office/drawing/2014/main" id="{2AFBC79A-AF84-C59E-6A88-BEF71FE7FF0A}"/>
              </a:ext>
            </a:extLst>
          </p:cNvPr>
          <p:cNvSpPr txBox="1"/>
          <p:nvPr/>
        </p:nvSpPr>
        <p:spPr>
          <a:xfrm>
            <a:off x="2059449" y="4675666"/>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Introductory Question</a:t>
            </a:r>
            <a:endParaRPr sz="500">
              <a:solidFill>
                <a:schemeClr val="tx1"/>
              </a:solidFill>
              <a:latin typeface="Encode Sans Black"/>
              <a:ea typeface="Encode Sans Black"/>
              <a:cs typeface="Encode Sans Black"/>
              <a:sym typeface="Encode Sans Black"/>
            </a:endParaRPr>
          </a:p>
        </p:txBody>
      </p:sp>
      <p:sp>
        <p:nvSpPr>
          <p:cNvPr id="5" name="Google Shape;1778;p41">
            <a:extLst>
              <a:ext uri="{FF2B5EF4-FFF2-40B4-BE49-F238E27FC236}">
                <a16:creationId xmlns:a16="http://schemas.microsoft.com/office/drawing/2014/main" id="{1BAC9A48-426A-62ED-14BD-29E160B74511}"/>
              </a:ext>
            </a:extLst>
          </p:cNvPr>
          <p:cNvSpPr txBox="1"/>
          <p:nvPr/>
        </p:nvSpPr>
        <p:spPr>
          <a:xfrm>
            <a:off x="3314896" y="4675666"/>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Checking Out the Prints</a:t>
            </a:r>
            <a:endParaRPr sz="500">
              <a:solidFill>
                <a:schemeClr val="tx1"/>
              </a:solidFill>
              <a:latin typeface="Encode Sans Black"/>
              <a:ea typeface="Encode Sans Black"/>
              <a:cs typeface="Encode Sans Black"/>
              <a:sym typeface="Encode Sans Black"/>
            </a:endParaRPr>
          </a:p>
        </p:txBody>
      </p:sp>
      <p:sp>
        <p:nvSpPr>
          <p:cNvPr id="6" name="Google Shape;1779;p41">
            <a:extLst>
              <a:ext uri="{FF2B5EF4-FFF2-40B4-BE49-F238E27FC236}">
                <a16:creationId xmlns:a16="http://schemas.microsoft.com/office/drawing/2014/main" id="{20980CD2-9E19-0C28-D8BA-D6C5C2D2FCE9}"/>
              </a:ext>
            </a:extLst>
          </p:cNvPr>
          <p:cNvSpPr txBox="1"/>
          <p:nvPr/>
        </p:nvSpPr>
        <p:spPr>
          <a:xfrm>
            <a:off x="5827544" y="4682369"/>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Testing the Prints</a:t>
            </a:r>
            <a:endParaRPr sz="500">
              <a:solidFill>
                <a:schemeClr val="tx1"/>
              </a:solidFill>
              <a:latin typeface="Encode Sans Black"/>
              <a:ea typeface="Encode Sans Black"/>
              <a:cs typeface="Encode Sans Black"/>
              <a:sym typeface="Encode Sans Black"/>
            </a:endParaRPr>
          </a:p>
        </p:txBody>
      </p:sp>
      <p:sp>
        <p:nvSpPr>
          <p:cNvPr id="7" name="Google Shape;1780;p41">
            <a:extLst>
              <a:ext uri="{FF2B5EF4-FFF2-40B4-BE49-F238E27FC236}">
                <a16:creationId xmlns:a16="http://schemas.microsoft.com/office/drawing/2014/main" id="{CE11FB98-5594-905F-5C88-B544466826B7}"/>
              </a:ext>
            </a:extLst>
          </p:cNvPr>
          <p:cNvSpPr txBox="1"/>
          <p:nvPr/>
        </p:nvSpPr>
        <p:spPr>
          <a:xfrm>
            <a:off x="4570547" y="4675654"/>
            <a:ext cx="1257000" cy="1617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500">
                <a:solidFill>
                  <a:schemeClr val="tx1"/>
                </a:solidFill>
                <a:latin typeface="Encode Sans Black"/>
                <a:ea typeface="Encode Sans Black"/>
                <a:cs typeface="Encode Sans Black"/>
                <a:sym typeface="Encode Sans Black"/>
              </a:rPr>
              <a:t>Discussing the Prints</a:t>
            </a:r>
            <a:endParaRPr sz="500">
              <a:solidFill>
                <a:schemeClr val="tx1"/>
              </a:solidFill>
              <a:latin typeface="Encode Sans Black"/>
              <a:ea typeface="Encode Sans Black"/>
              <a:cs typeface="Encode Sans Black"/>
              <a:sym typeface="Encode Sans Black"/>
            </a:endParaRPr>
          </a:p>
        </p:txBody>
      </p:sp>
      <p:sp>
        <p:nvSpPr>
          <p:cNvPr id="8" name="Google Shape;1781;p41">
            <a:extLst>
              <a:ext uri="{FF2B5EF4-FFF2-40B4-BE49-F238E27FC236}">
                <a16:creationId xmlns:a16="http://schemas.microsoft.com/office/drawing/2014/main" id="{41335275-463A-59D2-4DAD-57276DDF458A}"/>
              </a:ext>
            </a:extLst>
          </p:cNvPr>
          <p:cNvSpPr txBox="1"/>
          <p:nvPr/>
        </p:nvSpPr>
        <p:spPr>
          <a:xfrm>
            <a:off x="2455654" y="4350026"/>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01</a:t>
            </a:r>
            <a:endParaRPr sz="1500">
              <a:solidFill>
                <a:schemeClr val="tx1"/>
              </a:solidFill>
              <a:latin typeface="Encode Sans Black"/>
              <a:ea typeface="Encode Sans Black"/>
              <a:cs typeface="Encode Sans Black"/>
              <a:sym typeface="Encode Sans Black"/>
            </a:endParaRPr>
          </a:p>
        </p:txBody>
      </p:sp>
      <p:sp>
        <p:nvSpPr>
          <p:cNvPr id="9" name="Google Shape;1782;p41">
            <a:extLst>
              <a:ext uri="{FF2B5EF4-FFF2-40B4-BE49-F238E27FC236}">
                <a16:creationId xmlns:a16="http://schemas.microsoft.com/office/drawing/2014/main" id="{2FBFAA20-730A-AFAF-76F5-0B0A976198FC}"/>
              </a:ext>
            </a:extLst>
          </p:cNvPr>
          <p:cNvSpPr txBox="1"/>
          <p:nvPr/>
        </p:nvSpPr>
        <p:spPr>
          <a:xfrm>
            <a:off x="3711105" y="4350026"/>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02</a:t>
            </a:r>
            <a:endParaRPr sz="1500">
              <a:solidFill>
                <a:schemeClr val="tx1"/>
              </a:solidFill>
              <a:latin typeface="Encode Sans Black"/>
              <a:ea typeface="Encode Sans Black"/>
              <a:cs typeface="Encode Sans Black"/>
              <a:sym typeface="Encode Sans Black"/>
            </a:endParaRPr>
          </a:p>
        </p:txBody>
      </p:sp>
      <p:sp>
        <p:nvSpPr>
          <p:cNvPr id="10" name="Google Shape;1783;p41">
            <a:extLst>
              <a:ext uri="{FF2B5EF4-FFF2-40B4-BE49-F238E27FC236}">
                <a16:creationId xmlns:a16="http://schemas.microsoft.com/office/drawing/2014/main" id="{1F9EFCA2-BE21-C1E5-E6E7-6E2795A09E46}"/>
              </a:ext>
            </a:extLst>
          </p:cNvPr>
          <p:cNvSpPr txBox="1"/>
          <p:nvPr/>
        </p:nvSpPr>
        <p:spPr>
          <a:xfrm>
            <a:off x="4966755" y="4350013"/>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03</a:t>
            </a:r>
            <a:endParaRPr sz="1500">
              <a:solidFill>
                <a:schemeClr val="tx1"/>
              </a:solidFill>
              <a:latin typeface="Encode Sans Black"/>
              <a:ea typeface="Encode Sans Black"/>
              <a:cs typeface="Encode Sans Black"/>
              <a:sym typeface="Encode Sans Black"/>
            </a:endParaRPr>
          </a:p>
        </p:txBody>
      </p:sp>
      <p:sp>
        <p:nvSpPr>
          <p:cNvPr id="11" name="Google Shape;1784;p41">
            <a:extLst>
              <a:ext uri="{FF2B5EF4-FFF2-40B4-BE49-F238E27FC236}">
                <a16:creationId xmlns:a16="http://schemas.microsoft.com/office/drawing/2014/main" id="{6D4E1A6B-9EE5-BC2E-510F-38C9DB132D63}"/>
              </a:ext>
            </a:extLst>
          </p:cNvPr>
          <p:cNvSpPr txBox="1"/>
          <p:nvPr/>
        </p:nvSpPr>
        <p:spPr>
          <a:xfrm>
            <a:off x="6223743" y="4350023"/>
            <a:ext cx="464400" cy="3255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500">
                <a:solidFill>
                  <a:schemeClr val="tx1"/>
                </a:solidFill>
                <a:latin typeface="Encode Sans Black"/>
                <a:ea typeface="Encode Sans Black"/>
                <a:cs typeface="Encode Sans Black"/>
                <a:sym typeface="Encode Sans Black"/>
              </a:rPr>
              <a:t>04</a:t>
            </a:r>
            <a:endParaRPr sz="1500">
              <a:solidFill>
                <a:schemeClr val="tx1"/>
              </a:solidFill>
              <a:latin typeface="Encode Sans Black"/>
              <a:ea typeface="Encode Sans Black"/>
              <a:cs typeface="Encode Sans Black"/>
              <a:sym typeface="Encode Sans Black"/>
            </a:endParaRPr>
          </a:p>
        </p:txBody>
      </p:sp>
    </p:spTree>
    <p:extLst>
      <p:ext uri="{BB962C8B-B14F-4D97-AF65-F5344CB8AC3E}">
        <p14:creationId xmlns:p14="http://schemas.microsoft.com/office/powerpoint/2010/main" val="34063164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2187</TotalTime>
  <Words>418</Words>
  <Application>Microsoft Office PowerPoint</Application>
  <PresentationFormat>On-screen Show (16:9)</PresentationFormat>
  <Paragraphs>77</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Assistant</vt:lpstr>
      <vt:lpstr>Open Sans</vt:lpstr>
      <vt:lpstr>Encode Sans Black</vt:lpstr>
      <vt:lpstr>Simple Light</vt:lpstr>
      <vt:lpstr>PowerPoint Presentation</vt:lpstr>
      <vt:lpstr>Objective</vt:lpstr>
      <vt:lpstr>PowerPoint Presentation</vt:lpstr>
      <vt:lpstr>Introductory Question</vt:lpstr>
      <vt:lpstr>Introductory Question</vt:lpstr>
      <vt:lpstr>Checking Out the Prints</vt:lpstr>
      <vt:lpstr>Additional Time and Checking it Out</vt:lpstr>
      <vt:lpstr>Discussing the Prints</vt:lpstr>
      <vt:lpstr>Questions to Get You Thinking</vt:lpstr>
      <vt:lpstr>Testing the Prints</vt:lpstr>
      <vt:lpstr>Does It 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Walsh, Diane</dc:creator>
  <cp:lastModifiedBy>Zain Alexander Iqbal</cp:lastModifiedBy>
  <cp:revision>30</cp:revision>
  <dcterms:modified xsi:type="dcterms:W3CDTF">2023-06-13T21:04:52Z</dcterms:modified>
</cp:coreProperties>
</file>