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82" r:id="rId2"/>
    <p:sldMasterId id="2147483693" r:id="rId3"/>
    <p:sldMasterId id="2147483707" r:id="rId4"/>
    <p:sldMasterId id="2147483720" r:id="rId5"/>
    <p:sldMasterId id="2147483733" r:id="rId6"/>
    <p:sldMasterId id="2147483753" r:id="rId7"/>
    <p:sldMasterId id="2147483767" r:id="rId8"/>
    <p:sldMasterId id="2147483780" r:id="rId9"/>
    <p:sldMasterId id="2147483800" r:id="rId10"/>
  </p:sldMasterIdLst>
  <p:notesMasterIdLst>
    <p:notesMasterId r:id="rId23"/>
  </p:notesMasterIdLst>
  <p:sldIdLst>
    <p:sldId id="292" r:id="rId11"/>
    <p:sldId id="294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5143500" type="screen16x9"/>
  <p:notesSz cx="6858000" cy="9144000"/>
  <p:embeddedFontLst>
    <p:embeddedFont>
      <p:font typeface="Alata" panose="020B0604020202020204" pitchFamily="34" charset="0"/>
      <p:regular r:id="rId24"/>
    </p:embeddedFont>
    <p:embeddedFont>
      <p:font typeface="Arial Black" panose="020B0604020202020204" pitchFamily="34" charset="0"/>
      <p:bold r:id="rId25"/>
    </p:embeddedFont>
    <p:embeddedFont>
      <p:font typeface="Barlow" pitchFamily="2" charset="77"/>
      <p:regular r:id="rId26"/>
      <p:bold r:id="rId27"/>
      <p:italic r:id="rId28"/>
      <p:boldItalic r:id="rId29"/>
    </p:embeddedFont>
    <p:embeddedFont>
      <p:font typeface="Open Sans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X7HibTVR9pc3d+p3zaR7Wb/bD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3486A-6957-4572-87ED-4B8659CC5B8A}" v="24" dt="2025-12-02T20:16:52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745"/>
  </p:normalViewPr>
  <p:slideViewPr>
    <p:cSldViewPr snapToGrid="0">
      <p:cViewPr varScale="1">
        <p:scale>
          <a:sx n="121" d="100"/>
          <a:sy n="121" d="100"/>
        </p:scale>
        <p:origin x="1200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3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1.xml"/><Relationship Id="rId34" Type="http://customschemas.google.com/relationships/presentationmetadata" Target="meta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" userId="69015d560c1207f6" providerId="LiveId" clId="{10D1DA2E-1A32-4738-844E-B24145DDBEDC}"/>
    <pc:docChg chg="undo custSel addSld delSld modSld sldOrd modMainMaster">
      <pc:chgData name="D C" userId="69015d560c1207f6" providerId="LiveId" clId="{10D1DA2E-1A32-4738-844E-B24145DDBEDC}" dt="2025-12-02T20:17:26.334" v="476" actId="47"/>
      <pc:docMkLst>
        <pc:docMk/>
      </pc:docMkLst>
      <pc:sldChg chg="del">
        <pc:chgData name="D C" userId="69015d560c1207f6" providerId="LiveId" clId="{10D1DA2E-1A32-4738-844E-B24145DDBEDC}" dt="2025-12-02T20:09:36.767" v="66" actId="47"/>
        <pc:sldMkLst>
          <pc:docMk/>
          <pc:sldMk cId="0" sldId="258"/>
        </pc:sldMkLst>
      </pc:sldChg>
      <pc:sldChg chg="del">
        <pc:chgData name="D C" userId="69015d560c1207f6" providerId="LiveId" clId="{10D1DA2E-1A32-4738-844E-B24145DDBEDC}" dt="2025-12-02T20:11:21.002" v="173" actId="47"/>
        <pc:sldMkLst>
          <pc:docMk/>
          <pc:sldMk cId="0" sldId="259"/>
        </pc:sldMkLst>
      </pc:sldChg>
      <pc:sldChg chg="del">
        <pc:chgData name="D C" userId="69015d560c1207f6" providerId="LiveId" clId="{10D1DA2E-1A32-4738-844E-B24145DDBEDC}" dt="2025-12-02T20:12:03.531" v="213" actId="47"/>
        <pc:sldMkLst>
          <pc:docMk/>
          <pc:sldMk cId="0" sldId="260"/>
        </pc:sldMkLst>
      </pc:sldChg>
      <pc:sldChg chg="del">
        <pc:chgData name="D C" userId="69015d560c1207f6" providerId="LiveId" clId="{10D1DA2E-1A32-4738-844E-B24145DDBEDC}" dt="2025-12-02T20:14:42.518" v="349" actId="47"/>
        <pc:sldMkLst>
          <pc:docMk/>
          <pc:sldMk cId="0" sldId="261"/>
        </pc:sldMkLst>
      </pc:sldChg>
      <pc:sldChg chg="del">
        <pc:chgData name="D C" userId="69015d560c1207f6" providerId="LiveId" clId="{10D1DA2E-1A32-4738-844E-B24145DDBEDC}" dt="2025-12-02T20:15:22.555" v="401" actId="47"/>
        <pc:sldMkLst>
          <pc:docMk/>
          <pc:sldMk cId="0" sldId="262"/>
        </pc:sldMkLst>
      </pc:sldChg>
      <pc:sldChg chg="del">
        <pc:chgData name="D C" userId="69015d560c1207f6" providerId="LiveId" clId="{10D1DA2E-1A32-4738-844E-B24145DDBEDC}" dt="2025-12-02T20:16:14.407" v="436" actId="47"/>
        <pc:sldMkLst>
          <pc:docMk/>
          <pc:sldMk cId="0" sldId="263"/>
        </pc:sldMkLst>
      </pc:sldChg>
      <pc:sldChg chg="del">
        <pc:chgData name="D C" userId="69015d560c1207f6" providerId="LiveId" clId="{10D1DA2E-1A32-4738-844E-B24145DDBEDC}" dt="2025-12-02T20:17:26.334" v="476" actId="47"/>
        <pc:sldMkLst>
          <pc:docMk/>
          <pc:sldMk cId="0" sldId="265"/>
        </pc:sldMkLst>
      </pc:sldChg>
      <pc:sldChg chg="del">
        <pc:chgData name="D C" userId="69015d560c1207f6" providerId="LiveId" clId="{10D1DA2E-1A32-4738-844E-B24145DDBEDC}" dt="2025-12-02T20:10:05.842" v="87" actId="47"/>
        <pc:sldMkLst>
          <pc:docMk/>
          <pc:sldMk cId="0" sldId="266"/>
        </pc:sldMkLst>
      </pc:sldChg>
      <pc:sldChg chg="modSp del">
        <pc:chgData name="D C" userId="69015d560c1207f6" providerId="LiveId" clId="{10D1DA2E-1A32-4738-844E-B24145DDBEDC}" dt="2025-12-02T20:13:23.681" v="277" actId="47"/>
        <pc:sldMkLst>
          <pc:docMk/>
          <pc:sldMk cId="0" sldId="267"/>
        </pc:sldMkLst>
        <pc:spChg chg="mod">
          <ac:chgData name="D C" userId="69015d560c1207f6" providerId="LiveId" clId="{10D1DA2E-1A32-4738-844E-B24145DDBEDC}" dt="2025-12-02T20:08:19.849" v="5"/>
          <ac:spMkLst>
            <pc:docMk/>
            <pc:sldMk cId="0" sldId="267"/>
            <ac:spMk id="942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7"/>
            <ac:spMk id="944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7"/>
            <ac:spMk id="946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7"/>
            <ac:spMk id="948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7"/>
            <ac:spMk id="950" creationId="{00000000-0000-0000-0000-000000000000}"/>
          </ac:spMkLst>
        </pc:spChg>
      </pc:sldChg>
      <pc:sldChg chg="modSp del">
        <pc:chgData name="D C" userId="69015d560c1207f6" providerId="LiveId" clId="{10D1DA2E-1A32-4738-844E-B24145DDBEDC}" dt="2025-12-02T20:13:58.450" v="316" actId="47"/>
        <pc:sldMkLst>
          <pc:docMk/>
          <pc:sldMk cId="0" sldId="268"/>
        </pc:sldMkLst>
        <pc:spChg chg="mod">
          <ac:chgData name="D C" userId="69015d560c1207f6" providerId="LiveId" clId="{10D1DA2E-1A32-4738-844E-B24145DDBEDC}" dt="2025-12-02T20:08:19.849" v="5"/>
          <ac:spMkLst>
            <pc:docMk/>
            <pc:sldMk cId="0" sldId="268"/>
            <ac:spMk id="850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8"/>
            <ac:spMk id="851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8"/>
            <ac:spMk id="852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8"/>
            <ac:spMk id="853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8"/>
            <ac:spMk id="854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8"/>
            <ac:spMk id="855" creationId="{00000000-0000-0000-0000-000000000000}"/>
          </ac:spMkLst>
        </pc:spChg>
        <pc:spChg chg="mod">
          <ac:chgData name="D C" userId="69015d560c1207f6" providerId="LiveId" clId="{10D1DA2E-1A32-4738-844E-B24145DDBEDC}" dt="2025-12-02T20:08:19.849" v="5"/>
          <ac:spMkLst>
            <pc:docMk/>
            <pc:sldMk cId="0" sldId="268"/>
            <ac:spMk id="856" creationId="{00000000-0000-0000-0000-000000000000}"/>
          </ac:spMkLst>
        </pc:spChg>
      </pc:sldChg>
      <pc:sldChg chg="addSp delSp modSp mod">
        <pc:chgData name="D C" userId="69015d560c1207f6" providerId="LiveId" clId="{10D1DA2E-1A32-4738-844E-B24145DDBEDC}" dt="2025-12-02T20:09:32.434" v="65" actId="20577"/>
        <pc:sldMkLst>
          <pc:docMk/>
          <pc:sldMk cId="4200947250" sldId="293"/>
        </pc:sldMkLst>
        <pc:spChg chg="del">
          <ac:chgData name="D C" userId="69015d560c1207f6" providerId="LiveId" clId="{10D1DA2E-1A32-4738-844E-B24145DDBEDC}" dt="2025-12-02T20:08:41.608" v="8" actId="478"/>
          <ac:spMkLst>
            <pc:docMk/>
            <pc:sldMk cId="4200947250" sldId="293"/>
            <ac:spMk id="2" creationId="{0E88F97E-902D-285B-6E8C-E90CAB079806}"/>
          </ac:spMkLst>
        </pc:spChg>
        <pc:spChg chg="del">
          <ac:chgData name="D C" userId="69015d560c1207f6" providerId="LiveId" clId="{10D1DA2E-1A32-4738-844E-B24145DDBEDC}" dt="2025-12-02T20:08:37.548" v="7" actId="478"/>
          <ac:spMkLst>
            <pc:docMk/>
            <pc:sldMk cId="4200947250" sldId="293"/>
            <ac:spMk id="3" creationId="{AC0C14F9-FDED-6EAC-7897-1B50C51C532F}"/>
          </ac:spMkLst>
        </pc:spChg>
        <pc:spChg chg="del">
          <ac:chgData name="D C" userId="69015d560c1207f6" providerId="LiveId" clId="{10D1DA2E-1A32-4738-844E-B24145DDBEDC}" dt="2025-12-02T20:08:47.517" v="9" actId="478"/>
          <ac:spMkLst>
            <pc:docMk/>
            <pc:sldMk cId="4200947250" sldId="293"/>
            <ac:spMk id="4" creationId="{B2C8727D-7149-2A26-F264-032C7F9AE0CE}"/>
          </ac:spMkLst>
        </pc:spChg>
        <pc:spChg chg="add mod">
          <ac:chgData name="D C" userId="69015d560c1207f6" providerId="LiveId" clId="{10D1DA2E-1A32-4738-844E-B24145DDBEDC}" dt="2025-12-02T20:09:32.434" v="65" actId="20577"/>
          <ac:spMkLst>
            <pc:docMk/>
            <pc:sldMk cId="4200947250" sldId="293"/>
            <ac:spMk id="8" creationId="{61227561-320F-87DD-8B3D-9D078A8262E5}"/>
          </ac:spMkLst>
        </pc:spChg>
        <pc:spChg chg="mod">
          <ac:chgData name="D C" userId="69015d560c1207f6" providerId="LiveId" clId="{10D1DA2E-1A32-4738-844E-B24145DDBEDC}" dt="2025-12-02T20:09:26.804" v="62" actId="1076"/>
          <ac:spMkLst>
            <pc:docMk/>
            <pc:sldMk cId="4200947250" sldId="293"/>
            <ac:spMk id="11" creationId="{FBE15BFA-D1E0-1E40-A03B-0B5F70295D38}"/>
          </ac:spMkLst>
        </pc:spChg>
        <pc:spChg chg="del">
          <ac:chgData name="D C" userId="69015d560c1207f6" providerId="LiveId" clId="{10D1DA2E-1A32-4738-844E-B24145DDBEDC}" dt="2025-12-02T20:08:47.517" v="9" actId="478"/>
          <ac:spMkLst>
            <pc:docMk/>
            <pc:sldMk cId="4200947250" sldId="293"/>
            <ac:spMk id="13" creationId="{3FFA8EE3-311A-4666-4F37-4F5FCFB448EF}"/>
          </ac:spMkLst>
        </pc:spChg>
        <pc:spChg chg="del">
          <ac:chgData name="D C" userId="69015d560c1207f6" providerId="LiveId" clId="{10D1DA2E-1A32-4738-844E-B24145DDBEDC}" dt="2025-12-02T20:08:37.548" v="7" actId="478"/>
          <ac:spMkLst>
            <pc:docMk/>
            <pc:sldMk cId="4200947250" sldId="293"/>
            <ac:spMk id="15" creationId="{8ECAE28F-3CDF-C676-F5E5-5B2300FDA4D6}"/>
          </ac:spMkLst>
        </pc:spChg>
        <pc:picChg chg="del">
          <ac:chgData name="D C" userId="69015d560c1207f6" providerId="LiveId" clId="{10D1DA2E-1A32-4738-844E-B24145DDBEDC}" dt="2025-12-02T20:08:48.763" v="10" actId="478"/>
          <ac:picMkLst>
            <pc:docMk/>
            <pc:sldMk cId="4200947250" sldId="293"/>
            <ac:picMk id="5" creationId="{16AADA6F-D03A-76FD-BB73-C0FDA7A7C1BC}"/>
          </ac:picMkLst>
        </pc:picChg>
        <pc:picChg chg="del">
          <ac:chgData name="D C" userId="69015d560c1207f6" providerId="LiveId" clId="{10D1DA2E-1A32-4738-844E-B24145DDBEDC}" dt="2025-12-02T20:08:37.548" v="7" actId="478"/>
          <ac:picMkLst>
            <pc:docMk/>
            <pc:sldMk cId="4200947250" sldId="293"/>
            <ac:picMk id="6" creationId="{92BE3B94-E38E-F496-8B5B-E90BAD36C1C8}"/>
          </ac:picMkLst>
        </pc:picChg>
        <pc:picChg chg="del">
          <ac:chgData name="D C" userId="69015d560c1207f6" providerId="LiveId" clId="{10D1DA2E-1A32-4738-844E-B24145DDBEDC}" dt="2025-12-02T20:08:37.548" v="7" actId="478"/>
          <ac:picMkLst>
            <pc:docMk/>
            <pc:sldMk cId="4200947250" sldId="293"/>
            <ac:picMk id="7" creationId="{33B09A91-552D-1B37-123B-AA8EFF849C6E}"/>
          </ac:picMkLst>
        </pc:picChg>
      </pc:sldChg>
      <pc:sldChg chg="add ord">
        <pc:chgData name="D C" userId="69015d560c1207f6" providerId="LiveId" clId="{10D1DA2E-1A32-4738-844E-B24145DDBEDC}" dt="2025-12-02T20:09:28.492" v="64"/>
        <pc:sldMkLst>
          <pc:docMk/>
          <pc:sldMk cId="2206810953" sldId="294"/>
        </pc:sldMkLst>
      </pc:sldChg>
      <pc:sldChg chg="addSp delSp modSp add mod">
        <pc:chgData name="D C" userId="69015d560c1207f6" providerId="LiveId" clId="{10D1DA2E-1A32-4738-844E-B24145DDBEDC}" dt="2025-12-02T20:10:01.096" v="86" actId="20577"/>
        <pc:sldMkLst>
          <pc:docMk/>
          <pc:sldMk cId="3620755154" sldId="295"/>
        </pc:sldMkLst>
        <pc:spChg chg="add 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2" creationId="{BE669A00-38F5-6FD9-34E5-0144283B2BAB}"/>
          </ac:spMkLst>
        </pc:spChg>
        <pc:spChg chg="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5" creationId="{5DD7840D-6781-48EB-DDE3-5F280262EC02}"/>
          </ac:spMkLst>
        </pc:spChg>
        <pc:spChg chg="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6" creationId="{4A5380B3-3145-C463-E909-D2CEDF8E83E2}"/>
          </ac:spMkLst>
        </pc:spChg>
        <pc:spChg chg="del">
          <ac:chgData name="D C" userId="69015d560c1207f6" providerId="LiveId" clId="{10D1DA2E-1A32-4738-844E-B24145DDBEDC}" dt="2025-12-02T20:09:56.434" v="68" actId="478"/>
          <ac:spMkLst>
            <pc:docMk/>
            <pc:sldMk cId="3620755154" sldId="295"/>
            <ac:spMk id="8" creationId="{1C92200C-EE04-EEDE-4794-FE876834F345}"/>
          </ac:spMkLst>
        </pc:spChg>
        <pc:spChg chg="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9" creationId="{06CFF5E7-956C-400E-1A5E-B56B84F8945C}"/>
          </ac:spMkLst>
        </pc:spChg>
        <pc:spChg chg="mod">
          <ac:chgData name="D C" userId="69015d560c1207f6" providerId="LiveId" clId="{10D1DA2E-1A32-4738-844E-B24145DDBEDC}" dt="2025-12-02T20:10:01.096" v="86" actId="20577"/>
          <ac:spMkLst>
            <pc:docMk/>
            <pc:sldMk cId="3620755154" sldId="295"/>
            <ac:spMk id="11" creationId="{4EBE7359-218B-5802-4E50-F977FFDEC2FE}"/>
          </ac:spMkLst>
        </pc:spChg>
        <pc:spChg chg="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12" creationId="{013767CC-EC14-C0A3-03B9-1143DE4DF12E}"/>
          </ac:spMkLst>
        </pc:spChg>
        <pc:spChg chg="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13" creationId="{95A3746E-0AF5-BFE5-E8CC-F5AA66A74737}"/>
          </ac:spMkLst>
        </pc:spChg>
        <pc:spChg chg="add 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18" creationId="{0C2BE5BA-5D5E-6EC7-6ACE-39B42AC1D432}"/>
          </ac:spMkLst>
        </pc:spChg>
        <pc:spChg chg="add 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20" creationId="{67CDB783-549D-939E-15CD-5C0BC7BDD16C}"/>
          </ac:spMkLst>
        </pc:spChg>
        <pc:spChg chg="add 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25" creationId="{020116E0-F3EB-6367-116D-EADB06A4C3D1}"/>
          </ac:spMkLst>
        </pc:spChg>
        <pc:spChg chg="add mod">
          <ac:chgData name="D C" userId="69015d560c1207f6" providerId="LiveId" clId="{10D1DA2E-1A32-4738-844E-B24145DDBEDC}" dt="2025-12-02T20:09:57.072" v="69"/>
          <ac:spMkLst>
            <pc:docMk/>
            <pc:sldMk cId="3620755154" sldId="295"/>
            <ac:spMk id="26" creationId="{D5F655A1-65DD-A334-8FAA-4386433BBDF1}"/>
          </ac:spMkLst>
        </pc:spChg>
      </pc:sldChg>
      <pc:sldChg chg="addSp delSp modSp add mod">
        <pc:chgData name="D C" userId="69015d560c1207f6" providerId="LiveId" clId="{10D1DA2E-1A32-4738-844E-B24145DDBEDC}" dt="2025-12-02T20:11:16.363" v="172" actId="1036"/>
        <pc:sldMkLst>
          <pc:docMk/>
          <pc:sldMk cId="3342959253" sldId="296"/>
        </pc:sldMkLst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" creationId="{A3D20651-0781-E582-ADF6-96C79AB88D1E}"/>
          </ac:spMkLst>
        </pc:spChg>
        <pc:spChg chg="add mod">
          <ac:chgData name="D C" userId="69015d560c1207f6" providerId="LiveId" clId="{10D1DA2E-1A32-4738-844E-B24145DDBEDC}" dt="2025-12-02T20:10:58.550" v="100" actId="1076"/>
          <ac:spMkLst>
            <pc:docMk/>
            <pc:sldMk cId="3342959253" sldId="296"/>
            <ac:spMk id="8" creationId="{4D803EE7-CF4F-F480-0212-363FE8DC5055}"/>
          </ac:spMkLst>
        </pc:spChg>
        <pc:spChg chg="mod">
          <ac:chgData name="D C" userId="69015d560c1207f6" providerId="LiveId" clId="{10D1DA2E-1A32-4738-844E-B24145DDBEDC}" dt="2025-12-02T20:11:09.411" v="151" actId="20577"/>
          <ac:spMkLst>
            <pc:docMk/>
            <pc:sldMk cId="3342959253" sldId="296"/>
            <ac:spMk id="11" creationId="{C83B667E-2399-6D4A-9893-4B2A01BD6658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18" creationId="{19311FA2-FE4F-63F6-8841-02EE220172DC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19" creationId="{63A87CFC-4969-BFC2-FAD9-F1E6E781DFEC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1" creationId="{77B9ECD3-5C7A-F7BF-7B6A-45DB12278F2D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2" creationId="{CC2A812C-11F0-B70C-6A60-5BC9C5D11846}"/>
          </ac:spMkLst>
        </pc:spChg>
        <pc:spChg chg="del">
          <ac:chgData name="D C" userId="69015d560c1207f6" providerId="LiveId" clId="{10D1DA2E-1A32-4738-844E-B24145DDBEDC}" dt="2025-12-02T20:10:38.870" v="91" actId="478"/>
          <ac:spMkLst>
            <pc:docMk/>
            <pc:sldMk cId="3342959253" sldId="296"/>
            <ac:spMk id="23" creationId="{B9688581-B6F4-E3EA-8015-D427A9F22603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4" creationId="{BF188BBF-90FD-F4FF-10C0-311DA50DD305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5" creationId="{F320D146-9649-AC55-BCEA-315FAB36EF01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6" creationId="{0D98C983-344D-D5C6-BA44-B7AE168132BE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7" creationId="{6EFB6163-A4E0-2195-C441-7540000DC713}"/>
          </ac:spMkLst>
        </pc:spChg>
        <pc:spChg chg="del">
          <ac:chgData name="D C" userId="69015d560c1207f6" providerId="LiveId" clId="{10D1DA2E-1A32-4738-844E-B24145DDBEDC}" dt="2025-12-02T20:10:33.864" v="89" actId="478"/>
          <ac:spMkLst>
            <pc:docMk/>
            <pc:sldMk cId="3342959253" sldId="296"/>
            <ac:spMk id="28" creationId="{69C0F3EF-171C-491F-8618-1A5E3583945E}"/>
          </ac:spMkLst>
        </pc:spChg>
        <pc:spChg chg="del">
          <ac:chgData name="D C" userId="69015d560c1207f6" providerId="LiveId" clId="{10D1DA2E-1A32-4738-844E-B24145DDBEDC}" dt="2025-12-02T20:10:37.703" v="90" actId="478"/>
          <ac:spMkLst>
            <pc:docMk/>
            <pc:sldMk cId="3342959253" sldId="296"/>
            <ac:spMk id="29" creationId="{9F31D11B-D197-1E28-0ABD-97037E968CF7}"/>
          </ac:spMkLst>
        </pc:spChg>
        <pc:spChg chg="add mod">
          <ac:chgData name="D C" userId="69015d560c1207f6" providerId="LiveId" clId="{10D1DA2E-1A32-4738-844E-B24145DDBEDC}" dt="2025-12-02T20:11:16.363" v="172" actId="1036"/>
          <ac:spMkLst>
            <pc:docMk/>
            <pc:sldMk cId="3342959253" sldId="296"/>
            <ac:spMk id="36" creationId="{695AC20A-60EC-B146-0AA3-D79CE9615EAB}"/>
          </ac:spMkLst>
        </pc:spChg>
        <pc:spChg chg="add mod">
          <ac:chgData name="D C" userId="69015d560c1207f6" providerId="LiveId" clId="{10D1DA2E-1A32-4738-844E-B24145DDBEDC}" dt="2025-12-02T20:11:13.776" v="162" actId="1036"/>
          <ac:spMkLst>
            <pc:docMk/>
            <pc:sldMk cId="3342959253" sldId="296"/>
            <ac:spMk id="37" creationId="{EC5279FF-6627-0B8D-54F2-48EAE086D92B}"/>
          </ac:spMkLst>
        </pc:spChg>
        <pc:picChg chg="add mod">
          <ac:chgData name="D C" userId="69015d560c1207f6" providerId="LiveId" clId="{10D1DA2E-1A32-4738-844E-B24145DDBEDC}" dt="2025-12-02T20:10:39.526" v="92"/>
          <ac:picMkLst>
            <pc:docMk/>
            <pc:sldMk cId="3342959253" sldId="296"/>
            <ac:picMk id="38" creationId="{EEF2191D-9FB1-27D0-881B-2A5BC371A9AC}"/>
          </ac:picMkLst>
        </pc:picChg>
      </pc:sldChg>
      <pc:sldChg chg="addSp delSp modSp add mod">
        <pc:chgData name="D C" userId="69015d560c1207f6" providerId="LiveId" clId="{10D1DA2E-1A32-4738-844E-B24145DDBEDC}" dt="2025-12-02T20:11:59.633" v="212" actId="20577"/>
        <pc:sldMkLst>
          <pc:docMk/>
          <pc:sldMk cId="4227748813" sldId="297"/>
        </pc:sldMkLst>
        <pc:spChg chg="add mod">
          <ac:chgData name="D C" userId="69015d560c1207f6" providerId="LiveId" clId="{10D1DA2E-1A32-4738-844E-B24145DDBEDC}" dt="2025-12-02T20:11:51.497" v="183" actId="20577"/>
          <ac:spMkLst>
            <pc:docMk/>
            <pc:sldMk cId="4227748813" sldId="297"/>
            <ac:spMk id="2" creationId="{879DEB17-856B-72B7-9823-AC0BAB60054D}"/>
          </ac:spMkLst>
        </pc:spChg>
        <pc:spChg chg="del mod">
          <ac:chgData name="D C" userId="69015d560c1207f6" providerId="LiveId" clId="{10D1DA2E-1A32-4738-844E-B24145DDBEDC}" dt="2025-12-02T20:11:31.470" v="176" actId="478"/>
          <ac:spMkLst>
            <pc:docMk/>
            <pc:sldMk cId="4227748813" sldId="297"/>
            <ac:spMk id="8" creationId="{BF482749-7FBB-8443-BF22-B6FAFD01E120}"/>
          </ac:spMkLst>
        </pc:spChg>
        <pc:spChg chg="mod">
          <ac:chgData name="D C" userId="69015d560c1207f6" providerId="LiveId" clId="{10D1DA2E-1A32-4738-844E-B24145DDBEDC}" dt="2025-12-02T20:11:59.633" v="212" actId="20577"/>
          <ac:spMkLst>
            <pc:docMk/>
            <pc:sldMk cId="4227748813" sldId="297"/>
            <ac:spMk id="11" creationId="{881BB64C-8B92-BAD5-50EA-85F4DD3FA61B}"/>
          </ac:spMkLst>
        </pc:spChg>
        <pc:spChg chg="del">
          <ac:chgData name="D C" userId="69015d560c1207f6" providerId="LiveId" clId="{10D1DA2E-1A32-4738-844E-B24145DDBEDC}" dt="2025-12-02T20:11:32.434" v="177" actId="478"/>
          <ac:spMkLst>
            <pc:docMk/>
            <pc:sldMk cId="4227748813" sldId="297"/>
            <ac:spMk id="36" creationId="{1DE0AE71-0A7E-3E44-D884-25D6B2217BC7}"/>
          </ac:spMkLst>
        </pc:spChg>
        <pc:spChg chg="del">
          <ac:chgData name="D C" userId="69015d560c1207f6" providerId="LiveId" clId="{10D1DA2E-1A32-4738-844E-B24145DDBEDC}" dt="2025-12-02T20:11:37.704" v="179" actId="478"/>
          <ac:spMkLst>
            <pc:docMk/>
            <pc:sldMk cId="4227748813" sldId="297"/>
            <ac:spMk id="37" creationId="{9353448D-0433-8501-15E3-9285EBD3C66F}"/>
          </ac:spMkLst>
        </pc:spChg>
        <pc:picChg chg="del">
          <ac:chgData name="D C" userId="69015d560c1207f6" providerId="LiveId" clId="{10D1DA2E-1A32-4738-844E-B24145DDBEDC}" dt="2025-12-02T20:11:35.629" v="178" actId="478"/>
          <ac:picMkLst>
            <pc:docMk/>
            <pc:sldMk cId="4227748813" sldId="297"/>
            <ac:picMk id="38" creationId="{CD32E7BC-7A66-5E97-D9AC-79E517940F01}"/>
          </ac:picMkLst>
        </pc:picChg>
      </pc:sldChg>
      <pc:sldChg chg="addSp delSp modSp add mod">
        <pc:chgData name="D C" userId="69015d560c1207f6" providerId="LiveId" clId="{10D1DA2E-1A32-4738-844E-B24145DDBEDC}" dt="2025-12-02T20:13:19.300" v="276" actId="1035"/>
        <pc:sldMkLst>
          <pc:docMk/>
          <pc:sldMk cId="3817969274" sldId="298"/>
        </pc:sldMkLst>
        <pc:spChg chg="del">
          <ac:chgData name="D C" userId="69015d560c1207f6" providerId="LiveId" clId="{10D1DA2E-1A32-4738-844E-B24145DDBEDC}" dt="2025-12-02T20:12:18.868" v="215" actId="478"/>
          <ac:spMkLst>
            <pc:docMk/>
            <pc:sldMk cId="3817969274" sldId="298"/>
            <ac:spMk id="2" creationId="{4CEF5A5A-5CFA-C412-BF98-63DA60FDAA7C}"/>
          </ac:spMkLst>
        </pc:spChg>
        <pc:spChg chg="mod">
          <ac:chgData name="D C" userId="69015d560c1207f6" providerId="LiveId" clId="{10D1DA2E-1A32-4738-844E-B24145DDBEDC}" dt="2025-12-02T20:13:19.300" v="276" actId="1035"/>
          <ac:spMkLst>
            <pc:docMk/>
            <pc:sldMk cId="3817969274" sldId="298"/>
            <ac:spMk id="3" creationId="{F151DBB5-7C7B-85FE-7E58-3CD82AD9AF75}"/>
          </ac:spMkLst>
        </pc:spChg>
        <pc:spChg chg="add mod">
          <ac:chgData name="D C" userId="69015d560c1207f6" providerId="LiveId" clId="{10D1DA2E-1A32-4738-844E-B24145DDBEDC}" dt="2025-12-02T20:13:19.300" v="276" actId="1035"/>
          <ac:spMkLst>
            <pc:docMk/>
            <pc:sldMk cId="3817969274" sldId="298"/>
            <ac:spMk id="4" creationId="{996F02CB-D8B8-7783-BC29-FAE0B858F661}"/>
          </ac:spMkLst>
        </pc:spChg>
        <pc:spChg chg="add mod">
          <ac:chgData name="D C" userId="69015d560c1207f6" providerId="LiveId" clId="{10D1DA2E-1A32-4738-844E-B24145DDBEDC}" dt="2025-12-02T20:12:36.007" v="258"/>
          <ac:spMkLst>
            <pc:docMk/>
            <pc:sldMk cId="3817969274" sldId="298"/>
            <ac:spMk id="5" creationId="{76CDE226-54EA-3420-AAC4-6DBFED230667}"/>
          </ac:spMkLst>
        </pc:spChg>
        <pc:spChg chg="add mod">
          <ac:chgData name="D C" userId="69015d560c1207f6" providerId="LiveId" clId="{10D1DA2E-1A32-4738-844E-B24145DDBEDC}" dt="2025-12-02T20:12:36.007" v="258"/>
          <ac:spMkLst>
            <pc:docMk/>
            <pc:sldMk cId="3817969274" sldId="298"/>
            <ac:spMk id="6" creationId="{D23DA00B-5370-70C0-8D8B-303124E0B248}"/>
          </ac:spMkLst>
        </pc:spChg>
        <pc:spChg chg="add mod">
          <ac:chgData name="D C" userId="69015d560c1207f6" providerId="LiveId" clId="{10D1DA2E-1A32-4738-844E-B24145DDBEDC}" dt="2025-12-02T20:13:10.150" v="269" actId="113"/>
          <ac:spMkLst>
            <pc:docMk/>
            <pc:sldMk cId="3817969274" sldId="298"/>
            <ac:spMk id="8" creationId="{42A074F9-7AB7-FC03-8102-F67ECCDE0778}"/>
          </ac:spMkLst>
        </pc:spChg>
        <pc:spChg chg="add mod">
          <ac:chgData name="D C" userId="69015d560c1207f6" providerId="LiveId" clId="{10D1DA2E-1A32-4738-844E-B24145DDBEDC}" dt="2025-12-02T20:12:36.007" v="258"/>
          <ac:spMkLst>
            <pc:docMk/>
            <pc:sldMk cId="3817969274" sldId="298"/>
            <ac:spMk id="9" creationId="{6736032D-263F-0866-CDAE-BA425C721C22}"/>
          </ac:spMkLst>
        </pc:spChg>
        <pc:spChg chg="add mod">
          <ac:chgData name="D C" userId="69015d560c1207f6" providerId="LiveId" clId="{10D1DA2E-1A32-4738-844E-B24145DDBEDC}" dt="2025-12-02T20:12:53.527" v="263" actId="255"/>
          <ac:spMkLst>
            <pc:docMk/>
            <pc:sldMk cId="3817969274" sldId="298"/>
            <ac:spMk id="10" creationId="{33AA9026-6281-C07C-3CE5-43036C5EDD77}"/>
          </ac:spMkLst>
        </pc:spChg>
        <pc:spChg chg="mod">
          <ac:chgData name="D C" userId="69015d560c1207f6" providerId="LiveId" clId="{10D1DA2E-1A32-4738-844E-B24145DDBEDC}" dt="2025-12-02T20:12:27.422" v="257" actId="20577"/>
          <ac:spMkLst>
            <pc:docMk/>
            <pc:sldMk cId="3817969274" sldId="298"/>
            <ac:spMk id="11" creationId="{29242B9F-DBA6-C270-75E1-231A4FD46F12}"/>
          </ac:spMkLst>
        </pc:spChg>
        <pc:spChg chg="add mod">
          <ac:chgData name="D C" userId="69015d560c1207f6" providerId="LiveId" clId="{10D1DA2E-1A32-4738-844E-B24145DDBEDC}" dt="2025-12-02T20:12:36.007" v="258"/>
          <ac:spMkLst>
            <pc:docMk/>
            <pc:sldMk cId="3817969274" sldId="298"/>
            <ac:spMk id="12" creationId="{6AFE4182-9366-AB45-CA71-F93099EF4E0B}"/>
          </ac:spMkLst>
        </pc:spChg>
        <pc:spChg chg="add mod">
          <ac:chgData name="D C" userId="69015d560c1207f6" providerId="LiveId" clId="{10D1DA2E-1A32-4738-844E-B24145DDBEDC}" dt="2025-12-02T20:13:00.258" v="265" actId="14100"/>
          <ac:spMkLst>
            <pc:docMk/>
            <pc:sldMk cId="3817969274" sldId="298"/>
            <ac:spMk id="13" creationId="{4E502A75-A6EE-CC5F-63C3-310677D2CA52}"/>
          </ac:spMkLst>
        </pc:spChg>
        <pc:spChg chg="add mod">
          <ac:chgData name="D C" userId="69015d560c1207f6" providerId="LiveId" clId="{10D1DA2E-1A32-4738-844E-B24145DDBEDC}" dt="2025-12-02T20:12:36.007" v="258"/>
          <ac:spMkLst>
            <pc:docMk/>
            <pc:sldMk cId="3817969274" sldId="298"/>
            <ac:spMk id="14" creationId="{BD96EFDD-1B96-A23F-3247-44F6FAA45015}"/>
          </ac:spMkLst>
        </pc:spChg>
        <pc:spChg chg="add mod">
          <ac:chgData name="D C" userId="69015d560c1207f6" providerId="LiveId" clId="{10D1DA2E-1A32-4738-844E-B24145DDBEDC}" dt="2025-12-02T20:13:04.653" v="267" actId="255"/>
          <ac:spMkLst>
            <pc:docMk/>
            <pc:sldMk cId="3817969274" sldId="298"/>
            <ac:spMk id="15" creationId="{20E131AA-29F9-A7B2-413A-890CA6782C03}"/>
          </ac:spMkLst>
        </pc:spChg>
      </pc:sldChg>
      <pc:sldChg chg="addSp delSp modSp add mod">
        <pc:chgData name="D C" userId="69015d560c1207f6" providerId="LiveId" clId="{10D1DA2E-1A32-4738-844E-B24145DDBEDC}" dt="2025-12-02T20:13:52.906" v="315" actId="20577"/>
        <pc:sldMkLst>
          <pc:docMk/>
          <pc:sldMk cId="1934276280" sldId="299"/>
        </pc:sldMkLst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2" creationId="{4544B78B-3A38-6881-5F5C-339061F10F67}"/>
          </ac:spMkLst>
        </pc:spChg>
        <pc:spChg chg="del">
          <ac:chgData name="D C" userId="69015d560c1207f6" providerId="LiveId" clId="{10D1DA2E-1A32-4738-844E-B24145DDBEDC}" dt="2025-12-02T20:13:45.027" v="281" actId="478"/>
          <ac:spMkLst>
            <pc:docMk/>
            <pc:sldMk cId="1934276280" sldId="299"/>
            <ac:spMk id="3" creationId="{5EAFA9A7-29F6-0D27-F775-3479CFF356E1}"/>
          </ac:spMkLst>
        </pc:spChg>
        <pc:spChg chg="del">
          <ac:chgData name="D C" userId="69015d560c1207f6" providerId="LiveId" clId="{10D1DA2E-1A32-4738-844E-B24145DDBEDC}" dt="2025-12-02T20:13:44.006" v="280" actId="478"/>
          <ac:spMkLst>
            <pc:docMk/>
            <pc:sldMk cId="1934276280" sldId="299"/>
            <ac:spMk id="4" creationId="{CE05D901-2D2D-4869-98DE-61DF8CA140AE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5" creationId="{4C1DC2A2-70E2-612B-0FEF-2F5F934CADC6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6" creationId="{39EA2C6D-0BBD-5159-68B8-EE4FD37915F9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7" creationId="{2010733A-DAD5-BCBF-2FB9-C659891DEA37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8" creationId="{874460EC-D317-3C36-659B-08783E28E718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9" creationId="{F13C1356-1B9B-6439-1A0A-1E504B3C6ED4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10" creationId="{06579F3B-68CC-B394-63A4-56BE9F60A4C4}"/>
          </ac:spMkLst>
        </pc:spChg>
        <pc:spChg chg="mod">
          <ac:chgData name="D C" userId="69015d560c1207f6" providerId="LiveId" clId="{10D1DA2E-1A32-4738-844E-B24145DDBEDC}" dt="2025-12-02T20:13:52.906" v="315" actId="20577"/>
          <ac:spMkLst>
            <pc:docMk/>
            <pc:sldMk cId="1934276280" sldId="299"/>
            <ac:spMk id="11" creationId="{A0CC4007-7CEE-9399-B588-09F231273AC6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12" creationId="{95442089-703A-E4EE-FF3D-2F5A3E9A8654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13" creationId="{A59BB9E4-5E7D-E1A6-5335-B5015B507571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14" creationId="{AAAD035F-DF9C-B90E-7B85-58361ABE2FB4}"/>
          </ac:spMkLst>
        </pc:spChg>
        <pc:spChg chg="del">
          <ac:chgData name="D C" userId="69015d560c1207f6" providerId="LiveId" clId="{10D1DA2E-1A32-4738-844E-B24145DDBEDC}" dt="2025-12-02T20:13:41.415" v="279" actId="478"/>
          <ac:spMkLst>
            <pc:docMk/>
            <pc:sldMk cId="1934276280" sldId="299"/>
            <ac:spMk id="15" creationId="{C0882CEA-7D95-BEDA-0C9E-ADA9E757B72C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16" creationId="{8964D479-F882-211D-B98A-4009B844FD28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17" creationId="{C47F166D-0E74-14FC-1AB8-AE832EB642AE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19" creationId="{D3AAF8BB-5781-43A9-7B39-72CABCE837E6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20" creationId="{52E7054F-FA25-A0EB-FFD6-743CBD84483E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21" creationId="{94FAF56B-AA0B-9D8C-23BC-6689509070CD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22" creationId="{84D12B16-991E-702B-3DDF-C97BD6A8DF31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26" creationId="{A5182516-BC31-9B28-FE42-165E6BA4DDDB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28" creationId="{5662C84E-78DD-5F1C-4F42-6F5B5AE7D896}"/>
          </ac:spMkLst>
        </pc:spChg>
        <pc:spChg chg="add mod">
          <ac:chgData name="D C" userId="69015d560c1207f6" providerId="LiveId" clId="{10D1DA2E-1A32-4738-844E-B24145DDBEDC}" dt="2025-12-02T20:13:45.407" v="282"/>
          <ac:spMkLst>
            <pc:docMk/>
            <pc:sldMk cId="1934276280" sldId="299"/>
            <ac:spMk id="29" creationId="{4EEDDAD8-40BD-D17A-61C6-69F142D51789}"/>
          </ac:spMkLst>
        </pc:spChg>
      </pc:sldChg>
      <pc:sldChg chg="addSp delSp modSp add mod">
        <pc:chgData name="D C" userId="69015d560c1207f6" providerId="LiveId" clId="{10D1DA2E-1A32-4738-844E-B24145DDBEDC}" dt="2025-12-02T20:14:39.017" v="348" actId="1076"/>
        <pc:sldMkLst>
          <pc:docMk/>
          <pc:sldMk cId="1957506063" sldId="300"/>
        </pc:sldMkLst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2" creationId="{8EE9DD28-A8BC-8922-2665-A7CFC42C1ECD}"/>
          </ac:spMkLst>
        </pc:spChg>
        <pc:spChg chg="add mod">
          <ac:chgData name="D C" userId="69015d560c1207f6" providerId="LiveId" clId="{10D1DA2E-1A32-4738-844E-B24145DDBEDC}" dt="2025-12-02T20:14:28.256" v="321" actId="20577"/>
          <ac:spMkLst>
            <pc:docMk/>
            <pc:sldMk cId="1957506063" sldId="300"/>
            <ac:spMk id="3" creationId="{D61FF74C-C285-3D7D-838E-5E31B1F7628F}"/>
          </ac:spMkLst>
        </pc:spChg>
        <pc:spChg chg="mod">
          <ac:chgData name="D C" userId="69015d560c1207f6" providerId="LiveId" clId="{10D1DA2E-1A32-4738-844E-B24145DDBEDC}" dt="2025-12-02T20:14:33.534" v="346" actId="20577"/>
          <ac:spMkLst>
            <pc:docMk/>
            <pc:sldMk cId="1957506063" sldId="300"/>
            <ac:spMk id="11" creationId="{9346D4A3-22FC-6381-BC5A-998A841B5DEF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16" creationId="{DECE7FFA-4DFC-B61B-7E1F-5FF181CF4E71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17" creationId="{F1A92596-C414-7748-AB00-126426AA5E0D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19" creationId="{22AE6DAD-29AE-1FDA-F7F5-9A36E4485C95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20" creationId="{70645ADF-30B5-D078-A370-881D281C71D0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22" creationId="{6A9EBCEF-7D08-F2C0-9DA6-5D33E4B82683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23" creationId="{E19A56B3-078B-4E97-A8BA-48E6616F8196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25" creationId="{7CFA7B54-520B-8B19-81F9-58872AB7598A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28" creationId="{BD0F289D-BDB1-750C-D30E-675CEC827166}"/>
          </ac:spMkLst>
        </pc:spChg>
        <pc:spChg chg="del">
          <ac:chgData name="D C" userId="69015d560c1207f6" providerId="LiveId" clId="{10D1DA2E-1A32-4738-844E-B24145DDBEDC}" dt="2025-12-02T20:14:23.565" v="318" actId="478"/>
          <ac:spMkLst>
            <pc:docMk/>
            <pc:sldMk cId="1957506063" sldId="300"/>
            <ac:spMk id="29" creationId="{88291523-1F37-B0E0-0F46-D15B0FE768A9}"/>
          </ac:spMkLst>
        </pc:spChg>
        <pc:picChg chg="add mod">
          <ac:chgData name="D C" userId="69015d560c1207f6" providerId="LiveId" clId="{10D1DA2E-1A32-4738-844E-B24145DDBEDC}" dt="2025-12-02T20:14:39.017" v="348" actId="1076"/>
          <ac:picMkLst>
            <pc:docMk/>
            <pc:sldMk cId="1957506063" sldId="300"/>
            <ac:picMk id="4" creationId="{7248511C-08B8-C32E-E52E-4D7B63A2BA9F}"/>
          </ac:picMkLst>
        </pc:picChg>
      </pc:sldChg>
      <pc:sldChg chg="addSp delSp modSp add mod">
        <pc:chgData name="D C" userId="69015d560c1207f6" providerId="LiveId" clId="{10D1DA2E-1A32-4738-844E-B24145DDBEDC}" dt="2025-12-02T20:15:17.599" v="400" actId="20577"/>
        <pc:sldMkLst>
          <pc:docMk/>
          <pc:sldMk cId="1682653426" sldId="301"/>
        </pc:sldMkLst>
        <pc:spChg chg="add mod">
          <ac:chgData name="D C" userId="69015d560c1207f6" providerId="LiveId" clId="{10D1DA2E-1A32-4738-844E-B24145DDBEDC}" dt="2025-12-02T20:15:17.599" v="400" actId="20577"/>
          <ac:spMkLst>
            <pc:docMk/>
            <pc:sldMk cId="1682653426" sldId="301"/>
            <ac:spMk id="2" creationId="{951D9304-E3F5-8159-CEAA-523C65A88B71}"/>
          </ac:spMkLst>
        </pc:spChg>
        <pc:spChg chg="del">
          <ac:chgData name="D C" userId="69015d560c1207f6" providerId="LiveId" clId="{10D1DA2E-1A32-4738-844E-B24145DDBEDC}" dt="2025-12-02T20:15:00.835" v="351" actId="478"/>
          <ac:spMkLst>
            <pc:docMk/>
            <pc:sldMk cId="1682653426" sldId="301"/>
            <ac:spMk id="3" creationId="{B6C1D9BE-72C1-0059-D7C5-C7B665A98DE7}"/>
          </ac:spMkLst>
        </pc:spChg>
        <pc:spChg chg="add mod">
          <ac:chgData name="D C" userId="69015d560c1207f6" providerId="LiveId" clId="{10D1DA2E-1A32-4738-844E-B24145DDBEDC}" dt="2025-12-02T20:15:04.795" v="369" actId="1036"/>
          <ac:spMkLst>
            <pc:docMk/>
            <pc:sldMk cId="1682653426" sldId="301"/>
            <ac:spMk id="5" creationId="{36FBD71A-BA80-EC3E-D980-D698B2D0A75D}"/>
          </ac:spMkLst>
        </pc:spChg>
        <pc:spChg chg="mod">
          <ac:chgData name="D C" userId="69015d560c1207f6" providerId="LiveId" clId="{10D1DA2E-1A32-4738-844E-B24145DDBEDC}" dt="2025-12-02T20:15:10.139" v="390" actId="20577"/>
          <ac:spMkLst>
            <pc:docMk/>
            <pc:sldMk cId="1682653426" sldId="301"/>
            <ac:spMk id="11" creationId="{67DF456A-835E-BE71-DEF0-73A351A1A755}"/>
          </ac:spMkLst>
        </pc:spChg>
        <pc:picChg chg="del">
          <ac:chgData name="D C" userId="69015d560c1207f6" providerId="LiveId" clId="{10D1DA2E-1A32-4738-844E-B24145DDBEDC}" dt="2025-12-02T20:15:01.855" v="352" actId="478"/>
          <ac:picMkLst>
            <pc:docMk/>
            <pc:sldMk cId="1682653426" sldId="301"/>
            <ac:picMk id="4" creationId="{047A9209-1662-C6F4-5DC4-36B7765A18FC}"/>
          </ac:picMkLst>
        </pc:picChg>
        <pc:picChg chg="add mod">
          <ac:chgData name="D C" userId="69015d560c1207f6" providerId="LiveId" clId="{10D1DA2E-1A32-4738-844E-B24145DDBEDC}" dt="2025-12-02T20:15:04.795" v="369" actId="1036"/>
          <ac:picMkLst>
            <pc:docMk/>
            <pc:sldMk cId="1682653426" sldId="301"/>
            <ac:picMk id="6" creationId="{6E51D9D4-6AC1-3ED6-86A6-6F876374C6D0}"/>
          </ac:picMkLst>
        </pc:picChg>
      </pc:sldChg>
      <pc:sldChg chg="addSp delSp modSp add mod">
        <pc:chgData name="D C" userId="69015d560c1207f6" providerId="LiveId" clId="{10D1DA2E-1A32-4738-844E-B24145DDBEDC}" dt="2025-12-02T20:16:09.392" v="435" actId="20577"/>
        <pc:sldMkLst>
          <pc:docMk/>
          <pc:sldMk cId="2125821495" sldId="302"/>
        </pc:sldMkLst>
        <pc:spChg chg="del">
          <ac:chgData name="D C" userId="69015d560c1207f6" providerId="LiveId" clId="{10D1DA2E-1A32-4738-844E-B24145DDBEDC}" dt="2025-12-02T20:16:00.952" v="429" actId="478"/>
          <ac:spMkLst>
            <pc:docMk/>
            <pc:sldMk cId="2125821495" sldId="302"/>
            <ac:spMk id="2" creationId="{C8BD7A0C-74EF-9A9F-0061-B39CE6259B86}"/>
          </ac:spMkLst>
        </pc:spChg>
        <pc:spChg chg="add mod">
          <ac:chgData name="D C" userId="69015d560c1207f6" providerId="LiveId" clId="{10D1DA2E-1A32-4738-844E-B24145DDBEDC}" dt="2025-12-02T20:16:05.350" v="432" actId="20577"/>
          <ac:spMkLst>
            <pc:docMk/>
            <pc:sldMk cId="2125821495" sldId="302"/>
            <ac:spMk id="3" creationId="{9EB75B02-D861-372D-E5D2-6F0BD313F50C}"/>
          </ac:spMkLst>
        </pc:spChg>
        <pc:spChg chg="add mod">
          <ac:chgData name="D C" userId="69015d560c1207f6" providerId="LiveId" clId="{10D1DA2E-1A32-4738-844E-B24145DDBEDC}" dt="2025-12-02T20:16:03.376" v="431" actId="1076"/>
          <ac:spMkLst>
            <pc:docMk/>
            <pc:sldMk cId="2125821495" sldId="302"/>
            <ac:spMk id="4" creationId="{5D40F892-0512-7DC8-539D-8C7EBDAE9046}"/>
          </ac:spMkLst>
        </pc:spChg>
        <pc:spChg chg="del mod">
          <ac:chgData name="D C" userId="69015d560c1207f6" providerId="LiveId" clId="{10D1DA2E-1A32-4738-844E-B24145DDBEDC}" dt="2025-12-02T20:15:58.341" v="428" actId="478"/>
          <ac:spMkLst>
            <pc:docMk/>
            <pc:sldMk cId="2125821495" sldId="302"/>
            <ac:spMk id="5" creationId="{C95CBEDE-53CB-B602-ED78-CCC7C8E15188}"/>
          </ac:spMkLst>
        </pc:spChg>
        <pc:spChg chg="mod">
          <ac:chgData name="D C" userId="69015d560c1207f6" providerId="LiveId" clId="{10D1DA2E-1A32-4738-844E-B24145DDBEDC}" dt="2025-12-02T20:16:09.392" v="435" actId="20577"/>
          <ac:spMkLst>
            <pc:docMk/>
            <pc:sldMk cId="2125821495" sldId="302"/>
            <ac:spMk id="11" creationId="{DE201E89-514B-EDA8-21F2-44C82EB64A56}"/>
          </ac:spMkLst>
        </pc:spChg>
        <pc:picChg chg="del">
          <ac:chgData name="D C" userId="69015d560c1207f6" providerId="LiveId" clId="{10D1DA2E-1A32-4738-844E-B24145DDBEDC}" dt="2025-12-02T20:15:55.732" v="426" actId="478"/>
          <ac:picMkLst>
            <pc:docMk/>
            <pc:sldMk cId="2125821495" sldId="302"/>
            <ac:picMk id="6" creationId="{4A3A858A-05D5-091F-54FE-3E5D94D981F3}"/>
          </ac:picMkLst>
        </pc:picChg>
        <pc:picChg chg="add mod">
          <ac:chgData name="D C" userId="69015d560c1207f6" providerId="LiveId" clId="{10D1DA2E-1A32-4738-844E-B24145DDBEDC}" dt="2025-12-02T20:16:03.376" v="431" actId="1076"/>
          <ac:picMkLst>
            <pc:docMk/>
            <pc:sldMk cId="2125821495" sldId="302"/>
            <ac:picMk id="7" creationId="{54FD3F33-3174-FA5E-572C-E236B4296AE3}"/>
          </ac:picMkLst>
        </pc:picChg>
      </pc:sldChg>
      <pc:sldChg chg="addSp delSp modSp add mod">
        <pc:chgData name="D C" userId="69015d560c1207f6" providerId="LiveId" clId="{10D1DA2E-1A32-4738-844E-B24145DDBEDC}" dt="2025-12-02T20:17:21.245" v="475" actId="1076"/>
        <pc:sldMkLst>
          <pc:docMk/>
          <pc:sldMk cId="552956881" sldId="303"/>
        </pc:sldMkLst>
        <pc:spChg chg="add del mod">
          <ac:chgData name="D C" userId="69015d560c1207f6" providerId="LiveId" clId="{10D1DA2E-1A32-4738-844E-B24145DDBEDC}" dt="2025-12-02T20:16:49.544" v="465" actId="478"/>
          <ac:spMkLst>
            <pc:docMk/>
            <pc:sldMk cId="552956881" sldId="303"/>
            <ac:spMk id="2" creationId="{0EAB7571-0435-F346-0E49-9E8C14E70BF2}"/>
          </ac:spMkLst>
        </pc:spChg>
        <pc:spChg chg="del">
          <ac:chgData name="D C" userId="69015d560c1207f6" providerId="LiveId" clId="{10D1DA2E-1A32-4738-844E-B24145DDBEDC}" dt="2025-12-02T20:16:42.569" v="461" actId="478"/>
          <ac:spMkLst>
            <pc:docMk/>
            <pc:sldMk cId="552956881" sldId="303"/>
            <ac:spMk id="3" creationId="{DA0855CE-3676-FC9E-770D-E26DB05165A4}"/>
          </ac:spMkLst>
        </pc:spChg>
        <pc:spChg chg="del mod">
          <ac:chgData name="D C" userId="69015d560c1207f6" providerId="LiveId" clId="{10D1DA2E-1A32-4738-844E-B24145DDBEDC}" dt="2025-12-02T20:16:51.599" v="466" actId="478"/>
          <ac:spMkLst>
            <pc:docMk/>
            <pc:sldMk cId="552956881" sldId="303"/>
            <ac:spMk id="4" creationId="{131BD5E3-844D-DDE1-87C2-B1F0DCA54857}"/>
          </ac:spMkLst>
        </pc:spChg>
        <pc:spChg chg="add mod">
          <ac:chgData name="D C" userId="69015d560c1207f6" providerId="LiveId" clId="{10D1DA2E-1A32-4738-844E-B24145DDBEDC}" dt="2025-12-02T20:16:46.365" v="464"/>
          <ac:spMkLst>
            <pc:docMk/>
            <pc:sldMk cId="552956881" sldId="303"/>
            <ac:spMk id="6" creationId="{CCFAA519-1A56-8614-527E-E45E7AE4A3EE}"/>
          </ac:spMkLst>
        </pc:spChg>
        <pc:spChg chg="add mod">
          <ac:chgData name="D C" userId="69015d560c1207f6" providerId="LiveId" clId="{10D1DA2E-1A32-4738-844E-B24145DDBEDC}" dt="2025-12-02T20:17:21.245" v="475" actId="1076"/>
          <ac:spMkLst>
            <pc:docMk/>
            <pc:sldMk cId="552956881" sldId="303"/>
            <ac:spMk id="8" creationId="{EF5311B7-0E17-1126-10DD-FA98635E537F}"/>
          </ac:spMkLst>
        </pc:spChg>
        <pc:spChg chg="add mod">
          <ac:chgData name="D C" userId="69015d560c1207f6" providerId="LiveId" clId="{10D1DA2E-1A32-4738-844E-B24145DDBEDC}" dt="2025-12-02T20:17:00.273" v="468" actId="1076"/>
          <ac:spMkLst>
            <pc:docMk/>
            <pc:sldMk cId="552956881" sldId="303"/>
            <ac:spMk id="10" creationId="{C9481094-F3F3-EF34-F334-5D0A686085CE}"/>
          </ac:spMkLst>
        </pc:spChg>
        <pc:spChg chg="mod">
          <ac:chgData name="D C" userId="69015d560c1207f6" providerId="LiveId" clId="{10D1DA2E-1A32-4738-844E-B24145DDBEDC}" dt="2025-12-02T20:16:26.226" v="460" actId="20577"/>
          <ac:spMkLst>
            <pc:docMk/>
            <pc:sldMk cId="552956881" sldId="303"/>
            <ac:spMk id="11" creationId="{F3253C02-21CC-12B6-1502-1EC455CA4293}"/>
          </ac:spMkLst>
        </pc:spChg>
        <pc:picChg chg="add del mod">
          <ac:chgData name="D C" userId="69015d560c1207f6" providerId="LiveId" clId="{10D1DA2E-1A32-4738-844E-B24145DDBEDC}" dt="2025-12-02T20:17:03.780" v="471" actId="478"/>
          <ac:picMkLst>
            <pc:docMk/>
            <pc:sldMk cId="552956881" sldId="303"/>
            <ac:picMk id="5" creationId="{75984550-20A2-4924-1546-29395E4353CE}"/>
          </ac:picMkLst>
        </pc:picChg>
        <pc:picChg chg="del">
          <ac:chgData name="D C" userId="69015d560c1207f6" providerId="LiveId" clId="{10D1DA2E-1A32-4738-844E-B24145DDBEDC}" dt="2025-12-02T20:16:43.487" v="462" actId="478"/>
          <ac:picMkLst>
            <pc:docMk/>
            <pc:sldMk cId="552956881" sldId="303"/>
            <ac:picMk id="7" creationId="{2F25438B-02EA-1C7E-AA82-5FF84958DD7E}"/>
          </ac:picMkLst>
        </pc:picChg>
        <pc:picChg chg="add mod">
          <ac:chgData name="D C" userId="69015d560c1207f6" providerId="LiveId" clId="{10D1DA2E-1A32-4738-844E-B24145DDBEDC}" dt="2025-12-02T20:17:00.273" v="468" actId="1076"/>
          <ac:picMkLst>
            <pc:docMk/>
            <pc:sldMk cId="552956881" sldId="303"/>
            <ac:picMk id="9" creationId="{6F7EC3DD-BFA2-6F06-4EAD-3EBACE324D8E}"/>
          </ac:picMkLst>
        </pc:picChg>
      </pc:sldChg>
      <pc:sldMasterChg chg="modSldLayout">
        <pc:chgData name="D C" userId="69015d560c1207f6" providerId="LiveId" clId="{10D1DA2E-1A32-4738-844E-B24145DDBEDC}" dt="2025-12-02T20:06:26.847" v="0"/>
        <pc:sldMasterMkLst>
          <pc:docMk/>
          <pc:sldMasterMk cId="1319756773" sldId="2147483693"/>
        </pc:sldMasterMkLst>
        <pc:sldLayoutChg chg="delSp">
          <pc:chgData name="D C" userId="69015d560c1207f6" providerId="LiveId" clId="{10D1DA2E-1A32-4738-844E-B24145DDBEDC}" dt="2025-12-02T20:06:26.847" v="0"/>
          <pc:sldLayoutMkLst>
            <pc:docMk/>
            <pc:sldMasterMk cId="1319756773" sldId="2147483693"/>
            <pc:sldLayoutMk cId="3746195704" sldId="2147483705"/>
          </pc:sldLayoutMkLst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3746195704" sldId="2147483705"/>
              <ac:spMk id="517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3746195704" sldId="2147483705"/>
              <ac:spMk id="531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3746195704" sldId="2147483705"/>
              <ac:spMk id="532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3746195704" sldId="2147483705"/>
              <ac:spMk id="533" creationId="{00000000-0000-0000-0000-000000000000}"/>
            </ac:spMkLst>
          </pc:spChg>
          <pc:grpChg chg="del">
            <ac:chgData name="D C" userId="69015d560c1207f6" providerId="LiveId" clId="{10D1DA2E-1A32-4738-844E-B24145DDBEDC}" dt="2025-12-02T20:06:26.847" v="0"/>
            <ac:grpSpMkLst>
              <pc:docMk/>
              <pc:sldMasterMk cId="1319756773" sldId="2147483693"/>
              <pc:sldLayoutMk cId="3746195704" sldId="2147483705"/>
              <ac:grpSpMk id="502" creationId="{00000000-0000-0000-0000-000000000000}"/>
            </ac:grpSpMkLst>
          </pc:grpChg>
          <pc:grpChg chg="del">
            <ac:chgData name="D C" userId="69015d560c1207f6" providerId="LiveId" clId="{10D1DA2E-1A32-4738-844E-B24145DDBEDC}" dt="2025-12-02T20:06:26.847" v="0"/>
            <ac:grpSpMkLst>
              <pc:docMk/>
              <pc:sldMasterMk cId="1319756773" sldId="2147483693"/>
              <pc:sldLayoutMk cId="3746195704" sldId="2147483705"/>
              <ac:grpSpMk id="518" creationId="{00000000-0000-0000-0000-000000000000}"/>
            </ac:grpSpMkLst>
          </pc:grpChg>
        </pc:sldLayoutChg>
        <pc:sldLayoutChg chg="delSp">
          <pc:chgData name="D C" userId="69015d560c1207f6" providerId="LiveId" clId="{10D1DA2E-1A32-4738-844E-B24145DDBEDC}" dt="2025-12-02T20:06:26.847" v="0"/>
          <pc:sldLayoutMkLst>
            <pc:docMk/>
            <pc:sldMasterMk cId="1319756773" sldId="2147483693"/>
            <pc:sldLayoutMk cId="4021118710" sldId="2147483706"/>
          </pc:sldLayoutMkLst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4021118710" sldId="2147483706"/>
              <ac:spMk id="480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4021118710" sldId="2147483706"/>
              <ac:spMk id="481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4021118710" sldId="2147483706"/>
              <ac:spMk id="489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6:26.847" v="0"/>
            <ac:spMkLst>
              <pc:docMk/>
              <pc:sldMasterMk cId="1319756773" sldId="2147483693"/>
              <pc:sldLayoutMk cId="4021118710" sldId="2147483706"/>
              <ac:spMk id="490" creationId="{00000000-0000-0000-0000-000000000000}"/>
            </ac:spMkLst>
          </pc:spChg>
        </pc:sldLayoutChg>
      </pc:sldMasterChg>
      <pc:sldMasterChg chg="modSldLayout">
        <pc:chgData name="D C" userId="69015d560c1207f6" providerId="LiveId" clId="{10D1DA2E-1A32-4738-844E-B24145DDBEDC}" dt="2025-12-02T20:07:46.911" v="2"/>
        <pc:sldMasterMkLst>
          <pc:docMk/>
          <pc:sldMasterMk cId="2229330890" sldId="2147483733"/>
        </pc:sldMasterMkLst>
        <pc:sldLayoutChg chg="delSp">
          <pc:chgData name="D C" userId="69015d560c1207f6" providerId="LiveId" clId="{10D1DA2E-1A32-4738-844E-B24145DDBEDC}" dt="2025-12-02T20:07:46.911" v="2"/>
          <pc:sldLayoutMkLst>
            <pc:docMk/>
            <pc:sldMasterMk cId="2229330890" sldId="2147483733"/>
            <pc:sldLayoutMk cId="747894357" sldId="2147483765"/>
          </pc:sldLayoutMkLst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747894357" sldId="2147483765"/>
              <ac:spMk id="517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747894357" sldId="2147483765"/>
              <ac:spMk id="531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747894357" sldId="2147483765"/>
              <ac:spMk id="532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747894357" sldId="2147483765"/>
              <ac:spMk id="533" creationId="{00000000-0000-0000-0000-000000000000}"/>
            </ac:spMkLst>
          </pc:spChg>
          <pc:grpChg chg="del">
            <ac:chgData name="D C" userId="69015d560c1207f6" providerId="LiveId" clId="{10D1DA2E-1A32-4738-844E-B24145DDBEDC}" dt="2025-12-02T20:07:46.911" v="2"/>
            <ac:grpSpMkLst>
              <pc:docMk/>
              <pc:sldMasterMk cId="2229330890" sldId="2147483733"/>
              <pc:sldLayoutMk cId="747894357" sldId="2147483765"/>
              <ac:grpSpMk id="502" creationId="{00000000-0000-0000-0000-000000000000}"/>
            </ac:grpSpMkLst>
          </pc:grpChg>
          <pc:grpChg chg="del">
            <ac:chgData name="D C" userId="69015d560c1207f6" providerId="LiveId" clId="{10D1DA2E-1A32-4738-844E-B24145DDBEDC}" dt="2025-12-02T20:07:46.911" v="2"/>
            <ac:grpSpMkLst>
              <pc:docMk/>
              <pc:sldMasterMk cId="2229330890" sldId="2147483733"/>
              <pc:sldLayoutMk cId="747894357" sldId="2147483765"/>
              <ac:grpSpMk id="518" creationId="{00000000-0000-0000-0000-000000000000}"/>
            </ac:grpSpMkLst>
          </pc:grpChg>
        </pc:sldLayoutChg>
        <pc:sldLayoutChg chg="delSp">
          <pc:chgData name="D C" userId="69015d560c1207f6" providerId="LiveId" clId="{10D1DA2E-1A32-4738-844E-B24145DDBEDC}" dt="2025-12-02T20:07:46.911" v="2"/>
          <pc:sldLayoutMkLst>
            <pc:docMk/>
            <pc:sldMasterMk cId="2229330890" sldId="2147483733"/>
            <pc:sldLayoutMk cId="3894205216" sldId="2147483766"/>
          </pc:sldLayoutMkLst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3894205216" sldId="2147483766"/>
              <ac:spMk id="480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3894205216" sldId="2147483766"/>
              <ac:spMk id="481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3894205216" sldId="2147483766"/>
              <ac:spMk id="489" creationId="{00000000-0000-0000-0000-000000000000}"/>
            </ac:spMkLst>
          </pc:spChg>
          <pc:spChg chg="del">
            <ac:chgData name="D C" userId="69015d560c1207f6" providerId="LiveId" clId="{10D1DA2E-1A32-4738-844E-B24145DDBEDC}" dt="2025-12-02T20:07:46.911" v="2"/>
            <ac:spMkLst>
              <pc:docMk/>
              <pc:sldMasterMk cId="2229330890" sldId="2147483733"/>
              <pc:sldLayoutMk cId="3894205216" sldId="2147483766"/>
              <ac:spMk id="490" creationId="{00000000-0000-0000-0000-000000000000}"/>
            </ac:spMkLst>
          </pc:spChg>
        </pc:sldLayoutChg>
      </pc:sldMasterChg>
      <pc:sldMasterChg chg="delSldLayout">
        <pc:chgData name="D C" userId="69015d560c1207f6" providerId="LiveId" clId="{10D1DA2E-1A32-4738-844E-B24145DDBEDC}" dt="2025-12-02T20:17:26.334" v="476" actId="47"/>
        <pc:sldMasterMkLst>
          <pc:docMk/>
          <pc:sldMasterMk cId="978866056" sldId="2147483767"/>
        </pc:sldMasterMkLst>
        <pc:sldLayoutChg chg="del">
          <pc:chgData name="D C" userId="69015d560c1207f6" providerId="LiveId" clId="{10D1DA2E-1A32-4738-844E-B24145DDBEDC}" dt="2025-12-02T20:17:26.334" v="476" actId="47"/>
          <pc:sldLayoutMkLst>
            <pc:docMk/>
            <pc:sldMasterMk cId="978866056" sldId="2147483767"/>
            <pc:sldLayoutMk cId="1816362575" sldId="2147483768"/>
          </pc:sldLayoutMkLst>
        </pc:sldLayoutChg>
        <pc:sldLayoutChg chg="del">
          <pc:chgData name="D C" userId="69015d560c1207f6" providerId="LiveId" clId="{10D1DA2E-1A32-4738-844E-B24145DDBEDC}" dt="2025-12-02T20:10:05.842" v="87" actId="47"/>
          <pc:sldLayoutMkLst>
            <pc:docMk/>
            <pc:sldMasterMk cId="978866056" sldId="2147483767"/>
            <pc:sldLayoutMk cId="4075472924" sldId="2147483771"/>
          </pc:sldLayoutMkLst>
        </pc:sldLayoutChg>
        <pc:sldLayoutChg chg="del">
          <pc:chgData name="D C" userId="69015d560c1207f6" providerId="LiveId" clId="{10D1DA2E-1A32-4738-844E-B24145DDBEDC}" dt="2025-12-02T20:13:23.681" v="277" actId="47"/>
          <pc:sldLayoutMkLst>
            <pc:docMk/>
            <pc:sldMasterMk cId="978866056" sldId="2147483767"/>
            <pc:sldLayoutMk cId="4093740744" sldId="2147483778"/>
          </pc:sldLayoutMkLst>
        </pc:sldLayoutChg>
        <pc:sldLayoutChg chg="del">
          <pc:chgData name="D C" userId="69015d560c1207f6" providerId="LiveId" clId="{10D1DA2E-1A32-4738-844E-B24145DDBEDC}" dt="2025-12-02T20:13:58.450" v="316" actId="47"/>
          <pc:sldLayoutMkLst>
            <pc:docMk/>
            <pc:sldMasterMk cId="978866056" sldId="2147483767"/>
            <pc:sldLayoutMk cId="3591202390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0052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443396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75509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126987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098908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3762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78887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898402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59306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179299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540169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5532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31358-FBB7-DE91-A794-B0B0333B7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4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109616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89910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5081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40153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22343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4686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046606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31358-FBB7-DE91-A794-B0B0333B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46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439173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5C0C7B-BE85-3537-B170-EFBADDE6D8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8101" y="1173229"/>
            <a:ext cx="3876727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257EDBE-CF73-0364-80AB-97BB7907AF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8101" y="372175"/>
            <a:ext cx="3876727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116-7E35-C38F-1DDB-CD67737F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8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05650BA-D8F9-B991-1B9F-E184D50DF3B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68753AD-AE46-E7C2-9B02-ACB0CA493E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1123" y="1173229"/>
            <a:ext cx="3999634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7D33EB4-6DD6-710D-EE72-3FDC992848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123" y="372175"/>
            <a:ext cx="3999634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DB3BF-B843-A972-77C1-C6087FE45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7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439173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5C0C7B-BE85-3537-B170-EFBADDE6D8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8101" y="1173229"/>
            <a:ext cx="3876727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257EDBE-CF73-0364-80AB-97BB7907AF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8101" y="372175"/>
            <a:ext cx="3876727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116-7E35-C38F-1DDB-CD67737FA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6" y="1173228"/>
            <a:ext cx="6379188" cy="3149401"/>
          </a:xfrm>
          <a:prstGeom prst="rect">
            <a:avLst/>
          </a:prstGeom>
        </p:spPr>
        <p:txBody>
          <a:bodyPr/>
          <a:lstStyle>
            <a:lvl1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6" y="372175"/>
            <a:ext cx="6379188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C7CCF0A-0701-813F-B989-4C47A4105A24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7021996" y="3148044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2E4DF0A-6AAC-C5DA-00B7-9395895C79FA}"/>
              </a:ext>
            </a:extLst>
          </p:cNvPr>
          <p:cNvSpPr>
            <a:spLocks noGrp="1"/>
          </p:cNvSpPr>
          <p:nvPr>
            <p:ph type="pic" sz="half" idx="25"/>
          </p:nvPr>
        </p:nvSpPr>
        <p:spPr>
          <a:xfrm>
            <a:off x="7021996" y="1742566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AE5D351-F2FC-1C06-21EA-607D3B39F970}"/>
              </a:ext>
            </a:extLst>
          </p:cNvPr>
          <p:cNvSpPr>
            <a:spLocks noGrp="1"/>
          </p:cNvSpPr>
          <p:nvPr>
            <p:ph type="pic" sz="half" idx="26"/>
          </p:nvPr>
        </p:nvSpPr>
        <p:spPr>
          <a:xfrm>
            <a:off x="7021996" y="337088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C23A9-D6EB-E2A4-B5A5-11E56457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8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39DE7A-D339-4492-5370-9FDCA68265F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3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ADC9A5C-F38A-A512-B866-C7E4F21F95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3B15A-431C-D230-5272-2C5C9C72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6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4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1F5D567-2815-BBB5-B9D4-CAE2BCF745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982F-8011-78E5-F9BC-9A165243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00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D0D9F79-D490-FC7F-0A72-7A56FE035D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079" y="1173229"/>
            <a:ext cx="2584922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CCB2441-D5ED-C8C3-27CF-8CE230E56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66DAF-B1BD-DB8A-6FC6-C3FFA37A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11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30C8DF1B-BED8-5EF5-28CD-191398D157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35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909D95-D747-EA3F-5129-350785DDF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404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924D7F17-85C5-1429-5809-9A0F7EEA59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72140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4811FC9C-220E-B6DD-09F7-91B3BA25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9108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B2977493-C593-41B8-FC35-4A33F7D7B08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9844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D05E36D6-60BE-65FC-3D4F-DA2B4D7EF7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6812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6416E088-5E41-146B-C423-5AB7AE1933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7549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438AD64-10BB-2086-E565-1C35471D4C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64517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F28A1521-12ED-2549-78C7-6535EDCDA5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4435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C6511347-9044-FC77-8E2D-AC7A1CBA2E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404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131003BE-895B-DAD4-02F7-9BC186C1848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072140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080919C4-024D-DD32-CDD4-F94AF9C0FD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49108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AB86129E-E979-E9C3-5BA7-6C4DA4920F6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79844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E35934EE-698D-F736-E877-F99535AFF5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6812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5CDD14EC-46FA-09EA-6D54-2DBA12CF9A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87549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2164AA2-23F1-C1F6-6A97-C781085D9A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4517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B881BA0F-5C75-0715-9D31-4BB60D28E8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4F5B7-B2F9-04A0-E30B-04F54AC9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481DB3D-E496-6FC0-179C-EAC656C87F4D}"/>
              </a:ext>
            </a:extLst>
          </p:cNvPr>
          <p:cNvSpPr>
            <a:spLocks noGrp="1"/>
          </p:cNvSpPr>
          <p:nvPr>
            <p:ph type="media" sz="quarter" idx="27"/>
          </p:nvPr>
        </p:nvSpPr>
        <p:spPr>
          <a:xfrm>
            <a:off x="1725771" y="1173229"/>
            <a:ext cx="5859065" cy="3205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5A8AB98-A138-791E-429C-0472AD9471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1EB7-852E-EBD9-8DED-B8EC39CD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464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8517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1586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8076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97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05650BA-D8F9-B991-1B9F-E184D50DF3B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68753AD-AE46-E7C2-9B02-ACB0CA493E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1123" y="1173229"/>
            <a:ext cx="3999634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7D33EB4-6DD6-710D-EE72-3FDC992848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123" y="372175"/>
            <a:ext cx="3999634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DB3BF-B843-A972-77C1-C6087FE45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0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32363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6930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3107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7338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9193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5" y="1173228"/>
            <a:ext cx="8398565" cy="3149401"/>
          </a:xfrm>
          <a:prstGeom prst="rect">
            <a:avLst/>
          </a:prstGeom>
        </p:spPr>
        <p:txBody>
          <a:bodyPr/>
          <a:lstStyle>
            <a:lvl1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23628-EF82-99A6-4273-8A7202CC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423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6" y="1173228"/>
            <a:ext cx="6379188" cy="3149401"/>
          </a:xfrm>
          <a:prstGeom prst="rect">
            <a:avLst/>
          </a:prstGeom>
        </p:spPr>
        <p:txBody>
          <a:bodyPr/>
          <a:lstStyle>
            <a:lvl1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6" y="372175"/>
            <a:ext cx="6379188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C7CCF0A-0701-813F-B989-4C47A4105A24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7021996" y="3148044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2E4DF0A-6AAC-C5DA-00B7-9395895C79FA}"/>
              </a:ext>
            </a:extLst>
          </p:cNvPr>
          <p:cNvSpPr>
            <a:spLocks noGrp="1"/>
          </p:cNvSpPr>
          <p:nvPr>
            <p:ph type="pic" sz="half" idx="25"/>
          </p:nvPr>
        </p:nvSpPr>
        <p:spPr>
          <a:xfrm>
            <a:off x="7021996" y="1742566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AE5D351-F2FC-1C06-21EA-607D3B39F970}"/>
              </a:ext>
            </a:extLst>
          </p:cNvPr>
          <p:cNvSpPr>
            <a:spLocks noGrp="1"/>
          </p:cNvSpPr>
          <p:nvPr>
            <p:ph type="pic" sz="half" idx="26"/>
          </p:nvPr>
        </p:nvSpPr>
        <p:spPr>
          <a:xfrm>
            <a:off x="7021996" y="337088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C23A9-D6EB-E2A4-B5A5-11E56457B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0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39DE7A-D339-4492-5370-9FDCA68265F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3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ADC9A5C-F38A-A512-B866-C7E4F21F95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3B15A-431C-D230-5272-2C5C9C720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4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1F5D567-2815-BBB5-B9D4-CAE2BCF745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982F-8011-78E5-F9BC-9A165243E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endParaRPr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D0D9F79-D490-FC7F-0A72-7A56FE035D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079" y="1173229"/>
            <a:ext cx="2584922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CCB2441-D5ED-C8C3-27CF-8CE230E56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66DAF-B1BD-DB8A-6FC6-C3FFA37A24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9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30C8DF1B-BED8-5EF5-28CD-191398D157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35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909D95-D747-EA3F-5129-350785DDF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404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924D7F17-85C5-1429-5809-9A0F7EEA59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72140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4811FC9C-220E-B6DD-09F7-91B3BA25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9108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B2977493-C593-41B8-FC35-4A33F7D7B08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9844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D05E36D6-60BE-65FC-3D4F-DA2B4D7EF7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6812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6416E088-5E41-146B-C423-5AB7AE1933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7549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438AD64-10BB-2086-E565-1C35471D4C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64517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F28A1521-12ED-2549-78C7-6535EDCDA5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4435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C6511347-9044-FC77-8E2D-AC7A1CBA2E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404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131003BE-895B-DAD4-02F7-9BC186C1848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072140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080919C4-024D-DD32-CDD4-F94AF9C0FD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49108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AB86129E-E979-E9C3-5BA7-6C4DA4920F6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79844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E35934EE-698D-F736-E877-F99535AFF5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6812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5CDD14EC-46FA-09EA-6D54-2DBA12CF9A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87549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2164AA2-23F1-C1F6-6A97-C781085D9A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4517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B881BA0F-5C75-0715-9D31-4BB60D28E8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4F5B7-B2F9-04A0-E30B-04F54AC92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481DB3D-E496-6FC0-179C-EAC656C87F4D}"/>
              </a:ext>
            </a:extLst>
          </p:cNvPr>
          <p:cNvSpPr>
            <a:spLocks noGrp="1"/>
          </p:cNvSpPr>
          <p:nvPr>
            <p:ph type="media" sz="quarter" idx="27"/>
          </p:nvPr>
        </p:nvSpPr>
        <p:spPr>
          <a:xfrm>
            <a:off x="1725771" y="1173229"/>
            <a:ext cx="5859065" cy="3205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5A8AB98-A138-791E-429C-0472AD9471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1EB7-852E-EBD9-8DED-B8EC39CDF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1959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37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293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69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709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341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44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363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826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07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5" y="1173228"/>
            <a:ext cx="8398565" cy="3149401"/>
          </a:xfrm>
          <a:prstGeom prst="rect">
            <a:avLst/>
          </a:prstGeom>
        </p:spPr>
        <p:txBody>
          <a:bodyPr/>
          <a:lstStyle>
            <a:lvl1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23628-EF82-99A6-4273-8A7202CCE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471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37498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1963397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13647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11819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2664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24830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0062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30898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96607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15827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9558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63735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39626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subTitle" idx="1"/>
          </p:nvPr>
        </p:nvSpPr>
        <p:spPr>
          <a:xfrm>
            <a:off x="1667238" y="181272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3"/>
          <p:cNvSpPr txBox="1">
            <a:spLocks noGrp="1"/>
          </p:cNvSpPr>
          <p:nvPr>
            <p:ph type="title" idx="2"/>
          </p:nvPr>
        </p:nvSpPr>
        <p:spPr>
          <a:xfrm>
            <a:off x="1667238" y="133540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5" name="Google Shape;525;p23"/>
          <p:cNvSpPr txBox="1">
            <a:spLocks noGrp="1"/>
          </p:cNvSpPr>
          <p:nvPr>
            <p:ph type="subTitle" idx="3"/>
          </p:nvPr>
        </p:nvSpPr>
        <p:spPr>
          <a:xfrm>
            <a:off x="1667238" y="360117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4"/>
          </p:nvPr>
        </p:nvSpPr>
        <p:spPr>
          <a:xfrm>
            <a:off x="1667238" y="312385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5"/>
          </p:nvPr>
        </p:nvSpPr>
        <p:spPr>
          <a:xfrm>
            <a:off x="5374963" y="360117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6"/>
          </p:nvPr>
        </p:nvSpPr>
        <p:spPr>
          <a:xfrm>
            <a:off x="5374963" y="312385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7"/>
          </p:nvPr>
        </p:nvSpPr>
        <p:spPr>
          <a:xfrm>
            <a:off x="5374963" y="1812713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8"/>
          </p:nvPr>
        </p:nvSpPr>
        <p:spPr>
          <a:xfrm>
            <a:off x="5374963" y="1335388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195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1"/>
          </p:nvPr>
        </p:nvSpPr>
        <p:spPr>
          <a:xfrm>
            <a:off x="8342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1"/>
          <p:cNvSpPr txBox="1">
            <a:spLocks noGrp="1"/>
          </p:cNvSpPr>
          <p:nvPr>
            <p:ph type="title" idx="2"/>
          </p:nvPr>
        </p:nvSpPr>
        <p:spPr>
          <a:xfrm>
            <a:off x="8342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5" name="Google Shape;485;p21"/>
          <p:cNvSpPr txBox="1">
            <a:spLocks noGrp="1"/>
          </p:cNvSpPr>
          <p:nvPr>
            <p:ph type="subTitle" idx="3"/>
          </p:nvPr>
        </p:nvSpPr>
        <p:spPr>
          <a:xfrm>
            <a:off x="3521095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title" idx="4"/>
          </p:nvPr>
        </p:nvSpPr>
        <p:spPr>
          <a:xfrm>
            <a:off x="3521095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subTitle" idx="5"/>
          </p:nvPr>
        </p:nvSpPr>
        <p:spPr>
          <a:xfrm>
            <a:off x="62079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 idx="6"/>
          </p:nvPr>
        </p:nvSpPr>
        <p:spPr>
          <a:xfrm>
            <a:off x="62079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118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4042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7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31358-FBB7-DE91-A794-B0B0333B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000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60708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5" y="1173228"/>
            <a:ext cx="8398565" cy="3149401"/>
          </a:xfrm>
          <a:prstGeom prst="rect">
            <a:avLst/>
          </a:prstGeom>
        </p:spPr>
        <p:txBody>
          <a:bodyPr/>
          <a:lstStyle>
            <a:lvl1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23628-EF82-99A6-4273-8A7202CC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254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439173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5C0C7B-BE85-3537-B170-EFBADDE6D8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8101" y="1173229"/>
            <a:ext cx="3876727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257EDBE-CF73-0364-80AB-97BB7907AF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8101" y="372175"/>
            <a:ext cx="3876727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116-7E35-C38F-1DDB-CD67737F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96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05650BA-D8F9-B991-1B9F-E184D50DF3B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68753AD-AE46-E7C2-9B02-ACB0CA493E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1123" y="1173229"/>
            <a:ext cx="3999634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7D33EB4-6DD6-710D-EE72-3FDC992848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123" y="372175"/>
            <a:ext cx="3999634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DB3BF-B843-A972-77C1-C6087FE45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82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6" y="1173228"/>
            <a:ext cx="6379188" cy="3149401"/>
          </a:xfrm>
          <a:prstGeom prst="rect">
            <a:avLst/>
          </a:prstGeom>
        </p:spPr>
        <p:txBody>
          <a:bodyPr/>
          <a:lstStyle>
            <a:lvl1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6" y="372175"/>
            <a:ext cx="6379188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C7CCF0A-0701-813F-B989-4C47A4105A24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7021996" y="3148044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2E4DF0A-6AAC-C5DA-00B7-9395895C79FA}"/>
              </a:ext>
            </a:extLst>
          </p:cNvPr>
          <p:cNvSpPr>
            <a:spLocks noGrp="1"/>
          </p:cNvSpPr>
          <p:nvPr>
            <p:ph type="pic" sz="half" idx="25"/>
          </p:nvPr>
        </p:nvSpPr>
        <p:spPr>
          <a:xfrm>
            <a:off x="7021996" y="1742566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AE5D351-F2FC-1C06-21EA-607D3B39F970}"/>
              </a:ext>
            </a:extLst>
          </p:cNvPr>
          <p:cNvSpPr>
            <a:spLocks noGrp="1"/>
          </p:cNvSpPr>
          <p:nvPr>
            <p:ph type="pic" sz="half" idx="26"/>
          </p:nvPr>
        </p:nvSpPr>
        <p:spPr>
          <a:xfrm>
            <a:off x="7021996" y="337088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C23A9-D6EB-E2A4-B5A5-11E56457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58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70416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39DE7A-D339-4492-5370-9FDCA68265F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3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ADC9A5C-F38A-A512-B866-C7E4F21F95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3B15A-431C-D230-5272-2C5C9C72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5849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4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1F5D567-2815-BBB5-B9D4-CAE2BCF745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982F-8011-78E5-F9BC-9A165243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918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D0D9F79-D490-FC7F-0A72-7A56FE035D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079" y="1173229"/>
            <a:ext cx="2584922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CCB2441-D5ED-C8C3-27CF-8CE230E56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66DAF-B1BD-DB8A-6FC6-C3FFA37A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588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30C8DF1B-BED8-5EF5-28CD-191398D157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35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909D95-D747-EA3F-5129-350785DDF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404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924D7F17-85C5-1429-5809-9A0F7EEA59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72140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4811FC9C-220E-B6DD-09F7-91B3BA25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9108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B2977493-C593-41B8-FC35-4A33F7D7B08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9844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D05E36D6-60BE-65FC-3D4F-DA2B4D7EF7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6812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6416E088-5E41-146B-C423-5AB7AE1933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7549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438AD64-10BB-2086-E565-1C35471D4C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64517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F28A1521-12ED-2549-78C7-6535EDCDA5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4435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C6511347-9044-FC77-8E2D-AC7A1CBA2E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404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131003BE-895B-DAD4-02F7-9BC186C1848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072140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080919C4-024D-DD32-CDD4-F94AF9C0FD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49108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AB86129E-E979-E9C3-5BA7-6C4DA4920F6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79844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E35934EE-698D-F736-E877-F99535AFF5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6812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5CDD14EC-46FA-09EA-6D54-2DBA12CF9A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87549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2164AA2-23F1-C1F6-6A97-C781085D9A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4517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B881BA0F-5C75-0715-9D31-4BB60D28E8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4F5B7-B2F9-04A0-E30B-04F54AC9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87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481DB3D-E496-6FC0-179C-EAC656C87F4D}"/>
              </a:ext>
            </a:extLst>
          </p:cNvPr>
          <p:cNvSpPr>
            <a:spLocks noGrp="1"/>
          </p:cNvSpPr>
          <p:nvPr>
            <p:ph type="media" sz="quarter" idx="27"/>
          </p:nvPr>
        </p:nvSpPr>
        <p:spPr>
          <a:xfrm>
            <a:off x="1725771" y="1173229"/>
            <a:ext cx="5859065" cy="3205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5A8AB98-A138-791E-429C-0472AD9471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1EB7-852E-EBD9-8DED-B8EC39CD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87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4225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675535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5662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20977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3648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9419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2018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44204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02860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1987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503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23"/>
          <p:cNvGrpSpPr/>
          <p:nvPr/>
        </p:nvGrpSpPr>
        <p:grpSpPr>
          <a:xfrm>
            <a:off x="6745039" y="295921"/>
            <a:ext cx="2398972" cy="507351"/>
            <a:chOff x="6745039" y="295921"/>
            <a:chExt cx="2398972" cy="507351"/>
          </a:xfrm>
        </p:grpSpPr>
        <p:sp>
          <p:nvSpPr>
            <p:cNvPr id="503" name="Google Shape;503;p23"/>
            <p:cNvSpPr/>
            <p:nvPr/>
          </p:nvSpPr>
          <p:spPr>
            <a:xfrm>
              <a:off x="7277126" y="620908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7614041" y="620908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7950956" y="620908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8287871" y="620908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8624786" y="620908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8961701" y="620908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7094826" y="295921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7431741" y="295921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7768656" y="295921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8105571" y="295921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8442486" y="295921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8779401" y="295921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6927339" y="620908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6745039" y="295921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7" name="Google Shape;517;p23"/>
          <p:cNvSpPr/>
          <p:nvPr/>
        </p:nvSpPr>
        <p:spPr>
          <a:xfrm rot="5400000">
            <a:off x="-554100" y="1956925"/>
            <a:ext cx="10306200" cy="10305900"/>
          </a:xfrm>
          <a:prstGeom prst="pie">
            <a:avLst>
              <a:gd name="adj1" fmla="val 5416293"/>
              <a:gd name="adj2" fmla="val 16200000"/>
            </a:avLst>
          </a:prstGeom>
          <a:solidFill>
            <a:srgbClr val="FFFFFF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8" name="Google Shape;518;p23"/>
          <p:cNvGrpSpPr/>
          <p:nvPr/>
        </p:nvGrpSpPr>
        <p:grpSpPr>
          <a:xfrm>
            <a:off x="377384" y="4775596"/>
            <a:ext cx="856140" cy="182364"/>
            <a:chOff x="377384" y="4775596"/>
            <a:chExt cx="856140" cy="182364"/>
          </a:xfrm>
        </p:grpSpPr>
        <p:sp>
          <p:nvSpPr>
            <p:cNvPr id="519" name="Google Shape;519;p23"/>
            <p:cNvSpPr/>
            <p:nvPr/>
          </p:nvSpPr>
          <p:spPr>
            <a:xfrm>
              <a:off x="377384" y="4775596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714298" y="4775596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1051213" y="4775596"/>
              <a:ext cx="182310" cy="182364"/>
            </a:xfrm>
            <a:custGeom>
              <a:avLst/>
              <a:gdLst/>
              <a:ahLst/>
              <a:cxnLst/>
              <a:rect l="l" t="t" r="r" b="b"/>
              <a:pathLst>
                <a:path w="2504" h="2505" extrusionOk="0">
                  <a:moveTo>
                    <a:pt x="807" y="1"/>
                  </a:moveTo>
                  <a:lnTo>
                    <a:pt x="807" y="807"/>
                  </a:lnTo>
                  <a:lnTo>
                    <a:pt x="0" y="807"/>
                  </a:lnTo>
                  <a:lnTo>
                    <a:pt x="0" y="1698"/>
                  </a:lnTo>
                  <a:lnTo>
                    <a:pt x="807" y="1698"/>
                  </a:lnTo>
                  <a:lnTo>
                    <a:pt x="807" y="2504"/>
                  </a:lnTo>
                  <a:lnTo>
                    <a:pt x="1697" y="2504"/>
                  </a:lnTo>
                  <a:lnTo>
                    <a:pt x="1697" y="1698"/>
                  </a:lnTo>
                  <a:lnTo>
                    <a:pt x="2504" y="1698"/>
                  </a:lnTo>
                  <a:lnTo>
                    <a:pt x="2504" y="807"/>
                  </a:lnTo>
                  <a:lnTo>
                    <a:pt x="1697" y="80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FF9D6C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2" name="Google Shape;522;p2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subTitle" idx="1"/>
          </p:nvPr>
        </p:nvSpPr>
        <p:spPr>
          <a:xfrm>
            <a:off x="1667238" y="181272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4" name="Google Shape;524;p23"/>
          <p:cNvSpPr txBox="1">
            <a:spLocks noGrp="1"/>
          </p:cNvSpPr>
          <p:nvPr>
            <p:ph type="title" idx="2"/>
          </p:nvPr>
        </p:nvSpPr>
        <p:spPr>
          <a:xfrm>
            <a:off x="1667238" y="133540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5" name="Google Shape;525;p23"/>
          <p:cNvSpPr txBox="1">
            <a:spLocks noGrp="1"/>
          </p:cNvSpPr>
          <p:nvPr>
            <p:ph type="subTitle" idx="3"/>
          </p:nvPr>
        </p:nvSpPr>
        <p:spPr>
          <a:xfrm>
            <a:off x="1667238" y="360117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4"/>
          </p:nvPr>
        </p:nvSpPr>
        <p:spPr>
          <a:xfrm>
            <a:off x="1667238" y="312385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5"/>
          </p:nvPr>
        </p:nvSpPr>
        <p:spPr>
          <a:xfrm>
            <a:off x="5374963" y="360117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6"/>
          </p:nvPr>
        </p:nvSpPr>
        <p:spPr>
          <a:xfrm>
            <a:off x="5374963" y="312385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7"/>
          </p:nvPr>
        </p:nvSpPr>
        <p:spPr>
          <a:xfrm>
            <a:off x="5374963" y="1812713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8"/>
          </p:nvPr>
        </p:nvSpPr>
        <p:spPr>
          <a:xfrm>
            <a:off x="5374963" y="1335388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1" name="Google Shape;531;p23"/>
          <p:cNvSpPr/>
          <p:nvPr/>
        </p:nvSpPr>
        <p:spPr>
          <a:xfrm>
            <a:off x="-488062" y="1956775"/>
            <a:ext cx="990600" cy="990600"/>
          </a:xfrm>
          <a:prstGeom prst="ellipse">
            <a:avLst/>
          </a:prstGeom>
          <a:solidFill>
            <a:srgbClr val="FF9D6C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2" name="Google Shape;532;p23"/>
          <p:cNvSpPr/>
          <p:nvPr/>
        </p:nvSpPr>
        <p:spPr>
          <a:xfrm>
            <a:off x="8538042" y="1304950"/>
            <a:ext cx="441600" cy="44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23"/>
          <p:cNvSpPr/>
          <p:nvPr/>
        </p:nvSpPr>
        <p:spPr>
          <a:xfrm>
            <a:off x="4327982" y="-809050"/>
            <a:ext cx="1510800" cy="151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420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1"/>
          <p:cNvSpPr/>
          <p:nvPr/>
        </p:nvSpPr>
        <p:spPr>
          <a:xfrm>
            <a:off x="5398532" y="-809050"/>
            <a:ext cx="1510800" cy="1510800"/>
          </a:xfrm>
          <a:prstGeom prst="ellipse">
            <a:avLst/>
          </a:prstGeom>
          <a:solidFill>
            <a:srgbClr val="FF9D6C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p21"/>
          <p:cNvSpPr/>
          <p:nvPr/>
        </p:nvSpPr>
        <p:spPr>
          <a:xfrm rot="5400000">
            <a:off x="-554100" y="1956925"/>
            <a:ext cx="10306200" cy="10305900"/>
          </a:xfrm>
          <a:prstGeom prst="pie">
            <a:avLst>
              <a:gd name="adj1" fmla="val 5416293"/>
              <a:gd name="adj2" fmla="val 16200000"/>
            </a:avLst>
          </a:prstGeom>
          <a:solidFill>
            <a:srgbClr val="FFFFFF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2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1"/>
          </p:nvPr>
        </p:nvSpPr>
        <p:spPr>
          <a:xfrm>
            <a:off x="8342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4" name="Google Shape;484;p21"/>
          <p:cNvSpPr txBox="1">
            <a:spLocks noGrp="1"/>
          </p:cNvSpPr>
          <p:nvPr>
            <p:ph type="title" idx="2"/>
          </p:nvPr>
        </p:nvSpPr>
        <p:spPr>
          <a:xfrm>
            <a:off x="8342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5" name="Google Shape;485;p21"/>
          <p:cNvSpPr txBox="1">
            <a:spLocks noGrp="1"/>
          </p:cNvSpPr>
          <p:nvPr>
            <p:ph type="subTitle" idx="3"/>
          </p:nvPr>
        </p:nvSpPr>
        <p:spPr>
          <a:xfrm>
            <a:off x="3521095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title" idx="4"/>
          </p:nvPr>
        </p:nvSpPr>
        <p:spPr>
          <a:xfrm>
            <a:off x="3521095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subTitle" idx="5"/>
          </p:nvPr>
        </p:nvSpPr>
        <p:spPr>
          <a:xfrm>
            <a:off x="62079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 idx="6"/>
          </p:nvPr>
        </p:nvSpPr>
        <p:spPr>
          <a:xfrm>
            <a:off x="62079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9" name="Google Shape;489;p21"/>
          <p:cNvSpPr/>
          <p:nvPr/>
        </p:nvSpPr>
        <p:spPr>
          <a:xfrm>
            <a:off x="8661913" y="1956775"/>
            <a:ext cx="990600" cy="990600"/>
          </a:xfrm>
          <a:prstGeom prst="ellipse">
            <a:avLst/>
          </a:prstGeom>
          <a:solidFill>
            <a:srgbClr val="FF9D6C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0" name="Google Shape;490;p21"/>
          <p:cNvSpPr/>
          <p:nvPr/>
        </p:nvSpPr>
        <p:spPr>
          <a:xfrm>
            <a:off x="141142" y="1149400"/>
            <a:ext cx="441600" cy="44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085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46408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6783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990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362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67130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26305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15568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634370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9133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325599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65509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31358-FBB7-DE91-A794-B0B0333B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1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439173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5C0C7B-BE85-3537-B170-EFBADDE6D8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8101" y="1173229"/>
            <a:ext cx="3876727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257EDBE-CF73-0364-80AB-97BB7907AF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8101" y="372175"/>
            <a:ext cx="3876727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116-7E35-C38F-1DDB-CD67737F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05650BA-D8F9-B991-1B9F-E184D50DF3B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364382"/>
            <a:ext cx="3999634" cy="39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68753AD-AE46-E7C2-9B02-ACB0CA493E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1123" y="1173229"/>
            <a:ext cx="3999634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7D33EB4-6DD6-710D-EE72-3FDC992848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123" y="372175"/>
            <a:ext cx="3999634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DB3BF-B843-A972-77C1-C6087FE45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4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35180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6" y="1173228"/>
            <a:ext cx="6379188" cy="3149401"/>
          </a:xfrm>
          <a:prstGeom prst="rect">
            <a:avLst/>
          </a:prstGeom>
        </p:spPr>
        <p:txBody>
          <a:bodyPr/>
          <a:lstStyle>
            <a:lvl1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l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6" y="372175"/>
            <a:ext cx="6379188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C7CCF0A-0701-813F-B989-4C47A4105A24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7021996" y="3148044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2E4DF0A-6AAC-C5DA-00B7-9395895C79FA}"/>
              </a:ext>
            </a:extLst>
          </p:cNvPr>
          <p:cNvSpPr>
            <a:spLocks noGrp="1"/>
          </p:cNvSpPr>
          <p:nvPr>
            <p:ph type="pic" sz="half" idx="25"/>
          </p:nvPr>
        </p:nvSpPr>
        <p:spPr>
          <a:xfrm>
            <a:off x="7021996" y="1742566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AE5D351-F2FC-1C06-21EA-607D3B39F970}"/>
              </a:ext>
            </a:extLst>
          </p:cNvPr>
          <p:cNvSpPr>
            <a:spLocks noGrp="1"/>
          </p:cNvSpPr>
          <p:nvPr>
            <p:ph type="pic" sz="half" idx="26"/>
          </p:nvPr>
        </p:nvSpPr>
        <p:spPr>
          <a:xfrm>
            <a:off x="7021996" y="337088"/>
            <a:ext cx="1779104" cy="1176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C23A9-D6EB-E2A4-B5A5-11E56457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39DE7A-D339-4492-5370-9FDCA68265F9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4794882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3" y="1173229"/>
            <a:ext cx="3999634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ADC9A5C-F38A-A512-B866-C7E4F21F95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3B15A-431C-D230-5272-2C5C9C72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1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68A017-AE56-631C-0CD2-78CBC7F5E151}"/>
              </a:ext>
            </a:extLst>
          </p:cNvPr>
          <p:cNvSpPr>
            <a:spLocks noGrp="1"/>
          </p:cNvSpPr>
          <p:nvPr>
            <p:ph type="pic" sz="half" idx="27"/>
          </p:nvPr>
        </p:nvSpPr>
        <p:spPr>
          <a:xfrm>
            <a:off x="441544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1F5D567-2815-BBB5-B9D4-CAE2BCF745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982F-8011-78E5-F9BC-9A165243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3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38644E-A44C-8B05-CB97-9833E7E39586}"/>
              </a:ext>
            </a:extLst>
          </p:cNvPr>
          <p:cNvSpPr>
            <a:spLocks noGrp="1"/>
          </p:cNvSpPr>
          <p:nvPr>
            <p:ph type="pic" sz="half" idx="28"/>
          </p:nvPr>
        </p:nvSpPr>
        <p:spPr>
          <a:xfrm>
            <a:off x="3333831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53E83DB-F959-D9D9-11A9-7FF98BF3F33D}"/>
              </a:ext>
            </a:extLst>
          </p:cNvPr>
          <p:cNvSpPr>
            <a:spLocks noGrp="1"/>
          </p:cNvSpPr>
          <p:nvPr>
            <p:ph type="pic" sz="half" idx="29"/>
          </p:nvPr>
        </p:nvSpPr>
        <p:spPr>
          <a:xfrm>
            <a:off x="6226118" y="1173229"/>
            <a:ext cx="2584922" cy="314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9" rIns="91439"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D0D9F79-D490-FC7F-0A72-7A56FE035D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079" y="1173229"/>
            <a:ext cx="2584922" cy="3141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2C40"/>
                </a:solidFill>
              </a:defRPr>
            </a:lvl1pPr>
            <a:lvl2pPr marL="342900" indent="0">
              <a:buFontTx/>
              <a:buNone/>
              <a:defRPr sz="1200">
                <a:solidFill>
                  <a:srgbClr val="002C40"/>
                </a:solidFill>
              </a:defRPr>
            </a:lvl2pPr>
            <a:lvl3pPr marL="685800" indent="0">
              <a:buFontTx/>
              <a:buNone/>
              <a:defRPr sz="1200">
                <a:solidFill>
                  <a:srgbClr val="002C40"/>
                </a:solidFill>
              </a:defRPr>
            </a:lvl3pPr>
            <a:lvl4pPr marL="1028700" indent="0">
              <a:buFontTx/>
              <a:buNone/>
              <a:defRPr sz="1200">
                <a:solidFill>
                  <a:srgbClr val="002C40"/>
                </a:solidFill>
              </a:defRPr>
            </a:lvl4pPr>
            <a:lvl5pPr marL="1371600" indent="0">
              <a:buFontTx/>
              <a:buNone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CCB2441-D5ED-C8C3-27CF-8CE230E56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66DAF-B1BD-DB8A-6FC6-C3FFA37A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2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30C8DF1B-BED8-5EF5-28CD-191398D157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35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909D95-D747-EA3F-5129-350785DDF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404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924D7F17-85C5-1429-5809-9A0F7EEA59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72140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4811FC9C-220E-B6DD-09F7-91B3BA25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49108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B2977493-C593-41B8-FC35-4A33F7D7B08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9844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D05E36D6-60BE-65FC-3D4F-DA2B4D7EF7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6812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6416E088-5E41-146B-C423-5AB7AE1933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7549" y="1012566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438AD64-10BB-2086-E565-1C35471D4C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64517" y="2119325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F28A1521-12ED-2549-78C7-6535EDCDA5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4435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C6511347-9044-FC77-8E2D-AC7A1CBA2E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404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131003BE-895B-DAD4-02F7-9BC186C1848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072140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080919C4-024D-DD32-CDD4-F94AF9C0FD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49108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AB86129E-E979-E9C3-5BA7-6C4DA4920F6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79844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E35934EE-698D-F736-E877-F99535AFF5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6812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5CDD14EC-46FA-09EA-6D54-2DBA12CF9A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87549" y="2821174"/>
            <a:ext cx="993438" cy="994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rgbClr val="5E4E9D"/>
            </a:solidFill>
          </a:ln>
          <a:effectLst>
            <a:softEdge rad="0"/>
          </a:effectLst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2164AA2-23F1-C1F6-6A97-C781085D9A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4517" y="3927934"/>
            <a:ext cx="1832967" cy="545481"/>
          </a:xfrm>
          <a:prstGeom prst="rect">
            <a:avLst/>
          </a:prstGeom>
        </p:spPr>
        <p:txBody>
          <a:bodyPr/>
          <a:lstStyle>
            <a:lvl1pPr marL="14288" indent="0" algn="ctr">
              <a:lnSpc>
                <a:spcPct val="100000"/>
              </a:lnSpc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rgbClr val="002C40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300"/>
              </a:spcBef>
              <a:buNone/>
              <a:tabLst/>
              <a:defRPr sz="750">
                <a:solidFill>
                  <a:srgbClr val="002C40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Title/Role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B881BA0F-5C75-0715-9D31-4BB60D28E8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4F5B7-B2F9-04A0-E30B-04F54AC9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481DB3D-E496-6FC0-179C-EAC656C87F4D}"/>
              </a:ext>
            </a:extLst>
          </p:cNvPr>
          <p:cNvSpPr>
            <a:spLocks noGrp="1"/>
          </p:cNvSpPr>
          <p:nvPr>
            <p:ph type="media" sz="quarter" idx="27"/>
          </p:nvPr>
        </p:nvSpPr>
        <p:spPr>
          <a:xfrm>
            <a:off x="1725771" y="1173229"/>
            <a:ext cx="5859065" cy="3205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5A8AB98-A138-791E-429C-0472AD9471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1EB7-852E-EBD9-8DED-B8EC39CD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79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6391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subTitle" idx="1"/>
          </p:nvPr>
        </p:nvSpPr>
        <p:spPr>
          <a:xfrm>
            <a:off x="1667238" y="181272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4" name="Google Shape;524;p23"/>
          <p:cNvSpPr txBox="1">
            <a:spLocks noGrp="1"/>
          </p:cNvSpPr>
          <p:nvPr>
            <p:ph type="title" idx="2"/>
          </p:nvPr>
        </p:nvSpPr>
        <p:spPr>
          <a:xfrm>
            <a:off x="1667238" y="133540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5" name="Google Shape;525;p23"/>
          <p:cNvSpPr txBox="1">
            <a:spLocks noGrp="1"/>
          </p:cNvSpPr>
          <p:nvPr>
            <p:ph type="subTitle" idx="3"/>
          </p:nvPr>
        </p:nvSpPr>
        <p:spPr>
          <a:xfrm>
            <a:off x="1667238" y="360117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4"/>
          </p:nvPr>
        </p:nvSpPr>
        <p:spPr>
          <a:xfrm>
            <a:off x="1667238" y="312385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5"/>
          </p:nvPr>
        </p:nvSpPr>
        <p:spPr>
          <a:xfrm>
            <a:off x="5374963" y="3601175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6"/>
          </p:nvPr>
        </p:nvSpPr>
        <p:spPr>
          <a:xfrm>
            <a:off x="5374963" y="312385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7"/>
          </p:nvPr>
        </p:nvSpPr>
        <p:spPr>
          <a:xfrm>
            <a:off x="5374963" y="1812713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8"/>
          </p:nvPr>
        </p:nvSpPr>
        <p:spPr>
          <a:xfrm>
            <a:off x="5374963" y="1335388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78943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1"/>
          </p:nvPr>
        </p:nvSpPr>
        <p:spPr>
          <a:xfrm>
            <a:off x="8342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4" name="Google Shape;484;p21"/>
          <p:cNvSpPr txBox="1">
            <a:spLocks noGrp="1"/>
          </p:cNvSpPr>
          <p:nvPr>
            <p:ph type="title" idx="2"/>
          </p:nvPr>
        </p:nvSpPr>
        <p:spPr>
          <a:xfrm>
            <a:off x="8342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5" name="Google Shape;485;p21"/>
          <p:cNvSpPr txBox="1">
            <a:spLocks noGrp="1"/>
          </p:cNvSpPr>
          <p:nvPr>
            <p:ph type="subTitle" idx="3"/>
          </p:nvPr>
        </p:nvSpPr>
        <p:spPr>
          <a:xfrm>
            <a:off x="3521095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title" idx="4"/>
          </p:nvPr>
        </p:nvSpPr>
        <p:spPr>
          <a:xfrm>
            <a:off x="3521095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subTitle" idx="5"/>
          </p:nvPr>
        </p:nvSpPr>
        <p:spPr>
          <a:xfrm>
            <a:off x="62079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 idx="6"/>
          </p:nvPr>
        </p:nvSpPr>
        <p:spPr>
          <a:xfrm>
            <a:off x="62079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4205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78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703780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7612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9783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4017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9524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276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1556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3899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5644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5" y="1173228"/>
            <a:ext cx="8398565" cy="3149401"/>
          </a:xfrm>
          <a:prstGeom prst="rect">
            <a:avLst/>
          </a:prstGeom>
        </p:spPr>
        <p:txBody>
          <a:bodyPr/>
          <a:lstStyle>
            <a:lvl1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23628-EF82-99A6-4273-8A7202CC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748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3178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9093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075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02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197567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586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med"/>
  <p:txStyles>
    <p:titleStyle>
      <a:lvl1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685800" rtl="0" eaLnBrk="1" latinLnBrk="0" hangingPunct="1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1A242E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1pPr>
      <a:lvl2pPr marL="54292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2pPr>
      <a:lvl3pPr marL="925829" marR="0" indent="-240029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3pPr>
      <a:lvl4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4pPr>
      <a:lvl5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5pPr>
      <a:lvl6pPr marL="19812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6pPr>
      <a:lvl7pPr marL="23241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7pPr>
      <a:lvl8pPr marL="26670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8pPr>
      <a:lvl9pPr marL="30099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1A242E"/>
          </a:solidFill>
          <a:uFillTx/>
          <a:latin typeface="+mj-lt"/>
          <a:ea typeface="+mj-ea"/>
          <a:cs typeface="+mj-cs"/>
          <a:sym typeface="Open Sans"/>
        </a:defRPr>
      </a:lvl9pPr>
    </p:bodyStyle>
    <p:otherStyle>
      <a:lvl1pPr marL="0" marR="0" indent="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just" defTabSz="3429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42296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293308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64" r:id="rId20"/>
    <p:sldLayoutId id="2147483765" r:id="rId21"/>
    <p:sldLayoutId id="2147483766" r:id="rId2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552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78866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95218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3000">
              <a:srgbClr val="ECF6FD">
                <a:alpha val="75761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C86D1-E516-739B-AE6A-7F958F399071}"/>
              </a:ext>
            </a:extLst>
          </p:cNvPr>
          <p:cNvGrpSpPr/>
          <p:nvPr/>
        </p:nvGrpSpPr>
        <p:grpSpPr>
          <a:xfrm>
            <a:off x="747736" y="4422926"/>
            <a:ext cx="3015916" cy="401172"/>
            <a:chOff x="962072" y="5863088"/>
            <a:chExt cx="6142252" cy="817031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77CB5AD-C0F3-A071-675E-165D87707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767" y="6046436"/>
              <a:ext cx="3732557" cy="50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Early registration for the 2024 ICSA Applied Statistics Symposium is ...">
              <a:extLst>
                <a:ext uri="{FF2B5EF4-FFF2-40B4-BE49-F238E27FC236}">
                  <a16:creationId xmlns:a16="http://schemas.microsoft.com/office/drawing/2014/main" id="{72B67F46-16BE-31A8-59AE-6D35C7F3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72" y="5863088"/>
              <a:ext cx="2535273" cy="8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E12FC-A137-413C-595A-1C933581D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48" y="519989"/>
            <a:ext cx="2887362" cy="2349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EC1D617-0A0F-62CC-079A-5013813ED31B}"/>
              </a:ext>
            </a:extLst>
          </p:cNvPr>
          <p:cNvGrpSpPr/>
          <p:nvPr/>
        </p:nvGrpSpPr>
        <p:grpSpPr>
          <a:xfrm>
            <a:off x="1485899" y="1564486"/>
            <a:ext cx="7658101" cy="1306666"/>
            <a:chOff x="6235615" y="2241858"/>
            <a:chExt cx="6769904" cy="393891"/>
          </a:xfrm>
        </p:grpSpPr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5118F9C5-5FB0-042B-503A-DBD1C7A2848C}"/>
                </a:ext>
              </a:extLst>
            </p:cNvPr>
            <p:cNvSpPr txBox="1"/>
            <p:nvPr/>
          </p:nvSpPr>
          <p:spPr>
            <a:xfrm>
              <a:off x="6235615" y="2305129"/>
              <a:ext cx="6769904" cy="3306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rIns="34289" anchor="b">
              <a:spAutoFit/>
            </a:bodyPr>
            <a:lstStyle>
              <a:lvl1pPr>
                <a:lnSpc>
                  <a:spcPct val="60000"/>
                </a:lnSpc>
                <a:defRPr sz="5600" cap="all" spc="-148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marL="0" marR="0" lvl="0" indent="0" algn="l" defTabSz="342900" rtl="0" eaLnBrk="1" fontAlgn="auto" latinLnBrk="0" hangingPunct="0">
                <a:lnSpc>
                  <a:spcPts val="26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D5137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Sole Survivors: </a:t>
              </a:r>
            </a:p>
            <a:p>
              <a:pPr marL="0" marR="0" lvl="0" indent="0" algn="l" defTabSz="342900" rtl="0" eaLnBrk="1" fontAlgn="auto" latinLnBrk="0" hangingPunct="0">
                <a:lnSpc>
                  <a:spcPts val="26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D513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lack"/>
              </a:endParaRPr>
            </a:p>
            <a:p>
              <a:pPr marL="0" marR="0" lvl="0" indent="0" algn="l" defTabSz="342900" rtl="0" eaLnBrk="1" fontAlgn="auto" latinLnBrk="0" hangingPunct="0">
                <a:lnSpc>
                  <a:spcPts val="26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D5137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A Biomedical Engineering Project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788FA-039F-1E21-331A-669D4420341D}"/>
                </a:ext>
              </a:extLst>
            </p:cNvPr>
            <p:cNvSpPr txBox="1"/>
            <p:nvPr/>
          </p:nvSpPr>
          <p:spPr>
            <a:xfrm>
              <a:off x="7760156" y="2241858"/>
              <a:ext cx="61273" cy="5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marL="0" marR="0" lvl="0" indent="0" algn="l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9F9F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6183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F2240-67C5-4B53-43FE-188584415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DF456A-835E-BE71-DEF0-73A351A1A7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Kinetic Energy Review</a:t>
            </a:r>
          </a:p>
        </p:txBody>
      </p:sp>
      <p:sp>
        <p:nvSpPr>
          <p:cNvPr id="2" name="Google Shape;98;g3826e397da8_1_74">
            <a:extLst>
              <a:ext uri="{FF2B5EF4-FFF2-40B4-BE49-F238E27FC236}">
                <a16:creationId xmlns:a16="http://schemas.microsoft.com/office/drawing/2014/main" id="{951D9304-E3F5-8159-CEAA-523C65A88B71}"/>
              </a:ext>
            </a:extLst>
          </p:cNvPr>
          <p:cNvSpPr txBox="1">
            <a:spLocks/>
          </p:cNvSpPr>
          <p:nvPr/>
        </p:nvSpPr>
        <p:spPr>
          <a:xfrm>
            <a:off x="311700" y="829015"/>
            <a:ext cx="5630700" cy="4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endParaRPr lang="en-US"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Formula:</a:t>
            </a:r>
          </a:p>
          <a:p>
            <a:pPr algn="ctr"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KE = ½ m v²</a:t>
            </a:r>
          </a:p>
          <a:p>
            <a:pPr algn="ctr"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(m = mass, v = speed)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The faster something moves, or the heavier it is, the more kinetic energy it has. That’s why a bowling ball rolling fast is harder to stop than a tennis ball at the same speed.</a:t>
            </a:r>
          </a:p>
          <a:p>
            <a:pPr marL="457200"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For example:</a:t>
            </a:r>
          </a:p>
          <a:p>
            <a:pPr marL="457200"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Mass of object = 2 kg, Speed = 1 m/s </a:t>
            </a:r>
          </a:p>
          <a:p>
            <a:pPr marL="457200"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KE = ½ × 2 × (1²) = 1 Joule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When we drop weights from different heights, we’re changing how much kinetic energy they have when they hit the orthotic. 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That’s why the force on the orthotic is different depending on the height of the drop.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00;g3826e397da8_1_74">
            <a:extLst>
              <a:ext uri="{FF2B5EF4-FFF2-40B4-BE49-F238E27FC236}">
                <a16:creationId xmlns:a16="http://schemas.microsoft.com/office/drawing/2014/main" id="{36FBD71A-BA80-EC3E-D980-D698B2D0A75D}"/>
              </a:ext>
            </a:extLst>
          </p:cNvPr>
          <p:cNvSpPr txBox="1"/>
          <p:nvPr/>
        </p:nvSpPr>
        <p:spPr>
          <a:xfrm>
            <a:off x="6040800" y="3834215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Infographic explaining that a bike going over a hill gains potential energy as it goes up and kinetic energy as it goes down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Google Shape;101;g3826e397da8_1_74" descr="Potential and kinetic energy diagram (Provided by Getty Images)">
            <a:extLst>
              <a:ext uri="{FF2B5EF4-FFF2-40B4-BE49-F238E27FC236}">
                <a16:creationId xmlns:a16="http://schemas.microsoft.com/office/drawing/2014/main" id="{6E51D9D4-6AC1-3ED6-86A6-6F876374C6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0802" y="993590"/>
            <a:ext cx="2791501" cy="273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6534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D869B-63E2-9D97-396D-29A160CB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201E89-514B-EDA8-21F2-44C82EB64A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Graphing Your Data</a:t>
            </a:r>
          </a:p>
        </p:txBody>
      </p:sp>
      <p:sp>
        <p:nvSpPr>
          <p:cNvPr id="3" name="Google Shape;106;g3826e397da8_1_134">
            <a:extLst>
              <a:ext uri="{FF2B5EF4-FFF2-40B4-BE49-F238E27FC236}">
                <a16:creationId xmlns:a16="http://schemas.microsoft.com/office/drawing/2014/main" id="{9EB75B02-D861-372D-E5D2-6F0BD313F50C}"/>
              </a:ext>
            </a:extLst>
          </p:cNvPr>
          <p:cNvSpPr txBox="1">
            <a:spLocks/>
          </p:cNvSpPr>
          <p:nvPr/>
        </p:nvSpPr>
        <p:spPr>
          <a:xfrm>
            <a:off x="402535" y="864641"/>
            <a:ext cx="57291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What to compare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With vs. without your orthotic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Drop height vs. impact depth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How much energy the orthotic stops from reaching the dough</a:t>
            </a: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Graphing Focus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Look for trends or patterns.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Use your graph to explain whether your design worked.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Include error bars if you’ve learned how.</a:t>
            </a: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108;g3826e397da8_1_134">
            <a:extLst>
              <a:ext uri="{FF2B5EF4-FFF2-40B4-BE49-F238E27FC236}">
                <a16:creationId xmlns:a16="http://schemas.microsoft.com/office/drawing/2014/main" id="{5D40F892-0512-7DC8-539D-8C7EBDAE9046}"/>
              </a:ext>
            </a:extLst>
          </p:cNvPr>
          <p:cNvSpPr txBox="1"/>
          <p:nvPr/>
        </p:nvSpPr>
        <p:spPr>
          <a:xfrm>
            <a:off x="6131635" y="3869841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Graph with indent depth on Y axis and drop height on X axis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109;g3826e397da8_1_134" title="Sole Survivor Student Worksheet.png">
            <a:extLst>
              <a:ext uri="{FF2B5EF4-FFF2-40B4-BE49-F238E27FC236}">
                <a16:creationId xmlns:a16="http://schemas.microsoft.com/office/drawing/2014/main" id="{54FD3F33-3174-FA5E-572C-E236B4296A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820" t="9714" r="20846"/>
          <a:stretch/>
        </p:blipFill>
        <p:spPr>
          <a:xfrm>
            <a:off x="6131635" y="1029216"/>
            <a:ext cx="2791499" cy="2878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8214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83765-C51B-C536-8494-BBBFA82E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253C02-21CC-12B6-1502-1EC455CA42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6" name="Google Shape;123;g3826e397da8_1_194">
            <a:extLst>
              <a:ext uri="{FF2B5EF4-FFF2-40B4-BE49-F238E27FC236}">
                <a16:creationId xmlns:a16="http://schemas.microsoft.com/office/drawing/2014/main" id="{CCFAA519-1A56-8614-527E-E45E7AE4A3EE}"/>
              </a:ext>
            </a:extLst>
          </p:cNvPr>
          <p:cNvSpPr txBox="1"/>
          <p:nvPr/>
        </p:nvSpPr>
        <p:spPr>
          <a:xfrm>
            <a:off x="5102663" y="28350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World Map in black and white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121;g3826e397da8_1_194">
            <a:extLst>
              <a:ext uri="{FF2B5EF4-FFF2-40B4-BE49-F238E27FC236}">
                <a16:creationId xmlns:a16="http://schemas.microsoft.com/office/drawing/2014/main" id="{EF5311B7-0E17-1126-10DD-FA98635E537F}"/>
              </a:ext>
            </a:extLst>
          </p:cNvPr>
          <p:cNvSpPr txBox="1">
            <a:spLocks/>
          </p:cNvSpPr>
          <p:nvPr/>
        </p:nvSpPr>
        <p:spPr>
          <a:xfrm>
            <a:off x="342900" y="928708"/>
            <a:ext cx="85206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Current Impact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40% fewer foot ulcers -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60% more patients using their orthotics -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Saves about $4,000 per patient -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i="1" dirty="0">
                <a:latin typeface="Open Sans"/>
                <a:ea typeface="Open Sans"/>
                <a:cs typeface="Open Sans"/>
                <a:sym typeface="Open Sans"/>
              </a:rPr>
              <a:t>Source: NIH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Future Ideas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3D-printed custom insoles -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Smart pressure sensors -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New, high-tech materials -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i="1" dirty="0">
                <a:latin typeface="Open Sans"/>
                <a:ea typeface="Open Sans"/>
                <a:cs typeface="Open Sans"/>
                <a:sym typeface="Open Sans"/>
              </a:rPr>
              <a:t>Source: NIH</a:t>
            </a:r>
          </a:p>
          <a:p>
            <a:pPr>
              <a:lnSpc>
                <a:spcPct val="115000"/>
              </a:lnSpc>
              <a:buSzPts val="2800"/>
            </a:pPr>
            <a:endParaRPr lang="en-US" i="1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Career Options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Manufacturing Assembler: Build medical supplies in a factory - no education needed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Advanced Manufacturing Machinist: Produce supplies with a machine - trade school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Manufacturing Engineer: Design medical products - college degree needed 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22;g3826e397da8_1_194" descr="Abstract world map isolated on white background, flat earth (Provided by Getty Images)">
            <a:extLst>
              <a:ext uri="{FF2B5EF4-FFF2-40B4-BE49-F238E27FC236}">
                <a16:creationId xmlns:a16="http://schemas.microsoft.com/office/drawing/2014/main" id="{6F7EC3DD-BFA2-6F06-4EAD-3EBACE324D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2663" y="1419449"/>
            <a:ext cx="3309123" cy="206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3;g3826e397da8_1_194">
            <a:extLst>
              <a:ext uri="{FF2B5EF4-FFF2-40B4-BE49-F238E27FC236}">
                <a16:creationId xmlns:a16="http://schemas.microsoft.com/office/drawing/2014/main" id="{C9481094-F3F3-EF34-F334-5D0A686085CE}"/>
              </a:ext>
            </a:extLst>
          </p:cNvPr>
          <p:cNvSpPr txBox="1"/>
          <p:nvPr/>
        </p:nvSpPr>
        <p:spPr>
          <a:xfrm>
            <a:off x="5361475" y="3648249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World Map in black and white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529568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5E239-7349-8482-7036-760C4CF0F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6;g3833a4b47de_0_30">
            <a:extLst>
              <a:ext uri="{FF2B5EF4-FFF2-40B4-BE49-F238E27FC236}">
                <a16:creationId xmlns:a16="http://schemas.microsoft.com/office/drawing/2014/main" id="{7A96E9F4-2DE2-F6A7-005A-4D63488AC097}"/>
              </a:ext>
            </a:extLst>
          </p:cNvPr>
          <p:cNvSpPr txBox="1"/>
          <p:nvPr/>
        </p:nvSpPr>
        <p:spPr>
          <a:xfrm>
            <a:off x="311550" y="1157516"/>
            <a:ext cx="26727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800" tIns="234800" rIns="234800" bIns="2348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  <a:tabLst/>
              <a:defRPr/>
            </a:pPr>
            <a:r>
              <a:rPr kumimoji="0" lang="en" sz="20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Making things that people use every day! Like cars, phones, shoes, medical equipment</a:t>
            </a:r>
            <a:endParaRPr kumimoji="0" sz="202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3AC0A3-29D9-58E1-C60C-BEEC1E4BAA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Doctors are doing this in real hospitals</a:t>
            </a:r>
          </a:p>
        </p:txBody>
      </p:sp>
      <p:sp>
        <p:nvSpPr>
          <p:cNvPr id="15" name="Google Shape;66;g3833a4b47de_0_30">
            <a:extLst>
              <a:ext uri="{FF2B5EF4-FFF2-40B4-BE49-F238E27FC236}">
                <a16:creationId xmlns:a16="http://schemas.microsoft.com/office/drawing/2014/main" id="{A41E490B-7556-B3B8-6858-5729FF7F3C32}"/>
              </a:ext>
            </a:extLst>
          </p:cNvPr>
          <p:cNvSpPr txBox="1"/>
          <p:nvPr/>
        </p:nvSpPr>
        <p:spPr>
          <a:xfrm>
            <a:off x="463950" y="1309916"/>
            <a:ext cx="26727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800" tIns="234800" rIns="234800" bIns="2348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5"/>
              <a:buFont typeface="Arial"/>
              <a:buNone/>
              <a:tabLst/>
              <a:defRPr/>
            </a:pPr>
            <a:endParaRPr kumimoji="0" sz="202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65;p2">
            <a:extLst>
              <a:ext uri="{FF2B5EF4-FFF2-40B4-BE49-F238E27FC236}">
                <a16:creationId xmlns:a16="http://schemas.microsoft.com/office/drawing/2014/main" id="{D1182E95-98F7-B148-FB93-4B191756D311}"/>
              </a:ext>
            </a:extLst>
          </p:cNvPr>
          <p:cNvSpPr txBox="1"/>
          <p:nvPr/>
        </p:nvSpPr>
        <p:spPr>
          <a:xfrm>
            <a:off x="6161699" y="4064350"/>
            <a:ext cx="2914567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 graphic showing a black and white foot pressure scan and another showing an orthotic that has foam density matching the high pressure areas of the scan.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66;p2">
            <a:extLst>
              <a:ext uri="{FF2B5EF4-FFF2-40B4-BE49-F238E27FC236}">
                <a16:creationId xmlns:a16="http://schemas.microsoft.com/office/drawing/2014/main" id="{DB7346B8-DAF8-F545-CEE9-06D7A6E580BB}"/>
              </a:ext>
            </a:extLst>
          </p:cNvPr>
          <p:cNvSpPr txBox="1"/>
          <p:nvPr/>
        </p:nvSpPr>
        <p:spPr>
          <a:xfrm>
            <a:off x="3176250" y="40643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 doctor in a hospital viewing patient results on a computer while a nurse stands by.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67;p2">
            <a:extLst>
              <a:ext uri="{FF2B5EF4-FFF2-40B4-BE49-F238E27FC236}">
                <a16:creationId xmlns:a16="http://schemas.microsoft.com/office/drawing/2014/main" id="{AAEE05CE-DB82-B477-E2BA-4487FC7A8775}"/>
              </a:ext>
            </a:extLst>
          </p:cNvPr>
          <p:cNvSpPr txBox="1"/>
          <p:nvPr/>
        </p:nvSpPr>
        <p:spPr>
          <a:xfrm>
            <a:off x="190800" y="40643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Trio of photos showing a foot with an ulcer, a multi-colored foot pressure scan, and a patient standing on a foot pressure mat.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Google Shape;68;p2" title="Box - Orthotic Scanning (1).png">
            <a:extLst>
              <a:ext uri="{FF2B5EF4-FFF2-40B4-BE49-F238E27FC236}">
                <a16:creationId xmlns:a16="http://schemas.microsoft.com/office/drawing/2014/main" id="{9F1DA67B-597A-79C1-3DDE-FC2D3E798C4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800" y="951138"/>
            <a:ext cx="2650225" cy="30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9;p2" title="patewood.png">
            <a:extLst>
              <a:ext uri="{FF2B5EF4-FFF2-40B4-BE49-F238E27FC236}">
                <a16:creationId xmlns:a16="http://schemas.microsoft.com/office/drawing/2014/main" id="{A1D9B8C9-812F-EE80-6520-BBBEAF83DC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153" y="888537"/>
            <a:ext cx="2377700" cy="31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2" title="Box - Patent for 3D Orthotic (1).png">
            <a:extLst>
              <a:ext uri="{FF2B5EF4-FFF2-40B4-BE49-F238E27FC236}">
                <a16:creationId xmlns:a16="http://schemas.microsoft.com/office/drawing/2014/main" id="{A2D6B533-F521-79F4-E295-BDCDF3616C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8969"/>
          <a:stretch/>
        </p:blipFill>
        <p:spPr>
          <a:xfrm>
            <a:off x="6232337" y="888525"/>
            <a:ext cx="2650224" cy="319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109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E15BFA-D1E0-1E40-A03B-0B5F70295D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Understanding the Medical Impacts</a:t>
            </a:r>
          </a:p>
        </p:txBody>
      </p:sp>
      <p:sp>
        <p:nvSpPr>
          <p:cNvPr id="8" name="Google Shape;75;g3826e397da8_1_0">
            <a:extLst>
              <a:ext uri="{FF2B5EF4-FFF2-40B4-BE49-F238E27FC236}">
                <a16:creationId xmlns:a16="http://schemas.microsoft.com/office/drawing/2014/main" id="{61227561-320F-87DD-8B3D-9D078A8262E5}"/>
              </a:ext>
            </a:extLst>
          </p:cNvPr>
          <p:cNvSpPr txBox="1">
            <a:spLocks/>
          </p:cNvSpPr>
          <p:nvPr/>
        </p:nvSpPr>
        <p:spPr>
          <a:xfrm>
            <a:off x="402535" y="715075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endParaRPr lang="en-US"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5000"/>
              </a:lnSpc>
              <a:buSzPts val="2800"/>
            </a:pPr>
            <a:r>
              <a:rPr lang="en-US" b="1" u="sng" dirty="0">
                <a:latin typeface="Open Sans"/>
                <a:ea typeface="Open Sans"/>
                <a:cs typeface="Open Sans"/>
                <a:sym typeface="Open Sans"/>
              </a:rPr>
              <a:t>Did you know that people with serious foot ulcers have about a 30% chance of not surviving five years, which is about the same rate as many common cancers? - </a:t>
            </a:r>
            <a:r>
              <a:rPr lang="en-US" i="1" dirty="0">
                <a:latin typeface="Open Sans"/>
                <a:ea typeface="Open Sans"/>
                <a:cs typeface="Open Sans"/>
                <a:sym typeface="Open Sans"/>
              </a:rPr>
              <a:t>NIH.gov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Each year, more than 100,000 people in the U.S. need serious foot treatment like surgery or special boots because of complications such as diabetes. - </a:t>
            </a:r>
            <a:r>
              <a:rPr lang="en-US" i="1" dirty="0">
                <a:latin typeface="Open Sans"/>
                <a:ea typeface="Open Sans"/>
                <a:cs typeface="Open Sans"/>
                <a:sym typeface="Open Sans"/>
              </a:rPr>
              <a:t>The Guardian</a:t>
            </a:r>
          </a:p>
          <a:p>
            <a:pPr>
              <a:lnSpc>
                <a:spcPct val="115000"/>
              </a:lnSpc>
              <a:buSzPts val="2800"/>
            </a:pPr>
            <a:endParaRPr lang="en-US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177800" indent="-177800"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4 to 6 out of every 10 patients don’t wear their special medical boots as often as they should.                   </a:t>
            </a:r>
            <a:r>
              <a:rPr lang="en-US" i="1" dirty="0">
                <a:latin typeface="Open Sans"/>
                <a:ea typeface="Open Sans"/>
                <a:cs typeface="Open Sans"/>
                <a:sym typeface="Open Sans"/>
              </a:rPr>
              <a:t>-  NIH.gov</a:t>
            </a:r>
          </a:p>
          <a:p>
            <a:pPr>
              <a:lnSpc>
                <a:spcPct val="115000"/>
              </a:lnSpc>
              <a:buSzPts val="2800"/>
            </a:pPr>
            <a:endParaRPr lang="en-US" i="1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If the boots or inserts don’t feel good, patients often stop using them, and their foot injuries don’t heal properly. - </a:t>
            </a:r>
            <a:r>
              <a:rPr lang="en-US" i="1" dirty="0">
                <a:latin typeface="Open Sans"/>
                <a:ea typeface="Open Sans"/>
                <a:cs typeface="Open Sans"/>
                <a:sym typeface="Open Sans"/>
              </a:rPr>
              <a:t>Milford Podiatry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09472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B1341-3570-F4D0-9FB9-B1DCBA03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BE7359-218B-5802-4E50-F977FFDEC2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Parts of the Foot</a:t>
            </a:r>
          </a:p>
        </p:txBody>
      </p:sp>
      <p:sp>
        <p:nvSpPr>
          <p:cNvPr id="2" name="Google Shape;766;p33">
            <a:extLst>
              <a:ext uri="{FF2B5EF4-FFF2-40B4-BE49-F238E27FC236}">
                <a16:creationId xmlns:a16="http://schemas.microsoft.com/office/drawing/2014/main" id="{BE669A00-38F5-6FD9-34E5-0144283B2BAB}"/>
              </a:ext>
            </a:extLst>
          </p:cNvPr>
          <p:cNvSpPr/>
          <p:nvPr/>
        </p:nvSpPr>
        <p:spPr>
          <a:xfrm>
            <a:off x="3382200" y="1807737"/>
            <a:ext cx="2379600" cy="2379600"/>
          </a:xfrm>
          <a:prstGeom prst="ellipse">
            <a:avLst/>
          </a:prstGeom>
          <a:solidFill>
            <a:srgbClr val="FF9D6C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oogle Shape;767;p33">
            <a:extLst>
              <a:ext uri="{FF2B5EF4-FFF2-40B4-BE49-F238E27FC236}">
                <a16:creationId xmlns:a16="http://schemas.microsoft.com/office/drawing/2014/main" id="{9DF25989-F129-D316-C64F-5843DC435950}"/>
              </a:ext>
            </a:extLst>
          </p:cNvPr>
          <p:cNvGrpSpPr/>
          <p:nvPr/>
        </p:nvGrpSpPr>
        <p:grpSpPr>
          <a:xfrm>
            <a:off x="4075989" y="1723563"/>
            <a:ext cx="992022" cy="2547936"/>
            <a:chOff x="5699550" y="1503975"/>
            <a:chExt cx="992022" cy="2547936"/>
          </a:xfrm>
        </p:grpSpPr>
        <p:sp>
          <p:nvSpPr>
            <p:cNvPr id="4" name="Google Shape;768;p33">
              <a:extLst>
                <a:ext uri="{FF2B5EF4-FFF2-40B4-BE49-F238E27FC236}">
                  <a16:creationId xmlns:a16="http://schemas.microsoft.com/office/drawing/2014/main" id="{3686EF5E-8B4E-E4E2-5419-8BB8E390867C}"/>
                </a:ext>
              </a:extLst>
            </p:cNvPr>
            <p:cNvSpPr/>
            <p:nvPr/>
          </p:nvSpPr>
          <p:spPr>
            <a:xfrm>
              <a:off x="5715011" y="1998364"/>
              <a:ext cx="149885" cy="382444"/>
            </a:xfrm>
            <a:custGeom>
              <a:avLst/>
              <a:gdLst/>
              <a:ahLst/>
              <a:cxnLst/>
              <a:rect l="l" t="t" r="r" b="b"/>
              <a:pathLst>
                <a:path w="2540" h="6481" extrusionOk="0">
                  <a:moveTo>
                    <a:pt x="2452" y="1"/>
                  </a:moveTo>
                  <a:lnTo>
                    <a:pt x="118" y="585"/>
                  </a:lnTo>
                  <a:lnTo>
                    <a:pt x="1" y="6480"/>
                  </a:lnTo>
                  <a:lnTo>
                    <a:pt x="2540" y="3007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769;p33">
              <a:extLst>
                <a:ext uri="{FF2B5EF4-FFF2-40B4-BE49-F238E27FC236}">
                  <a16:creationId xmlns:a16="http://schemas.microsoft.com/office/drawing/2014/main" id="{5DD7840D-6781-48EB-DDE3-5F280262EC02}"/>
                </a:ext>
              </a:extLst>
            </p:cNvPr>
            <p:cNvSpPr/>
            <p:nvPr/>
          </p:nvSpPr>
          <p:spPr>
            <a:xfrm>
              <a:off x="5832147" y="1841691"/>
              <a:ext cx="192963" cy="363443"/>
            </a:xfrm>
            <a:custGeom>
              <a:avLst/>
              <a:gdLst/>
              <a:ahLst/>
              <a:cxnLst/>
              <a:rect l="l" t="t" r="r" b="b"/>
              <a:pathLst>
                <a:path w="3270" h="6159" extrusionOk="0">
                  <a:moveTo>
                    <a:pt x="2685" y="0"/>
                  </a:moveTo>
                  <a:lnTo>
                    <a:pt x="0" y="1459"/>
                  </a:lnTo>
                  <a:lnTo>
                    <a:pt x="555" y="6158"/>
                  </a:lnTo>
                  <a:lnTo>
                    <a:pt x="3269" y="3035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770;p33">
              <a:extLst>
                <a:ext uri="{FF2B5EF4-FFF2-40B4-BE49-F238E27FC236}">
                  <a16:creationId xmlns:a16="http://schemas.microsoft.com/office/drawing/2014/main" id="{4A5380B3-3145-C463-E909-D2CEDF8E83E2}"/>
                </a:ext>
              </a:extLst>
            </p:cNvPr>
            <p:cNvSpPr/>
            <p:nvPr/>
          </p:nvSpPr>
          <p:spPr>
            <a:xfrm>
              <a:off x="5983685" y="1762440"/>
              <a:ext cx="196385" cy="370347"/>
            </a:xfrm>
            <a:custGeom>
              <a:avLst/>
              <a:gdLst/>
              <a:ahLst/>
              <a:cxnLst/>
              <a:rect l="l" t="t" r="r" b="b"/>
              <a:pathLst>
                <a:path w="3328" h="6276" extrusionOk="0">
                  <a:moveTo>
                    <a:pt x="2686" y="1"/>
                  </a:moveTo>
                  <a:lnTo>
                    <a:pt x="1" y="1255"/>
                  </a:lnTo>
                  <a:lnTo>
                    <a:pt x="234" y="6275"/>
                  </a:lnTo>
                  <a:lnTo>
                    <a:pt x="3328" y="3386"/>
                  </a:lnTo>
                  <a:lnTo>
                    <a:pt x="2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771;p33">
              <a:extLst>
                <a:ext uri="{FF2B5EF4-FFF2-40B4-BE49-F238E27FC236}">
                  <a16:creationId xmlns:a16="http://schemas.microsoft.com/office/drawing/2014/main" id="{7CF68DE2-EC30-4E80-983A-0543E023A0DA}"/>
                </a:ext>
              </a:extLst>
            </p:cNvPr>
            <p:cNvSpPr/>
            <p:nvPr/>
          </p:nvSpPr>
          <p:spPr>
            <a:xfrm>
              <a:off x="6116282" y="1705613"/>
              <a:ext cx="222232" cy="351405"/>
            </a:xfrm>
            <a:custGeom>
              <a:avLst/>
              <a:gdLst/>
              <a:ahLst/>
              <a:cxnLst/>
              <a:rect l="l" t="t" r="r" b="b"/>
              <a:pathLst>
                <a:path w="3766" h="5955" extrusionOk="0">
                  <a:moveTo>
                    <a:pt x="3649" y="0"/>
                  </a:moveTo>
                  <a:lnTo>
                    <a:pt x="264" y="263"/>
                  </a:lnTo>
                  <a:lnTo>
                    <a:pt x="1" y="5954"/>
                  </a:lnTo>
                  <a:lnTo>
                    <a:pt x="1" y="5954"/>
                  </a:lnTo>
                  <a:lnTo>
                    <a:pt x="3766" y="3473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72;p33">
              <a:extLst>
                <a:ext uri="{FF2B5EF4-FFF2-40B4-BE49-F238E27FC236}">
                  <a16:creationId xmlns:a16="http://schemas.microsoft.com/office/drawing/2014/main" id="{06CFF5E7-956C-400E-1A5E-B56B84F8945C}"/>
                </a:ext>
              </a:extLst>
            </p:cNvPr>
            <p:cNvSpPr/>
            <p:nvPr/>
          </p:nvSpPr>
          <p:spPr>
            <a:xfrm>
              <a:off x="6305765" y="1709036"/>
              <a:ext cx="351405" cy="385866"/>
            </a:xfrm>
            <a:custGeom>
              <a:avLst/>
              <a:gdLst/>
              <a:ahLst/>
              <a:cxnLst/>
              <a:rect l="l" t="t" r="r" b="b"/>
              <a:pathLst>
                <a:path w="5955" h="6539" extrusionOk="0">
                  <a:moveTo>
                    <a:pt x="1226" y="1"/>
                  </a:moveTo>
                  <a:lnTo>
                    <a:pt x="0" y="6042"/>
                  </a:lnTo>
                  <a:lnTo>
                    <a:pt x="5137" y="6538"/>
                  </a:lnTo>
                  <a:lnTo>
                    <a:pt x="5954" y="1051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73;p33">
              <a:extLst>
                <a:ext uri="{FF2B5EF4-FFF2-40B4-BE49-F238E27FC236}">
                  <a16:creationId xmlns:a16="http://schemas.microsoft.com/office/drawing/2014/main" id="{665480F9-38A2-E6F4-47D0-69D6DAEE027B}"/>
                </a:ext>
              </a:extLst>
            </p:cNvPr>
            <p:cNvSpPr/>
            <p:nvPr/>
          </p:nvSpPr>
          <p:spPr>
            <a:xfrm>
              <a:off x="5699550" y="1865768"/>
              <a:ext cx="923152" cy="2186143"/>
            </a:xfrm>
            <a:custGeom>
              <a:avLst/>
              <a:gdLst/>
              <a:ahLst/>
              <a:cxnLst/>
              <a:rect l="l" t="t" r="r" b="b"/>
              <a:pathLst>
                <a:path w="15644" h="37047" extrusionOk="0">
                  <a:moveTo>
                    <a:pt x="10799" y="1"/>
                  </a:moveTo>
                  <a:cubicBezTo>
                    <a:pt x="10653" y="1"/>
                    <a:pt x="10507" y="1"/>
                    <a:pt x="10361" y="30"/>
                  </a:cubicBezTo>
                  <a:cubicBezTo>
                    <a:pt x="9660" y="88"/>
                    <a:pt x="8814" y="234"/>
                    <a:pt x="7909" y="468"/>
                  </a:cubicBezTo>
                  <a:cubicBezTo>
                    <a:pt x="7676" y="526"/>
                    <a:pt x="7442" y="584"/>
                    <a:pt x="7180" y="672"/>
                  </a:cubicBezTo>
                  <a:cubicBezTo>
                    <a:pt x="6567" y="876"/>
                    <a:pt x="5925" y="1110"/>
                    <a:pt x="5283" y="1460"/>
                  </a:cubicBezTo>
                  <a:cubicBezTo>
                    <a:pt x="5166" y="1518"/>
                    <a:pt x="5049" y="1577"/>
                    <a:pt x="4932" y="1635"/>
                  </a:cubicBezTo>
                  <a:cubicBezTo>
                    <a:pt x="4757" y="1723"/>
                    <a:pt x="4611" y="1810"/>
                    <a:pt x="4465" y="1898"/>
                  </a:cubicBezTo>
                  <a:cubicBezTo>
                    <a:pt x="4174" y="2102"/>
                    <a:pt x="3853" y="2306"/>
                    <a:pt x="3561" y="2540"/>
                  </a:cubicBezTo>
                  <a:cubicBezTo>
                    <a:pt x="3269" y="2773"/>
                    <a:pt x="3006" y="3007"/>
                    <a:pt x="2744" y="3299"/>
                  </a:cubicBezTo>
                  <a:cubicBezTo>
                    <a:pt x="2656" y="3357"/>
                    <a:pt x="2598" y="3445"/>
                    <a:pt x="2539" y="3503"/>
                  </a:cubicBezTo>
                  <a:cubicBezTo>
                    <a:pt x="2423" y="3620"/>
                    <a:pt x="2306" y="3766"/>
                    <a:pt x="2218" y="3882"/>
                  </a:cubicBezTo>
                  <a:lnTo>
                    <a:pt x="2101" y="3999"/>
                  </a:lnTo>
                  <a:cubicBezTo>
                    <a:pt x="1255" y="5108"/>
                    <a:pt x="584" y="6480"/>
                    <a:pt x="263" y="8260"/>
                  </a:cubicBezTo>
                  <a:cubicBezTo>
                    <a:pt x="59" y="9398"/>
                    <a:pt x="0" y="10682"/>
                    <a:pt x="146" y="12171"/>
                  </a:cubicBezTo>
                  <a:cubicBezTo>
                    <a:pt x="701" y="18825"/>
                    <a:pt x="1547" y="27727"/>
                    <a:pt x="2277" y="30820"/>
                  </a:cubicBezTo>
                  <a:cubicBezTo>
                    <a:pt x="2452" y="31492"/>
                    <a:pt x="2627" y="32192"/>
                    <a:pt x="2889" y="32863"/>
                  </a:cubicBezTo>
                  <a:cubicBezTo>
                    <a:pt x="3619" y="35022"/>
                    <a:pt x="4806" y="37047"/>
                    <a:pt x="6528" y="37047"/>
                  </a:cubicBezTo>
                  <a:cubicBezTo>
                    <a:pt x="6599" y="37047"/>
                    <a:pt x="6670" y="37044"/>
                    <a:pt x="6742" y="37037"/>
                  </a:cubicBezTo>
                  <a:cubicBezTo>
                    <a:pt x="10653" y="36628"/>
                    <a:pt x="14213" y="32046"/>
                    <a:pt x="10536" y="24341"/>
                  </a:cubicBezTo>
                  <a:cubicBezTo>
                    <a:pt x="7092" y="17132"/>
                    <a:pt x="13163" y="16841"/>
                    <a:pt x="15060" y="9778"/>
                  </a:cubicBezTo>
                  <a:cubicBezTo>
                    <a:pt x="15381" y="8639"/>
                    <a:pt x="15585" y="7326"/>
                    <a:pt x="15614" y="5809"/>
                  </a:cubicBezTo>
                  <a:cubicBezTo>
                    <a:pt x="15643" y="5079"/>
                    <a:pt x="15585" y="4408"/>
                    <a:pt x="15439" y="3766"/>
                  </a:cubicBezTo>
                  <a:cubicBezTo>
                    <a:pt x="15176" y="2715"/>
                    <a:pt x="14709" y="1810"/>
                    <a:pt x="14009" y="1139"/>
                  </a:cubicBezTo>
                  <a:cubicBezTo>
                    <a:pt x="13455" y="614"/>
                    <a:pt x="12783" y="234"/>
                    <a:pt x="11937" y="88"/>
                  </a:cubicBezTo>
                  <a:cubicBezTo>
                    <a:pt x="11616" y="30"/>
                    <a:pt x="11295" y="1"/>
                    <a:pt x="10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74;p33">
              <a:extLst>
                <a:ext uri="{FF2B5EF4-FFF2-40B4-BE49-F238E27FC236}">
                  <a16:creationId xmlns:a16="http://schemas.microsoft.com/office/drawing/2014/main" id="{013767CC-EC14-C0A3-03B9-1143DE4DF12E}"/>
                </a:ext>
              </a:extLst>
            </p:cNvPr>
            <p:cNvSpPr/>
            <p:nvPr/>
          </p:nvSpPr>
          <p:spPr>
            <a:xfrm>
              <a:off x="6359169" y="1503975"/>
              <a:ext cx="332403" cy="432602"/>
            </a:xfrm>
            <a:custGeom>
              <a:avLst/>
              <a:gdLst/>
              <a:ahLst/>
              <a:cxnLst/>
              <a:rect l="l" t="t" r="r" b="b"/>
              <a:pathLst>
                <a:path w="5633" h="7331" extrusionOk="0">
                  <a:moveTo>
                    <a:pt x="3181" y="1"/>
                  </a:moveTo>
                  <a:cubicBezTo>
                    <a:pt x="1943" y="1"/>
                    <a:pt x="729" y="1360"/>
                    <a:pt x="379" y="3213"/>
                  </a:cubicBezTo>
                  <a:cubicBezTo>
                    <a:pt x="0" y="5227"/>
                    <a:pt x="759" y="7036"/>
                    <a:pt x="2131" y="7299"/>
                  </a:cubicBezTo>
                  <a:cubicBezTo>
                    <a:pt x="2238" y="7320"/>
                    <a:pt x="2345" y="7330"/>
                    <a:pt x="2451" y="7330"/>
                  </a:cubicBezTo>
                  <a:cubicBezTo>
                    <a:pt x="3685" y="7330"/>
                    <a:pt x="4875" y="5971"/>
                    <a:pt x="5224" y="4118"/>
                  </a:cubicBezTo>
                  <a:cubicBezTo>
                    <a:pt x="5633" y="2104"/>
                    <a:pt x="4845" y="265"/>
                    <a:pt x="3502" y="32"/>
                  </a:cubicBezTo>
                  <a:cubicBezTo>
                    <a:pt x="3395" y="11"/>
                    <a:pt x="3288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75;p33">
              <a:extLst>
                <a:ext uri="{FF2B5EF4-FFF2-40B4-BE49-F238E27FC236}">
                  <a16:creationId xmlns:a16="http://schemas.microsoft.com/office/drawing/2014/main" id="{95A3746E-0AF5-BFE5-E8CC-F5AA66A74737}"/>
                </a:ext>
              </a:extLst>
            </p:cNvPr>
            <p:cNvSpPr/>
            <p:nvPr/>
          </p:nvSpPr>
          <p:spPr>
            <a:xfrm>
              <a:off x="6123186" y="1567293"/>
              <a:ext cx="215327" cy="307442"/>
            </a:xfrm>
            <a:custGeom>
              <a:avLst/>
              <a:gdLst/>
              <a:ahLst/>
              <a:cxnLst/>
              <a:rect l="l" t="t" r="r" b="b"/>
              <a:pathLst>
                <a:path w="3649" h="5210" extrusionOk="0">
                  <a:moveTo>
                    <a:pt x="1901" y="1"/>
                  </a:moveTo>
                  <a:cubicBezTo>
                    <a:pt x="998" y="1"/>
                    <a:pt x="228" y="1045"/>
                    <a:pt x="117" y="2432"/>
                  </a:cubicBezTo>
                  <a:cubicBezTo>
                    <a:pt x="1" y="3862"/>
                    <a:pt x="672" y="5117"/>
                    <a:pt x="1635" y="5205"/>
                  </a:cubicBezTo>
                  <a:cubicBezTo>
                    <a:pt x="1671" y="5208"/>
                    <a:pt x="1706" y="5210"/>
                    <a:pt x="1741" y="5210"/>
                  </a:cubicBezTo>
                  <a:cubicBezTo>
                    <a:pt x="2632" y="5210"/>
                    <a:pt x="3420" y="4158"/>
                    <a:pt x="3532" y="2782"/>
                  </a:cubicBezTo>
                  <a:cubicBezTo>
                    <a:pt x="3649" y="1352"/>
                    <a:pt x="2978" y="97"/>
                    <a:pt x="2044" y="10"/>
                  </a:cubicBezTo>
                  <a:cubicBezTo>
                    <a:pt x="1996" y="4"/>
                    <a:pt x="1948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776;p33">
              <a:extLst>
                <a:ext uri="{FF2B5EF4-FFF2-40B4-BE49-F238E27FC236}">
                  <a16:creationId xmlns:a16="http://schemas.microsoft.com/office/drawing/2014/main" id="{F250E72C-D856-D11F-6D0A-02C3F9662699}"/>
                </a:ext>
              </a:extLst>
            </p:cNvPr>
            <p:cNvSpPr/>
            <p:nvPr/>
          </p:nvSpPr>
          <p:spPr>
            <a:xfrm>
              <a:off x="5973359" y="1663716"/>
              <a:ext cx="175732" cy="261001"/>
            </a:xfrm>
            <a:custGeom>
              <a:avLst/>
              <a:gdLst/>
              <a:ahLst/>
              <a:cxnLst/>
              <a:rect l="l" t="t" r="r" b="b"/>
              <a:pathLst>
                <a:path w="2978" h="4423" extrusionOk="0">
                  <a:moveTo>
                    <a:pt x="1565" y="0"/>
                  </a:moveTo>
                  <a:cubicBezTo>
                    <a:pt x="857" y="0"/>
                    <a:pt x="227" y="897"/>
                    <a:pt x="117" y="2053"/>
                  </a:cubicBezTo>
                  <a:cubicBezTo>
                    <a:pt x="1" y="3279"/>
                    <a:pt x="526" y="4329"/>
                    <a:pt x="1285" y="4417"/>
                  </a:cubicBezTo>
                  <a:cubicBezTo>
                    <a:pt x="1319" y="4421"/>
                    <a:pt x="1353" y="4423"/>
                    <a:pt x="1386" y="4423"/>
                  </a:cubicBezTo>
                  <a:cubicBezTo>
                    <a:pt x="2105" y="4423"/>
                    <a:pt x="2749" y="3545"/>
                    <a:pt x="2861" y="2374"/>
                  </a:cubicBezTo>
                  <a:cubicBezTo>
                    <a:pt x="2977" y="1148"/>
                    <a:pt x="2452" y="98"/>
                    <a:pt x="1693" y="10"/>
                  </a:cubicBezTo>
                  <a:cubicBezTo>
                    <a:pt x="1650" y="3"/>
                    <a:pt x="1607" y="0"/>
                    <a:pt x="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77;p33">
              <a:extLst>
                <a:ext uri="{FF2B5EF4-FFF2-40B4-BE49-F238E27FC236}">
                  <a16:creationId xmlns:a16="http://schemas.microsoft.com/office/drawing/2014/main" id="{AF6F214C-383B-8851-4510-4160405C42CC}"/>
                </a:ext>
              </a:extLst>
            </p:cNvPr>
            <p:cNvSpPr/>
            <p:nvPr/>
          </p:nvSpPr>
          <p:spPr>
            <a:xfrm>
              <a:off x="5823531" y="1754946"/>
              <a:ext cx="175732" cy="261296"/>
            </a:xfrm>
            <a:custGeom>
              <a:avLst/>
              <a:gdLst/>
              <a:ahLst/>
              <a:cxnLst/>
              <a:rect l="l" t="t" r="r" b="b"/>
              <a:pathLst>
                <a:path w="2978" h="4428" extrusionOk="0">
                  <a:moveTo>
                    <a:pt x="1590" y="1"/>
                  </a:moveTo>
                  <a:cubicBezTo>
                    <a:pt x="884" y="1"/>
                    <a:pt x="255" y="870"/>
                    <a:pt x="117" y="2025"/>
                  </a:cubicBezTo>
                  <a:cubicBezTo>
                    <a:pt x="0" y="3250"/>
                    <a:pt x="497" y="4330"/>
                    <a:pt x="1255" y="4418"/>
                  </a:cubicBezTo>
                  <a:cubicBezTo>
                    <a:pt x="1300" y="4425"/>
                    <a:pt x="1344" y="4428"/>
                    <a:pt x="1387" y="4428"/>
                  </a:cubicBezTo>
                  <a:cubicBezTo>
                    <a:pt x="2094" y="4428"/>
                    <a:pt x="2723" y="3558"/>
                    <a:pt x="2861" y="2404"/>
                  </a:cubicBezTo>
                  <a:cubicBezTo>
                    <a:pt x="2977" y="1178"/>
                    <a:pt x="2481" y="98"/>
                    <a:pt x="1722" y="11"/>
                  </a:cubicBezTo>
                  <a:cubicBezTo>
                    <a:pt x="1678" y="4"/>
                    <a:pt x="1634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778;p33">
              <a:extLst>
                <a:ext uri="{FF2B5EF4-FFF2-40B4-BE49-F238E27FC236}">
                  <a16:creationId xmlns:a16="http://schemas.microsoft.com/office/drawing/2014/main" id="{35213EA8-4EC9-93E2-926A-9D839748F27D}"/>
                </a:ext>
              </a:extLst>
            </p:cNvPr>
            <p:cNvSpPr/>
            <p:nvPr/>
          </p:nvSpPr>
          <p:spPr>
            <a:xfrm>
              <a:off x="5713299" y="1911088"/>
              <a:ext cx="155078" cy="214678"/>
            </a:xfrm>
            <a:custGeom>
              <a:avLst/>
              <a:gdLst/>
              <a:ahLst/>
              <a:cxnLst/>
              <a:rect l="l" t="t" r="r" b="b"/>
              <a:pathLst>
                <a:path w="2628" h="3638" extrusionOk="0">
                  <a:moveTo>
                    <a:pt x="1523" y="1"/>
                  </a:moveTo>
                  <a:cubicBezTo>
                    <a:pt x="961" y="1"/>
                    <a:pt x="390" y="637"/>
                    <a:pt x="205" y="1538"/>
                  </a:cubicBezTo>
                  <a:cubicBezTo>
                    <a:pt x="1" y="2531"/>
                    <a:pt x="322" y="3465"/>
                    <a:pt x="935" y="3610"/>
                  </a:cubicBezTo>
                  <a:cubicBezTo>
                    <a:pt x="998" y="3629"/>
                    <a:pt x="1062" y="3637"/>
                    <a:pt x="1126" y="3637"/>
                  </a:cubicBezTo>
                  <a:cubicBezTo>
                    <a:pt x="1681" y="3637"/>
                    <a:pt x="2240" y="2982"/>
                    <a:pt x="2423" y="2093"/>
                  </a:cubicBezTo>
                  <a:cubicBezTo>
                    <a:pt x="2627" y="1100"/>
                    <a:pt x="2306" y="167"/>
                    <a:pt x="1693" y="21"/>
                  </a:cubicBezTo>
                  <a:cubicBezTo>
                    <a:pt x="1637" y="7"/>
                    <a:pt x="158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779;p33">
              <a:extLst>
                <a:ext uri="{FF2B5EF4-FFF2-40B4-BE49-F238E27FC236}">
                  <a16:creationId xmlns:a16="http://schemas.microsoft.com/office/drawing/2014/main" id="{9C8EC8DC-A092-3293-8C5F-3B749FCBB7C6}"/>
                </a:ext>
              </a:extLst>
            </p:cNvPr>
            <p:cNvSpPr/>
            <p:nvPr/>
          </p:nvSpPr>
          <p:spPr>
            <a:xfrm>
              <a:off x="5870031" y="2442712"/>
              <a:ext cx="718211" cy="1608613"/>
            </a:xfrm>
            <a:custGeom>
              <a:avLst/>
              <a:gdLst/>
              <a:ahLst/>
              <a:cxnLst/>
              <a:rect l="l" t="t" r="r" b="b"/>
              <a:pathLst>
                <a:path w="12171" h="27260" extrusionOk="0">
                  <a:moveTo>
                    <a:pt x="12171" y="1"/>
                  </a:moveTo>
                  <a:lnTo>
                    <a:pt x="12171" y="1"/>
                  </a:lnTo>
                  <a:cubicBezTo>
                    <a:pt x="11499" y="1081"/>
                    <a:pt x="10741" y="2073"/>
                    <a:pt x="9894" y="3036"/>
                  </a:cubicBezTo>
                  <a:cubicBezTo>
                    <a:pt x="8172" y="4962"/>
                    <a:pt x="6071" y="6801"/>
                    <a:pt x="5487" y="9311"/>
                  </a:cubicBezTo>
                  <a:cubicBezTo>
                    <a:pt x="4728" y="12521"/>
                    <a:pt x="6626" y="15673"/>
                    <a:pt x="6947" y="18942"/>
                  </a:cubicBezTo>
                  <a:cubicBezTo>
                    <a:pt x="7063" y="20022"/>
                    <a:pt x="7676" y="24721"/>
                    <a:pt x="3619" y="24721"/>
                  </a:cubicBezTo>
                  <a:lnTo>
                    <a:pt x="3240" y="24721"/>
                  </a:lnTo>
                  <a:cubicBezTo>
                    <a:pt x="2102" y="24633"/>
                    <a:pt x="964" y="23991"/>
                    <a:pt x="0" y="23086"/>
                  </a:cubicBezTo>
                  <a:lnTo>
                    <a:pt x="0" y="23086"/>
                  </a:lnTo>
                  <a:cubicBezTo>
                    <a:pt x="730" y="25246"/>
                    <a:pt x="1927" y="27260"/>
                    <a:pt x="3619" y="27260"/>
                  </a:cubicBezTo>
                  <a:lnTo>
                    <a:pt x="3853" y="27260"/>
                  </a:lnTo>
                  <a:cubicBezTo>
                    <a:pt x="6626" y="26968"/>
                    <a:pt x="9194" y="24633"/>
                    <a:pt x="9194" y="20547"/>
                  </a:cubicBezTo>
                  <a:cubicBezTo>
                    <a:pt x="9194" y="18854"/>
                    <a:pt x="8727" y="16841"/>
                    <a:pt x="7647" y="14564"/>
                  </a:cubicBezTo>
                  <a:cubicBezTo>
                    <a:pt x="6917" y="13017"/>
                    <a:pt x="6596" y="11792"/>
                    <a:pt x="6596" y="10741"/>
                  </a:cubicBezTo>
                  <a:cubicBezTo>
                    <a:pt x="6596" y="6918"/>
                    <a:pt x="10682" y="5575"/>
                    <a:pt x="12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781;p33">
            <a:extLst>
              <a:ext uri="{FF2B5EF4-FFF2-40B4-BE49-F238E27FC236}">
                <a16:creationId xmlns:a16="http://schemas.microsoft.com/office/drawing/2014/main" id="{0C2BE5BA-5D5E-6EC7-6ACE-39B42AC1D432}"/>
              </a:ext>
            </a:extLst>
          </p:cNvPr>
          <p:cNvSpPr txBox="1"/>
          <p:nvPr/>
        </p:nvSpPr>
        <p:spPr>
          <a:xfrm>
            <a:off x="714300" y="1364725"/>
            <a:ext cx="12840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Phalanges</a:t>
            </a:r>
            <a:endParaRPr sz="18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9" name="Google Shape;782;p33">
            <a:extLst>
              <a:ext uri="{FF2B5EF4-FFF2-40B4-BE49-F238E27FC236}">
                <a16:creationId xmlns:a16="http://schemas.microsoft.com/office/drawing/2014/main" id="{AF7D9197-3D6A-D3FF-6B84-55105407312A}"/>
              </a:ext>
            </a:extLst>
          </p:cNvPr>
          <p:cNvSpPr txBox="1"/>
          <p:nvPr/>
        </p:nvSpPr>
        <p:spPr>
          <a:xfrm>
            <a:off x="714300" y="1737625"/>
            <a:ext cx="2057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Toes 2-5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" name="Google Shape;783;p33">
            <a:extLst>
              <a:ext uri="{FF2B5EF4-FFF2-40B4-BE49-F238E27FC236}">
                <a16:creationId xmlns:a16="http://schemas.microsoft.com/office/drawing/2014/main" id="{67CDB783-549D-939E-15CD-5C0BC7BDD16C}"/>
              </a:ext>
            </a:extLst>
          </p:cNvPr>
          <p:cNvSpPr txBox="1"/>
          <p:nvPr/>
        </p:nvSpPr>
        <p:spPr>
          <a:xfrm>
            <a:off x="714300" y="2492013"/>
            <a:ext cx="12840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Lateral arch</a:t>
            </a:r>
            <a:endParaRPr sz="16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1" name="Google Shape;784;p33">
            <a:extLst>
              <a:ext uri="{FF2B5EF4-FFF2-40B4-BE49-F238E27FC236}">
                <a16:creationId xmlns:a16="http://schemas.microsoft.com/office/drawing/2014/main" id="{975A3E4E-33B1-5CE4-044D-8A221FA62CB9}"/>
              </a:ext>
            </a:extLst>
          </p:cNvPr>
          <p:cNvSpPr txBox="1"/>
          <p:nvPr/>
        </p:nvSpPr>
        <p:spPr>
          <a:xfrm>
            <a:off x="714300" y="2864913"/>
            <a:ext cx="2057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Outer Foot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" name="Google Shape;785;p33">
            <a:extLst>
              <a:ext uri="{FF2B5EF4-FFF2-40B4-BE49-F238E27FC236}">
                <a16:creationId xmlns:a16="http://schemas.microsoft.com/office/drawing/2014/main" id="{942E6A6D-A80B-ECDE-092F-307DDDD73BDF}"/>
              </a:ext>
            </a:extLst>
          </p:cNvPr>
          <p:cNvSpPr txBox="1"/>
          <p:nvPr/>
        </p:nvSpPr>
        <p:spPr>
          <a:xfrm>
            <a:off x="714300" y="3619313"/>
            <a:ext cx="12840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Calcaneus</a:t>
            </a:r>
            <a:endParaRPr sz="16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3" name="Google Shape;786;p33">
            <a:extLst>
              <a:ext uri="{FF2B5EF4-FFF2-40B4-BE49-F238E27FC236}">
                <a16:creationId xmlns:a16="http://schemas.microsoft.com/office/drawing/2014/main" id="{FE3F1E67-5516-5E3B-2675-64251ACD37F4}"/>
              </a:ext>
            </a:extLst>
          </p:cNvPr>
          <p:cNvSpPr txBox="1"/>
          <p:nvPr/>
        </p:nvSpPr>
        <p:spPr>
          <a:xfrm>
            <a:off x="714300" y="3992213"/>
            <a:ext cx="2057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 heel region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" name="Google Shape;787;p33">
            <a:extLst>
              <a:ext uri="{FF2B5EF4-FFF2-40B4-BE49-F238E27FC236}">
                <a16:creationId xmlns:a16="http://schemas.microsoft.com/office/drawing/2014/main" id="{9230969B-15EE-9137-A538-40325F4503F1}"/>
              </a:ext>
            </a:extLst>
          </p:cNvPr>
          <p:cNvSpPr txBox="1"/>
          <p:nvPr/>
        </p:nvSpPr>
        <p:spPr>
          <a:xfrm>
            <a:off x="7145700" y="1364725"/>
            <a:ext cx="12840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Hallux</a:t>
            </a:r>
            <a:endParaRPr sz="21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5" name="Google Shape;788;p33">
            <a:extLst>
              <a:ext uri="{FF2B5EF4-FFF2-40B4-BE49-F238E27FC236}">
                <a16:creationId xmlns:a16="http://schemas.microsoft.com/office/drawing/2014/main" id="{020116E0-F3EB-6367-116D-EADB06A4C3D1}"/>
              </a:ext>
            </a:extLst>
          </p:cNvPr>
          <p:cNvSpPr txBox="1"/>
          <p:nvPr/>
        </p:nvSpPr>
        <p:spPr>
          <a:xfrm>
            <a:off x="6372300" y="1737625"/>
            <a:ext cx="2057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 big toe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" name="Google Shape;789;p33">
            <a:extLst>
              <a:ext uri="{FF2B5EF4-FFF2-40B4-BE49-F238E27FC236}">
                <a16:creationId xmlns:a16="http://schemas.microsoft.com/office/drawing/2014/main" id="{D5F655A1-65DD-A334-8FAA-4386433BBDF1}"/>
              </a:ext>
            </a:extLst>
          </p:cNvPr>
          <p:cNvSpPr txBox="1"/>
          <p:nvPr/>
        </p:nvSpPr>
        <p:spPr>
          <a:xfrm>
            <a:off x="7145700" y="2492013"/>
            <a:ext cx="12840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Metatarsal Heads</a:t>
            </a:r>
            <a:endParaRPr sz="15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7" name="Google Shape;790;p33">
            <a:extLst>
              <a:ext uri="{FF2B5EF4-FFF2-40B4-BE49-F238E27FC236}">
                <a16:creationId xmlns:a16="http://schemas.microsoft.com/office/drawing/2014/main" id="{D5F03FA7-DE17-1056-FBC1-74FEC46CCA97}"/>
              </a:ext>
            </a:extLst>
          </p:cNvPr>
          <p:cNvSpPr txBox="1"/>
          <p:nvPr/>
        </p:nvSpPr>
        <p:spPr>
          <a:xfrm>
            <a:off x="6372300" y="2864913"/>
            <a:ext cx="2057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Make up the ball of the foot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791;p33">
            <a:extLst>
              <a:ext uri="{FF2B5EF4-FFF2-40B4-BE49-F238E27FC236}">
                <a16:creationId xmlns:a16="http://schemas.microsoft.com/office/drawing/2014/main" id="{9AEBB0E1-A58E-4DD2-F727-19EC7F968AC8}"/>
              </a:ext>
            </a:extLst>
          </p:cNvPr>
          <p:cNvSpPr txBox="1"/>
          <p:nvPr/>
        </p:nvSpPr>
        <p:spPr>
          <a:xfrm>
            <a:off x="7145700" y="3619313"/>
            <a:ext cx="12840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Medial arch</a:t>
            </a:r>
            <a:endParaRPr sz="21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9" name="Google Shape;792;p33">
            <a:extLst>
              <a:ext uri="{FF2B5EF4-FFF2-40B4-BE49-F238E27FC236}">
                <a16:creationId xmlns:a16="http://schemas.microsoft.com/office/drawing/2014/main" id="{A5FA0E00-0209-B716-F7FE-004DF9E8376A}"/>
              </a:ext>
            </a:extLst>
          </p:cNvPr>
          <p:cNvSpPr txBox="1"/>
          <p:nvPr/>
        </p:nvSpPr>
        <p:spPr>
          <a:xfrm>
            <a:off x="6372300" y="3992213"/>
            <a:ext cx="2057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Inner curve of the foot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30" name="Google Shape;793;p33">
            <a:extLst>
              <a:ext uri="{FF2B5EF4-FFF2-40B4-BE49-F238E27FC236}">
                <a16:creationId xmlns:a16="http://schemas.microsoft.com/office/drawing/2014/main" id="{0CA3D564-5DB1-8C0C-75FB-1E8405B5A317}"/>
              </a:ext>
            </a:extLst>
          </p:cNvPr>
          <p:cNvCxnSpPr>
            <a:stCxn id="18" idx="3"/>
          </p:cNvCxnSpPr>
          <p:nvPr/>
        </p:nvCxnSpPr>
        <p:spPr>
          <a:xfrm>
            <a:off x="1998300" y="1551175"/>
            <a:ext cx="2435100" cy="493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794;p33">
            <a:extLst>
              <a:ext uri="{FF2B5EF4-FFF2-40B4-BE49-F238E27FC236}">
                <a16:creationId xmlns:a16="http://schemas.microsoft.com/office/drawing/2014/main" id="{C183D777-2307-2D20-5295-6F4BD78B7378}"/>
              </a:ext>
            </a:extLst>
          </p:cNvPr>
          <p:cNvCxnSpPr>
            <a:stCxn id="20" idx="3"/>
          </p:cNvCxnSpPr>
          <p:nvPr/>
        </p:nvCxnSpPr>
        <p:spPr>
          <a:xfrm>
            <a:off x="1998300" y="2678463"/>
            <a:ext cx="2480700" cy="285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795;p33">
            <a:extLst>
              <a:ext uri="{FF2B5EF4-FFF2-40B4-BE49-F238E27FC236}">
                <a16:creationId xmlns:a16="http://schemas.microsoft.com/office/drawing/2014/main" id="{A4118E04-B416-E6CE-A013-72A48A20BDDB}"/>
              </a:ext>
            </a:extLst>
          </p:cNvPr>
          <p:cNvCxnSpPr>
            <a:stCxn id="22" idx="3"/>
          </p:cNvCxnSpPr>
          <p:nvPr/>
        </p:nvCxnSpPr>
        <p:spPr>
          <a:xfrm>
            <a:off x="1998300" y="3805763"/>
            <a:ext cx="2502000" cy="162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796;p33">
            <a:extLst>
              <a:ext uri="{FF2B5EF4-FFF2-40B4-BE49-F238E27FC236}">
                <a16:creationId xmlns:a16="http://schemas.microsoft.com/office/drawing/2014/main" id="{FEA339A1-9B7B-762D-5327-C6A0A595B3E5}"/>
              </a:ext>
            </a:extLst>
          </p:cNvPr>
          <p:cNvCxnSpPr>
            <a:stCxn id="24" idx="1"/>
          </p:cNvCxnSpPr>
          <p:nvPr/>
        </p:nvCxnSpPr>
        <p:spPr>
          <a:xfrm flipH="1">
            <a:off x="4919400" y="1551175"/>
            <a:ext cx="2226300" cy="33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" name="Google Shape;797;p33">
            <a:extLst>
              <a:ext uri="{FF2B5EF4-FFF2-40B4-BE49-F238E27FC236}">
                <a16:creationId xmlns:a16="http://schemas.microsoft.com/office/drawing/2014/main" id="{3EFA7D60-FDA2-0B95-B1EE-4DCB7AE0E37B}"/>
              </a:ext>
            </a:extLst>
          </p:cNvPr>
          <p:cNvCxnSpPr>
            <a:stCxn id="26" idx="1"/>
          </p:cNvCxnSpPr>
          <p:nvPr/>
        </p:nvCxnSpPr>
        <p:spPr>
          <a:xfrm rot="10800000">
            <a:off x="4566900" y="2244363"/>
            <a:ext cx="2578800" cy="43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" name="Google Shape;798;p33">
            <a:extLst>
              <a:ext uri="{FF2B5EF4-FFF2-40B4-BE49-F238E27FC236}">
                <a16:creationId xmlns:a16="http://schemas.microsoft.com/office/drawing/2014/main" id="{F833108C-DE1B-0ED6-2848-ADDFD0241171}"/>
              </a:ext>
            </a:extLst>
          </p:cNvPr>
          <p:cNvCxnSpPr>
            <a:stCxn id="28" idx="1"/>
          </p:cNvCxnSpPr>
          <p:nvPr/>
        </p:nvCxnSpPr>
        <p:spPr>
          <a:xfrm rot="10800000">
            <a:off x="4547700" y="3301463"/>
            <a:ext cx="2598000" cy="504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6207551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65D61-9647-71F3-EAFD-B3648140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3B667E-2399-6D4A-9893-4B2A01BD66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Engineering Solutions: A Case Study</a:t>
            </a:r>
          </a:p>
        </p:txBody>
      </p:sp>
      <p:sp>
        <p:nvSpPr>
          <p:cNvPr id="8" name="Google Shape;80;g3826e397da8_1_23">
            <a:extLst>
              <a:ext uri="{FF2B5EF4-FFF2-40B4-BE49-F238E27FC236}">
                <a16:creationId xmlns:a16="http://schemas.microsoft.com/office/drawing/2014/main" id="{4D803EE7-CF4F-F480-0212-363FE8DC5055}"/>
              </a:ext>
            </a:extLst>
          </p:cNvPr>
          <p:cNvSpPr txBox="1">
            <a:spLocks/>
          </p:cNvSpPr>
          <p:nvPr/>
        </p:nvSpPr>
        <p:spPr>
          <a:xfrm>
            <a:off x="342900" y="496200"/>
            <a:ext cx="57291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endParaRPr lang="en-US" b="1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endParaRPr lang="en-US" b="1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Subjects: 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Employees who stand 6-8 hours per day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Problem: 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32% have foot pain 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Solution: 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Orthotics made 67% of people feel better 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Weight Distribution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Employees are tested to see where they put the most pressure on their feet.</a:t>
            </a: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Material Testing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Materials are tested to see what is most comfortable and durable.</a:t>
            </a: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Pressure Mapping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Orthotic prototypes are tested to see if they improve pressure.</a:t>
            </a:r>
          </a:p>
        </p:txBody>
      </p:sp>
      <p:sp>
        <p:nvSpPr>
          <p:cNvPr id="36" name="Google Shape;81;g3826e397da8_1_23">
            <a:extLst>
              <a:ext uri="{FF2B5EF4-FFF2-40B4-BE49-F238E27FC236}">
                <a16:creationId xmlns:a16="http://schemas.microsoft.com/office/drawing/2014/main" id="{695AC20A-60EC-B146-0AA3-D79CE9615EAB}"/>
              </a:ext>
            </a:extLst>
          </p:cNvPr>
          <p:cNvSpPr/>
          <p:nvPr/>
        </p:nvSpPr>
        <p:spPr>
          <a:xfrm>
            <a:off x="6170175" y="1038786"/>
            <a:ext cx="2791500" cy="279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2;g3826e397da8_1_23">
            <a:extLst>
              <a:ext uri="{FF2B5EF4-FFF2-40B4-BE49-F238E27FC236}">
                <a16:creationId xmlns:a16="http://schemas.microsoft.com/office/drawing/2014/main" id="{EC5279FF-6627-0B8D-54F2-48EAE086D92B}"/>
              </a:ext>
            </a:extLst>
          </p:cNvPr>
          <p:cNvSpPr txBox="1"/>
          <p:nvPr/>
        </p:nvSpPr>
        <p:spPr>
          <a:xfrm>
            <a:off x="6170175" y="3879412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BMW Logo</a:t>
            </a:r>
            <a:endParaRPr sz="1100" b="0" i="0" u="none" strike="noStrike" cap="none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" name="Google Shape;83;g3826e397da8_1_23" descr="File:BMW.svg - Wikipedia">
            <a:extLst>
              <a:ext uri="{FF2B5EF4-FFF2-40B4-BE49-F238E27FC236}">
                <a16:creationId xmlns:a16="http://schemas.microsoft.com/office/drawing/2014/main" id="{EEF2191D-9FB1-27D0-881B-2A5BC371A9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0926" y="1350638"/>
            <a:ext cx="1890000" cy="1890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9592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EF032-72DE-DCE0-8CFF-05DFC1081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1BB64C-8B92-BAD5-50EA-85F4DD3FA6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The Physics of Kinetic Energy</a:t>
            </a:r>
          </a:p>
        </p:txBody>
      </p:sp>
      <p:sp>
        <p:nvSpPr>
          <p:cNvPr id="2" name="Google Shape;88;g3826e397da8_1_38">
            <a:extLst>
              <a:ext uri="{FF2B5EF4-FFF2-40B4-BE49-F238E27FC236}">
                <a16:creationId xmlns:a16="http://schemas.microsoft.com/office/drawing/2014/main" id="{879DEB17-856B-72B7-9823-AC0BAB60054D}"/>
              </a:ext>
            </a:extLst>
          </p:cNvPr>
          <p:cNvSpPr txBox="1">
            <a:spLocks/>
          </p:cNvSpPr>
          <p:nvPr/>
        </p:nvSpPr>
        <p:spPr>
          <a:xfrm>
            <a:off x="402535" y="715075"/>
            <a:ext cx="85206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endParaRPr lang="en-US"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Kinetic Energy Formula: KE = ½mv²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This means that moving things have energy.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The heavier something is (mass = m) and the faster it’s going (speed = v), the more energy it has.</a:t>
            </a:r>
          </a:p>
          <a:p>
            <a:pPr>
              <a:lnSpc>
                <a:spcPct val="115000"/>
              </a:lnSpc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Force and Pressure on the Foot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When something hits your foot, it creates a force (like a push).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Force = mv ÷ change in time — the faster something moves or heavier something is, the more force it hits with.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If all that force is in one small spot (like under your heel), it hurts more.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Pressure = Force ÷ Area — so bigger insoles help spread that force out and reduce pain.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What Orthotics Do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Energy dissipation = spreading out pressure and reducing force.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Energy absorption = spring-like recovery of the material.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In diabetic orthotics, dissipation is key for reducing pressure hotspots.</a:t>
            </a:r>
          </a:p>
        </p:txBody>
      </p:sp>
    </p:spTree>
    <p:extLst>
      <p:ext uri="{BB962C8B-B14F-4D97-AF65-F5344CB8AC3E}">
        <p14:creationId xmlns:p14="http://schemas.microsoft.com/office/powerpoint/2010/main" val="42277488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4B642-F171-9A92-16E2-409F21705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242B9F-DBA6-C270-75E1-231A4FD46F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The Engineering Design Process</a:t>
            </a:r>
          </a:p>
        </p:txBody>
      </p:sp>
      <p:sp>
        <p:nvSpPr>
          <p:cNvPr id="3" name="Google Shape;938;p40">
            <a:extLst>
              <a:ext uri="{FF2B5EF4-FFF2-40B4-BE49-F238E27FC236}">
                <a16:creationId xmlns:a16="http://schemas.microsoft.com/office/drawing/2014/main" id="{F151DBB5-7C7B-85FE-7E58-3CD82AD9AF75}"/>
              </a:ext>
            </a:extLst>
          </p:cNvPr>
          <p:cNvSpPr/>
          <p:nvPr/>
        </p:nvSpPr>
        <p:spPr>
          <a:xfrm>
            <a:off x="4830313" y="2962162"/>
            <a:ext cx="3191100" cy="1647187"/>
          </a:xfrm>
          <a:prstGeom prst="roundRect">
            <a:avLst>
              <a:gd name="adj" fmla="val 82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939;p40">
            <a:extLst>
              <a:ext uri="{FF2B5EF4-FFF2-40B4-BE49-F238E27FC236}">
                <a16:creationId xmlns:a16="http://schemas.microsoft.com/office/drawing/2014/main" id="{996F02CB-D8B8-7783-BC29-FAE0B858F661}"/>
              </a:ext>
            </a:extLst>
          </p:cNvPr>
          <p:cNvSpPr/>
          <p:nvPr/>
        </p:nvSpPr>
        <p:spPr>
          <a:xfrm>
            <a:off x="1122588" y="2962163"/>
            <a:ext cx="3191100" cy="1647186"/>
          </a:xfrm>
          <a:prstGeom prst="roundRect">
            <a:avLst>
              <a:gd name="adj" fmla="val 82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940;p40">
            <a:extLst>
              <a:ext uri="{FF2B5EF4-FFF2-40B4-BE49-F238E27FC236}">
                <a16:creationId xmlns:a16="http://schemas.microsoft.com/office/drawing/2014/main" id="{76CDE226-54EA-3420-AAC4-6DBFED230667}"/>
              </a:ext>
            </a:extLst>
          </p:cNvPr>
          <p:cNvSpPr/>
          <p:nvPr/>
        </p:nvSpPr>
        <p:spPr>
          <a:xfrm>
            <a:off x="4830313" y="1264113"/>
            <a:ext cx="3191100" cy="1494300"/>
          </a:xfrm>
          <a:prstGeom prst="roundRect">
            <a:avLst>
              <a:gd name="adj" fmla="val 82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941;p40">
            <a:extLst>
              <a:ext uri="{FF2B5EF4-FFF2-40B4-BE49-F238E27FC236}">
                <a16:creationId xmlns:a16="http://schemas.microsoft.com/office/drawing/2014/main" id="{D23DA00B-5370-70C0-8D8B-303124E0B248}"/>
              </a:ext>
            </a:extLst>
          </p:cNvPr>
          <p:cNvSpPr/>
          <p:nvPr/>
        </p:nvSpPr>
        <p:spPr>
          <a:xfrm>
            <a:off x="1122588" y="1264113"/>
            <a:ext cx="3191100" cy="1494300"/>
          </a:xfrm>
          <a:prstGeom prst="roundRect">
            <a:avLst>
              <a:gd name="adj" fmla="val 82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943;p40">
            <a:extLst>
              <a:ext uri="{FF2B5EF4-FFF2-40B4-BE49-F238E27FC236}">
                <a16:creationId xmlns:a16="http://schemas.microsoft.com/office/drawing/2014/main" id="{2AC4C9AC-9DE6-DE99-0604-043331E60BB9}"/>
              </a:ext>
            </a:extLst>
          </p:cNvPr>
          <p:cNvSpPr txBox="1">
            <a:spLocks/>
          </p:cNvSpPr>
          <p:nvPr/>
        </p:nvSpPr>
        <p:spPr>
          <a:xfrm>
            <a:off x="1122599" y="1716100"/>
            <a:ext cx="31911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Learn about the foot condition.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Study existing solutions.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Think about what the patient needs.</a:t>
            </a:r>
          </a:p>
        </p:txBody>
      </p:sp>
      <p:sp>
        <p:nvSpPr>
          <p:cNvPr id="8" name="Google Shape;944;p40">
            <a:extLst>
              <a:ext uri="{FF2B5EF4-FFF2-40B4-BE49-F238E27FC236}">
                <a16:creationId xmlns:a16="http://schemas.microsoft.com/office/drawing/2014/main" id="{42A074F9-7AB7-FC03-8102-F67ECCDE0778}"/>
              </a:ext>
            </a:extLst>
          </p:cNvPr>
          <p:cNvSpPr txBox="1">
            <a:spLocks/>
          </p:cNvSpPr>
          <p:nvPr/>
        </p:nvSpPr>
        <p:spPr>
          <a:xfrm>
            <a:off x="1667238" y="133540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61950" algn="ctr">
              <a:buSzPts val="2100"/>
              <a:buFont typeface="Arial"/>
              <a:buAutoNum type="arabicPeriod"/>
            </a:pPr>
            <a:r>
              <a:rPr lang="en-US" sz="2000" b="1" dirty="0"/>
              <a:t>Research</a:t>
            </a:r>
          </a:p>
        </p:txBody>
      </p:sp>
      <p:sp>
        <p:nvSpPr>
          <p:cNvPr id="9" name="Google Shape;945;p40">
            <a:extLst>
              <a:ext uri="{FF2B5EF4-FFF2-40B4-BE49-F238E27FC236}">
                <a16:creationId xmlns:a16="http://schemas.microsoft.com/office/drawing/2014/main" id="{6736032D-263F-0866-CDAE-BA425C721C22}"/>
              </a:ext>
            </a:extLst>
          </p:cNvPr>
          <p:cNvSpPr txBox="1">
            <a:spLocks/>
          </p:cNvSpPr>
          <p:nvPr/>
        </p:nvSpPr>
        <p:spPr>
          <a:xfrm>
            <a:off x="1122599" y="3601175"/>
            <a:ext cx="31911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Drop test and collect data.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See what works (or doesn’t!).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Improve your design.</a:t>
            </a:r>
          </a:p>
        </p:txBody>
      </p:sp>
      <p:sp>
        <p:nvSpPr>
          <p:cNvPr id="10" name="Google Shape;946;p40">
            <a:extLst>
              <a:ext uri="{FF2B5EF4-FFF2-40B4-BE49-F238E27FC236}">
                <a16:creationId xmlns:a16="http://schemas.microsoft.com/office/drawing/2014/main" id="{33AA9026-6281-C07C-3CE5-43036C5EDD77}"/>
              </a:ext>
            </a:extLst>
          </p:cNvPr>
          <p:cNvSpPr txBox="1">
            <a:spLocks/>
          </p:cNvSpPr>
          <p:nvPr/>
        </p:nvSpPr>
        <p:spPr>
          <a:xfrm>
            <a:off x="1667238" y="3123850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/>
              <a:t>3. Test</a:t>
            </a:r>
          </a:p>
        </p:txBody>
      </p:sp>
      <p:sp>
        <p:nvSpPr>
          <p:cNvPr id="12" name="Google Shape;947;p40">
            <a:extLst>
              <a:ext uri="{FF2B5EF4-FFF2-40B4-BE49-F238E27FC236}">
                <a16:creationId xmlns:a16="http://schemas.microsoft.com/office/drawing/2014/main" id="{6AFE4182-9366-AB45-CA71-F93099EF4E0B}"/>
              </a:ext>
            </a:extLst>
          </p:cNvPr>
          <p:cNvSpPr txBox="1">
            <a:spLocks/>
          </p:cNvSpPr>
          <p:nvPr/>
        </p:nvSpPr>
        <p:spPr>
          <a:xfrm>
            <a:off x="4830323" y="3504550"/>
            <a:ext cx="3314609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Make a poster of  your design.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Share your results with the class.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Use data to convince others your orthotic works.</a:t>
            </a:r>
          </a:p>
        </p:txBody>
      </p:sp>
      <p:sp>
        <p:nvSpPr>
          <p:cNvPr id="13" name="Google Shape;948;p40">
            <a:extLst>
              <a:ext uri="{FF2B5EF4-FFF2-40B4-BE49-F238E27FC236}">
                <a16:creationId xmlns:a16="http://schemas.microsoft.com/office/drawing/2014/main" id="{4E502A75-A6EE-CC5F-63C3-310677D2CA52}"/>
              </a:ext>
            </a:extLst>
          </p:cNvPr>
          <p:cNvSpPr txBox="1">
            <a:spLocks/>
          </p:cNvSpPr>
          <p:nvPr/>
        </p:nvSpPr>
        <p:spPr>
          <a:xfrm>
            <a:off x="5374963" y="3123850"/>
            <a:ext cx="2450876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/>
              <a:t>4. Communicate</a:t>
            </a:r>
          </a:p>
        </p:txBody>
      </p:sp>
      <p:sp>
        <p:nvSpPr>
          <p:cNvPr id="14" name="Google Shape;949;p40">
            <a:extLst>
              <a:ext uri="{FF2B5EF4-FFF2-40B4-BE49-F238E27FC236}">
                <a16:creationId xmlns:a16="http://schemas.microsoft.com/office/drawing/2014/main" id="{BD96EFDD-1B96-A23F-3247-44F6FAA45015}"/>
              </a:ext>
            </a:extLst>
          </p:cNvPr>
          <p:cNvSpPr txBox="1">
            <a:spLocks/>
          </p:cNvSpPr>
          <p:nvPr/>
        </p:nvSpPr>
        <p:spPr>
          <a:xfrm>
            <a:off x="4830324" y="1812725"/>
            <a:ext cx="31911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Pick foam types.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Plan where support is needed.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Build your prototype.</a:t>
            </a:r>
          </a:p>
        </p:txBody>
      </p:sp>
      <p:sp>
        <p:nvSpPr>
          <p:cNvPr id="15" name="Google Shape;950;p40">
            <a:extLst>
              <a:ext uri="{FF2B5EF4-FFF2-40B4-BE49-F238E27FC236}">
                <a16:creationId xmlns:a16="http://schemas.microsoft.com/office/drawing/2014/main" id="{20E131AA-29F9-A7B2-413A-890CA6782C03}"/>
              </a:ext>
            </a:extLst>
          </p:cNvPr>
          <p:cNvSpPr txBox="1">
            <a:spLocks/>
          </p:cNvSpPr>
          <p:nvPr/>
        </p:nvSpPr>
        <p:spPr>
          <a:xfrm>
            <a:off x="5374963" y="1335388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/>
              <a:t>2. Design</a:t>
            </a:r>
          </a:p>
        </p:txBody>
      </p:sp>
    </p:spTree>
    <p:extLst>
      <p:ext uri="{BB962C8B-B14F-4D97-AF65-F5344CB8AC3E}">
        <p14:creationId xmlns:p14="http://schemas.microsoft.com/office/powerpoint/2010/main" val="38179692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61E51-0523-3894-2B4A-9251EF91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CC4007-7CEE-9399-B588-09F231273A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Foam Types and Material Science</a:t>
            </a:r>
          </a:p>
        </p:txBody>
      </p:sp>
      <p:sp>
        <p:nvSpPr>
          <p:cNvPr id="2" name="Google Shape;847;p36">
            <a:extLst>
              <a:ext uri="{FF2B5EF4-FFF2-40B4-BE49-F238E27FC236}">
                <a16:creationId xmlns:a16="http://schemas.microsoft.com/office/drawing/2014/main" id="{4544B78B-3A38-6881-5F5C-339061F10F67}"/>
              </a:ext>
            </a:extLst>
          </p:cNvPr>
          <p:cNvSpPr/>
          <p:nvPr/>
        </p:nvSpPr>
        <p:spPr>
          <a:xfrm>
            <a:off x="3521095" y="1709600"/>
            <a:ext cx="2101800" cy="2529300"/>
          </a:xfrm>
          <a:prstGeom prst="roundRect">
            <a:avLst>
              <a:gd name="adj" fmla="val 82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848;p36">
            <a:extLst>
              <a:ext uri="{FF2B5EF4-FFF2-40B4-BE49-F238E27FC236}">
                <a16:creationId xmlns:a16="http://schemas.microsoft.com/office/drawing/2014/main" id="{8964D479-F882-211D-B98A-4009B844FD28}"/>
              </a:ext>
            </a:extLst>
          </p:cNvPr>
          <p:cNvSpPr/>
          <p:nvPr/>
        </p:nvSpPr>
        <p:spPr>
          <a:xfrm>
            <a:off x="6207950" y="1709600"/>
            <a:ext cx="2101800" cy="2529300"/>
          </a:xfrm>
          <a:prstGeom prst="roundRect">
            <a:avLst>
              <a:gd name="adj" fmla="val 82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849;p36">
            <a:extLst>
              <a:ext uri="{FF2B5EF4-FFF2-40B4-BE49-F238E27FC236}">
                <a16:creationId xmlns:a16="http://schemas.microsoft.com/office/drawing/2014/main" id="{C47F166D-0E74-14FC-1AB8-AE832EB642AE}"/>
              </a:ext>
            </a:extLst>
          </p:cNvPr>
          <p:cNvSpPr/>
          <p:nvPr/>
        </p:nvSpPr>
        <p:spPr>
          <a:xfrm>
            <a:off x="834250" y="1709600"/>
            <a:ext cx="2101800" cy="2529300"/>
          </a:xfrm>
          <a:prstGeom prst="roundRect">
            <a:avLst>
              <a:gd name="adj" fmla="val 82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851;p36">
            <a:extLst>
              <a:ext uri="{FF2B5EF4-FFF2-40B4-BE49-F238E27FC236}">
                <a16:creationId xmlns:a16="http://schemas.microsoft.com/office/drawing/2014/main" id="{4FEE44A2-51CC-9FB4-EC10-B7DF7E880BFB}"/>
              </a:ext>
            </a:extLst>
          </p:cNvPr>
          <p:cNvSpPr txBox="1">
            <a:spLocks/>
          </p:cNvSpPr>
          <p:nvPr/>
        </p:nvSpPr>
        <p:spPr>
          <a:xfrm>
            <a:off x="8342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Feels really squishy and comfy. Used where you want more cushioning.</a:t>
            </a:r>
          </a:p>
        </p:txBody>
      </p:sp>
      <p:sp>
        <p:nvSpPr>
          <p:cNvPr id="19" name="Google Shape;852;p36">
            <a:extLst>
              <a:ext uri="{FF2B5EF4-FFF2-40B4-BE49-F238E27FC236}">
                <a16:creationId xmlns:a16="http://schemas.microsoft.com/office/drawing/2014/main" id="{D3AAF8BB-5781-43A9-7B39-72CABCE837E6}"/>
              </a:ext>
            </a:extLst>
          </p:cNvPr>
          <p:cNvSpPr txBox="1">
            <a:spLocks/>
          </p:cNvSpPr>
          <p:nvPr/>
        </p:nvSpPr>
        <p:spPr>
          <a:xfrm>
            <a:off x="8342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Soft Foam</a:t>
            </a:r>
          </a:p>
        </p:txBody>
      </p:sp>
      <p:sp>
        <p:nvSpPr>
          <p:cNvPr id="20" name="Google Shape;853;p36">
            <a:extLst>
              <a:ext uri="{FF2B5EF4-FFF2-40B4-BE49-F238E27FC236}">
                <a16:creationId xmlns:a16="http://schemas.microsoft.com/office/drawing/2014/main" id="{52E7054F-FA25-A0EB-FFD6-743CBD84483E}"/>
              </a:ext>
            </a:extLst>
          </p:cNvPr>
          <p:cNvSpPr txBox="1">
            <a:spLocks/>
          </p:cNvSpPr>
          <p:nvPr/>
        </p:nvSpPr>
        <p:spPr>
          <a:xfrm>
            <a:off x="3521095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 balance between soft and firm. Good for support and comfort.</a:t>
            </a:r>
          </a:p>
        </p:txBody>
      </p:sp>
      <p:sp>
        <p:nvSpPr>
          <p:cNvPr id="21" name="Google Shape;854;p36">
            <a:extLst>
              <a:ext uri="{FF2B5EF4-FFF2-40B4-BE49-F238E27FC236}">
                <a16:creationId xmlns:a16="http://schemas.microsoft.com/office/drawing/2014/main" id="{94FAF56B-AA0B-9D8C-23BC-6689509070CD}"/>
              </a:ext>
            </a:extLst>
          </p:cNvPr>
          <p:cNvSpPr txBox="1">
            <a:spLocks/>
          </p:cNvSpPr>
          <p:nvPr/>
        </p:nvSpPr>
        <p:spPr>
          <a:xfrm>
            <a:off x="3521095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Medium Foam</a:t>
            </a:r>
          </a:p>
        </p:txBody>
      </p:sp>
      <p:sp>
        <p:nvSpPr>
          <p:cNvPr id="22" name="Google Shape;855;p36">
            <a:extLst>
              <a:ext uri="{FF2B5EF4-FFF2-40B4-BE49-F238E27FC236}">
                <a16:creationId xmlns:a16="http://schemas.microsoft.com/office/drawing/2014/main" id="{84D12B16-991E-702B-3DDF-C97BD6A8DF31}"/>
              </a:ext>
            </a:extLst>
          </p:cNvPr>
          <p:cNvSpPr txBox="1">
            <a:spLocks/>
          </p:cNvSpPr>
          <p:nvPr/>
        </p:nvSpPr>
        <p:spPr>
          <a:xfrm>
            <a:off x="6207950" y="3247400"/>
            <a:ext cx="210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Feels stiff. Used to hold up heavy parts of the foot like the arch.</a:t>
            </a:r>
          </a:p>
        </p:txBody>
      </p:sp>
      <p:sp>
        <p:nvSpPr>
          <p:cNvPr id="23" name="Google Shape;856;p36">
            <a:extLst>
              <a:ext uri="{FF2B5EF4-FFF2-40B4-BE49-F238E27FC236}">
                <a16:creationId xmlns:a16="http://schemas.microsoft.com/office/drawing/2014/main" id="{DE012D04-76A1-77BB-7754-2F5F47918152}"/>
              </a:ext>
            </a:extLst>
          </p:cNvPr>
          <p:cNvSpPr txBox="1">
            <a:spLocks/>
          </p:cNvSpPr>
          <p:nvPr/>
        </p:nvSpPr>
        <p:spPr>
          <a:xfrm>
            <a:off x="6207950" y="2770075"/>
            <a:ext cx="2101800" cy="3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Hard Foam</a:t>
            </a:r>
          </a:p>
        </p:txBody>
      </p:sp>
      <p:sp>
        <p:nvSpPr>
          <p:cNvPr id="24" name="Google Shape;879;p36">
            <a:extLst>
              <a:ext uri="{FF2B5EF4-FFF2-40B4-BE49-F238E27FC236}">
                <a16:creationId xmlns:a16="http://schemas.microsoft.com/office/drawing/2014/main" id="{4A1BA56B-8F16-03D3-62A9-9DA3C2C3F653}"/>
              </a:ext>
            </a:extLst>
          </p:cNvPr>
          <p:cNvSpPr/>
          <p:nvPr/>
        </p:nvSpPr>
        <p:spPr>
          <a:xfrm>
            <a:off x="1522750" y="1950025"/>
            <a:ext cx="724800" cy="7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880;p36">
            <a:extLst>
              <a:ext uri="{FF2B5EF4-FFF2-40B4-BE49-F238E27FC236}">
                <a16:creationId xmlns:a16="http://schemas.microsoft.com/office/drawing/2014/main" id="{65E6B1BB-1435-F3E3-3F57-37B27FABCA99}"/>
              </a:ext>
            </a:extLst>
          </p:cNvPr>
          <p:cNvSpPr/>
          <p:nvPr/>
        </p:nvSpPr>
        <p:spPr>
          <a:xfrm>
            <a:off x="4209595" y="1950025"/>
            <a:ext cx="724800" cy="7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881;p36">
            <a:extLst>
              <a:ext uri="{FF2B5EF4-FFF2-40B4-BE49-F238E27FC236}">
                <a16:creationId xmlns:a16="http://schemas.microsoft.com/office/drawing/2014/main" id="{A5182516-BC31-9B28-FE42-165E6BA4DDDB}"/>
              </a:ext>
            </a:extLst>
          </p:cNvPr>
          <p:cNvSpPr/>
          <p:nvPr/>
        </p:nvSpPr>
        <p:spPr>
          <a:xfrm>
            <a:off x="6896450" y="1950025"/>
            <a:ext cx="724800" cy="7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882;p36">
            <a:extLst>
              <a:ext uri="{FF2B5EF4-FFF2-40B4-BE49-F238E27FC236}">
                <a16:creationId xmlns:a16="http://schemas.microsoft.com/office/drawing/2014/main" id="{DE80D9AE-6227-8385-8626-96BF320D396D}"/>
              </a:ext>
            </a:extLst>
          </p:cNvPr>
          <p:cNvSpPr/>
          <p:nvPr/>
        </p:nvSpPr>
        <p:spPr>
          <a:xfrm>
            <a:off x="1721050" y="2158075"/>
            <a:ext cx="328200" cy="3087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883;p36">
            <a:extLst>
              <a:ext uri="{FF2B5EF4-FFF2-40B4-BE49-F238E27FC236}">
                <a16:creationId xmlns:a16="http://schemas.microsoft.com/office/drawing/2014/main" id="{5662C84E-78DD-5F1C-4F42-6F5B5AE7D896}"/>
              </a:ext>
            </a:extLst>
          </p:cNvPr>
          <p:cNvSpPr/>
          <p:nvPr/>
        </p:nvSpPr>
        <p:spPr>
          <a:xfrm>
            <a:off x="4366200" y="2136025"/>
            <a:ext cx="411600" cy="308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" name="Google Shape;884;p36">
            <a:extLst>
              <a:ext uri="{FF2B5EF4-FFF2-40B4-BE49-F238E27FC236}">
                <a16:creationId xmlns:a16="http://schemas.microsoft.com/office/drawing/2014/main" id="{4EEDDAD8-40BD-D17A-61C6-69F142D51789}"/>
              </a:ext>
            </a:extLst>
          </p:cNvPr>
          <p:cNvSpPr/>
          <p:nvPr/>
        </p:nvSpPr>
        <p:spPr>
          <a:xfrm>
            <a:off x="7094750" y="2158063"/>
            <a:ext cx="328200" cy="308700"/>
          </a:xfrm>
          <a:prstGeom prst="plus">
            <a:avLst>
              <a:gd name="adj" fmla="val 25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342762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1EAE3-131A-B8B8-88AE-82B675A3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46D4A3-22FC-6381-BC5A-998A841B5D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2900" y="451025"/>
            <a:ext cx="8398565" cy="685800"/>
          </a:xfrm>
        </p:spPr>
        <p:txBody>
          <a:bodyPr/>
          <a:lstStyle/>
          <a:p>
            <a:r>
              <a:rPr lang="en-US" dirty="0"/>
              <a:t>How We Test Our Orthotics</a:t>
            </a:r>
          </a:p>
        </p:txBody>
      </p:sp>
      <p:sp>
        <p:nvSpPr>
          <p:cNvPr id="3" name="Google Shape;93;g3826e397da8_1_59">
            <a:extLst>
              <a:ext uri="{FF2B5EF4-FFF2-40B4-BE49-F238E27FC236}">
                <a16:creationId xmlns:a16="http://schemas.microsoft.com/office/drawing/2014/main" id="{D61FF74C-C285-3D7D-838E-5E31B1F7628F}"/>
              </a:ext>
            </a:extLst>
          </p:cNvPr>
          <p:cNvSpPr txBox="1">
            <a:spLocks/>
          </p:cNvSpPr>
          <p:nvPr/>
        </p:nvSpPr>
        <p:spPr>
          <a:xfrm>
            <a:off x="402535" y="817151"/>
            <a:ext cx="5653095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2800"/>
            </a:pPr>
            <a:endParaRPr lang="en-US"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Variables: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Independent – Drop height (30–150 cm)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Dependent – How deep the ball sinks in the dough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Controls – Ball weight</a:t>
            </a:r>
          </a:p>
          <a:p>
            <a:pPr>
              <a:lnSpc>
                <a:spcPct val="115000"/>
              </a:lnSpc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800"/>
            </a:pP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Data Collection: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AutoNum type="arabicPeriod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We drop a metal weight onto kinetic sand  with and without an orthotic.</a:t>
            </a:r>
          </a:p>
          <a:p>
            <a:pPr marL="457200" indent="-317500">
              <a:lnSpc>
                <a:spcPct val="115000"/>
              </a:lnSpc>
              <a:buSzPts val="1400"/>
              <a:buFont typeface="Open Sans"/>
              <a:buAutoNum type="arabicPeriod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We measure how deep the weight goes.</a:t>
            </a:r>
          </a:p>
          <a:p>
            <a:pPr marL="914400" lvl="1" indent="-317500">
              <a:lnSpc>
                <a:spcPct val="115000"/>
              </a:lnSpc>
              <a:buSzPts val="1400"/>
              <a:buFont typeface="Open Sans"/>
              <a:buAutoNum type="alphaLcPeriod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Deeper mark = less pressure dissipated </a:t>
            </a:r>
          </a:p>
          <a:p>
            <a:pPr marL="914400" lvl="1" indent="-317500">
              <a:lnSpc>
                <a:spcPct val="115000"/>
              </a:lnSpc>
              <a:buSzPts val="1400"/>
              <a:buFont typeface="Open Sans"/>
              <a:buAutoNum type="alphaLcPeriod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Shallower mark = more pressure dissipated (better protection)</a:t>
            </a:r>
          </a:p>
          <a:p>
            <a:pPr>
              <a:lnSpc>
                <a:spcPct val="115000"/>
              </a:lnSpc>
              <a:buSzPts val="28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Google Shape;889;p37">
            <a:extLst>
              <a:ext uri="{FF2B5EF4-FFF2-40B4-BE49-F238E27FC236}">
                <a16:creationId xmlns:a16="http://schemas.microsoft.com/office/drawing/2014/main" id="{7248511C-08B8-C32E-E52E-4D7B63A2BA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443" r="49415" b="16684"/>
          <a:stretch/>
        </p:blipFill>
        <p:spPr>
          <a:xfrm>
            <a:off x="6305797" y="1363416"/>
            <a:ext cx="2581712" cy="2650444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5060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" id="{910073D9-AC1B-499D-90A9-47A2DD3248D0}" vid="{DEC81684-C71C-4EF9-9E07-B1D304B55373}"/>
    </a:ext>
  </a:extLst>
</a:theme>
</file>

<file path=ppt/theme/theme10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" id="{910073D9-AC1B-499D-90A9-47A2DD3248D0}" vid="{DEC81684-C71C-4EF9-9E07-B1D304B55373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F9F9F9"/>
      </a:dk1>
      <a:lt1>
        <a:srgbClr val="F9F9F9"/>
      </a:lt1>
      <a:dk2>
        <a:srgbClr val="A7A7A7"/>
      </a:dk2>
      <a:lt2>
        <a:srgbClr val="535353"/>
      </a:lt2>
      <a:accent1>
        <a:srgbClr val="ABC3CF"/>
      </a:accent1>
      <a:accent2>
        <a:srgbClr val="FB7B5B"/>
      </a:accent2>
      <a:accent3>
        <a:srgbClr val="85C6D4"/>
      </a:accent3>
      <a:accent4>
        <a:srgbClr val="8FCAA9"/>
      </a:accent4>
      <a:accent5>
        <a:srgbClr val="2C778A"/>
      </a:accent5>
      <a:accent6>
        <a:srgbClr val="4B5554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9F9F9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242E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120" normalizeH="0" baseline="0">
            <a:ln>
              <a:noFill/>
            </a:ln>
            <a:solidFill>
              <a:srgbClr val="F9F9F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new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new" id="{D807C2BE-150F-4538-BD13-AD25CEC95EE2}" vid="{4C32A17B-3307-4D8F-AD2C-D8D1F411D5B6}"/>
    </a:ext>
  </a:extLst>
</a:theme>
</file>

<file path=ppt/theme/theme6.xml><?xml version="1.0" encoding="utf-8"?>
<a:theme xmlns:a="http://schemas.openxmlformats.org/drawingml/2006/main" name="2_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" id="{910073D9-AC1B-499D-90A9-47A2DD3248D0}" vid="{DEC81684-C71C-4EF9-9E07-B1D304B55373}"/>
    </a:ext>
  </a:extLst>
</a:theme>
</file>

<file path=ppt/theme/theme7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new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new" id="{D807C2BE-150F-4538-BD13-AD25CEC95EE2}" vid="{4C32A17B-3307-4D8F-AD2C-D8D1F411D5B6}"/>
    </a:ext>
  </a:extLst>
</a:theme>
</file>

<file path=ppt/theme/theme9.xml><?xml version="1.0" encoding="utf-8"?>
<a:theme xmlns:a="http://schemas.openxmlformats.org/drawingml/2006/main" name="3_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" id="{910073D9-AC1B-499D-90A9-47A2DD3248D0}" vid="{DEC81684-C71C-4EF9-9E07-B1D304B55373}"/>
    </a:ext>
  </a:extLst>
</a:theme>
</file>

<file path=docMetadata/LabelInfo.xml><?xml version="1.0" encoding="utf-8"?>
<clbl:labelList xmlns:clbl="http://schemas.microsoft.com/office/2020/mipLabelMetadata">
  <clbl:label id="{3ded8b1b-070d-4629-82e4-c0b019f46057}" enabled="0" method="" siteId="{3ded8b1b-070d-4629-82e4-c0b019f460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1016</Words>
  <Application>Microsoft Macintosh PowerPoint</Application>
  <PresentationFormat>On-screen Show (16:9)</PresentationFormat>
  <Paragraphs>143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Open Sans</vt:lpstr>
      <vt:lpstr>Alata</vt:lpstr>
      <vt:lpstr>Barlow</vt:lpstr>
      <vt:lpstr>Arial Black</vt:lpstr>
      <vt:lpstr>Te</vt:lpstr>
      <vt:lpstr>1_Simple Light</vt:lpstr>
      <vt:lpstr>1_Te</vt:lpstr>
      <vt:lpstr>Office Theme</vt:lpstr>
      <vt:lpstr>TEnew</vt:lpstr>
      <vt:lpstr>2_Te</vt:lpstr>
      <vt:lpstr>2_Simple Light</vt:lpstr>
      <vt:lpstr>1_TEnew</vt:lpstr>
      <vt:lpstr>3_Te</vt:lpstr>
      <vt:lpstr>3_Simple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Dua Naim Chaker</dc:creator>
  <cp:lastModifiedBy>Beth McElroy</cp:lastModifiedBy>
  <cp:revision>9</cp:revision>
  <dcterms:modified xsi:type="dcterms:W3CDTF">2025-12-19T21:32:48Z</dcterms:modified>
</cp:coreProperties>
</file>