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</p:sldIdLst>
  <p:sldSz cx="9144000" cy="5143500" type="screen16x9"/>
  <p:notesSz cx="6858000" cy="9144000"/>
  <p:embeddedFontLst>
    <p:embeddedFont>
      <p:font typeface="Open Sans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QuN8Kuftty1RarmSAPx/G10NO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BDEFF-932C-4855-9B57-5FB6E2A083C5}" v="21" dt="2025-12-02T20:02:02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595"/>
  </p:normalViewPr>
  <p:slideViewPr>
    <p:cSldViewPr snapToGrid="0">
      <p:cViewPr varScale="1">
        <p:scale>
          <a:sx n="121" d="100"/>
          <a:sy n="121" d="100"/>
        </p:scale>
        <p:origin x="1288" y="4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" userId="69015d560c1207f6" providerId="LiveId" clId="{10D1DA2E-1A32-4738-844E-B24145DDBEDC}"/>
    <pc:docChg chg="undo custSel addSld delSld modSld">
      <pc:chgData name="D C" userId="69015d560c1207f6" providerId="LiveId" clId="{10D1DA2E-1A32-4738-844E-B24145DDBEDC}" dt="2025-12-02T20:02:51.150" v="345" actId="1076"/>
      <pc:docMkLst>
        <pc:docMk/>
      </pc:docMkLst>
      <pc:sldChg chg="del">
        <pc:chgData name="D C" userId="69015d560c1207f6" providerId="LiveId" clId="{10D1DA2E-1A32-4738-844E-B24145DDBEDC}" dt="2025-12-02T19:52:16.048" v="57" actId="47"/>
        <pc:sldMkLst>
          <pc:docMk/>
          <pc:sldMk cId="0" sldId="256"/>
        </pc:sldMkLst>
      </pc:sldChg>
      <pc:sldChg chg="del">
        <pc:chgData name="D C" userId="69015d560c1207f6" providerId="LiveId" clId="{10D1DA2E-1A32-4738-844E-B24145DDBEDC}" dt="2025-12-02T19:56:37.056" v="121" actId="47"/>
        <pc:sldMkLst>
          <pc:docMk/>
          <pc:sldMk cId="0" sldId="257"/>
        </pc:sldMkLst>
      </pc:sldChg>
      <pc:sldChg chg="del">
        <pc:chgData name="D C" userId="69015d560c1207f6" providerId="LiveId" clId="{10D1DA2E-1A32-4738-844E-B24145DDBEDC}" dt="2025-12-02T19:58:17.401" v="166" actId="47"/>
        <pc:sldMkLst>
          <pc:docMk/>
          <pc:sldMk cId="0" sldId="258"/>
        </pc:sldMkLst>
      </pc:sldChg>
      <pc:sldChg chg="del">
        <pc:chgData name="D C" userId="69015d560c1207f6" providerId="LiveId" clId="{10D1DA2E-1A32-4738-844E-B24145DDBEDC}" dt="2025-12-02T19:59:08.631" v="189" actId="47"/>
        <pc:sldMkLst>
          <pc:docMk/>
          <pc:sldMk cId="0" sldId="259"/>
        </pc:sldMkLst>
      </pc:sldChg>
      <pc:sldChg chg="del">
        <pc:chgData name="D C" userId="69015d560c1207f6" providerId="LiveId" clId="{10D1DA2E-1A32-4738-844E-B24145DDBEDC}" dt="2025-12-02T19:59:37.521" v="228" actId="47"/>
        <pc:sldMkLst>
          <pc:docMk/>
          <pc:sldMk cId="0" sldId="260"/>
        </pc:sldMkLst>
      </pc:sldChg>
      <pc:sldChg chg="del">
        <pc:chgData name="D C" userId="69015d560c1207f6" providerId="LiveId" clId="{10D1DA2E-1A32-4738-844E-B24145DDBEDC}" dt="2025-12-02T20:00:24.928" v="282" actId="47"/>
        <pc:sldMkLst>
          <pc:docMk/>
          <pc:sldMk cId="0" sldId="261"/>
        </pc:sldMkLst>
      </pc:sldChg>
      <pc:sldChg chg="del">
        <pc:chgData name="D C" userId="69015d560c1207f6" providerId="LiveId" clId="{10D1DA2E-1A32-4738-844E-B24145DDBEDC}" dt="2025-12-02T20:01:40.223" v="307" actId="47"/>
        <pc:sldMkLst>
          <pc:docMk/>
          <pc:sldMk cId="0" sldId="262"/>
        </pc:sldMkLst>
      </pc:sldChg>
      <pc:sldChg chg="del">
        <pc:chgData name="D C" userId="69015d560c1207f6" providerId="LiveId" clId="{10D1DA2E-1A32-4738-844E-B24145DDBEDC}" dt="2025-12-02T20:02:15.858" v="342" actId="47"/>
        <pc:sldMkLst>
          <pc:docMk/>
          <pc:sldMk cId="0" sldId="263"/>
        </pc:sldMkLst>
      </pc:sldChg>
      <pc:sldChg chg="add del">
        <pc:chgData name="D C" userId="69015d560c1207f6" providerId="LiveId" clId="{10D1DA2E-1A32-4738-844E-B24145DDBEDC}" dt="2025-12-02T19:53:05.891" v="62" actId="47"/>
        <pc:sldMkLst>
          <pc:docMk/>
          <pc:sldMk cId="3966581031" sldId="279"/>
        </pc:sldMkLst>
      </pc:sldChg>
      <pc:sldChg chg="modSp add mod">
        <pc:chgData name="D C" userId="69015d560c1207f6" providerId="LiveId" clId="{10D1DA2E-1A32-4738-844E-B24145DDBEDC}" dt="2025-12-02T20:02:51.150" v="345" actId="1076"/>
        <pc:sldMkLst>
          <pc:docMk/>
          <pc:sldMk cId="4090618304" sldId="292"/>
        </pc:sldMkLst>
        <pc:spChg chg="mod">
          <ac:chgData name="D C" userId="69015d560c1207f6" providerId="LiveId" clId="{10D1DA2E-1A32-4738-844E-B24145DDBEDC}" dt="2025-12-02T20:02:51.150" v="345" actId="1076"/>
          <ac:spMkLst>
            <pc:docMk/>
            <pc:sldMk cId="4090618304" sldId="292"/>
            <ac:spMk id="13" creationId="{5118F9C5-5FB0-042B-503A-DBD1C7A2848C}"/>
          </ac:spMkLst>
        </pc:spChg>
        <pc:spChg chg="mod">
          <ac:chgData name="D C" userId="69015d560c1207f6" providerId="LiveId" clId="{10D1DA2E-1A32-4738-844E-B24145DDBEDC}" dt="2025-12-02T19:51:56.119" v="2"/>
          <ac:spMkLst>
            <pc:docMk/>
            <pc:sldMk cId="4090618304" sldId="292"/>
            <ac:spMk id="14" creationId="{7BF788FA-039F-1E21-331A-669D4420341D}"/>
          </ac:spMkLst>
        </pc:spChg>
        <pc:grpChg chg="mod">
          <ac:chgData name="D C" userId="69015d560c1207f6" providerId="LiveId" clId="{10D1DA2E-1A32-4738-844E-B24145DDBEDC}" dt="2025-12-02T19:51:56.119" v="2"/>
          <ac:grpSpMkLst>
            <pc:docMk/>
            <pc:sldMk cId="4090618304" sldId="292"/>
            <ac:grpSpMk id="15" creationId="{8EC1D617-0A0F-62CC-079A-5013813ED31B}"/>
          </ac:grpSpMkLst>
        </pc:grpChg>
      </pc:sldChg>
      <pc:sldChg chg="add del">
        <pc:chgData name="D C" userId="69015d560c1207f6" providerId="LiveId" clId="{10D1DA2E-1A32-4738-844E-B24145DDBEDC}" dt="2025-12-02T19:52:38.078" v="59" actId="47"/>
        <pc:sldMkLst>
          <pc:docMk/>
          <pc:sldMk cId="385909501" sldId="293"/>
        </pc:sldMkLst>
      </pc:sldChg>
      <pc:sldChg chg="addSp delSp modSp add mod delAnim">
        <pc:chgData name="D C" userId="69015d560c1207f6" providerId="LiveId" clId="{10D1DA2E-1A32-4738-844E-B24145DDBEDC}" dt="2025-12-02T19:56:32.906" v="120" actId="122"/>
        <pc:sldMkLst>
          <pc:docMk/>
          <pc:sldMk cId="4200947250" sldId="293"/>
        </pc:sldMkLst>
        <pc:spChg chg="del">
          <ac:chgData name="D C" userId="69015d560c1207f6" providerId="LiveId" clId="{10D1DA2E-1A32-4738-844E-B24145DDBEDC}" dt="2025-12-02T19:53:14.621" v="64" actId="478"/>
          <ac:spMkLst>
            <pc:docMk/>
            <pc:sldMk cId="4200947250" sldId="293"/>
            <ac:spMk id="2" creationId="{EE943E66-E667-62A7-49F9-1AB58B57C10E}"/>
          </ac:spMkLst>
        </pc:spChg>
        <pc:spChg chg="del">
          <ac:chgData name="D C" userId="69015d560c1207f6" providerId="LiveId" clId="{10D1DA2E-1A32-4738-844E-B24145DDBEDC}" dt="2025-12-02T19:53:12.955" v="63" actId="478"/>
          <ac:spMkLst>
            <pc:docMk/>
            <pc:sldMk cId="4200947250" sldId="293"/>
            <ac:spMk id="3" creationId="{5A7B6D13-E035-3DCA-82AC-87562D71B4C1}"/>
          </ac:spMkLst>
        </pc:spChg>
        <pc:spChg chg="del">
          <ac:chgData name="D C" userId="69015d560c1207f6" providerId="LiveId" clId="{10D1DA2E-1A32-4738-844E-B24145DDBEDC}" dt="2025-12-02T19:53:19.422" v="67" actId="478"/>
          <ac:spMkLst>
            <pc:docMk/>
            <pc:sldMk cId="4200947250" sldId="293"/>
            <ac:spMk id="4" creationId="{34B739EB-16EF-6028-4726-CBC98D64246A}"/>
          </ac:spMkLst>
        </pc:spChg>
        <pc:spChg chg="add del mod">
          <ac:chgData name="D C" userId="69015d560c1207f6" providerId="LiveId" clId="{10D1DA2E-1A32-4738-844E-B24145DDBEDC}" dt="2025-12-02T19:54:07.752" v="98" actId="478"/>
          <ac:spMkLst>
            <pc:docMk/>
            <pc:sldMk cId="4200947250" sldId="293"/>
            <ac:spMk id="7" creationId="{C8FE8442-2BF7-CC37-9EC6-E2B5B866F298}"/>
          </ac:spMkLst>
        </pc:spChg>
        <pc:spChg chg="add del mod">
          <ac:chgData name="D C" userId="69015d560c1207f6" providerId="LiveId" clId="{10D1DA2E-1A32-4738-844E-B24145DDBEDC}" dt="2025-12-02T19:54:40.611" v="102" actId="478"/>
          <ac:spMkLst>
            <pc:docMk/>
            <pc:sldMk cId="4200947250" sldId="293"/>
            <ac:spMk id="8" creationId="{61447401-3431-C2FB-EE3E-B6EFDBEFA3DF}"/>
          </ac:spMkLst>
        </pc:spChg>
        <pc:spChg chg="add mod">
          <ac:chgData name="D C" userId="69015d560c1207f6" providerId="LiveId" clId="{10D1DA2E-1A32-4738-844E-B24145DDBEDC}" dt="2025-12-02T19:53:32.697" v="68"/>
          <ac:spMkLst>
            <pc:docMk/>
            <pc:sldMk cId="4200947250" sldId="293"/>
            <ac:spMk id="9" creationId="{4E72DA03-4161-C79A-DC71-06E971B34E7C}"/>
          </ac:spMkLst>
        </pc:spChg>
        <pc:spChg chg="add mod">
          <ac:chgData name="D C" userId="69015d560c1207f6" providerId="LiveId" clId="{10D1DA2E-1A32-4738-844E-B24145DDBEDC}" dt="2025-12-02T19:53:32.697" v="68"/>
          <ac:spMkLst>
            <pc:docMk/>
            <pc:sldMk cId="4200947250" sldId="293"/>
            <ac:spMk id="10" creationId="{C2EE5ECE-20F6-45FD-98C4-10F8410FBAB6}"/>
          </ac:spMkLst>
        </pc:spChg>
        <pc:spChg chg="mod">
          <ac:chgData name="D C" userId="69015d560c1207f6" providerId="LiveId" clId="{10D1DA2E-1A32-4738-844E-B24145DDBEDC}" dt="2025-12-02T19:54:04.201" v="97" actId="20577"/>
          <ac:spMkLst>
            <pc:docMk/>
            <pc:sldMk cId="4200947250" sldId="293"/>
            <ac:spMk id="11" creationId="{FBE15BFA-D1E0-1E40-A03B-0B5F70295D38}"/>
          </ac:spMkLst>
        </pc:spChg>
        <pc:spChg chg="add mod">
          <ac:chgData name="D C" userId="69015d560c1207f6" providerId="LiveId" clId="{10D1DA2E-1A32-4738-844E-B24145DDBEDC}" dt="2025-12-02T19:53:32.697" v="68"/>
          <ac:spMkLst>
            <pc:docMk/>
            <pc:sldMk cId="4200947250" sldId="293"/>
            <ac:spMk id="12" creationId="{C529FFEC-EA7B-0A76-0C32-2903C10B2DA8}"/>
          </ac:spMkLst>
        </pc:spChg>
        <pc:spChg chg="add mod ord">
          <ac:chgData name="D C" userId="69015d560c1207f6" providerId="LiveId" clId="{10D1DA2E-1A32-4738-844E-B24145DDBEDC}" dt="2025-12-02T19:54:27.418" v="101" actId="167"/>
          <ac:spMkLst>
            <pc:docMk/>
            <pc:sldMk cId="4200947250" sldId="293"/>
            <ac:spMk id="13" creationId="{3FFA8EE3-311A-4666-4F37-4F5FCFB448EF}"/>
          </ac:spMkLst>
        </pc:spChg>
        <pc:spChg chg="add mod">
          <ac:chgData name="D C" userId="69015d560c1207f6" providerId="LiveId" clId="{10D1DA2E-1A32-4738-844E-B24145DDBEDC}" dt="2025-12-02T19:54:18.165" v="99"/>
          <ac:spMkLst>
            <pc:docMk/>
            <pc:sldMk cId="4200947250" sldId="293"/>
            <ac:spMk id="14" creationId="{EFFB7364-ECE4-D986-3056-F05A04928ECE}"/>
          </ac:spMkLst>
        </pc:spChg>
        <pc:spChg chg="add mod">
          <ac:chgData name="D C" userId="69015d560c1207f6" providerId="LiveId" clId="{10D1DA2E-1A32-4738-844E-B24145DDBEDC}" dt="2025-12-02T19:55:33.992" v="110" actId="21"/>
          <ac:spMkLst>
            <pc:docMk/>
            <pc:sldMk cId="4200947250" sldId="293"/>
            <ac:spMk id="15" creationId="{8ECAE28F-3CDF-C676-F5E5-5B2300FDA4D6}"/>
          </ac:spMkLst>
        </pc:spChg>
        <pc:spChg chg="add mod">
          <ac:chgData name="D C" userId="69015d560c1207f6" providerId="LiveId" clId="{10D1DA2E-1A32-4738-844E-B24145DDBEDC}" dt="2025-12-02T19:56:32.906" v="120" actId="122"/>
          <ac:spMkLst>
            <pc:docMk/>
            <pc:sldMk cId="4200947250" sldId="293"/>
            <ac:spMk id="16" creationId="{561C60F2-05ED-B11D-9EC6-72B63C1EA002}"/>
          </ac:spMkLst>
        </pc:spChg>
        <pc:picChg chg="del">
          <ac:chgData name="D C" userId="69015d560c1207f6" providerId="LiveId" clId="{10D1DA2E-1A32-4738-844E-B24145DDBEDC}" dt="2025-12-02T19:53:15.774" v="65" actId="478"/>
          <ac:picMkLst>
            <pc:docMk/>
            <pc:sldMk cId="4200947250" sldId="293"/>
            <ac:picMk id="5" creationId="{971FE98E-A92B-CE8F-446A-40E33E78AAC7}"/>
          </ac:picMkLst>
        </pc:picChg>
        <pc:picChg chg="del">
          <ac:chgData name="D C" userId="69015d560c1207f6" providerId="LiveId" clId="{10D1DA2E-1A32-4738-844E-B24145DDBEDC}" dt="2025-12-02T19:53:16.659" v="66" actId="478"/>
          <ac:picMkLst>
            <pc:docMk/>
            <pc:sldMk cId="4200947250" sldId="293"/>
            <ac:picMk id="6" creationId="{982925E9-E5FB-63DA-0C2B-D53AC5EBCC57}"/>
          </ac:picMkLst>
        </pc:picChg>
      </pc:sldChg>
      <pc:sldChg chg="addSp delSp modSp add mod">
        <pc:chgData name="D C" userId="69015d560c1207f6" providerId="LiveId" clId="{10D1DA2E-1A32-4738-844E-B24145DDBEDC}" dt="2025-12-02T19:58:12.181" v="165" actId="20577"/>
        <pc:sldMkLst>
          <pc:docMk/>
          <pc:sldMk cId="553376618" sldId="294"/>
        </pc:sldMkLst>
        <pc:spChg chg="add del mod">
          <ac:chgData name="D C" userId="69015d560c1207f6" providerId="LiveId" clId="{10D1DA2E-1A32-4738-844E-B24145DDBEDC}" dt="2025-12-02T19:57:57.842" v="152" actId="478"/>
          <ac:spMkLst>
            <pc:docMk/>
            <pc:sldMk cId="553376618" sldId="294"/>
            <ac:spMk id="2" creationId="{4708DDC6-5F7D-A4C7-9734-31FF0E98C7DF}"/>
          </ac:spMkLst>
        </pc:spChg>
        <pc:spChg chg="add mod">
          <ac:chgData name="D C" userId="69015d560c1207f6" providerId="LiveId" clId="{10D1DA2E-1A32-4738-844E-B24145DDBEDC}" dt="2025-12-02T19:57:12.739" v="127"/>
          <ac:spMkLst>
            <pc:docMk/>
            <pc:sldMk cId="553376618" sldId="294"/>
            <ac:spMk id="3" creationId="{DC8BFABD-3222-3C40-3C3D-33B0F0F32EF0}"/>
          </ac:spMkLst>
        </pc:spChg>
        <pc:spChg chg="add mod">
          <ac:chgData name="D C" userId="69015d560c1207f6" providerId="LiveId" clId="{10D1DA2E-1A32-4738-844E-B24145DDBEDC}" dt="2025-12-02T19:57:12.739" v="127"/>
          <ac:spMkLst>
            <pc:docMk/>
            <pc:sldMk cId="553376618" sldId="294"/>
            <ac:spMk id="4" creationId="{C213FE6B-F375-19C5-087D-188931299B7F}"/>
          </ac:spMkLst>
        </pc:spChg>
        <pc:spChg chg="add mod">
          <ac:chgData name="D C" userId="69015d560c1207f6" providerId="LiveId" clId="{10D1DA2E-1A32-4738-844E-B24145DDBEDC}" dt="2025-12-02T19:57:12.739" v="127"/>
          <ac:spMkLst>
            <pc:docMk/>
            <pc:sldMk cId="553376618" sldId="294"/>
            <ac:spMk id="5" creationId="{AD0043CC-B7CF-9438-2E7F-9832C693DCF7}"/>
          </ac:spMkLst>
        </pc:spChg>
        <pc:spChg chg="add mod">
          <ac:chgData name="D C" userId="69015d560c1207f6" providerId="LiveId" clId="{10D1DA2E-1A32-4738-844E-B24145DDBEDC}" dt="2025-12-02T19:57:12.739" v="127"/>
          <ac:spMkLst>
            <pc:docMk/>
            <pc:sldMk cId="553376618" sldId="294"/>
            <ac:spMk id="6" creationId="{5102E215-F2F0-886E-D7BD-7DF9E1F3D3B7}"/>
          </ac:spMkLst>
        </pc:spChg>
        <pc:spChg chg="add mod">
          <ac:chgData name="D C" userId="69015d560c1207f6" providerId="LiveId" clId="{10D1DA2E-1A32-4738-844E-B24145DDBEDC}" dt="2025-12-02T19:57:54.613" v="151" actId="20577"/>
          <ac:spMkLst>
            <pc:docMk/>
            <pc:sldMk cId="553376618" sldId="294"/>
            <ac:spMk id="7" creationId="{A883CD47-22C6-9CB4-D15C-BF1BA2AA57D9}"/>
          </ac:spMkLst>
        </pc:spChg>
        <pc:spChg chg="del">
          <ac:chgData name="D C" userId="69015d560c1207f6" providerId="LiveId" clId="{10D1DA2E-1A32-4738-844E-B24145DDBEDC}" dt="2025-12-02T19:56:53.504" v="124" actId="478"/>
          <ac:spMkLst>
            <pc:docMk/>
            <pc:sldMk cId="553376618" sldId="294"/>
            <ac:spMk id="9" creationId="{F50A0A37-5EC7-87E3-83DC-5C9F4055D668}"/>
          </ac:spMkLst>
        </pc:spChg>
        <pc:spChg chg="del">
          <ac:chgData name="D C" userId="69015d560c1207f6" providerId="LiveId" clId="{10D1DA2E-1A32-4738-844E-B24145DDBEDC}" dt="2025-12-02T19:56:53.504" v="124" actId="478"/>
          <ac:spMkLst>
            <pc:docMk/>
            <pc:sldMk cId="553376618" sldId="294"/>
            <ac:spMk id="10" creationId="{18E8D7BE-BDB8-84A1-D4B0-361724EB9C2E}"/>
          </ac:spMkLst>
        </pc:spChg>
        <pc:spChg chg="mod">
          <ac:chgData name="D C" userId="69015d560c1207f6" providerId="LiveId" clId="{10D1DA2E-1A32-4738-844E-B24145DDBEDC}" dt="2025-12-02T19:58:12.181" v="165" actId="20577"/>
          <ac:spMkLst>
            <pc:docMk/>
            <pc:sldMk cId="553376618" sldId="294"/>
            <ac:spMk id="11" creationId="{2769EB2F-A817-4705-1708-9B4C23CD6A5D}"/>
          </ac:spMkLst>
        </pc:spChg>
        <pc:spChg chg="del">
          <ac:chgData name="D C" userId="69015d560c1207f6" providerId="LiveId" clId="{10D1DA2E-1A32-4738-844E-B24145DDBEDC}" dt="2025-12-02T19:56:53.504" v="124" actId="478"/>
          <ac:spMkLst>
            <pc:docMk/>
            <pc:sldMk cId="553376618" sldId="294"/>
            <ac:spMk id="12" creationId="{E461BE7C-9ADD-3D7F-84B8-89CB6E60D481}"/>
          </ac:spMkLst>
        </pc:spChg>
        <pc:spChg chg="del">
          <ac:chgData name="D C" userId="69015d560c1207f6" providerId="LiveId" clId="{10D1DA2E-1A32-4738-844E-B24145DDBEDC}" dt="2025-12-02T19:57:27.233" v="129" actId="478"/>
          <ac:spMkLst>
            <pc:docMk/>
            <pc:sldMk cId="553376618" sldId="294"/>
            <ac:spMk id="13" creationId="{AC0D1075-834C-2BB3-BB06-DECB110AAB25}"/>
          </ac:spMkLst>
        </pc:spChg>
        <pc:spChg chg="del">
          <ac:chgData name="D C" userId="69015d560c1207f6" providerId="LiveId" clId="{10D1DA2E-1A32-4738-844E-B24145DDBEDC}" dt="2025-12-02T19:56:53.504" v="124" actId="478"/>
          <ac:spMkLst>
            <pc:docMk/>
            <pc:sldMk cId="553376618" sldId="294"/>
            <ac:spMk id="14" creationId="{D886DAF0-4F0D-A2B5-558A-EB4DCEECD6C6}"/>
          </ac:spMkLst>
        </pc:spChg>
        <pc:spChg chg="del">
          <ac:chgData name="D C" userId="69015d560c1207f6" providerId="LiveId" clId="{10D1DA2E-1A32-4738-844E-B24145DDBEDC}" dt="2025-12-02T19:56:55.777" v="125" actId="478"/>
          <ac:spMkLst>
            <pc:docMk/>
            <pc:sldMk cId="553376618" sldId="294"/>
            <ac:spMk id="15" creationId="{0F3A6ED4-AE20-C905-5E15-75F2F1601C69}"/>
          </ac:spMkLst>
        </pc:spChg>
        <pc:spChg chg="del mod">
          <ac:chgData name="D C" userId="69015d560c1207f6" providerId="LiveId" clId="{10D1DA2E-1A32-4738-844E-B24145DDBEDC}" dt="2025-12-02T19:56:57.965" v="126" actId="478"/>
          <ac:spMkLst>
            <pc:docMk/>
            <pc:sldMk cId="553376618" sldId="294"/>
            <ac:spMk id="16" creationId="{BBDFFAD7-4902-868D-A4B0-00011A7CE25F}"/>
          </ac:spMkLst>
        </pc:spChg>
      </pc:sldChg>
      <pc:sldChg chg="addSp delSp modSp add mod">
        <pc:chgData name="D C" userId="69015d560c1207f6" providerId="LiveId" clId="{10D1DA2E-1A32-4738-844E-B24145DDBEDC}" dt="2025-12-02T19:59:03.743" v="188" actId="115"/>
        <pc:sldMkLst>
          <pc:docMk/>
          <pc:sldMk cId="143150633" sldId="295"/>
        </pc:sldMkLst>
        <pc:spChg chg="add mod">
          <ac:chgData name="D C" userId="69015d560c1207f6" providerId="LiveId" clId="{10D1DA2E-1A32-4738-844E-B24145DDBEDC}" dt="2025-12-02T19:59:03.743" v="188" actId="115"/>
          <ac:spMkLst>
            <pc:docMk/>
            <pc:sldMk cId="143150633" sldId="295"/>
            <ac:spMk id="2" creationId="{936963BA-E5F1-03FE-FCA3-7E5F7101E857}"/>
          </ac:spMkLst>
        </pc:spChg>
        <pc:spChg chg="del">
          <ac:chgData name="D C" userId="69015d560c1207f6" providerId="LiveId" clId="{10D1DA2E-1A32-4738-844E-B24145DDBEDC}" dt="2025-12-02T19:58:38.807" v="168" actId="478"/>
          <ac:spMkLst>
            <pc:docMk/>
            <pc:sldMk cId="143150633" sldId="295"/>
            <ac:spMk id="3" creationId="{8C4D9D05-53E7-DCDB-259F-8944F7A40F35}"/>
          </ac:spMkLst>
        </pc:spChg>
        <pc:spChg chg="del">
          <ac:chgData name="D C" userId="69015d560c1207f6" providerId="LiveId" clId="{10D1DA2E-1A32-4738-844E-B24145DDBEDC}" dt="2025-12-02T19:58:38.807" v="168" actId="478"/>
          <ac:spMkLst>
            <pc:docMk/>
            <pc:sldMk cId="143150633" sldId="295"/>
            <ac:spMk id="4" creationId="{D7D9F673-8B7B-A10D-E71D-E62CB8633809}"/>
          </ac:spMkLst>
        </pc:spChg>
        <pc:spChg chg="del">
          <ac:chgData name="D C" userId="69015d560c1207f6" providerId="LiveId" clId="{10D1DA2E-1A32-4738-844E-B24145DDBEDC}" dt="2025-12-02T19:58:38.807" v="168" actId="478"/>
          <ac:spMkLst>
            <pc:docMk/>
            <pc:sldMk cId="143150633" sldId="295"/>
            <ac:spMk id="5" creationId="{D7D7A0DC-A61A-B3CC-3E58-C92B2AACC4F2}"/>
          </ac:spMkLst>
        </pc:spChg>
        <pc:spChg chg="del">
          <ac:chgData name="D C" userId="69015d560c1207f6" providerId="LiveId" clId="{10D1DA2E-1A32-4738-844E-B24145DDBEDC}" dt="2025-12-02T19:58:38.807" v="168" actId="478"/>
          <ac:spMkLst>
            <pc:docMk/>
            <pc:sldMk cId="143150633" sldId="295"/>
            <ac:spMk id="6" creationId="{9A5C00D5-9851-2DB4-FD2D-14132DF6FFAB}"/>
          </ac:spMkLst>
        </pc:spChg>
        <pc:spChg chg="del">
          <ac:chgData name="D C" userId="69015d560c1207f6" providerId="LiveId" clId="{10D1DA2E-1A32-4738-844E-B24145DDBEDC}" dt="2025-12-02T19:58:38.807" v="168" actId="478"/>
          <ac:spMkLst>
            <pc:docMk/>
            <pc:sldMk cId="143150633" sldId="295"/>
            <ac:spMk id="7" creationId="{198E22CF-D1E8-AAB2-5831-D9F7D71B8FB3}"/>
          </ac:spMkLst>
        </pc:spChg>
        <pc:spChg chg="mod">
          <ac:chgData name="D C" userId="69015d560c1207f6" providerId="LiveId" clId="{10D1DA2E-1A32-4738-844E-B24145DDBEDC}" dt="2025-12-02T19:58:56.107" v="186" actId="20577"/>
          <ac:spMkLst>
            <pc:docMk/>
            <pc:sldMk cId="143150633" sldId="295"/>
            <ac:spMk id="11" creationId="{CE948523-51E1-D86A-D215-C692CC284727}"/>
          </ac:spMkLst>
        </pc:spChg>
      </pc:sldChg>
      <pc:sldChg chg="addSp delSp modSp add mod">
        <pc:chgData name="D C" userId="69015d560c1207f6" providerId="LiveId" clId="{10D1DA2E-1A32-4738-844E-B24145DDBEDC}" dt="2025-12-02T20:00:20.588" v="281" actId="1035"/>
        <pc:sldMkLst>
          <pc:docMk/>
          <pc:sldMk cId="4177263891" sldId="296"/>
        </pc:sldMkLst>
        <pc:spChg chg="del">
          <ac:chgData name="D C" userId="69015d560c1207f6" providerId="LiveId" clId="{10D1DA2E-1A32-4738-844E-B24145DDBEDC}" dt="2025-12-02T19:59:14.796" v="191" actId="478"/>
          <ac:spMkLst>
            <pc:docMk/>
            <pc:sldMk cId="4177263891" sldId="296"/>
            <ac:spMk id="2" creationId="{1D3A8A01-7D1A-FEF1-C623-02F4DA0B661E}"/>
          </ac:spMkLst>
        </pc:spChg>
        <pc:spChg chg="add mod">
          <ac:chgData name="D C" userId="69015d560c1207f6" providerId="LiveId" clId="{10D1DA2E-1A32-4738-844E-B24145DDBEDC}" dt="2025-12-02T20:00:20.588" v="281" actId="1035"/>
          <ac:spMkLst>
            <pc:docMk/>
            <pc:sldMk cId="4177263891" sldId="296"/>
            <ac:spMk id="3" creationId="{90C5AF99-C65F-4215-4F3C-824A73263F62}"/>
          </ac:spMkLst>
        </pc:spChg>
        <pc:spChg chg="add mod">
          <ac:chgData name="D C" userId="69015d560c1207f6" providerId="LiveId" clId="{10D1DA2E-1A32-4738-844E-B24145DDBEDC}" dt="2025-12-02T20:00:20.588" v="281" actId="1035"/>
          <ac:spMkLst>
            <pc:docMk/>
            <pc:sldMk cId="4177263891" sldId="296"/>
            <ac:spMk id="4" creationId="{BCCB2D33-BAEB-ED71-B827-9D0B15E0F361}"/>
          </ac:spMkLst>
        </pc:spChg>
        <pc:spChg chg="add mod">
          <ac:chgData name="D C" userId="69015d560c1207f6" providerId="LiveId" clId="{10D1DA2E-1A32-4738-844E-B24145DDBEDC}" dt="2025-12-02T20:00:20.588" v="281" actId="1035"/>
          <ac:spMkLst>
            <pc:docMk/>
            <pc:sldMk cId="4177263891" sldId="296"/>
            <ac:spMk id="5" creationId="{85D651D0-E7DF-6C27-599C-BAFD2FA98F76}"/>
          </ac:spMkLst>
        </pc:spChg>
        <pc:spChg chg="add mod">
          <ac:chgData name="D C" userId="69015d560c1207f6" providerId="LiveId" clId="{10D1DA2E-1A32-4738-844E-B24145DDBEDC}" dt="2025-12-02T20:00:20.588" v="281" actId="1035"/>
          <ac:spMkLst>
            <pc:docMk/>
            <pc:sldMk cId="4177263891" sldId="296"/>
            <ac:spMk id="6" creationId="{CC899396-1709-2951-D64C-97585BEF5298}"/>
          </ac:spMkLst>
        </pc:spChg>
        <pc:spChg chg="add mod">
          <ac:chgData name="D C" userId="69015d560c1207f6" providerId="LiveId" clId="{10D1DA2E-1A32-4738-844E-B24145DDBEDC}" dt="2025-12-02T20:00:20.588" v="281" actId="1035"/>
          <ac:spMkLst>
            <pc:docMk/>
            <pc:sldMk cId="4177263891" sldId="296"/>
            <ac:spMk id="7" creationId="{EA922D55-11A3-23FF-3316-2255F6D22079}"/>
          </ac:spMkLst>
        </pc:spChg>
        <pc:spChg chg="add mod">
          <ac:chgData name="D C" userId="69015d560c1207f6" providerId="LiveId" clId="{10D1DA2E-1A32-4738-844E-B24145DDBEDC}" dt="2025-12-02T20:00:20.588" v="281" actId="1035"/>
          <ac:spMkLst>
            <pc:docMk/>
            <pc:sldMk cId="4177263891" sldId="296"/>
            <ac:spMk id="8" creationId="{5E95DCDB-4190-5704-4A78-A4D236BC601A}"/>
          </ac:spMkLst>
        </pc:spChg>
        <pc:spChg chg="add mod">
          <ac:chgData name="D C" userId="69015d560c1207f6" providerId="LiveId" clId="{10D1DA2E-1A32-4738-844E-B24145DDBEDC}" dt="2025-12-02T20:00:20.588" v="281" actId="1035"/>
          <ac:spMkLst>
            <pc:docMk/>
            <pc:sldMk cId="4177263891" sldId="296"/>
            <ac:spMk id="9" creationId="{750A6643-A7E8-53F3-CA5E-45B92607FA24}"/>
          </ac:spMkLst>
        </pc:spChg>
        <pc:spChg chg="add mod">
          <ac:chgData name="D C" userId="69015d560c1207f6" providerId="LiveId" clId="{10D1DA2E-1A32-4738-844E-B24145DDBEDC}" dt="2025-12-02T20:00:20.588" v="281" actId="1035"/>
          <ac:spMkLst>
            <pc:docMk/>
            <pc:sldMk cId="4177263891" sldId="296"/>
            <ac:spMk id="10" creationId="{B5652391-87B8-AB95-1ACD-AD4C7427D617}"/>
          </ac:spMkLst>
        </pc:spChg>
        <pc:spChg chg="mod">
          <ac:chgData name="D C" userId="69015d560c1207f6" providerId="LiveId" clId="{10D1DA2E-1A32-4738-844E-B24145DDBEDC}" dt="2025-12-02T19:59:24.145" v="226" actId="20577"/>
          <ac:spMkLst>
            <pc:docMk/>
            <pc:sldMk cId="4177263891" sldId="296"/>
            <ac:spMk id="11" creationId="{BB8BF96C-E551-0EF2-03E7-5F9C163F5ADD}"/>
          </ac:spMkLst>
        </pc:spChg>
      </pc:sldChg>
      <pc:sldChg chg="addSp delSp modSp add mod">
        <pc:chgData name="D C" userId="69015d560c1207f6" providerId="LiveId" clId="{10D1DA2E-1A32-4738-844E-B24145DDBEDC}" dt="2025-12-02T20:00:08.782" v="262" actId="20577"/>
        <pc:sldMkLst>
          <pc:docMk/>
          <pc:sldMk cId="306496025" sldId="297"/>
        </pc:sldMkLst>
        <pc:spChg chg="add mod">
          <ac:chgData name="D C" userId="69015d560c1207f6" providerId="LiveId" clId="{10D1DA2E-1A32-4738-844E-B24145DDBEDC}" dt="2025-12-02T19:59:58.839" v="233"/>
          <ac:spMkLst>
            <pc:docMk/>
            <pc:sldMk cId="306496025" sldId="297"/>
            <ac:spMk id="2" creationId="{4EAA1352-E4AE-C9B4-FE5F-7B721791BBBC}"/>
          </ac:spMkLst>
        </pc:spChg>
        <pc:spChg chg="del">
          <ac:chgData name="D C" userId="69015d560c1207f6" providerId="LiveId" clId="{10D1DA2E-1A32-4738-844E-B24145DDBEDC}" dt="2025-12-02T19:59:49.082" v="232" actId="478"/>
          <ac:spMkLst>
            <pc:docMk/>
            <pc:sldMk cId="306496025" sldId="297"/>
            <ac:spMk id="3" creationId="{D4D7640D-71F7-E3D0-0D74-7E70BE88A02D}"/>
          </ac:spMkLst>
        </pc:spChg>
        <pc:spChg chg="del">
          <ac:chgData name="D C" userId="69015d560c1207f6" providerId="LiveId" clId="{10D1DA2E-1A32-4738-844E-B24145DDBEDC}" dt="2025-12-02T19:59:48.006" v="231" actId="478"/>
          <ac:spMkLst>
            <pc:docMk/>
            <pc:sldMk cId="306496025" sldId="297"/>
            <ac:spMk id="4" creationId="{2B75D01B-9092-78F7-AFA1-9761CF2BED46}"/>
          </ac:spMkLst>
        </pc:spChg>
        <pc:spChg chg="del">
          <ac:chgData name="D C" userId="69015d560c1207f6" providerId="LiveId" clId="{10D1DA2E-1A32-4738-844E-B24145DDBEDC}" dt="2025-12-02T19:59:46.109" v="230" actId="478"/>
          <ac:spMkLst>
            <pc:docMk/>
            <pc:sldMk cId="306496025" sldId="297"/>
            <ac:spMk id="5" creationId="{1BA3A138-AFD0-C5CC-2898-A7618987A7B2}"/>
          </ac:spMkLst>
        </pc:spChg>
        <pc:spChg chg="del">
          <ac:chgData name="D C" userId="69015d560c1207f6" providerId="LiveId" clId="{10D1DA2E-1A32-4738-844E-B24145DDBEDC}" dt="2025-12-02T19:59:46.109" v="230" actId="478"/>
          <ac:spMkLst>
            <pc:docMk/>
            <pc:sldMk cId="306496025" sldId="297"/>
            <ac:spMk id="6" creationId="{730EF966-3AB2-2923-9695-4378B60359F1}"/>
          </ac:spMkLst>
        </pc:spChg>
        <pc:spChg chg="del">
          <ac:chgData name="D C" userId="69015d560c1207f6" providerId="LiveId" clId="{10D1DA2E-1A32-4738-844E-B24145DDBEDC}" dt="2025-12-02T19:59:46.109" v="230" actId="478"/>
          <ac:spMkLst>
            <pc:docMk/>
            <pc:sldMk cId="306496025" sldId="297"/>
            <ac:spMk id="7" creationId="{D1B325F7-D2D1-6A5E-AB13-1A52125F181F}"/>
          </ac:spMkLst>
        </pc:spChg>
        <pc:spChg chg="del">
          <ac:chgData name="D C" userId="69015d560c1207f6" providerId="LiveId" clId="{10D1DA2E-1A32-4738-844E-B24145DDBEDC}" dt="2025-12-02T19:59:46.109" v="230" actId="478"/>
          <ac:spMkLst>
            <pc:docMk/>
            <pc:sldMk cId="306496025" sldId="297"/>
            <ac:spMk id="8" creationId="{8B4BF91C-98F7-0ED5-52CB-DED5DC1BA76B}"/>
          </ac:spMkLst>
        </pc:spChg>
        <pc:spChg chg="del">
          <ac:chgData name="D C" userId="69015d560c1207f6" providerId="LiveId" clId="{10D1DA2E-1A32-4738-844E-B24145DDBEDC}" dt="2025-12-02T19:59:46.109" v="230" actId="478"/>
          <ac:spMkLst>
            <pc:docMk/>
            <pc:sldMk cId="306496025" sldId="297"/>
            <ac:spMk id="9" creationId="{C250CFBF-A322-9DC5-0DDD-1F4691379D11}"/>
          </ac:spMkLst>
        </pc:spChg>
        <pc:spChg chg="del">
          <ac:chgData name="D C" userId="69015d560c1207f6" providerId="LiveId" clId="{10D1DA2E-1A32-4738-844E-B24145DDBEDC}" dt="2025-12-02T19:59:46.109" v="230" actId="478"/>
          <ac:spMkLst>
            <pc:docMk/>
            <pc:sldMk cId="306496025" sldId="297"/>
            <ac:spMk id="10" creationId="{66AB4E4F-4C9B-F37D-FEA9-9F1D6B0E26C8}"/>
          </ac:spMkLst>
        </pc:spChg>
        <pc:spChg chg="mod">
          <ac:chgData name="D C" userId="69015d560c1207f6" providerId="LiveId" clId="{10D1DA2E-1A32-4738-844E-B24145DDBEDC}" dt="2025-12-02T20:00:08.782" v="262" actId="20577"/>
          <ac:spMkLst>
            <pc:docMk/>
            <pc:sldMk cId="306496025" sldId="297"/>
            <ac:spMk id="11" creationId="{478D1081-B01B-0C3E-2CF4-D9A6DD59ABBB}"/>
          </ac:spMkLst>
        </pc:spChg>
        <pc:spChg chg="add mod">
          <ac:chgData name="D C" userId="69015d560c1207f6" providerId="LiveId" clId="{10D1DA2E-1A32-4738-844E-B24145DDBEDC}" dt="2025-12-02T19:59:58.839" v="233"/>
          <ac:spMkLst>
            <pc:docMk/>
            <pc:sldMk cId="306496025" sldId="297"/>
            <ac:spMk id="12" creationId="{4F920C7D-777B-9EF3-7576-7B4A398C1058}"/>
          </ac:spMkLst>
        </pc:spChg>
        <pc:spChg chg="add mod">
          <ac:chgData name="D C" userId="69015d560c1207f6" providerId="LiveId" clId="{10D1DA2E-1A32-4738-844E-B24145DDBEDC}" dt="2025-12-02T19:59:58.839" v="233"/>
          <ac:spMkLst>
            <pc:docMk/>
            <pc:sldMk cId="306496025" sldId="297"/>
            <ac:spMk id="13" creationId="{5F4678D3-E0FA-BE8C-5FAE-46BDA7FFAFC6}"/>
          </ac:spMkLst>
        </pc:spChg>
        <pc:spChg chg="add mod">
          <ac:chgData name="D C" userId="69015d560c1207f6" providerId="LiveId" clId="{10D1DA2E-1A32-4738-844E-B24145DDBEDC}" dt="2025-12-02T19:59:58.839" v="233"/>
          <ac:spMkLst>
            <pc:docMk/>
            <pc:sldMk cId="306496025" sldId="297"/>
            <ac:spMk id="14" creationId="{7F1B5BE8-D329-4959-BB5F-7BF00052B324}"/>
          </ac:spMkLst>
        </pc:spChg>
        <pc:spChg chg="add mod">
          <ac:chgData name="D C" userId="69015d560c1207f6" providerId="LiveId" clId="{10D1DA2E-1A32-4738-844E-B24145DDBEDC}" dt="2025-12-02T19:59:58.839" v="233"/>
          <ac:spMkLst>
            <pc:docMk/>
            <pc:sldMk cId="306496025" sldId="297"/>
            <ac:spMk id="15" creationId="{209B8CA8-0ADF-0283-18CE-6C91420AEC72}"/>
          </ac:spMkLst>
        </pc:spChg>
        <pc:spChg chg="add mod">
          <ac:chgData name="D C" userId="69015d560c1207f6" providerId="LiveId" clId="{10D1DA2E-1A32-4738-844E-B24145DDBEDC}" dt="2025-12-02T19:59:58.839" v="233"/>
          <ac:spMkLst>
            <pc:docMk/>
            <pc:sldMk cId="306496025" sldId="297"/>
            <ac:spMk id="16" creationId="{D1A48938-4A87-4541-1337-8C9FC8BD5586}"/>
          </ac:spMkLst>
        </pc:spChg>
      </pc:sldChg>
      <pc:sldChg chg="addSp delSp modSp add mod">
        <pc:chgData name="D C" userId="69015d560c1207f6" providerId="LiveId" clId="{10D1DA2E-1A32-4738-844E-B24145DDBEDC}" dt="2025-12-02T20:01:34.013" v="306" actId="14100"/>
        <pc:sldMkLst>
          <pc:docMk/>
          <pc:sldMk cId="58417384" sldId="298"/>
        </pc:sldMkLst>
        <pc:spChg chg="del">
          <ac:chgData name="D C" userId="69015d560c1207f6" providerId="LiveId" clId="{10D1DA2E-1A32-4738-844E-B24145DDBEDC}" dt="2025-12-02T20:00:57.485" v="284" actId="478"/>
          <ac:spMkLst>
            <pc:docMk/>
            <pc:sldMk cId="58417384" sldId="298"/>
            <ac:spMk id="2" creationId="{9C6D0BDE-A836-1F4A-FE70-88686B61CFDA}"/>
          </ac:spMkLst>
        </pc:spChg>
        <pc:spChg chg="add mod">
          <ac:chgData name="D C" userId="69015d560c1207f6" providerId="LiveId" clId="{10D1DA2E-1A32-4738-844E-B24145DDBEDC}" dt="2025-12-02T20:01:19.465" v="287" actId="1076"/>
          <ac:spMkLst>
            <pc:docMk/>
            <pc:sldMk cId="58417384" sldId="298"/>
            <ac:spMk id="3" creationId="{BF2BDF4A-5558-096B-8870-C659507B6CD9}"/>
          </ac:spMkLst>
        </pc:spChg>
        <pc:spChg chg="add mod">
          <ac:chgData name="D C" userId="69015d560c1207f6" providerId="LiveId" clId="{10D1DA2E-1A32-4738-844E-B24145DDBEDC}" dt="2025-12-02T20:01:11.218" v="285"/>
          <ac:spMkLst>
            <pc:docMk/>
            <pc:sldMk cId="58417384" sldId="298"/>
            <ac:spMk id="4" creationId="{188A998B-DFCE-B5C0-BE47-9702E5F59E16}"/>
          </ac:spMkLst>
        </pc:spChg>
        <pc:spChg chg="mod">
          <ac:chgData name="D C" userId="69015d560c1207f6" providerId="LiveId" clId="{10D1DA2E-1A32-4738-844E-B24145DDBEDC}" dt="2025-12-02T20:01:28.077" v="305" actId="1076"/>
          <ac:spMkLst>
            <pc:docMk/>
            <pc:sldMk cId="58417384" sldId="298"/>
            <ac:spMk id="11" creationId="{747A044F-2751-0CCE-F9DE-A96DC87E92B6}"/>
          </ac:spMkLst>
        </pc:spChg>
        <pc:spChg chg="del">
          <ac:chgData name="D C" userId="69015d560c1207f6" providerId="LiveId" clId="{10D1DA2E-1A32-4738-844E-B24145DDBEDC}" dt="2025-12-02T20:00:57.485" v="284" actId="478"/>
          <ac:spMkLst>
            <pc:docMk/>
            <pc:sldMk cId="58417384" sldId="298"/>
            <ac:spMk id="12" creationId="{7AC64F34-63E8-3627-CCFE-1CB70EDB3817}"/>
          </ac:spMkLst>
        </pc:spChg>
        <pc:spChg chg="del">
          <ac:chgData name="D C" userId="69015d560c1207f6" providerId="LiveId" clId="{10D1DA2E-1A32-4738-844E-B24145DDBEDC}" dt="2025-12-02T20:00:57.485" v="284" actId="478"/>
          <ac:spMkLst>
            <pc:docMk/>
            <pc:sldMk cId="58417384" sldId="298"/>
            <ac:spMk id="13" creationId="{6AB07EAE-D055-4B19-3EFD-E8BEF42902B2}"/>
          </ac:spMkLst>
        </pc:spChg>
        <pc:spChg chg="del">
          <ac:chgData name="D C" userId="69015d560c1207f6" providerId="LiveId" clId="{10D1DA2E-1A32-4738-844E-B24145DDBEDC}" dt="2025-12-02T20:00:57.485" v="284" actId="478"/>
          <ac:spMkLst>
            <pc:docMk/>
            <pc:sldMk cId="58417384" sldId="298"/>
            <ac:spMk id="14" creationId="{146FCC63-6E5C-202B-C178-103325399DC9}"/>
          </ac:spMkLst>
        </pc:spChg>
        <pc:spChg chg="del">
          <ac:chgData name="D C" userId="69015d560c1207f6" providerId="LiveId" clId="{10D1DA2E-1A32-4738-844E-B24145DDBEDC}" dt="2025-12-02T20:00:57.485" v="284" actId="478"/>
          <ac:spMkLst>
            <pc:docMk/>
            <pc:sldMk cId="58417384" sldId="298"/>
            <ac:spMk id="15" creationId="{92D781B6-957D-D0E3-11A7-57A6CEDC67BF}"/>
          </ac:spMkLst>
        </pc:spChg>
        <pc:spChg chg="del">
          <ac:chgData name="D C" userId="69015d560c1207f6" providerId="LiveId" clId="{10D1DA2E-1A32-4738-844E-B24145DDBEDC}" dt="2025-12-02T20:00:57.485" v="284" actId="478"/>
          <ac:spMkLst>
            <pc:docMk/>
            <pc:sldMk cId="58417384" sldId="298"/>
            <ac:spMk id="16" creationId="{FD4F9833-96A3-A3B9-BB75-8CD315605F7A}"/>
          </ac:spMkLst>
        </pc:spChg>
        <pc:picChg chg="add mod">
          <ac:chgData name="D C" userId="69015d560c1207f6" providerId="LiveId" clId="{10D1DA2E-1A32-4738-844E-B24145DDBEDC}" dt="2025-12-02T20:01:34.013" v="306" actId="14100"/>
          <ac:picMkLst>
            <pc:docMk/>
            <pc:sldMk cId="58417384" sldId="298"/>
            <ac:picMk id="5" creationId="{619856AD-0692-E986-2501-EA81B9769270}"/>
          </ac:picMkLst>
        </pc:picChg>
      </pc:sldChg>
      <pc:sldChg chg="addSp delSp modSp add mod">
        <pc:chgData name="D C" userId="69015d560c1207f6" providerId="LiveId" clId="{10D1DA2E-1A32-4738-844E-B24145DDBEDC}" dt="2025-12-02T20:02:08.954" v="341" actId="1076"/>
        <pc:sldMkLst>
          <pc:docMk/>
          <pc:sldMk cId="116798217" sldId="299"/>
        </pc:sldMkLst>
        <pc:spChg chg="add mod">
          <ac:chgData name="D C" userId="69015d560c1207f6" providerId="LiveId" clId="{10D1DA2E-1A32-4738-844E-B24145DDBEDC}" dt="2025-12-02T20:02:06.111" v="340" actId="1036"/>
          <ac:spMkLst>
            <pc:docMk/>
            <pc:sldMk cId="116798217" sldId="299"/>
            <ac:spMk id="2" creationId="{1A63093A-AE8D-7919-A3D0-BCD68F2066C8}"/>
          </ac:spMkLst>
        </pc:spChg>
        <pc:spChg chg="del mod">
          <ac:chgData name="D C" userId="69015d560c1207f6" providerId="LiveId" clId="{10D1DA2E-1A32-4738-844E-B24145DDBEDC}" dt="2025-12-02T20:01:55.409" v="325" actId="478"/>
          <ac:spMkLst>
            <pc:docMk/>
            <pc:sldMk cId="116798217" sldId="299"/>
            <ac:spMk id="3" creationId="{F0A3DE81-BEA1-61B5-8F60-3EFAC3ACA1BF}"/>
          </ac:spMkLst>
        </pc:spChg>
        <pc:spChg chg="del">
          <ac:chgData name="D C" userId="69015d560c1207f6" providerId="LiveId" clId="{10D1DA2E-1A32-4738-844E-B24145DDBEDC}" dt="2025-12-02T20:01:53.530" v="323" actId="478"/>
          <ac:spMkLst>
            <pc:docMk/>
            <pc:sldMk cId="116798217" sldId="299"/>
            <ac:spMk id="4" creationId="{6057D0B3-5FAA-BCEA-A17A-615BEC3F8986}"/>
          </ac:spMkLst>
        </pc:spChg>
        <pc:spChg chg="add mod">
          <ac:chgData name="D C" userId="69015d560c1207f6" providerId="LiveId" clId="{10D1DA2E-1A32-4738-844E-B24145DDBEDC}" dt="2025-12-02T20:02:06.111" v="340" actId="1036"/>
          <ac:spMkLst>
            <pc:docMk/>
            <pc:sldMk cId="116798217" sldId="299"/>
            <ac:spMk id="6" creationId="{60F4A97A-CB8D-901E-F194-3E07308C6735}"/>
          </ac:spMkLst>
        </pc:spChg>
        <pc:spChg chg="add mod">
          <ac:chgData name="D C" userId="69015d560c1207f6" providerId="LiveId" clId="{10D1DA2E-1A32-4738-844E-B24145DDBEDC}" dt="2025-12-02T20:02:06.111" v="340" actId="1036"/>
          <ac:spMkLst>
            <pc:docMk/>
            <pc:sldMk cId="116798217" sldId="299"/>
            <ac:spMk id="7" creationId="{53DDE3F2-DEF3-725B-7058-862EF5D87F56}"/>
          </ac:spMkLst>
        </pc:spChg>
        <pc:spChg chg="add mod">
          <ac:chgData name="D C" userId="69015d560c1207f6" providerId="LiveId" clId="{10D1DA2E-1A32-4738-844E-B24145DDBEDC}" dt="2025-12-02T20:02:06.111" v="340" actId="1036"/>
          <ac:spMkLst>
            <pc:docMk/>
            <pc:sldMk cId="116798217" sldId="299"/>
            <ac:spMk id="8" creationId="{BF3E584F-5BF5-4E1F-F0DF-7275FC682DFE}"/>
          </ac:spMkLst>
        </pc:spChg>
        <pc:spChg chg="add mod">
          <ac:chgData name="D C" userId="69015d560c1207f6" providerId="LiveId" clId="{10D1DA2E-1A32-4738-844E-B24145DDBEDC}" dt="2025-12-02T20:02:06.111" v="340" actId="1036"/>
          <ac:spMkLst>
            <pc:docMk/>
            <pc:sldMk cId="116798217" sldId="299"/>
            <ac:spMk id="9" creationId="{940A6B5A-70AC-1866-1A44-5B870EFEF1A8}"/>
          </ac:spMkLst>
        </pc:spChg>
        <pc:spChg chg="add mod">
          <ac:chgData name="D C" userId="69015d560c1207f6" providerId="LiveId" clId="{10D1DA2E-1A32-4738-844E-B24145DDBEDC}" dt="2025-12-02T20:02:06.111" v="340" actId="1036"/>
          <ac:spMkLst>
            <pc:docMk/>
            <pc:sldMk cId="116798217" sldId="299"/>
            <ac:spMk id="10" creationId="{F183D886-785B-93B7-1558-934603388670}"/>
          </ac:spMkLst>
        </pc:spChg>
        <pc:spChg chg="mod">
          <ac:chgData name="D C" userId="69015d560c1207f6" providerId="LiveId" clId="{10D1DA2E-1A32-4738-844E-B24145DDBEDC}" dt="2025-12-02T20:02:08.954" v="341" actId="1076"/>
          <ac:spMkLst>
            <pc:docMk/>
            <pc:sldMk cId="116798217" sldId="299"/>
            <ac:spMk id="11" creationId="{D0753B52-6DE0-D8B3-46AF-E0B0FB89AC70}"/>
          </ac:spMkLst>
        </pc:spChg>
        <pc:picChg chg="del">
          <ac:chgData name="D C" userId="69015d560c1207f6" providerId="LiveId" clId="{10D1DA2E-1A32-4738-844E-B24145DDBEDC}" dt="2025-12-02T20:01:52.351" v="322" actId="478"/>
          <ac:picMkLst>
            <pc:docMk/>
            <pc:sldMk cId="116798217" sldId="299"/>
            <ac:picMk id="5" creationId="{972C16D3-DDC6-D036-F900-07A358A83723}"/>
          </ac:picMkLst>
        </pc:picChg>
      </pc:sldChg>
      <pc:sldMasterChg chg="delSldLayout">
        <pc:chgData name="D C" userId="69015d560c1207f6" providerId="LiveId" clId="{10D1DA2E-1A32-4738-844E-B24145DDBEDC}" dt="2025-12-02T20:02:15.858" v="342" actId="47"/>
        <pc:sldMasterMkLst>
          <pc:docMk/>
          <pc:sldMasterMk cId="0" sldId="2147483648"/>
        </pc:sldMasterMkLst>
        <pc:sldLayoutChg chg="del">
          <pc:chgData name="D C" userId="69015d560c1207f6" providerId="LiveId" clId="{10D1DA2E-1A32-4738-844E-B24145DDBEDC}" dt="2025-12-02T19:52:16.048" v="57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D C" userId="69015d560c1207f6" providerId="LiveId" clId="{10D1DA2E-1A32-4738-844E-B24145DDBEDC}" dt="2025-12-02T20:02:15.858" v="342" actId="47"/>
          <pc:sldLayoutMkLst>
            <pc:docMk/>
            <pc:sldMasterMk cId="0" sldId="2147483648"/>
            <pc:sldLayoutMk cId="0" sldId="2147483650"/>
          </pc:sldLayoutMkLst>
        </pc:sldLayoutChg>
      </pc:sldMasterChg>
      <pc:sldMasterChg chg="delSldLayout">
        <pc:chgData name="D C" userId="69015d560c1207f6" providerId="LiveId" clId="{10D1DA2E-1A32-4738-844E-B24145DDBEDC}" dt="2025-12-02T19:53:05.891" v="62" actId="47"/>
        <pc:sldMasterMkLst>
          <pc:docMk/>
          <pc:sldMasterMk cId="391101509" sldId="2147483660"/>
        </pc:sldMasterMkLst>
        <pc:sldLayoutChg chg="del">
          <pc:chgData name="D C" userId="69015d560c1207f6" providerId="LiveId" clId="{10D1DA2E-1A32-4738-844E-B24145DDBEDC}" dt="2025-12-02T19:53:05.891" v="62" actId="47"/>
          <pc:sldLayoutMkLst>
            <pc:docMk/>
            <pc:sldMasterMk cId="391101509" sldId="2147483660"/>
            <pc:sldLayoutMk cId="4190714529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5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E1A1F27-BA94-4540-88BA-70939788EB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2535" y="1173228"/>
            <a:ext cx="8398565" cy="3149401"/>
          </a:xfrm>
          <a:prstGeom prst="rect">
            <a:avLst/>
          </a:prstGeom>
        </p:spPr>
        <p:txBody>
          <a:bodyPr/>
          <a:lstStyle>
            <a:lvl1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2pPr>
            <a:lvl3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3pPr>
            <a:lvl4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4pPr>
            <a:lvl5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7649706-175E-BD0F-76EE-32093D912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23628-EF82-99A6-4273-8A7202CCE8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9135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556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6809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3743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9199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419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2337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7961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1029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777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12255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31358-FBB7-DE91-A794-B0B0333B7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15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439173" y="364382"/>
            <a:ext cx="3999634" cy="3950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65C0C7B-BE85-3537-B170-EFBADDE6D8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8101" y="1173229"/>
            <a:ext cx="3876727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257EDBE-CF73-0364-80AB-97BB7907AF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28101" y="372175"/>
            <a:ext cx="3876727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116-7E35-C38F-1DDB-CD67737FAF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3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05650BA-D8F9-B991-1B9F-E184D50DF3B9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4794882" y="364382"/>
            <a:ext cx="3999634" cy="3950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68753AD-AE46-E7C2-9B02-ACB0CA493E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1123" y="1173229"/>
            <a:ext cx="3999634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7D33EB4-6DD6-710D-EE72-3FDC992848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1123" y="372175"/>
            <a:ext cx="3999634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7DB3BF-B843-A972-77C1-C6087FE45C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7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E1A1F27-BA94-4540-88BA-70939788EB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2536" y="1173228"/>
            <a:ext cx="6379188" cy="3149401"/>
          </a:xfrm>
          <a:prstGeom prst="rect">
            <a:avLst/>
          </a:prstGeom>
        </p:spPr>
        <p:txBody>
          <a:bodyPr/>
          <a:lstStyle>
            <a:lvl1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2pPr>
            <a:lvl3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3pPr>
            <a:lvl4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4pPr>
            <a:lvl5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7649706-175E-BD0F-76EE-32093D912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6" y="372175"/>
            <a:ext cx="6379188" cy="685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9C7CCF0A-0701-813F-B989-4C47A4105A24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7021996" y="3148044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2E4DF0A-6AAC-C5DA-00B7-9395895C79FA}"/>
              </a:ext>
            </a:extLst>
          </p:cNvPr>
          <p:cNvSpPr>
            <a:spLocks noGrp="1"/>
          </p:cNvSpPr>
          <p:nvPr>
            <p:ph type="pic" sz="half" idx="25"/>
          </p:nvPr>
        </p:nvSpPr>
        <p:spPr>
          <a:xfrm>
            <a:off x="7021996" y="1742566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AE5D351-F2FC-1C06-21EA-607D3B39F970}"/>
              </a:ext>
            </a:extLst>
          </p:cNvPr>
          <p:cNvSpPr>
            <a:spLocks noGrp="1"/>
          </p:cNvSpPr>
          <p:nvPr>
            <p:ph type="pic" sz="half" idx="26"/>
          </p:nvPr>
        </p:nvSpPr>
        <p:spPr>
          <a:xfrm>
            <a:off x="7021996" y="337088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C23A9-D6EB-E2A4-B5A5-11E56457BB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27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B39DE7A-D339-4492-5370-9FDCA68265F9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4794882" y="1173229"/>
            <a:ext cx="3999634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068A017-AE56-631C-0CD2-78CBC7F5E151}"/>
              </a:ext>
            </a:extLst>
          </p:cNvPr>
          <p:cNvSpPr>
            <a:spLocks noGrp="1"/>
          </p:cNvSpPr>
          <p:nvPr>
            <p:ph type="pic" sz="half" idx="27"/>
          </p:nvPr>
        </p:nvSpPr>
        <p:spPr>
          <a:xfrm>
            <a:off x="441543" y="1173229"/>
            <a:ext cx="3999634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ADC9A5C-F38A-A512-B866-C7E4F21F95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3B15A-431C-D230-5272-2C5C9C720A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4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068A017-AE56-631C-0CD2-78CBC7F5E151}"/>
              </a:ext>
            </a:extLst>
          </p:cNvPr>
          <p:cNvSpPr>
            <a:spLocks noGrp="1"/>
          </p:cNvSpPr>
          <p:nvPr>
            <p:ph type="pic" sz="half" idx="27"/>
          </p:nvPr>
        </p:nvSpPr>
        <p:spPr>
          <a:xfrm>
            <a:off x="441544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38644E-A44C-8B05-CB97-9833E7E39586}"/>
              </a:ext>
            </a:extLst>
          </p:cNvPr>
          <p:cNvSpPr>
            <a:spLocks noGrp="1"/>
          </p:cNvSpPr>
          <p:nvPr>
            <p:ph type="pic" sz="half" idx="28"/>
          </p:nvPr>
        </p:nvSpPr>
        <p:spPr>
          <a:xfrm>
            <a:off x="3333831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53E83DB-F959-D9D9-11A9-7FF98BF3F33D}"/>
              </a:ext>
            </a:extLst>
          </p:cNvPr>
          <p:cNvSpPr>
            <a:spLocks noGrp="1"/>
          </p:cNvSpPr>
          <p:nvPr>
            <p:ph type="pic" sz="half" idx="29"/>
          </p:nvPr>
        </p:nvSpPr>
        <p:spPr>
          <a:xfrm>
            <a:off x="6226118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D1F5D567-2815-BBB5-B9D4-CAE2BCF745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7982F-8011-78E5-F9BC-9A165243EC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4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38644E-A44C-8B05-CB97-9833E7E39586}"/>
              </a:ext>
            </a:extLst>
          </p:cNvPr>
          <p:cNvSpPr>
            <a:spLocks noGrp="1"/>
          </p:cNvSpPr>
          <p:nvPr>
            <p:ph type="pic" sz="half" idx="28"/>
          </p:nvPr>
        </p:nvSpPr>
        <p:spPr>
          <a:xfrm>
            <a:off x="3333831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53E83DB-F959-D9D9-11A9-7FF98BF3F33D}"/>
              </a:ext>
            </a:extLst>
          </p:cNvPr>
          <p:cNvSpPr>
            <a:spLocks noGrp="1"/>
          </p:cNvSpPr>
          <p:nvPr>
            <p:ph type="pic" sz="half" idx="29"/>
          </p:nvPr>
        </p:nvSpPr>
        <p:spPr>
          <a:xfrm>
            <a:off x="6226118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D0D9F79-D490-FC7F-0A72-7A56FE035D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9079" y="1173229"/>
            <a:ext cx="2584922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CCB2441-D5ED-C8C3-27CF-8CE230E561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766DAF-B1BD-DB8A-6FC6-C3FFA37A24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9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30C8DF1B-BED8-5EF5-28CD-191398D157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4435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909D95-D747-EA3F-5129-350785DDF2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404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924D7F17-85C5-1429-5809-9A0F7EEA59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72140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4811FC9C-220E-B6DD-09F7-91B3BA25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49108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B2977493-C593-41B8-FC35-4A33F7D7B08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79844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D05E36D6-60BE-65FC-3D4F-DA2B4D7EF7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6812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6416E088-5E41-146B-C423-5AB7AE1933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7549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438AD64-10BB-2086-E565-1C35471D4C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64517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30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F28A1521-12ED-2549-78C7-6535EDCDA59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64435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C6511347-9044-FC77-8E2D-AC7A1CBA2E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404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6" name="Picture Placeholder 11">
            <a:extLst>
              <a:ext uri="{FF2B5EF4-FFF2-40B4-BE49-F238E27FC236}">
                <a16:creationId xmlns:a16="http://schemas.microsoft.com/office/drawing/2014/main" id="{131003BE-895B-DAD4-02F7-9BC186C1848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072140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080919C4-024D-DD32-CDD4-F94AF9C0FD9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49108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AB86129E-E979-E9C3-5BA7-6C4DA4920F6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079844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E35934EE-698D-F736-E877-F99535AFF5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6812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5CDD14EC-46FA-09EA-6D54-2DBA12CF9A2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087549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E2164AA2-23F1-C1F6-6A97-C781085D9A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64517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30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B881BA0F-5C75-0715-9D31-4BB60D28E8F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D4F5B7-B2F9-04A0-E30B-04F54AC92F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5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C481DB3D-E496-6FC0-179C-EAC656C87F4D}"/>
              </a:ext>
            </a:extLst>
          </p:cNvPr>
          <p:cNvSpPr>
            <a:spLocks noGrp="1"/>
          </p:cNvSpPr>
          <p:nvPr>
            <p:ph type="media" sz="quarter" idx="27"/>
          </p:nvPr>
        </p:nvSpPr>
        <p:spPr>
          <a:xfrm>
            <a:off x="1725771" y="1173229"/>
            <a:ext cx="5859065" cy="32059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5A8AB98-A138-791E-429C-0472AD9471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81EB7-852E-EBD9-8DED-B8EC39CDF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2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1015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3000">
              <a:srgbClr val="ECF6FD">
                <a:alpha val="75761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BC86D1-E516-739B-AE6A-7F958F399071}"/>
              </a:ext>
            </a:extLst>
          </p:cNvPr>
          <p:cNvGrpSpPr/>
          <p:nvPr/>
        </p:nvGrpSpPr>
        <p:grpSpPr>
          <a:xfrm>
            <a:off x="747736" y="4422926"/>
            <a:ext cx="3015916" cy="401172"/>
            <a:chOff x="962072" y="5863088"/>
            <a:chExt cx="6142252" cy="817031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277CB5AD-C0F3-A071-675E-165D87707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767" y="6046436"/>
              <a:ext cx="3732557" cy="50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Early registration for the 2024 ICSA Applied Statistics Symposium is ...">
              <a:extLst>
                <a:ext uri="{FF2B5EF4-FFF2-40B4-BE49-F238E27FC236}">
                  <a16:creationId xmlns:a16="http://schemas.microsoft.com/office/drawing/2014/main" id="{72B67F46-16BE-31A8-59AE-6D35C7F38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72" y="5863088"/>
              <a:ext cx="2535273" cy="817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B4E12FC-A137-413C-595A-1C933581D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48" y="519989"/>
            <a:ext cx="2887362" cy="23494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EC1D617-0A0F-62CC-079A-5013813ED31B}"/>
              </a:ext>
            </a:extLst>
          </p:cNvPr>
          <p:cNvGrpSpPr/>
          <p:nvPr/>
        </p:nvGrpSpPr>
        <p:grpSpPr>
          <a:xfrm>
            <a:off x="1678762" y="1282264"/>
            <a:ext cx="7658101" cy="1306666"/>
            <a:chOff x="6235615" y="2241858"/>
            <a:chExt cx="6769904" cy="393891"/>
          </a:xfrm>
        </p:grpSpPr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5118F9C5-5FB0-042B-503A-DBD1C7A2848C}"/>
                </a:ext>
              </a:extLst>
            </p:cNvPr>
            <p:cNvSpPr txBox="1"/>
            <p:nvPr/>
          </p:nvSpPr>
          <p:spPr>
            <a:xfrm>
              <a:off x="6235615" y="2506149"/>
              <a:ext cx="6769904" cy="1296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rIns="34289" anchor="b">
              <a:spAutoFit/>
            </a:bodyPr>
            <a:lstStyle>
              <a:lvl1pPr>
                <a:lnSpc>
                  <a:spcPct val="60000"/>
                </a:lnSpc>
                <a:defRPr sz="5600" cap="all" spc="-148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defTabSz="342900" hangingPunct="0">
                <a:lnSpc>
                  <a:spcPts val="2610"/>
                </a:lnSpc>
                <a:buClrTx/>
                <a:defRPr/>
              </a:pPr>
              <a:r>
                <a:rPr lang="en-US" sz="3000" b="1" cap="none" spc="0" dirty="0">
                  <a:solidFill>
                    <a:srgbClr val="D513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Manufacturing Project Wrap-Up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788FA-039F-1E21-331A-669D4420341D}"/>
                </a:ext>
              </a:extLst>
            </p:cNvPr>
            <p:cNvSpPr txBox="1"/>
            <p:nvPr/>
          </p:nvSpPr>
          <p:spPr>
            <a:xfrm>
              <a:off x="7760156" y="2241858"/>
              <a:ext cx="61273" cy="59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defTabSz="342900" hangingPunct="0">
                <a:buClrTx/>
                <a:defRPr/>
              </a:pPr>
              <a:endParaRPr lang="en-US" sz="825" b="1" dirty="0">
                <a:solidFill>
                  <a:srgbClr val="F9F9F9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6183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6;g3833a4b47de_0_30">
            <a:extLst>
              <a:ext uri="{FF2B5EF4-FFF2-40B4-BE49-F238E27FC236}">
                <a16:creationId xmlns:a16="http://schemas.microsoft.com/office/drawing/2014/main" id="{3FFA8EE3-311A-4666-4F37-4F5FCFB448EF}"/>
              </a:ext>
            </a:extLst>
          </p:cNvPr>
          <p:cNvSpPr txBox="1"/>
          <p:nvPr/>
        </p:nvSpPr>
        <p:spPr>
          <a:xfrm>
            <a:off x="311550" y="1157516"/>
            <a:ext cx="2672700" cy="26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4800" tIns="234800" rIns="234800" bIns="2348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5"/>
              <a:buFont typeface="Arial"/>
              <a:buNone/>
            </a:pPr>
            <a:r>
              <a:rPr lang="en" sz="2024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Making things that people use every day! Like cars, phones, shoes, medical equipment</a:t>
            </a:r>
            <a:endParaRPr sz="2024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E15BFA-D1E0-1E40-A03B-0B5F70295D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What Is Manufacturing?</a:t>
            </a:r>
          </a:p>
        </p:txBody>
      </p:sp>
      <p:sp>
        <p:nvSpPr>
          <p:cNvPr id="9" name="Google Shape;67;g3833a4b47de_0_30">
            <a:extLst>
              <a:ext uri="{FF2B5EF4-FFF2-40B4-BE49-F238E27FC236}">
                <a16:creationId xmlns:a16="http://schemas.microsoft.com/office/drawing/2014/main" id="{4E72DA03-4161-C79A-DC71-06E971B34E7C}"/>
              </a:ext>
            </a:extLst>
          </p:cNvPr>
          <p:cNvSpPr/>
          <p:nvPr/>
        </p:nvSpPr>
        <p:spPr>
          <a:xfrm>
            <a:off x="3152884" y="1185303"/>
            <a:ext cx="2644800" cy="26448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232350" tIns="232350" rIns="232350" bIns="232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8"/>
              <a:buFont typeface="Arial"/>
              <a:buNone/>
            </a:pPr>
            <a:endParaRPr sz="35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68;g3833a4b47de_0_30">
            <a:extLst>
              <a:ext uri="{FF2B5EF4-FFF2-40B4-BE49-F238E27FC236}">
                <a16:creationId xmlns:a16="http://schemas.microsoft.com/office/drawing/2014/main" id="{C2EE5ECE-20F6-45FD-98C4-10F8410FBAB6}"/>
              </a:ext>
            </a:extLst>
          </p:cNvPr>
          <p:cNvSpPr txBox="1"/>
          <p:nvPr/>
        </p:nvSpPr>
        <p:spPr>
          <a:xfrm>
            <a:off x="3153021" y="1185306"/>
            <a:ext cx="2644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2350" tIns="232350" rIns="232350" bIns="23235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6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Includes all the steps from design to engineering to production.</a:t>
            </a: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6"/>
              <a:buFont typeface="Arial"/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69;g3833a4b47de_0_30">
            <a:extLst>
              <a:ext uri="{FF2B5EF4-FFF2-40B4-BE49-F238E27FC236}">
                <a16:creationId xmlns:a16="http://schemas.microsoft.com/office/drawing/2014/main" id="{C529FFEC-EA7B-0A76-0C32-2903C10B2DA8}"/>
              </a:ext>
            </a:extLst>
          </p:cNvPr>
          <p:cNvSpPr/>
          <p:nvPr/>
        </p:nvSpPr>
        <p:spPr>
          <a:xfrm>
            <a:off x="5966309" y="1185303"/>
            <a:ext cx="2644800" cy="2644800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232325" tIns="232325" rIns="232325" bIns="23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8"/>
              <a:buFont typeface="Arial"/>
              <a:buNone/>
            </a:pPr>
            <a:endParaRPr sz="355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0;g3833a4b47de_0_30">
            <a:extLst>
              <a:ext uri="{FF2B5EF4-FFF2-40B4-BE49-F238E27FC236}">
                <a16:creationId xmlns:a16="http://schemas.microsoft.com/office/drawing/2014/main" id="{EFFB7364-ECE4-D986-3056-F05A04928ECE}"/>
              </a:ext>
            </a:extLst>
          </p:cNvPr>
          <p:cNvSpPr txBox="1"/>
          <p:nvPr/>
        </p:nvSpPr>
        <p:spPr>
          <a:xfrm>
            <a:off x="5966484" y="1072260"/>
            <a:ext cx="26448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2325" tIns="232325" rIns="232325" bIns="2323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5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SC, we manufacture things for aerospace, automotive, medical, and more.</a:t>
            </a: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5"/>
              <a:buFont typeface="Arial"/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66;g3833a4b47de_0_30">
            <a:extLst>
              <a:ext uri="{FF2B5EF4-FFF2-40B4-BE49-F238E27FC236}">
                <a16:creationId xmlns:a16="http://schemas.microsoft.com/office/drawing/2014/main" id="{8ECAE28F-3CDF-C676-F5E5-5B2300FDA4D6}"/>
              </a:ext>
            </a:extLst>
          </p:cNvPr>
          <p:cNvSpPr txBox="1"/>
          <p:nvPr/>
        </p:nvSpPr>
        <p:spPr>
          <a:xfrm>
            <a:off x="463950" y="1309916"/>
            <a:ext cx="2672700" cy="26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4800" tIns="234800" rIns="234800" bIns="2348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5"/>
              <a:buFont typeface="Arial"/>
              <a:buNone/>
            </a:pPr>
            <a:endParaRPr sz="2024" b="1" i="0" u="none" strike="noStrike" cap="none" dirty="0">
              <a:solidFill>
                <a:schemeClr val="tx1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67;g3833a4b47de_0_30">
            <a:extLst>
              <a:ext uri="{FF2B5EF4-FFF2-40B4-BE49-F238E27FC236}">
                <a16:creationId xmlns:a16="http://schemas.microsoft.com/office/drawing/2014/main" id="{561C60F2-05ED-B11D-9EC6-72B63C1EA002}"/>
              </a:ext>
            </a:extLst>
          </p:cNvPr>
          <p:cNvSpPr/>
          <p:nvPr/>
        </p:nvSpPr>
        <p:spPr>
          <a:xfrm>
            <a:off x="295316" y="1202997"/>
            <a:ext cx="2644800" cy="264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232350" tIns="232350" rIns="232350" bIns="232350" anchor="ctr" anchorCtr="0">
            <a:noAutofit/>
          </a:bodyPr>
          <a:lstStyle/>
          <a:p>
            <a:pPr algn="ctr">
              <a:buSzPts val="3558"/>
            </a:pPr>
            <a:r>
              <a:rPr lang="en-US" sz="20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Making things that people use every day! Like cars, phones, shoes, medical equipment.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8"/>
              <a:buFont typeface="Arial"/>
              <a:buNone/>
            </a:pPr>
            <a:endParaRPr sz="355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9472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E2FF6-7795-BC81-BEE3-9689AA2A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69EB2F-A817-4705-1708-9B4C23CD6A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-532435" y="372175"/>
            <a:ext cx="10845478" cy="685800"/>
          </a:xfrm>
        </p:spPr>
        <p:txBody>
          <a:bodyPr/>
          <a:lstStyle/>
          <a:p>
            <a:r>
              <a:rPr lang="en-US" dirty="0"/>
              <a:t>What Is ADVANCED Manufacturing?</a:t>
            </a:r>
          </a:p>
        </p:txBody>
      </p:sp>
      <p:sp>
        <p:nvSpPr>
          <p:cNvPr id="3" name="Google Shape;78;g3833a4b47de_0_45">
            <a:extLst>
              <a:ext uri="{FF2B5EF4-FFF2-40B4-BE49-F238E27FC236}">
                <a16:creationId xmlns:a16="http://schemas.microsoft.com/office/drawing/2014/main" id="{DC8BFABD-3222-3C40-3C3D-33B0F0F32EF0}"/>
              </a:ext>
            </a:extLst>
          </p:cNvPr>
          <p:cNvSpPr/>
          <p:nvPr/>
        </p:nvSpPr>
        <p:spPr>
          <a:xfrm>
            <a:off x="3152884" y="1185303"/>
            <a:ext cx="2644800" cy="26448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232350" tIns="232350" rIns="232350" bIns="232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8"/>
              <a:buFont typeface="Arial"/>
              <a:buNone/>
            </a:pPr>
            <a:endParaRPr sz="35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79;g3833a4b47de_0_45">
            <a:extLst>
              <a:ext uri="{FF2B5EF4-FFF2-40B4-BE49-F238E27FC236}">
                <a16:creationId xmlns:a16="http://schemas.microsoft.com/office/drawing/2014/main" id="{C213FE6B-F375-19C5-087D-188931299B7F}"/>
              </a:ext>
            </a:extLst>
          </p:cNvPr>
          <p:cNvSpPr txBox="1"/>
          <p:nvPr/>
        </p:nvSpPr>
        <p:spPr>
          <a:xfrm>
            <a:off x="3153021" y="1185306"/>
            <a:ext cx="2644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2350" tIns="232350" rIns="232350" bIns="2323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6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Focuses on making things faster, safer, and smarter.</a:t>
            </a: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6"/>
              <a:buFont typeface="Arial"/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6"/>
              <a:buFont typeface="Arial"/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80;g3833a4b47de_0_45">
            <a:extLst>
              <a:ext uri="{FF2B5EF4-FFF2-40B4-BE49-F238E27FC236}">
                <a16:creationId xmlns:a16="http://schemas.microsoft.com/office/drawing/2014/main" id="{AD0043CC-B7CF-9438-2E7F-9832C693DCF7}"/>
              </a:ext>
            </a:extLst>
          </p:cNvPr>
          <p:cNvSpPr/>
          <p:nvPr/>
        </p:nvSpPr>
        <p:spPr>
          <a:xfrm>
            <a:off x="5966309" y="1185303"/>
            <a:ext cx="2644800" cy="2644800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232325" tIns="232325" rIns="232325" bIns="23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8"/>
              <a:buFont typeface="Arial"/>
              <a:buNone/>
            </a:pPr>
            <a:endParaRPr sz="35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1;g3833a4b47de_0_45">
            <a:extLst>
              <a:ext uri="{FF2B5EF4-FFF2-40B4-BE49-F238E27FC236}">
                <a16:creationId xmlns:a16="http://schemas.microsoft.com/office/drawing/2014/main" id="{5102E215-F2F0-886E-D7BD-7DF9E1F3D3B7}"/>
              </a:ext>
            </a:extLst>
          </p:cNvPr>
          <p:cNvSpPr txBox="1"/>
          <p:nvPr/>
        </p:nvSpPr>
        <p:spPr>
          <a:xfrm>
            <a:off x="5966484" y="1072260"/>
            <a:ext cx="26448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2325" tIns="232325" rIns="232325" bIns="2323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5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Combines STEM topics to solve real-world problems and create better products.</a:t>
            </a: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5"/>
              <a:buFont typeface="Arial"/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67;g3833a4b47de_0_30">
            <a:extLst>
              <a:ext uri="{FF2B5EF4-FFF2-40B4-BE49-F238E27FC236}">
                <a16:creationId xmlns:a16="http://schemas.microsoft.com/office/drawing/2014/main" id="{A883CD47-22C6-9CB4-D15C-BF1BA2AA57D9}"/>
              </a:ext>
            </a:extLst>
          </p:cNvPr>
          <p:cNvSpPr/>
          <p:nvPr/>
        </p:nvSpPr>
        <p:spPr>
          <a:xfrm>
            <a:off x="295316" y="1202997"/>
            <a:ext cx="2644800" cy="264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232350" tIns="232350" rIns="232350" bIns="232350" anchor="ctr" anchorCtr="0">
            <a:noAutofit/>
          </a:bodyPr>
          <a:lstStyle/>
          <a:p>
            <a:pPr lvl="0">
              <a:lnSpc>
                <a:spcPct val="115000"/>
              </a:lnSpc>
              <a:buSzPts val="2825"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Making things </a:t>
            </a:r>
          </a:p>
          <a:p>
            <a:pPr lvl="0">
              <a:lnSpc>
                <a:spcPct val="115000"/>
              </a:lnSpc>
              <a:buSzPts val="2825"/>
            </a:pPr>
            <a:endParaRPr lang="en-US"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  <a:buSzPts val="2825"/>
            </a:pPr>
            <a:endParaRPr lang="en-US"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  <a:buSzPts val="2825"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Making things using high-tech tools:</a:t>
            </a:r>
          </a:p>
          <a:p>
            <a:pPr marL="457200" lvl="0" indent="-357186">
              <a:lnSpc>
                <a:spcPct val="115000"/>
              </a:lnSpc>
              <a:buClr>
                <a:srgbClr val="FFFFFF"/>
              </a:buClr>
              <a:buSzPts val="2025"/>
              <a:buFont typeface="Open Sans"/>
              <a:buChar char="●"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3D printing</a:t>
            </a:r>
          </a:p>
          <a:p>
            <a:pPr marL="457200" lvl="0" indent="-357186">
              <a:lnSpc>
                <a:spcPct val="115000"/>
              </a:lnSpc>
              <a:buClr>
                <a:srgbClr val="FFFFFF"/>
              </a:buClr>
              <a:buSzPts val="2025"/>
              <a:buFont typeface="Open Sans"/>
              <a:buChar char="●"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robotics</a:t>
            </a:r>
          </a:p>
          <a:p>
            <a:pPr marL="457200" lvl="0" indent="-357186">
              <a:lnSpc>
                <a:spcPct val="115000"/>
              </a:lnSpc>
              <a:buClr>
                <a:srgbClr val="FFFFFF"/>
              </a:buClr>
              <a:buSzPts val="2025"/>
              <a:buFont typeface="Open Sans"/>
              <a:buChar char="●"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computer design</a:t>
            </a:r>
          </a:p>
          <a:p>
            <a:pPr lvl="0" algn="ctr">
              <a:lnSpc>
                <a:spcPct val="115000"/>
              </a:lnSpc>
              <a:buSzPts val="2825"/>
            </a:pPr>
            <a:endParaRPr lang="en-US"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8"/>
              <a:buFont typeface="Arial"/>
              <a:buNone/>
            </a:pPr>
            <a:endParaRPr sz="355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3766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E6AEA-8DA1-CD56-C5F0-300145736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948523-51E1-D86A-D215-C692CC2847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-532435" y="372175"/>
            <a:ext cx="10845478" cy="685800"/>
          </a:xfrm>
        </p:spPr>
        <p:txBody>
          <a:bodyPr/>
          <a:lstStyle/>
          <a:p>
            <a:r>
              <a:rPr lang="en-US" dirty="0"/>
              <a:t>Did We JUST Do Manufacturing?</a:t>
            </a:r>
          </a:p>
        </p:txBody>
      </p:sp>
      <p:sp>
        <p:nvSpPr>
          <p:cNvPr id="2" name="Google Shape;86;p2">
            <a:extLst>
              <a:ext uri="{FF2B5EF4-FFF2-40B4-BE49-F238E27FC236}">
                <a16:creationId xmlns:a16="http://schemas.microsoft.com/office/drawing/2014/main" id="{936963BA-E5F1-03FE-FCA3-7E5F7101E857}"/>
              </a:ext>
            </a:extLst>
          </p:cNvPr>
          <p:cNvSpPr txBox="1">
            <a:spLocks/>
          </p:cNvSpPr>
          <p:nvPr/>
        </p:nvSpPr>
        <p:spPr>
          <a:xfrm>
            <a:off x="473745" y="1057975"/>
            <a:ext cx="85206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Yes! In your “Sole Survivors” project, you were a manufacturer!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b="1" u="sng" dirty="0">
                <a:latin typeface="Open Sans"/>
                <a:ea typeface="Open Sans"/>
                <a:cs typeface="Open Sans"/>
                <a:sym typeface="Open Sans"/>
              </a:rPr>
              <a:t>Planning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		You researched what problems people had with their feet.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b="1" u="sng" dirty="0">
                <a:latin typeface="Open Sans"/>
                <a:ea typeface="Open Sans"/>
                <a:cs typeface="Open Sans"/>
                <a:sym typeface="Open Sans"/>
              </a:rPr>
              <a:t>Design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		You designed an orthotic to fix your chosen problem.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b="1" u="sng" dirty="0">
                <a:latin typeface="Open Sans"/>
                <a:ea typeface="Open Sans"/>
                <a:cs typeface="Open Sans"/>
                <a:sym typeface="Open Sans"/>
              </a:rPr>
              <a:t>Prototyping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	You built a sample of your orthotic.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b="1" u="sng" dirty="0">
                <a:latin typeface="Open Sans"/>
                <a:ea typeface="Open Sans"/>
                <a:cs typeface="Open Sans"/>
                <a:sym typeface="Open Sans"/>
              </a:rPr>
              <a:t>Production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Next up: You would try to find a company to buy your product and produce it.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b="1" u="sng" dirty="0">
                <a:latin typeface="Open Sans"/>
                <a:ea typeface="Open Sans"/>
                <a:cs typeface="Open Sans"/>
                <a:sym typeface="Open Sans"/>
              </a:rPr>
              <a:t>Testing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		Quality control checks are done to ensure good products.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	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b="1" u="sng" dirty="0">
                <a:latin typeface="Open Sans"/>
                <a:ea typeface="Open Sans"/>
                <a:cs typeface="Open Sans"/>
                <a:sym typeface="Open Sans"/>
              </a:rPr>
              <a:t>Distribution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	Your product would be sent to people who need it.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31506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2FE3A-1BDB-C109-97D5-9A1595B36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8BF96C-E551-0EF2-03E7-5F9C163F5A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-532435" y="372175"/>
            <a:ext cx="10845478" cy="685800"/>
          </a:xfrm>
        </p:spPr>
        <p:txBody>
          <a:bodyPr/>
          <a:lstStyle/>
          <a:p>
            <a:r>
              <a:rPr lang="en-US" dirty="0"/>
              <a:t>Skills You Have After this Activity</a:t>
            </a:r>
          </a:p>
        </p:txBody>
      </p:sp>
      <p:sp>
        <p:nvSpPr>
          <p:cNvPr id="3" name="Google Shape;92;g3833a4b47de_0_15">
            <a:extLst>
              <a:ext uri="{FF2B5EF4-FFF2-40B4-BE49-F238E27FC236}">
                <a16:creationId xmlns:a16="http://schemas.microsoft.com/office/drawing/2014/main" id="{90C5AF99-C65F-4215-4F3C-824A73263F62}"/>
              </a:ext>
            </a:extLst>
          </p:cNvPr>
          <p:cNvSpPr/>
          <p:nvPr/>
        </p:nvSpPr>
        <p:spPr>
          <a:xfrm>
            <a:off x="358475" y="1205931"/>
            <a:ext cx="2106600" cy="3233700"/>
          </a:xfrm>
          <a:prstGeom prst="rect">
            <a:avLst/>
          </a:prstGeom>
          <a:solidFill>
            <a:srgbClr val="6091BA"/>
          </a:solidFill>
          <a:ln>
            <a:noFill/>
          </a:ln>
        </p:spPr>
        <p:txBody>
          <a:bodyPr spcFirstLastPara="1" wrap="square" lIns="185050" tIns="185050" rIns="185050" bIns="185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4"/>
              <a:buFont typeface="Arial"/>
              <a:buNone/>
            </a:pPr>
            <a:endParaRPr sz="28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3;g3833a4b47de_0_15">
            <a:extLst>
              <a:ext uri="{FF2B5EF4-FFF2-40B4-BE49-F238E27FC236}">
                <a16:creationId xmlns:a16="http://schemas.microsoft.com/office/drawing/2014/main" id="{BCCB2D33-BAEB-ED71-B827-9D0B15E0F361}"/>
              </a:ext>
            </a:extLst>
          </p:cNvPr>
          <p:cNvSpPr txBox="1"/>
          <p:nvPr/>
        </p:nvSpPr>
        <p:spPr>
          <a:xfrm>
            <a:off x="358250" y="1205930"/>
            <a:ext cx="2106600" cy="3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050" tIns="185050" rIns="185050" bIns="1850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r>
              <a:rPr lang="en" sz="1200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Engineering Design Process</a:t>
            </a:r>
            <a:endParaRPr sz="1200" b="1" u="sng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endParaRPr sz="1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research → design → test → improve</a:t>
            </a: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used critical thinking—just like real engineers—to design and build a helpful product.</a:t>
            </a: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endParaRPr sz="1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94;g3833a4b47de_0_15">
            <a:extLst>
              <a:ext uri="{FF2B5EF4-FFF2-40B4-BE49-F238E27FC236}">
                <a16:creationId xmlns:a16="http://schemas.microsoft.com/office/drawing/2014/main" id="{85D651D0-E7DF-6C27-599C-BAFD2FA98F76}"/>
              </a:ext>
            </a:extLst>
          </p:cNvPr>
          <p:cNvSpPr/>
          <p:nvPr/>
        </p:nvSpPr>
        <p:spPr>
          <a:xfrm>
            <a:off x="2465050" y="1205931"/>
            <a:ext cx="2106600" cy="32337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185050" tIns="185050" rIns="185050" bIns="185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4"/>
              <a:buFont typeface="Arial"/>
              <a:buNone/>
            </a:pPr>
            <a:endParaRPr sz="28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5;g3833a4b47de_0_15">
            <a:extLst>
              <a:ext uri="{FF2B5EF4-FFF2-40B4-BE49-F238E27FC236}">
                <a16:creationId xmlns:a16="http://schemas.microsoft.com/office/drawing/2014/main" id="{CC899396-1709-2951-D64C-97585BEF5298}"/>
              </a:ext>
            </a:extLst>
          </p:cNvPr>
          <p:cNvSpPr/>
          <p:nvPr/>
        </p:nvSpPr>
        <p:spPr>
          <a:xfrm>
            <a:off x="4571850" y="1205931"/>
            <a:ext cx="2106600" cy="32337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185050" tIns="185050" rIns="185050" bIns="185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4"/>
              <a:buFont typeface="Arial"/>
              <a:buNone/>
            </a:pPr>
            <a:endParaRPr sz="28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6;g3833a4b47de_0_15">
            <a:extLst>
              <a:ext uri="{FF2B5EF4-FFF2-40B4-BE49-F238E27FC236}">
                <a16:creationId xmlns:a16="http://schemas.microsoft.com/office/drawing/2014/main" id="{EA922D55-11A3-23FF-3316-2255F6D22079}"/>
              </a:ext>
            </a:extLst>
          </p:cNvPr>
          <p:cNvSpPr/>
          <p:nvPr/>
        </p:nvSpPr>
        <p:spPr>
          <a:xfrm>
            <a:off x="6678800" y="1205931"/>
            <a:ext cx="2106600" cy="3233700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185050" tIns="185050" rIns="185050" bIns="185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4"/>
              <a:buFont typeface="Arial"/>
              <a:buNone/>
            </a:pPr>
            <a:endParaRPr sz="28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7;g3833a4b47de_0_15">
            <a:extLst>
              <a:ext uri="{FF2B5EF4-FFF2-40B4-BE49-F238E27FC236}">
                <a16:creationId xmlns:a16="http://schemas.microsoft.com/office/drawing/2014/main" id="{5E95DCDB-4190-5704-4A78-A4D236BC601A}"/>
              </a:ext>
            </a:extLst>
          </p:cNvPr>
          <p:cNvSpPr txBox="1"/>
          <p:nvPr/>
        </p:nvSpPr>
        <p:spPr>
          <a:xfrm>
            <a:off x="2465050" y="1205930"/>
            <a:ext cx="2106600" cy="3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050" tIns="185050" rIns="185050" bIns="1850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r>
              <a:rPr lang="en" sz="1200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Creating a Prototype</a:t>
            </a:r>
            <a:endParaRPr sz="1200" b="1" u="sng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endParaRPr sz="1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built and tested a hands‑on model, just like manufacturers do, to see how well your design worked and make it better.</a:t>
            </a: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8;g3833a4b47de_0_15">
            <a:extLst>
              <a:ext uri="{FF2B5EF4-FFF2-40B4-BE49-F238E27FC236}">
                <a16:creationId xmlns:a16="http://schemas.microsoft.com/office/drawing/2014/main" id="{750A6643-A7E8-53F3-CA5E-45B92607FA24}"/>
              </a:ext>
            </a:extLst>
          </p:cNvPr>
          <p:cNvSpPr txBox="1"/>
          <p:nvPr/>
        </p:nvSpPr>
        <p:spPr>
          <a:xfrm>
            <a:off x="4571850" y="1205930"/>
            <a:ext cx="2106600" cy="3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050" tIns="185050" rIns="185050" bIns="1850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r>
              <a:rPr lang="en" sz="1200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Being a Team Player</a:t>
            </a:r>
            <a:endParaRPr sz="1200" b="1" u="sng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endParaRPr sz="1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shared ideas and helped each other to create the best design possible together. This is a skill that every future employer will be looking for!</a:t>
            </a: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Google Shape;99;g3833a4b47de_0_15">
            <a:extLst>
              <a:ext uri="{FF2B5EF4-FFF2-40B4-BE49-F238E27FC236}">
                <a16:creationId xmlns:a16="http://schemas.microsoft.com/office/drawing/2014/main" id="{B5652391-87B8-AB95-1ACD-AD4C7427D617}"/>
              </a:ext>
            </a:extLst>
          </p:cNvPr>
          <p:cNvSpPr txBox="1"/>
          <p:nvPr/>
        </p:nvSpPr>
        <p:spPr>
          <a:xfrm>
            <a:off x="6678800" y="1205930"/>
            <a:ext cx="2106600" cy="3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050" tIns="185050" rIns="185050" bIns="1850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r>
              <a:rPr lang="en" sz="1200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Problem Solving</a:t>
            </a:r>
            <a:endParaRPr sz="1200" b="1" u="sng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endParaRPr sz="1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figured out challenges, tried new ideas, and fixed problems to make our design work even better. Mastering this skill will make you stand out as a leader!</a:t>
            </a: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772638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57B3F-2FE9-874B-A67E-967E9DA9E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8D1081-B01B-0C3E-2CF4-D9A6DD59AB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-532435" y="372175"/>
            <a:ext cx="10845478" cy="685800"/>
          </a:xfrm>
        </p:spPr>
        <p:txBody>
          <a:bodyPr/>
          <a:lstStyle/>
          <a:p>
            <a:r>
              <a:rPr lang="en-US" dirty="0"/>
              <a:t>Careers Related to the Activity</a:t>
            </a:r>
          </a:p>
        </p:txBody>
      </p:sp>
      <p:sp>
        <p:nvSpPr>
          <p:cNvPr id="2" name="Google Shape;105;g3833a4b47de_0_75">
            <a:extLst>
              <a:ext uri="{FF2B5EF4-FFF2-40B4-BE49-F238E27FC236}">
                <a16:creationId xmlns:a16="http://schemas.microsoft.com/office/drawing/2014/main" id="{4EAA1352-E4AE-C9B4-FE5F-7B721791BBBC}"/>
              </a:ext>
            </a:extLst>
          </p:cNvPr>
          <p:cNvSpPr/>
          <p:nvPr/>
        </p:nvSpPr>
        <p:spPr>
          <a:xfrm>
            <a:off x="311686" y="1157528"/>
            <a:ext cx="2672700" cy="26727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234800" tIns="234800" rIns="234800" bIns="234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5"/>
              <a:buFont typeface="Arial"/>
              <a:buNone/>
            </a:pPr>
            <a:endParaRPr sz="359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6;g3833a4b47de_0_75">
            <a:extLst>
              <a:ext uri="{FF2B5EF4-FFF2-40B4-BE49-F238E27FC236}">
                <a16:creationId xmlns:a16="http://schemas.microsoft.com/office/drawing/2014/main" id="{4F920C7D-777B-9EF3-7576-7B4A398C1058}"/>
              </a:ext>
            </a:extLst>
          </p:cNvPr>
          <p:cNvSpPr txBox="1"/>
          <p:nvPr/>
        </p:nvSpPr>
        <p:spPr>
          <a:xfrm>
            <a:off x="311550" y="1157516"/>
            <a:ext cx="2672700" cy="26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4800" tIns="234800" rIns="234800" bIns="2348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5"/>
              <a:buFont typeface="Arial"/>
              <a:buNone/>
            </a:pPr>
            <a:r>
              <a:rPr lang="en" sz="2024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Manufacturing Assembler</a:t>
            </a:r>
            <a:endParaRPr sz="2024" b="1" u="sng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5"/>
              <a:buFont typeface="Arial"/>
              <a:buNone/>
            </a:pPr>
            <a:r>
              <a:rPr lang="en" sz="172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Build medical products and orthotics.</a:t>
            </a:r>
            <a:endParaRPr sz="1724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5"/>
              <a:buFont typeface="Arial"/>
              <a:buNone/>
            </a:pPr>
            <a:r>
              <a:rPr lang="en" sz="172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 experience required!</a:t>
            </a:r>
            <a:endParaRPr sz="1724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5"/>
              <a:buFont typeface="Arial"/>
              <a:buNone/>
            </a:pPr>
            <a:endParaRPr sz="2024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07;g3833a4b47de_0_75">
            <a:extLst>
              <a:ext uri="{FF2B5EF4-FFF2-40B4-BE49-F238E27FC236}">
                <a16:creationId xmlns:a16="http://schemas.microsoft.com/office/drawing/2014/main" id="{5F4678D3-E0FA-BE8C-5FAE-46BDA7FFAFC6}"/>
              </a:ext>
            </a:extLst>
          </p:cNvPr>
          <p:cNvSpPr/>
          <p:nvPr/>
        </p:nvSpPr>
        <p:spPr>
          <a:xfrm>
            <a:off x="3152884" y="1185303"/>
            <a:ext cx="2644800" cy="26448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232350" tIns="232350" rIns="232350" bIns="232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8"/>
              <a:buFont typeface="Arial"/>
              <a:buNone/>
            </a:pPr>
            <a:endParaRPr sz="35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08;g3833a4b47de_0_75">
            <a:extLst>
              <a:ext uri="{FF2B5EF4-FFF2-40B4-BE49-F238E27FC236}">
                <a16:creationId xmlns:a16="http://schemas.microsoft.com/office/drawing/2014/main" id="{7F1B5BE8-D329-4959-BB5F-7BF00052B324}"/>
              </a:ext>
            </a:extLst>
          </p:cNvPr>
          <p:cNvSpPr txBox="1"/>
          <p:nvPr/>
        </p:nvSpPr>
        <p:spPr>
          <a:xfrm>
            <a:off x="3153021" y="1185306"/>
            <a:ext cx="2644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2350" tIns="232350" rIns="232350" bIns="23235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6"/>
              <a:buFont typeface="Arial"/>
              <a:buNone/>
            </a:pPr>
            <a:r>
              <a:rPr lang="en" sz="2000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Computer Machinist</a:t>
            </a:r>
            <a:endParaRPr sz="2000" b="1" u="sng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6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Operate equipment and design custom parts.</a:t>
            </a:r>
            <a:endParaRPr sz="17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6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Trade school or certification required.</a:t>
            </a:r>
            <a:endParaRPr sz="17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6"/>
              <a:buFont typeface="Arial"/>
              <a:buNone/>
            </a:pPr>
            <a:endParaRPr sz="17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09;g3833a4b47de_0_75">
            <a:extLst>
              <a:ext uri="{FF2B5EF4-FFF2-40B4-BE49-F238E27FC236}">
                <a16:creationId xmlns:a16="http://schemas.microsoft.com/office/drawing/2014/main" id="{209B8CA8-0ADF-0283-18CE-6C91420AEC72}"/>
              </a:ext>
            </a:extLst>
          </p:cNvPr>
          <p:cNvSpPr/>
          <p:nvPr/>
        </p:nvSpPr>
        <p:spPr>
          <a:xfrm>
            <a:off x="5966309" y="1185303"/>
            <a:ext cx="2644800" cy="2644800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232325" tIns="232325" rIns="232325" bIns="23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8"/>
              <a:buFont typeface="Arial"/>
              <a:buNone/>
            </a:pPr>
            <a:endParaRPr sz="35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10;g3833a4b47de_0_75">
            <a:extLst>
              <a:ext uri="{FF2B5EF4-FFF2-40B4-BE49-F238E27FC236}">
                <a16:creationId xmlns:a16="http://schemas.microsoft.com/office/drawing/2014/main" id="{D1A48938-4A87-4541-1337-8C9FC8BD5586}"/>
              </a:ext>
            </a:extLst>
          </p:cNvPr>
          <p:cNvSpPr txBox="1"/>
          <p:nvPr/>
        </p:nvSpPr>
        <p:spPr>
          <a:xfrm>
            <a:off x="5966484" y="1072260"/>
            <a:ext cx="26448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2325" tIns="232325" rIns="232325" bIns="2323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5"/>
              <a:buFont typeface="Arial"/>
              <a:buNone/>
            </a:pPr>
            <a:r>
              <a:rPr lang="en" sz="2000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Manufacturing Engineer</a:t>
            </a:r>
            <a:endParaRPr sz="1700" u="sng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5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Design the manufacturing process for medical equipment.</a:t>
            </a:r>
            <a:endParaRPr sz="17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5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College degree required.</a:t>
            </a:r>
            <a:endParaRPr sz="17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5"/>
              <a:buFont typeface="Arial"/>
              <a:buNone/>
            </a:pPr>
            <a:endParaRPr sz="17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64960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E41AC-8CF3-3701-C95F-4CF429A56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7A044F-2751-0CCE-F9DE-A96DC87E92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-1701478" y="453450"/>
            <a:ext cx="10845478" cy="685800"/>
          </a:xfrm>
        </p:spPr>
        <p:txBody>
          <a:bodyPr/>
          <a:lstStyle/>
          <a:p>
            <a:r>
              <a:rPr lang="en-US" dirty="0"/>
              <a:t>Why This Matters</a:t>
            </a:r>
          </a:p>
          <a:p>
            <a:endParaRPr lang="en-US" dirty="0"/>
          </a:p>
        </p:txBody>
      </p:sp>
      <p:sp>
        <p:nvSpPr>
          <p:cNvPr id="3" name="Google Shape;115;g3833a4b47de_0_0">
            <a:extLst>
              <a:ext uri="{FF2B5EF4-FFF2-40B4-BE49-F238E27FC236}">
                <a16:creationId xmlns:a16="http://schemas.microsoft.com/office/drawing/2014/main" id="{BF2BDF4A-5558-096B-8870-C659507B6CD9}"/>
              </a:ext>
            </a:extLst>
          </p:cNvPr>
          <p:cNvSpPr txBox="1">
            <a:spLocks/>
          </p:cNvSpPr>
          <p:nvPr/>
        </p:nvSpPr>
        <p:spPr>
          <a:xfrm>
            <a:off x="204000" y="1558062"/>
            <a:ext cx="8520600" cy="22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South Carolina has 8,242 manufacturing companies.</a:t>
            </a:r>
          </a:p>
          <a:p>
            <a:pPr>
              <a:lnSpc>
                <a:spcPct val="115000"/>
              </a:lnSpc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These jobs pay 33% more than the state average.</a:t>
            </a:r>
          </a:p>
          <a:p>
            <a:pPr>
              <a:lnSpc>
                <a:spcPct val="115000"/>
              </a:lnSpc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Manufacturing makes up 17% of all SC’s income (GDP).</a:t>
            </a:r>
          </a:p>
          <a:p>
            <a:pPr marL="457200">
              <a:lnSpc>
                <a:spcPct val="115000"/>
              </a:lnSpc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Google Shape;116;g3833a4b47de_0_0">
            <a:extLst>
              <a:ext uri="{FF2B5EF4-FFF2-40B4-BE49-F238E27FC236}">
                <a16:creationId xmlns:a16="http://schemas.microsoft.com/office/drawing/2014/main" id="{188A998B-DFCE-B5C0-BE47-9702E5F59E16}"/>
              </a:ext>
            </a:extLst>
          </p:cNvPr>
          <p:cNvSpPr txBox="1"/>
          <p:nvPr/>
        </p:nvSpPr>
        <p:spPr>
          <a:xfrm>
            <a:off x="5935350" y="4347150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A doctor and nurse review patient records</a:t>
            </a:r>
            <a:endParaRPr sz="1100" b="0" i="0" u="none" strike="noStrike" cap="none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Google Shape;117;g3833a4b47de_0_0" title="patewood.png">
            <a:extLst>
              <a:ext uri="{FF2B5EF4-FFF2-40B4-BE49-F238E27FC236}">
                <a16:creationId xmlns:a16="http://schemas.microsoft.com/office/drawing/2014/main" id="{619856AD-0692-E986-2501-EA81B976927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3866" r="3866"/>
          <a:stretch/>
        </p:blipFill>
        <p:spPr>
          <a:xfrm>
            <a:off x="5937600" y="729204"/>
            <a:ext cx="2500344" cy="3617945"/>
          </a:xfrm>
          <a:prstGeom prst="roundRect">
            <a:avLst>
              <a:gd name="adj" fmla="val 11758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173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8353C-EBA7-3386-44F6-B4C911969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753B52-6DE0-D8B3-46AF-E0B0FB89AC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-850739" y="435597"/>
            <a:ext cx="10845478" cy="685800"/>
          </a:xfrm>
        </p:spPr>
        <p:txBody>
          <a:bodyPr/>
          <a:lstStyle/>
          <a:p>
            <a:r>
              <a:rPr lang="en-US" dirty="0"/>
              <a:t>What’s Next?</a:t>
            </a:r>
          </a:p>
          <a:p>
            <a:endParaRPr lang="en-US" dirty="0"/>
          </a:p>
        </p:txBody>
      </p:sp>
      <p:sp>
        <p:nvSpPr>
          <p:cNvPr id="2" name="Google Shape;123;g3833a4b47de_0_86">
            <a:extLst>
              <a:ext uri="{FF2B5EF4-FFF2-40B4-BE49-F238E27FC236}">
                <a16:creationId xmlns:a16="http://schemas.microsoft.com/office/drawing/2014/main" id="{1A63093A-AE8D-7919-A3D0-BCD68F2066C8}"/>
              </a:ext>
            </a:extLst>
          </p:cNvPr>
          <p:cNvSpPr/>
          <p:nvPr/>
        </p:nvSpPr>
        <p:spPr>
          <a:xfrm>
            <a:off x="311686" y="1493195"/>
            <a:ext cx="2672700" cy="26727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234800" tIns="234800" rIns="234800" bIns="234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5"/>
              <a:buFont typeface="Arial"/>
              <a:buNone/>
            </a:pPr>
            <a:endParaRPr sz="359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4;g3833a4b47de_0_86">
            <a:extLst>
              <a:ext uri="{FF2B5EF4-FFF2-40B4-BE49-F238E27FC236}">
                <a16:creationId xmlns:a16="http://schemas.microsoft.com/office/drawing/2014/main" id="{60F4A97A-CB8D-901E-F194-3E07308C6735}"/>
              </a:ext>
            </a:extLst>
          </p:cNvPr>
          <p:cNvSpPr txBox="1"/>
          <p:nvPr/>
        </p:nvSpPr>
        <p:spPr>
          <a:xfrm>
            <a:off x="311550" y="1493183"/>
            <a:ext cx="2672700" cy="26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4800" tIns="234800" rIns="234800" bIns="2348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5"/>
              <a:buFont typeface="Arial"/>
              <a:buNone/>
            </a:pPr>
            <a:r>
              <a:rPr lang="en" sz="2024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Stay curious </a:t>
            </a:r>
            <a:endParaRPr sz="2024" b="1" u="sng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5"/>
              <a:buFont typeface="Arial"/>
              <a:buNone/>
            </a:pPr>
            <a:r>
              <a:rPr lang="en" sz="202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Ask questions about everything you experience. How can it be improved?</a:t>
            </a:r>
            <a:endParaRPr sz="2024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5"/>
              <a:buFont typeface="Arial"/>
              <a:buNone/>
            </a:pPr>
            <a:endParaRPr sz="2024" b="1" u="sng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5"/>
              <a:buFont typeface="Arial"/>
              <a:buNone/>
            </a:pPr>
            <a:endParaRPr sz="2024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125;g3833a4b47de_0_86">
            <a:extLst>
              <a:ext uri="{FF2B5EF4-FFF2-40B4-BE49-F238E27FC236}">
                <a16:creationId xmlns:a16="http://schemas.microsoft.com/office/drawing/2014/main" id="{53DDE3F2-DEF3-725B-7058-862EF5D87F56}"/>
              </a:ext>
            </a:extLst>
          </p:cNvPr>
          <p:cNvSpPr/>
          <p:nvPr/>
        </p:nvSpPr>
        <p:spPr>
          <a:xfrm>
            <a:off x="3152884" y="1520970"/>
            <a:ext cx="2644800" cy="26448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232350" tIns="232350" rIns="232350" bIns="232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8"/>
              <a:buFont typeface="Arial"/>
              <a:buNone/>
            </a:pPr>
            <a:endParaRPr sz="35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6;g3833a4b47de_0_86">
            <a:extLst>
              <a:ext uri="{FF2B5EF4-FFF2-40B4-BE49-F238E27FC236}">
                <a16:creationId xmlns:a16="http://schemas.microsoft.com/office/drawing/2014/main" id="{BF3E584F-5BF5-4E1F-F0DF-7275FC682DFE}"/>
              </a:ext>
            </a:extLst>
          </p:cNvPr>
          <p:cNvSpPr txBox="1"/>
          <p:nvPr/>
        </p:nvSpPr>
        <p:spPr>
          <a:xfrm>
            <a:off x="3153021" y="1407623"/>
            <a:ext cx="2644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2350" tIns="232350" rIns="232350" bIns="23235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6"/>
              <a:buFont typeface="Arial"/>
              <a:buNone/>
            </a:pPr>
            <a:r>
              <a:rPr lang="en" sz="2000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Practice engineering </a:t>
            </a:r>
            <a:r>
              <a:rPr lang="en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esign your thinking, take steps to solve the problems you see around you.</a:t>
            </a:r>
            <a:endParaRPr sz="2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6"/>
              <a:buFont typeface="Arial"/>
              <a:buNone/>
            </a:pPr>
            <a:endParaRPr sz="2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127;g3833a4b47de_0_86">
            <a:extLst>
              <a:ext uri="{FF2B5EF4-FFF2-40B4-BE49-F238E27FC236}">
                <a16:creationId xmlns:a16="http://schemas.microsoft.com/office/drawing/2014/main" id="{940A6B5A-70AC-1866-1A44-5B870EFEF1A8}"/>
              </a:ext>
            </a:extLst>
          </p:cNvPr>
          <p:cNvSpPr/>
          <p:nvPr/>
        </p:nvSpPr>
        <p:spPr>
          <a:xfrm>
            <a:off x="5966309" y="1520970"/>
            <a:ext cx="2644800" cy="2644800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232325" tIns="232325" rIns="232325" bIns="232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8"/>
              <a:buFont typeface="Arial"/>
              <a:buNone/>
            </a:pPr>
            <a:endParaRPr sz="35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28;g3833a4b47de_0_86">
            <a:extLst>
              <a:ext uri="{FF2B5EF4-FFF2-40B4-BE49-F238E27FC236}">
                <a16:creationId xmlns:a16="http://schemas.microsoft.com/office/drawing/2014/main" id="{F183D886-785B-93B7-1558-934603388670}"/>
              </a:ext>
            </a:extLst>
          </p:cNvPr>
          <p:cNvSpPr txBox="1"/>
          <p:nvPr/>
        </p:nvSpPr>
        <p:spPr>
          <a:xfrm>
            <a:off x="5966484" y="1407927"/>
            <a:ext cx="26448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2325" tIns="232325" rIns="232325" bIns="2323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5"/>
              <a:buFont typeface="Arial"/>
              <a:buNone/>
            </a:pPr>
            <a:r>
              <a:rPr lang="en" sz="2000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Develop skills </a:t>
            </a:r>
            <a:endParaRPr sz="2000" b="1" u="sng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5"/>
              <a:buFont typeface="Arial"/>
              <a:buNone/>
            </a:pPr>
            <a:r>
              <a:rPr lang="en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Take design classes, consider applying to CTE school, practice teamwork.</a:t>
            </a:r>
            <a:endParaRPr sz="2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5"/>
              <a:buFont typeface="Arial"/>
              <a:buNone/>
            </a:pPr>
            <a:endParaRPr sz="2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67982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" id="{910073D9-AC1B-499D-90A9-47A2DD3248D0}" vid="{DEC81684-C71C-4EF9-9E07-B1D304B55373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ded8b1b-070d-4629-82e4-c0b019f46057}" enabled="0" method="" siteId="{3ded8b1b-070d-4629-82e4-c0b019f4605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480</Words>
  <Application>Microsoft Macintosh PowerPoint</Application>
  <PresentationFormat>On-screen Show (16:9)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Open Sans</vt:lpstr>
      <vt:lpstr>Simple Light</vt:lpstr>
      <vt:lpstr>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Dua Naim Chaker</dc:creator>
  <cp:lastModifiedBy>Beth McElroy</cp:lastModifiedBy>
  <cp:revision>5</cp:revision>
  <dcterms:modified xsi:type="dcterms:W3CDTF">2025-12-19T21:20:53Z</dcterms:modified>
</cp:coreProperties>
</file>