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7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A3F"/>
    <a:srgbClr val="6091BA"/>
    <a:srgbClr val="F1C232"/>
    <a:srgbClr val="B29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172925ce_3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172925ce_3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5515ddc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5515ddc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172925ce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e172925ce_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e172925ce_7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e172925ce_7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172925ce_7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e172925ce_7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5515ddc1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5515ddc1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e172925ce_7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e172925ce_7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e172925ce_7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e172925ce_7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257103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381088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771792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16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43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37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426083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269562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569834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938525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190964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895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339286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823890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8120-436F-4BB1-A576-E96BA15E2A4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00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>
            <a:spLocks noGrp="1"/>
          </p:cNvSpPr>
          <p:nvPr>
            <p:ph type="ctrTitle"/>
          </p:nvPr>
        </p:nvSpPr>
        <p:spPr>
          <a:xfrm>
            <a:off x="178641" y="595834"/>
            <a:ext cx="8520600" cy="81480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6091BA"/>
                </a:solidFill>
              </a:rPr>
              <a:t>Whatever Floats Your Boat!</a:t>
            </a:r>
            <a:endParaRPr b="1" dirty="0">
              <a:solidFill>
                <a:srgbClr val="6091B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50" y="1853091"/>
            <a:ext cx="1572076" cy="1899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94" y="1853091"/>
            <a:ext cx="1424694" cy="1899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56" y="1853091"/>
            <a:ext cx="1424695" cy="1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72" y="526906"/>
            <a:ext cx="4221867" cy="387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A2CA3F"/>
                </a:solidFill>
              </a:rPr>
              <a:t>Ask: </a:t>
            </a:r>
            <a:r>
              <a:rPr lang="en" sz="3200" b="1" dirty="0">
                <a:solidFill>
                  <a:srgbClr val="6091BA"/>
                </a:solidFill>
              </a:rPr>
              <a:t>Identify the Need and Constraints of the Problem</a:t>
            </a:r>
            <a:endParaRPr b="1" dirty="0">
              <a:solidFill>
                <a:srgbClr val="6091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>
            <a:spLocks noGrp="1"/>
          </p:cNvSpPr>
          <p:nvPr>
            <p:ph type="title"/>
          </p:nvPr>
        </p:nvSpPr>
        <p:spPr>
          <a:xfrm>
            <a:off x="270550" y="511675"/>
            <a:ext cx="2808000" cy="13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A2CA3F"/>
                </a:solidFill>
              </a:rPr>
              <a:t>Imagine: </a:t>
            </a:r>
            <a:r>
              <a:rPr lang="en" b="1" dirty="0">
                <a:solidFill>
                  <a:srgbClr val="6091BA"/>
                </a:solidFill>
              </a:rPr>
              <a:t>Brainstorm possible solutions</a:t>
            </a:r>
            <a:endParaRPr b="1" dirty="0">
              <a:solidFill>
                <a:srgbClr val="6091BA"/>
              </a:solidFill>
            </a:endParaRPr>
          </a:p>
        </p:txBody>
      </p:sp>
      <p:sp>
        <p:nvSpPr>
          <p:cNvPr id="205" name="Google Shape;205;p42"/>
          <p:cNvSpPr txBox="1">
            <a:spLocks noGrp="1"/>
          </p:cNvSpPr>
          <p:nvPr>
            <p:ph type="body" idx="1"/>
          </p:nvPr>
        </p:nvSpPr>
        <p:spPr>
          <a:xfrm>
            <a:off x="270550" y="2158150"/>
            <a:ext cx="2808000" cy="2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6091BA"/>
                </a:solidFill>
              </a:rPr>
              <a:t>Get together with your group and create individual sketches/ideas for the project!</a:t>
            </a:r>
            <a:endParaRPr sz="1800" b="1" dirty="0">
              <a:solidFill>
                <a:srgbClr val="6091BA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6091BA"/>
                </a:solidFill>
              </a:rPr>
              <a:t>Crazy ideas are good, they lead to creative solutions!</a:t>
            </a:r>
            <a:endParaRPr sz="1800" b="1" dirty="0">
              <a:solidFill>
                <a:srgbClr val="6091B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6091B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6091B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6091BA"/>
                </a:solidFill>
              </a:rPr>
              <a:t> </a:t>
            </a:r>
            <a:endParaRPr sz="1400" dirty="0">
              <a:solidFill>
                <a:srgbClr val="6091BA"/>
              </a:solidFill>
            </a:endParaRPr>
          </a:p>
        </p:txBody>
      </p:sp>
      <p:pic>
        <p:nvPicPr>
          <p:cNvPr id="206" name="Google Shape;2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375" y="1243013"/>
            <a:ext cx="507682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368900" y="1107438"/>
            <a:ext cx="2808000" cy="12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A2CA3F"/>
                </a:solidFill>
              </a:rPr>
              <a:t>Plan:</a:t>
            </a:r>
            <a:endParaRPr sz="3000" b="1" dirty="0">
              <a:solidFill>
                <a:srgbClr val="A2CA3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091BA"/>
                </a:solidFill>
              </a:rPr>
              <a:t>Select a promising solution</a:t>
            </a:r>
            <a:endParaRPr b="1" dirty="0">
              <a:solidFill>
                <a:srgbClr val="6091BA"/>
              </a:solidFill>
            </a:endParaRPr>
          </a:p>
        </p:txBody>
      </p:sp>
      <p:sp>
        <p:nvSpPr>
          <p:cNvPr id="212" name="Google Shape;212;p43"/>
          <p:cNvSpPr txBox="1">
            <a:spLocks noGrp="1"/>
          </p:cNvSpPr>
          <p:nvPr>
            <p:ph type="body" idx="1"/>
          </p:nvPr>
        </p:nvSpPr>
        <p:spPr>
          <a:xfrm>
            <a:off x="215600" y="2487023"/>
            <a:ext cx="3114600" cy="1399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rgbClr val="6091BA"/>
                </a:solidFill>
              </a:rPr>
              <a:t>Draw out some blueprints and ideas!</a:t>
            </a:r>
            <a:endParaRPr sz="1800" b="1" dirty="0">
              <a:solidFill>
                <a:srgbClr val="6091BA"/>
              </a:solidFill>
            </a:endParaRPr>
          </a:p>
        </p:txBody>
      </p:sp>
      <p:pic>
        <p:nvPicPr>
          <p:cNvPr id="213" name="Google Shape;2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781" y="1107438"/>
            <a:ext cx="3377989" cy="254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>
            <a:spLocks noGrp="1"/>
          </p:cNvSpPr>
          <p:nvPr>
            <p:ph type="title"/>
          </p:nvPr>
        </p:nvSpPr>
        <p:spPr>
          <a:xfrm>
            <a:off x="282925" y="1132475"/>
            <a:ext cx="2808000" cy="1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A2CA3F"/>
                </a:solidFill>
              </a:rPr>
              <a:t>Create:</a:t>
            </a:r>
            <a:endParaRPr sz="3000" b="1" dirty="0">
              <a:solidFill>
                <a:srgbClr val="A2CA3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091BA"/>
                </a:solidFill>
              </a:rPr>
              <a:t>Build a Prototype</a:t>
            </a:r>
            <a:endParaRPr b="1" dirty="0">
              <a:solidFill>
                <a:srgbClr val="6091BA"/>
              </a:solidFill>
            </a:endParaRPr>
          </a:p>
        </p:txBody>
      </p:sp>
      <p:sp>
        <p:nvSpPr>
          <p:cNvPr id="219" name="Google Shape;219;p44"/>
          <p:cNvSpPr txBox="1">
            <a:spLocks noGrp="1"/>
          </p:cNvSpPr>
          <p:nvPr>
            <p:ph type="body" idx="1"/>
          </p:nvPr>
        </p:nvSpPr>
        <p:spPr>
          <a:xfrm>
            <a:off x="282925" y="1639475"/>
            <a:ext cx="28080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rgbClr val="6091BA"/>
                </a:solidFill>
              </a:rPr>
              <a:t>Make your plan come to life!</a:t>
            </a:r>
            <a:endParaRPr sz="1800" b="1" dirty="0">
              <a:solidFill>
                <a:srgbClr val="6091BA"/>
              </a:solidFill>
            </a:endParaRPr>
          </a:p>
        </p:txBody>
      </p:sp>
      <p:pic>
        <p:nvPicPr>
          <p:cNvPr id="220" name="Google Shape;2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925" y="711950"/>
            <a:ext cx="4999475" cy="37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>
            <a:spLocks noGrp="1"/>
          </p:cNvSpPr>
          <p:nvPr>
            <p:ph type="title"/>
          </p:nvPr>
        </p:nvSpPr>
        <p:spPr>
          <a:xfrm>
            <a:off x="228573" y="2213196"/>
            <a:ext cx="8520600" cy="3706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A2CA3F"/>
                </a:solidFill>
              </a:rPr>
              <a:t>Test and Evaluate</a:t>
            </a:r>
            <a:endParaRPr sz="3000" b="1" dirty="0">
              <a:solidFill>
                <a:srgbClr val="A2CA3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6091BA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6091BA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6091BA"/>
                </a:solidFill>
              </a:rPr>
              <a:t>Think you have the best plan? Test it!</a:t>
            </a:r>
            <a:endParaRPr sz="2000" b="1" dirty="0">
              <a:solidFill>
                <a:srgbClr val="6091BA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6091BA"/>
                </a:solidFill>
              </a:rPr>
              <a:t>Learn from this and see what can be improved.</a:t>
            </a:r>
            <a:endParaRPr sz="2000" b="1" dirty="0">
              <a:solidFill>
                <a:srgbClr val="6091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226075" y="545150"/>
            <a:ext cx="2808000" cy="12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A2CA3F"/>
                </a:solidFill>
              </a:rPr>
              <a:t>Improve: </a:t>
            </a:r>
            <a:r>
              <a:rPr lang="en" sz="3000" b="1" dirty="0">
                <a:solidFill>
                  <a:srgbClr val="6091BA"/>
                </a:solidFill>
              </a:rPr>
              <a:t>Redesign as Needed</a:t>
            </a:r>
            <a:endParaRPr sz="3000" b="1" dirty="0">
              <a:solidFill>
                <a:srgbClr val="6091BA"/>
              </a:solidFill>
            </a:endParaRPr>
          </a:p>
        </p:txBody>
      </p:sp>
      <p:sp>
        <p:nvSpPr>
          <p:cNvPr id="231" name="Google Shape;231;p46"/>
          <p:cNvSpPr txBox="1">
            <a:spLocks noGrp="1"/>
          </p:cNvSpPr>
          <p:nvPr>
            <p:ph type="body" idx="1"/>
          </p:nvPr>
        </p:nvSpPr>
        <p:spPr>
          <a:xfrm>
            <a:off x="226075" y="1808150"/>
            <a:ext cx="28080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6091BA"/>
                </a:solidFill>
              </a:rPr>
              <a:t>If your plan worked, that’s great! Now how could you do it more efficiently? </a:t>
            </a:r>
            <a:endParaRPr sz="1800" b="1" dirty="0">
              <a:solidFill>
                <a:srgbClr val="6091B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32" name="Google Shape;23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725" y="476925"/>
            <a:ext cx="4097900" cy="41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115</Words>
  <Application>Microsoft Office PowerPoint</Application>
  <PresentationFormat>On-screen Show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Whatever Floats Your Boat!</vt:lpstr>
      <vt:lpstr>PowerPoint Presentation</vt:lpstr>
      <vt:lpstr>Ask: Identify the Need and Constraints of the Problem</vt:lpstr>
      <vt:lpstr>Imagine: Brainstorm possible solutions</vt:lpstr>
      <vt:lpstr>Plan: Select a promising solution</vt:lpstr>
      <vt:lpstr>Create: Build a Prototype</vt:lpstr>
      <vt:lpstr>Test and Evaluate   Think you have the best plan? Test it! Learn from this and see what can be improved.</vt:lpstr>
      <vt:lpstr>   Improve: Redesign as Needed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Whatever Floats Your Boat!</dc:title>
  <dc:creator>Ellen Parrish</dc:creator>
  <cp:lastModifiedBy>Zain Iqbal</cp:lastModifiedBy>
  <cp:revision>6</cp:revision>
  <dcterms:modified xsi:type="dcterms:W3CDTF">2019-10-15T19:05:38Z</dcterms:modified>
</cp:coreProperties>
</file>