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  <p:sldMasterId id="2147483852" r:id="rId2"/>
  </p:sldMasterIdLst>
  <p:notesMasterIdLst>
    <p:notesMasterId r:id="rId13"/>
  </p:notesMasterIdLst>
  <p:sldIdLst>
    <p:sldId id="280" r:id="rId3"/>
    <p:sldId id="257" r:id="rId4"/>
    <p:sldId id="268" r:id="rId5"/>
    <p:sldId id="269" r:id="rId6"/>
    <p:sldId id="274" r:id="rId7"/>
    <p:sldId id="275" r:id="rId8"/>
    <p:sldId id="278" r:id="rId9"/>
    <p:sldId id="279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BD0E2-5CAF-427A-B50E-95F5E7324D5B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65DDA-6C8F-424B-8A12-4E6D8B4E6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6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1829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Alexi Drgac and Michael Wakin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65DDA-6C8F-424B-8A12-4E6D8B4E69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44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65DDA-6C8F-424B-8A12-4E6D8B4E69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28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Alexi Drgac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65DDA-6C8F-424B-8A12-4E6D8B4E69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95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Alexi Drgac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65DDA-6C8F-424B-8A12-4E6D8B4E69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9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Alexi Drgac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65DDA-6C8F-424B-8A12-4E6D8B4E69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05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Alexi Drgac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65DDA-6C8F-424B-8A12-4E6D8B4E69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49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Alexi Drgac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65DDA-6C8F-424B-8A12-4E6D8B4E69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1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Alexi Drgac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65DDA-6C8F-424B-8A12-4E6D8B4E69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85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Alexi Drgac and Michael Wakin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65DDA-6C8F-424B-8A12-4E6D8B4E69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49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87435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61301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5034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20235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74164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182331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806157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3803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991138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452177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3351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7132015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37000"/>
          </a:blip>
          <a:srcRect t="4925" b="-5448"/>
          <a:stretch/>
        </p:blipFill>
        <p:spPr>
          <a:xfrm>
            <a:off x="-61833" y="1"/>
            <a:ext cx="12253836" cy="7251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96599" y="1438380"/>
            <a:ext cx="10198803" cy="1566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4048" y="6218234"/>
            <a:ext cx="11763904" cy="536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5951" y="3560267"/>
            <a:ext cx="10900100" cy="10853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1150167" y="3837000"/>
            <a:ext cx="9890400" cy="4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b="1" kern="0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Acting Like an Algorithm (for Higher Levels) </a:t>
            </a:r>
            <a:endParaRPr sz="2133" b="1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684025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8B40B8BA-A6E5-4C16-A146-D9B1C4892CD0}"/>
              </a:ext>
            </a:extLst>
          </p:cNvPr>
          <p:cNvSpPr/>
          <p:nvPr/>
        </p:nvSpPr>
        <p:spPr>
          <a:xfrm>
            <a:off x="2335635" y="1177788"/>
            <a:ext cx="612743" cy="6414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82BAF5B-D32F-44C0-93B7-59869BE9FA43}"/>
              </a:ext>
            </a:extLst>
          </p:cNvPr>
          <p:cNvSpPr/>
          <p:nvPr/>
        </p:nvSpPr>
        <p:spPr>
          <a:xfrm>
            <a:off x="4495041" y="804042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B6677D4-F40A-4639-9139-72A067938243}"/>
              </a:ext>
            </a:extLst>
          </p:cNvPr>
          <p:cNvSpPr/>
          <p:nvPr/>
        </p:nvSpPr>
        <p:spPr>
          <a:xfrm>
            <a:off x="6119106" y="804042"/>
            <a:ext cx="914400" cy="9144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E255A37E-368A-4A7B-BB86-2BC555E15C65}"/>
              </a:ext>
            </a:extLst>
          </p:cNvPr>
          <p:cNvSpPr/>
          <p:nvPr/>
        </p:nvSpPr>
        <p:spPr>
          <a:xfrm rot="9676554" flipH="1" flipV="1">
            <a:off x="3220558" y="2363604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6391171-0438-42CE-B0CA-E73C3F8DD4D9}"/>
              </a:ext>
            </a:extLst>
          </p:cNvPr>
          <p:cNvSpPr/>
          <p:nvPr/>
        </p:nvSpPr>
        <p:spPr>
          <a:xfrm>
            <a:off x="10991301" y="804042"/>
            <a:ext cx="914400" cy="9144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98FC825-F05D-4CA4-BE72-66E92A79A268}"/>
              </a:ext>
            </a:extLst>
          </p:cNvPr>
          <p:cNvSpPr/>
          <p:nvPr/>
        </p:nvSpPr>
        <p:spPr>
          <a:xfrm>
            <a:off x="7743171" y="804042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213B579-6C53-47D0-A084-FEFE60BD5B7F}"/>
              </a:ext>
            </a:extLst>
          </p:cNvPr>
          <p:cNvSpPr/>
          <p:nvPr/>
        </p:nvSpPr>
        <p:spPr>
          <a:xfrm>
            <a:off x="9367236" y="804042"/>
            <a:ext cx="914400" cy="9144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A6951DD-9B69-43B9-B213-82F0FE0B7697}"/>
              </a:ext>
            </a:extLst>
          </p:cNvPr>
          <p:cNvSpPr/>
          <p:nvPr/>
        </p:nvSpPr>
        <p:spPr>
          <a:xfrm>
            <a:off x="4310332" y="2638843"/>
            <a:ext cx="612743" cy="64141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14DB1A8-D8B9-420D-9424-754E2E6E28C5}"/>
              </a:ext>
            </a:extLst>
          </p:cNvPr>
          <p:cNvSpPr/>
          <p:nvPr/>
        </p:nvSpPr>
        <p:spPr>
          <a:xfrm>
            <a:off x="372576" y="2638843"/>
            <a:ext cx="612743" cy="641414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39E1476-FF18-4650-A753-98DC389A476B}"/>
              </a:ext>
            </a:extLst>
          </p:cNvPr>
          <p:cNvSpPr/>
          <p:nvPr/>
        </p:nvSpPr>
        <p:spPr>
          <a:xfrm>
            <a:off x="3571213" y="4763946"/>
            <a:ext cx="612743" cy="64141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0C40E71-3EBF-480B-92CC-F2041A7BABC2}"/>
              </a:ext>
            </a:extLst>
          </p:cNvPr>
          <p:cNvSpPr/>
          <p:nvPr/>
        </p:nvSpPr>
        <p:spPr>
          <a:xfrm>
            <a:off x="1140645" y="4767134"/>
            <a:ext cx="612743" cy="6414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9DF36B63-3B75-4CD6-8BF8-B0F36853C407}"/>
              </a:ext>
            </a:extLst>
          </p:cNvPr>
          <p:cNvSpPr/>
          <p:nvPr/>
        </p:nvSpPr>
        <p:spPr>
          <a:xfrm rot="9676554">
            <a:off x="3013852" y="1740772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A573150F-624C-43CE-B1A1-B8B1BB5AC004}"/>
              </a:ext>
            </a:extLst>
          </p:cNvPr>
          <p:cNvSpPr/>
          <p:nvPr/>
        </p:nvSpPr>
        <p:spPr>
          <a:xfrm rot="11923446" flipV="1">
            <a:off x="1733810" y="2363604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FA346248-6C44-4E07-8568-5EFE4AC0D1CE}"/>
              </a:ext>
            </a:extLst>
          </p:cNvPr>
          <p:cNvSpPr/>
          <p:nvPr/>
        </p:nvSpPr>
        <p:spPr>
          <a:xfrm rot="11923446" flipH="1">
            <a:off x="1941001" y="1740773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3EA2C706-E9B0-455A-996C-329DAB0ABE85}"/>
              </a:ext>
            </a:extLst>
          </p:cNvPr>
          <p:cNvSpPr/>
          <p:nvPr/>
        </p:nvSpPr>
        <p:spPr>
          <a:xfrm rot="7497132">
            <a:off x="1827869" y="2589623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F007C439-D25B-4AE2-86E6-A4A335A61D9D}"/>
              </a:ext>
            </a:extLst>
          </p:cNvPr>
          <p:cNvSpPr/>
          <p:nvPr/>
        </p:nvSpPr>
        <p:spPr>
          <a:xfrm rot="7497132" flipH="1" flipV="1">
            <a:off x="2423422" y="3002494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BAB7616A-DF9E-43E5-9AD9-4E18D8378EDF}"/>
              </a:ext>
            </a:extLst>
          </p:cNvPr>
          <p:cNvSpPr/>
          <p:nvPr/>
        </p:nvSpPr>
        <p:spPr>
          <a:xfrm rot="3299024">
            <a:off x="2566817" y="2975806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CD5B7E84-1BA6-47BA-83ED-F2F91E770289}"/>
              </a:ext>
            </a:extLst>
          </p:cNvPr>
          <p:cNvSpPr/>
          <p:nvPr/>
        </p:nvSpPr>
        <p:spPr>
          <a:xfrm rot="3299024" flipH="1" flipV="1">
            <a:off x="3140205" y="2579173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B93A509E-8C8B-47A4-A24D-FE1FCF2CD35E}"/>
              </a:ext>
            </a:extLst>
          </p:cNvPr>
          <p:cNvSpPr/>
          <p:nvPr/>
        </p:nvSpPr>
        <p:spPr>
          <a:xfrm rot="5400000">
            <a:off x="2063020" y="1634879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AEF3FADC-F5F6-4D95-826E-E7547E2E0A8B}"/>
              </a:ext>
            </a:extLst>
          </p:cNvPr>
          <p:cNvSpPr/>
          <p:nvPr/>
        </p:nvSpPr>
        <p:spPr>
          <a:xfrm rot="5400000" flipH="1" flipV="1">
            <a:off x="2905693" y="1634878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Equals 35">
            <a:extLst>
              <a:ext uri="{FF2B5EF4-FFF2-40B4-BE49-F238E27FC236}">
                <a16:creationId xmlns:a16="http://schemas.microsoft.com/office/drawing/2014/main" id="{6D587D4F-4969-4912-A670-2CBD9624C95A}"/>
              </a:ext>
            </a:extLst>
          </p:cNvPr>
          <p:cNvSpPr/>
          <p:nvPr/>
        </p:nvSpPr>
        <p:spPr>
          <a:xfrm>
            <a:off x="7027439" y="909118"/>
            <a:ext cx="709665" cy="704247"/>
          </a:xfrm>
          <a:prstGeom prst="mathEqual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Equals 36">
            <a:extLst>
              <a:ext uri="{FF2B5EF4-FFF2-40B4-BE49-F238E27FC236}">
                <a16:creationId xmlns:a16="http://schemas.microsoft.com/office/drawing/2014/main" id="{2633857D-75A1-43FD-BA4A-2B494ECC471D}"/>
              </a:ext>
            </a:extLst>
          </p:cNvPr>
          <p:cNvSpPr/>
          <p:nvPr/>
        </p:nvSpPr>
        <p:spPr>
          <a:xfrm>
            <a:off x="5415508" y="909118"/>
            <a:ext cx="709665" cy="704247"/>
          </a:xfrm>
          <a:prstGeom prst="mathEqual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Equals 37">
            <a:extLst>
              <a:ext uri="{FF2B5EF4-FFF2-40B4-BE49-F238E27FC236}">
                <a16:creationId xmlns:a16="http://schemas.microsoft.com/office/drawing/2014/main" id="{CEF49E08-17B4-47A3-AC5A-21ABDC963219}"/>
              </a:ext>
            </a:extLst>
          </p:cNvPr>
          <p:cNvSpPr/>
          <p:nvPr/>
        </p:nvSpPr>
        <p:spPr>
          <a:xfrm>
            <a:off x="8657571" y="909118"/>
            <a:ext cx="709665" cy="704247"/>
          </a:xfrm>
          <a:prstGeom prst="mathEqual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Equals 38">
            <a:extLst>
              <a:ext uri="{FF2B5EF4-FFF2-40B4-BE49-F238E27FC236}">
                <a16:creationId xmlns:a16="http://schemas.microsoft.com/office/drawing/2014/main" id="{C2960156-C658-4511-9AFD-D6ECE7C55E14}"/>
              </a:ext>
            </a:extLst>
          </p:cNvPr>
          <p:cNvSpPr/>
          <p:nvPr/>
        </p:nvSpPr>
        <p:spPr>
          <a:xfrm>
            <a:off x="10281636" y="909118"/>
            <a:ext cx="709665" cy="704247"/>
          </a:xfrm>
          <a:prstGeom prst="mathEqual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Right Triangle 40">
            <a:extLst>
              <a:ext uri="{FF2B5EF4-FFF2-40B4-BE49-F238E27FC236}">
                <a16:creationId xmlns:a16="http://schemas.microsoft.com/office/drawing/2014/main" id="{C4082342-CAB8-451E-A6DC-2B9E7DC939D6}"/>
              </a:ext>
            </a:extLst>
          </p:cNvPr>
          <p:cNvSpPr/>
          <p:nvPr/>
        </p:nvSpPr>
        <p:spPr>
          <a:xfrm flipH="1">
            <a:off x="5088286" y="1470581"/>
            <a:ext cx="7103714" cy="538044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829C1B2-38A2-4C6A-9860-147C7AD1A501}"/>
              </a:ext>
            </a:extLst>
          </p:cNvPr>
          <p:cNvSpPr txBox="1"/>
          <p:nvPr/>
        </p:nvSpPr>
        <p:spPr>
          <a:xfrm>
            <a:off x="207389" y="0"/>
            <a:ext cx="26030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385760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81C8D-93A6-465B-A232-BB0F19A6C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/>
          <a:lstStyle/>
          <a:p>
            <a:r>
              <a:rPr lang="en-US" dirty="0"/>
              <a:t>ACTING LIKE AN ALGORITHM</a:t>
            </a:r>
          </a:p>
        </p:txBody>
      </p:sp>
    </p:spTree>
    <p:extLst>
      <p:ext uri="{BB962C8B-B14F-4D97-AF65-F5344CB8AC3E}">
        <p14:creationId xmlns:p14="http://schemas.microsoft.com/office/powerpoint/2010/main" val="1508054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BF349D83-A76D-42E5-93F5-58844BA10CD0}"/>
              </a:ext>
            </a:extLst>
          </p:cNvPr>
          <p:cNvSpPr/>
          <p:nvPr/>
        </p:nvSpPr>
        <p:spPr>
          <a:xfrm flipV="1">
            <a:off x="-1" y="-1"/>
            <a:ext cx="5488293" cy="450712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D5CAC97-B054-4493-A3F5-60BB492E47FB}"/>
              </a:ext>
            </a:extLst>
          </p:cNvPr>
          <p:cNvSpPr/>
          <p:nvPr/>
        </p:nvSpPr>
        <p:spPr>
          <a:xfrm>
            <a:off x="4960437" y="1446555"/>
            <a:ext cx="1253765" cy="12820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C1FFDD-17A0-457C-9478-CF98D3CB01CD}"/>
              </a:ext>
            </a:extLst>
          </p:cNvPr>
          <p:cNvSpPr txBox="1"/>
          <p:nvPr/>
        </p:nvSpPr>
        <p:spPr>
          <a:xfrm>
            <a:off x="207389" y="0"/>
            <a:ext cx="2768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Activity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C8A5EEC-6E07-43ED-A320-B6D67C945350}"/>
              </a:ext>
            </a:extLst>
          </p:cNvPr>
          <p:cNvSpPr/>
          <p:nvPr/>
        </p:nvSpPr>
        <p:spPr>
          <a:xfrm>
            <a:off x="6592477" y="4167760"/>
            <a:ext cx="1253765" cy="128204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D773AD7-0F6A-42BE-B80C-F4658B133472}"/>
              </a:ext>
            </a:extLst>
          </p:cNvPr>
          <p:cNvSpPr/>
          <p:nvPr/>
        </p:nvSpPr>
        <p:spPr>
          <a:xfrm>
            <a:off x="3335333" y="4167759"/>
            <a:ext cx="1253765" cy="128204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Curved Up 10">
            <a:extLst>
              <a:ext uri="{FF2B5EF4-FFF2-40B4-BE49-F238E27FC236}">
                <a16:creationId xmlns:a16="http://schemas.microsoft.com/office/drawing/2014/main" id="{5F059B38-70CA-4259-82C2-3B56C25DD414}"/>
              </a:ext>
            </a:extLst>
          </p:cNvPr>
          <p:cNvSpPr/>
          <p:nvPr/>
        </p:nvSpPr>
        <p:spPr>
          <a:xfrm rot="3600912" flipV="1">
            <a:off x="5744135" y="2151653"/>
            <a:ext cx="3327339" cy="1219482"/>
          </a:xfrm>
          <a:prstGeom prst="curvedUpArrow">
            <a:avLst>
              <a:gd name="adj1" fmla="val 19808"/>
              <a:gd name="adj2" fmla="val 44013"/>
              <a:gd name="adj3" fmla="val 2579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Arrow: Curved Up 11">
            <a:extLst>
              <a:ext uri="{FF2B5EF4-FFF2-40B4-BE49-F238E27FC236}">
                <a16:creationId xmlns:a16="http://schemas.microsoft.com/office/drawing/2014/main" id="{4E8F0A76-8959-49CD-ADF0-B5BE5F643891}"/>
              </a:ext>
            </a:extLst>
          </p:cNvPr>
          <p:cNvSpPr/>
          <p:nvPr/>
        </p:nvSpPr>
        <p:spPr>
          <a:xfrm rot="17999088" flipH="1" flipV="1">
            <a:off x="2103164" y="2151655"/>
            <a:ext cx="3327339" cy="1219482"/>
          </a:xfrm>
          <a:prstGeom prst="curvedUpArrow">
            <a:avLst>
              <a:gd name="adj1" fmla="val 19808"/>
              <a:gd name="adj2" fmla="val 44013"/>
              <a:gd name="adj3" fmla="val 2579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C972295B-2DDB-4905-A080-51D158155BDA}"/>
              </a:ext>
            </a:extLst>
          </p:cNvPr>
          <p:cNvSpPr/>
          <p:nvPr/>
        </p:nvSpPr>
        <p:spPr>
          <a:xfrm rot="16200000" flipH="1">
            <a:off x="5349707" y="3819426"/>
            <a:ext cx="470701" cy="201483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A5A8C472-A40F-41F2-B35A-E2F302339801}"/>
              </a:ext>
            </a:extLst>
          </p:cNvPr>
          <p:cNvSpPr/>
          <p:nvPr/>
        </p:nvSpPr>
        <p:spPr>
          <a:xfrm rot="12679061" flipH="1">
            <a:off x="4469521" y="2495891"/>
            <a:ext cx="567314" cy="189612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E8F5C4E7-20C3-43C6-9503-FAEF7CE8E732}"/>
              </a:ext>
            </a:extLst>
          </p:cNvPr>
          <p:cNvSpPr/>
          <p:nvPr/>
        </p:nvSpPr>
        <p:spPr>
          <a:xfrm rot="8920939">
            <a:off x="6160407" y="2495890"/>
            <a:ext cx="567314" cy="189612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77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62361E1B-7010-4537-A0D1-F6B50BD65D1D}"/>
              </a:ext>
            </a:extLst>
          </p:cNvPr>
          <p:cNvSpPr/>
          <p:nvPr/>
        </p:nvSpPr>
        <p:spPr>
          <a:xfrm>
            <a:off x="3355516" y="1109062"/>
            <a:ext cx="2093464" cy="190846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11F5595-17DE-4E64-B688-690AAE96AF16}"/>
              </a:ext>
            </a:extLst>
          </p:cNvPr>
          <p:cNvSpPr/>
          <p:nvPr/>
        </p:nvSpPr>
        <p:spPr>
          <a:xfrm>
            <a:off x="5448980" y="4242518"/>
            <a:ext cx="1505148" cy="148832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E9344EE-7ECA-4742-847F-FB22300FD160}"/>
              </a:ext>
            </a:extLst>
          </p:cNvPr>
          <p:cNvSpPr/>
          <p:nvPr/>
        </p:nvSpPr>
        <p:spPr>
          <a:xfrm>
            <a:off x="2329174" y="4342640"/>
            <a:ext cx="1026342" cy="1121787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rrow: Curved Up 4">
            <a:extLst>
              <a:ext uri="{FF2B5EF4-FFF2-40B4-BE49-F238E27FC236}">
                <a16:creationId xmlns:a16="http://schemas.microsoft.com/office/drawing/2014/main" id="{8F742BFA-9154-4848-9DD0-B02D0CF067D3}"/>
              </a:ext>
            </a:extLst>
          </p:cNvPr>
          <p:cNvSpPr/>
          <p:nvPr/>
        </p:nvSpPr>
        <p:spPr>
          <a:xfrm rot="4033132" flipV="1">
            <a:off x="4883621" y="2175593"/>
            <a:ext cx="3201827" cy="1227725"/>
          </a:xfrm>
          <a:prstGeom prst="curvedUpArrow">
            <a:avLst>
              <a:gd name="adj1" fmla="val 19808"/>
              <a:gd name="adj2" fmla="val 44013"/>
              <a:gd name="adj3" fmla="val 2579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AC0E8989-7305-4FF3-A00B-563FD817FB86}"/>
              </a:ext>
            </a:extLst>
          </p:cNvPr>
          <p:cNvSpPr/>
          <p:nvPr/>
        </p:nvSpPr>
        <p:spPr>
          <a:xfrm rot="16200000" flipH="1">
            <a:off x="4170368" y="3860272"/>
            <a:ext cx="470701" cy="208652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EC75848B-262D-4152-BB56-761E165B7AF5}"/>
              </a:ext>
            </a:extLst>
          </p:cNvPr>
          <p:cNvSpPr/>
          <p:nvPr/>
        </p:nvSpPr>
        <p:spPr>
          <a:xfrm rot="12679061" flipH="1">
            <a:off x="3259362" y="2834682"/>
            <a:ext cx="567314" cy="172485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31BBA618-3881-4A65-A601-09385701DAF4}"/>
              </a:ext>
            </a:extLst>
          </p:cNvPr>
          <p:cNvSpPr/>
          <p:nvPr/>
        </p:nvSpPr>
        <p:spPr>
          <a:xfrm rot="8920939">
            <a:off x="5119411" y="2777565"/>
            <a:ext cx="567314" cy="169276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5E30279-FF85-449D-9F7F-DBE78B7643FB}"/>
              </a:ext>
            </a:extLst>
          </p:cNvPr>
          <p:cNvSpPr/>
          <p:nvPr/>
        </p:nvSpPr>
        <p:spPr>
          <a:xfrm>
            <a:off x="8566821" y="1109062"/>
            <a:ext cx="2093464" cy="190846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7A71180-96E0-42D5-B274-0166D456E64F}"/>
              </a:ext>
            </a:extLst>
          </p:cNvPr>
          <p:cNvSpPr/>
          <p:nvPr/>
        </p:nvSpPr>
        <p:spPr>
          <a:xfrm>
            <a:off x="8860979" y="3121391"/>
            <a:ext cx="1505148" cy="148832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35DA79-54D7-440B-AF86-880657547F73}"/>
              </a:ext>
            </a:extLst>
          </p:cNvPr>
          <p:cNvSpPr/>
          <p:nvPr/>
        </p:nvSpPr>
        <p:spPr>
          <a:xfrm>
            <a:off x="9100382" y="4711694"/>
            <a:ext cx="1026342" cy="1121787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Curved Up 12">
            <a:extLst>
              <a:ext uri="{FF2B5EF4-FFF2-40B4-BE49-F238E27FC236}">
                <a16:creationId xmlns:a16="http://schemas.microsoft.com/office/drawing/2014/main" id="{09E9ADA0-101B-4965-A810-BE0605FB2D1E}"/>
              </a:ext>
            </a:extLst>
          </p:cNvPr>
          <p:cNvSpPr/>
          <p:nvPr/>
        </p:nvSpPr>
        <p:spPr>
          <a:xfrm rot="17258673" flipH="1" flipV="1">
            <a:off x="717573" y="2302747"/>
            <a:ext cx="3178231" cy="1369882"/>
          </a:xfrm>
          <a:prstGeom prst="curvedUpArrow">
            <a:avLst>
              <a:gd name="adj1" fmla="val 19808"/>
              <a:gd name="adj2" fmla="val 44013"/>
              <a:gd name="adj3" fmla="val 2579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8C34A318-E503-45B4-826C-4E2594E936D7}"/>
              </a:ext>
            </a:extLst>
          </p:cNvPr>
          <p:cNvSpPr/>
          <p:nvPr/>
        </p:nvSpPr>
        <p:spPr>
          <a:xfrm flipH="1">
            <a:off x="10811877" y="1109062"/>
            <a:ext cx="641458" cy="4724419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61A512-E051-44A2-8F19-DE1E3F54A39A}"/>
              </a:ext>
            </a:extLst>
          </p:cNvPr>
          <p:cNvSpPr/>
          <p:nvPr/>
        </p:nvSpPr>
        <p:spPr>
          <a:xfrm rot="5400000">
            <a:off x="5717233" y="-5707851"/>
            <a:ext cx="757537" cy="1219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50782E-7A4C-4E1F-82B3-AB7FE1C6532C}"/>
              </a:ext>
            </a:extLst>
          </p:cNvPr>
          <p:cNvSpPr txBox="1"/>
          <p:nvPr/>
        </p:nvSpPr>
        <p:spPr>
          <a:xfrm>
            <a:off x="207389" y="0"/>
            <a:ext cx="26030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356571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CFB8674-5BD2-458F-8098-91F6F676B93E}"/>
              </a:ext>
            </a:extLst>
          </p:cNvPr>
          <p:cNvSpPr/>
          <p:nvPr/>
        </p:nvSpPr>
        <p:spPr>
          <a:xfrm>
            <a:off x="1143000" y="457200"/>
            <a:ext cx="9799983" cy="5864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6549270-868F-4EA7-88C5-3EB6E935C0C5}"/>
              </a:ext>
            </a:extLst>
          </p:cNvPr>
          <p:cNvSpPr/>
          <p:nvPr/>
        </p:nvSpPr>
        <p:spPr>
          <a:xfrm>
            <a:off x="2095371" y="1153427"/>
            <a:ext cx="7540487" cy="44394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FFEEE4E-751E-46E4-AEFF-74197CDFA31A}"/>
              </a:ext>
            </a:extLst>
          </p:cNvPr>
          <p:cNvSpPr/>
          <p:nvPr/>
        </p:nvSpPr>
        <p:spPr>
          <a:xfrm>
            <a:off x="5238733" y="1237834"/>
            <a:ext cx="1253765" cy="12820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5A4EB36-6A11-4D68-9283-BADDC8A83BBC}"/>
              </a:ext>
            </a:extLst>
          </p:cNvPr>
          <p:cNvSpPr/>
          <p:nvPr/>
        </p:nvSpPr>
        <p:spPr>
          <a:xfrm>
            <a:off x="6870773" y="3959039"/>
            <a:ext cx="1253765" cy="128204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9CBF661-BBC8-4A69-8E02-2989D6CAB7CD}"/>
              </a:ext>
            </a:extLst>
          </p:cNvPr>
          <p:cNvSpPr/>
          <p:nvPr/>
        </p:nvSpPr>
        <p:spPr>
          <a:xfrm>
            <a:off x="3613629" y="3959038"/>
            <a:ext cx="1253765" cy="128204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C9F0C8F3-7364-4B3F-8D82-FC4A5731D15E}"/>
              </a:ext>
            </a:extLst>
          </p:cNvPr>
          <p:cNvSpPr/>
          <p:nvPr/>
        </p:nvSpPr>
        <p:spPr>
          <a:xfrm rot="12679061" flipH="1">
            <a:off x="4880322" y="2324313"/>
            <a:ext cx="567314" cy="138627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1F0805B4-9DA3-44DB-984B-ADEE36DDBE19}"/>
              </a:ext>
            </a:extLst>
          </p:cNvPr>
          <p:cNvSpPr/>
          <p:nvPr/>
        </p:nvSpPr>
        <p:spPr>
          <a:xfrm rot="8920939">
            <a:off x="6287003" y="2329692"/>
            <a:ext cx="567314" cy="131241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B5E225F-ACF6-4B55-9D09-412FD03F1B61}"/>
              </a:ext>
            </a:extLst>
          </p:cNvPr>
          <p:cNvSpPr/>
          <p:nvPr/>
        </p:nvSpPr>
        <p:spPr>
          <a:xfrm rot="12679061" flipV="1">
            <a:off x="4662483" y="2609827"/>
            <a:ext cx="567314" cy="15266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2BDDFA30-8A21-47D9-902B-45B5740C36B7}"/>
              </a:ext>
            </a:extLst>
          </p:cNvPr>
          <p:cNvSpPr/>
          <p:nvPr/>
        </p:nvSpPr>
        <p:spPr>
          <a:xfrm rot="8920939" flipH="1" flipV="1">
            <a:off x="6578408" y="2808478"/>
            <a:ext cx="567314" cy="131241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944E3A62-267A-401D-AFBF-D971C918E15F}"/>
              </a:ext>
            </a:extLst>
          </p:cNvPr>
          <p:cNvSpPr/>
          <p:nvPr/>
        </p:nvSpPr>
        <p:spPr>
          <a:xfrm rot="16200000" flipH="1">
            <a:off x="5885270" y="3935915"/>
            <a:ext cx="567314" cy="138627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F3235D67-6853-4674-9C7D-23513F53BD7A}"/>
              </a:ext>
            </a:extLst>
          </p:cNvPr>
          <p:cNvSpPr/>
          <p:nvPr/>
        </p:nvSpPr>
        <p:spPr>
          <a:xfrm rot="16200000" flipV="1">
            <a:off x="5357015" y="3865716"/>
            <a:ext cx="567314" cy="15266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40455D-46DB-4B09-A4EA-21D8562C2FC2}"/>
              </a:ext>
            </a:extLst>
          </p:cNvPr>
          <p:cNvSpPr txBox="1"/>
          <p:nvPr/>
        </p:nvSpPr>
        <p:spPr>
          <a:xfrm>
            <a:off x="1250997" y="251989"/>
            <a:ext cx="2768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Activity</a:t>
            </a:r>
          </a:p>
        </p:txBody>
      </p:sp>
    </p:spTree>
    <p:extLst>
      <p:ext uri="{BB962C8B-B14F-4D97-AF65-F5344CB8AC3E}">
        <p14:creationId xmlns:p14="http://schemas.microsoft.com/office/powerpoint/2010/main" val="3867529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DFFEEE4E-751E-46E4-AEFF-74197CDFA31A}"/>
              </a:ext>
            </a:extLst>
          </p:cNvPr>
          <p:cNvSpPr/>
          <p:nvPr/>
        </p:nvSpPr>
        <p:spPr>
          <a:xfrm>
            <a:off x="3896950" y="1456495"/>
            <a:ext cx="1253765" cy="12820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5A4EB36-6A11-4D68-9283-BADDC8A83BBC}"/>
              </a:ext>
            </a:extLst>
          </p:cNvPr>
          <p:cNvSpPr/>
          <p:nvPr/>
        </p:nvSpPr>
        <p:spPr>
          <a:xfrm>
            <a:off x="5528990" y="4177700"/>
            <a:ext cx="1253765" cy="128204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9CBF661-BBC8-4A69-8E02-2989D6CAB7CD}"/>
              </a:ext>
            </a:extLst>
          </p:cNvPr>
          <p:cNvSpPr/>
          <p:nvPr/>
        </p:nvSpPr>
        <p:spPr>
          <a:xfrm>
            <a:off x="2271846" y="4177699"/>
            <a:ext cx="1253765" cy="128204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C9F0C8F3-7364-4B3F-8D82-FC4A5731D15E}"/>
              </a:ext>
            </a:extLst>
          </p:cNvPr>
          <p:cNvSpPr/>
          <p:nvPr/>
        </p:nvSpPr>
        <p:spPr>
          <a:xfrm rot="12679061" flipH="1">
            <a:off x="3538539" y="2542974"/>
            <a:ext cx="567314" cy="138627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1F0805B4-9DA3-44DB-984B-ADEE36DDBE19}"/>
              </a:ext>
            </a:extLst>
          </p:cNvPr>
          <p:cNvSpPr/>
          <p:nvPr/>
        </p:nvSpPr>
        <p:spPr>
          <a:xfrm rot="8920939">
            <a:off x="4945220" y="2548353"/>
            <a:ext cx="567314" cy="131241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B5E225F-ACF6-4B55-9D09-412FD03F1B61}"/>
              </a:ext>
            </a:extLst>
          </p:cNvPr>
          <p:cNvSpPr/>
          <p:nvPr/>
        </p:nvSpPr>
        <p:spPr>
          <a:xfrm rot="12679061" flipV="1">
            <a:off x="3320700" y="2828488"/>
            <a:ext cx="567314" cy="15266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2BDDFA30-8A21-47D9-902B-45B5740C36B7}"/>
              </a:ext>
            </a:extLst>
          </p:cNvPr>
          <p:cNvSpPr/>
          <p:nvPr/>
        </p:nvSpPr>
        <p:spPr>
          <a:xfrm rot="8920939" flipH="1" flipV="1">
            <a:off x="5236625" y="3027139"/>
            <a:ext cx="567314" cy="131241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944E3A62-267A-401D-AFBF-D971C918E15F}"/>
              </a:ext>
            </a:extLst>
          </p:cNvPr>
          <p:cNvSpPr/>
          <p:nvPr/>
        </p:nvSpPr>
        <p:spPr>
          <a:xfrm rot="16200000" flipH="1">
            <a:off x="4543487" y="4154576"/>
            <a:ext cx="567314" cy="138627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F3235D67-6853-4674-9C7D-23513F53BD7A}"/>
              </a:ext>
            </a:extLst>
          </p:cNvPr>
          <p:cNvSpPr/>
          <p:nvPr/>
        </p:nvSpPr>
        <p:spPr>
          <a:xfrm rot="16200000" flipV="1">
            <a:off x="4015232" y="4084377"/>
            <a:ext cx="567314" cy="15266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40455D-46DB-4B09-A4EA-21D8562C2FC2}"/>
              </a:ext>
            </a:extLst>
          </p:cNvPr>
          <p:cNvSpPr txBox="1"/>
          <p:nvPr/>
        </p:nvSpPr>
        <p:spPr>
          <a:xfrm>
            <a:off x="475745" y="222171"/>
            <a:ext cx="26030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Results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A9BB204-1590-4877-BD4B-35889F2A9903}"/>
              </a:ext>
            </a:extLst>
          </p:cNvPr>
          <p:cNvSpPr/>
          <p:nvPr/>
        </p:nvSpPr>
        <p:spPr>
          <a:xfrm>
            <a:off x="6267982" y="931944"/>
            <a:ext cx="1029545" cy="10491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A62D75E-4707-4CD7-B5ED-B5A9BE9D2F61}"/>
              </a:ext>
            </a:extLst>
          </p:cNvPr>
          <p:cNvSpPr/>
          <p:nvPr/>
        </p:nvSpPr>
        <p:spPr>
          <a:xfrm>
            <a:off x="8207226" y="931943"/>
            <a:ext cx="1029545" cy="104910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F107022-ED3C-4849-BF1A-80CE97678F47}"/>
              </a:ext>
            </a:extLst>
          </p:cNvPr>
          <p:cNvSpPr/>
          <p:nvPr/>
        </p:nvSpPr>
        <p:spPr>
          <a:xfrm>
            <a:off x="10146470" y="931943"/>
            <a:ext cx="1029545" cy="104910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Equals 21">
            <a:extLst>
              <a:ext uri="{FF2B5EF4-FFF2-40B4-BE49-F238E27FC236}">
                <a16:creationId xmlns:a16="http://schemas.microsoft.com/office/drawing/2014/main" id="{B837386F-6C0E-4842-BDDD-485358F32A13}"/>
              </a:ext>
            </a:extLst>
          </p:cNvPr>
          <p:cNvSpPr/>
          <p:nvPr/>
        </p:nvSpPr>
        <p:spPr>
          <a:xfrm>
            <a:off x="7397544" y="1104371"/>
            <a:ext cx="709665" cy="704247"/>
          </a:xfrm>
          <a:prstGeom prst="mathEqual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Equals 22">
            <a:extLst>
              <a:ext uri="{FF2B5EF4-FFF2-40B4-BE49-F238E27FC236}">
                <a16:creationId xmlns:a16="http://schemas.microsoft.com/office/drawing/2014/main" id="{B75B78B2-B0AD-4243-8032-674CF665A7FB}"/>
              </a:ext>
            </a:extLst>
          </p:cNvPr>
          <p:cNvSpPr/>
          <p:nvPr/>
        </p:nvSpPr>
        <p:spPr>
          <a:xfrm>
            <a:off x="9337995" y="1104370"/>
            <a:ext cx="709665" cy="704247"/>
          </a:xfrm>
          <a:prstGeom prst="mathEqual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12CB5FB6-37D3-4A9E-BF5F-86B74ED09424}"/>
              </a:ext>
            </a:extLst>
          </p:cNvPr>
          <p:cNvSpPr/>
          <p:nvPr/>
        </p:nvSpPr>
        <p:spPr>
          <a:xfrm flipH="1">
            <a:off x="7154094" y="2057400"/>
            <a:ext cx="5037906" cy="4800601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F797781C-B554-4088-BDE5-61455C015850}"/>
              </a:ext>
            </a:extLst>
          </p:cNvPr>
          <p:cNvSpPr/>
          <p:nvPr/>
        </p:nvSpPr>
        <p:spPr>
          <a:xfrm flipH="1">
            <a:off x="8538311" y="3296477"/>
            <a:ext cx="3653689" cy="3561523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7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row: Down 5">
            <a:extLst>
              <a:ext uri="{FF2B5EF4-FFF2-40B4-BE49-F238E27FC236}">
                <a16:creationId xmlns:a16="http://schemas.microsoft.com/office/drawing/2014/main" id="{7E4AEA09-14E6-4584-8C4E-9A939B08175B}"/>
              </a:ext>
            </a:extLst>
          </p:cNvPr>
          <p:cNvSpPr/>
          <p:nvPr/>
        </p:nvSpPr>
        <p:spPr>
          <a:xfrm rot="13987954" flipH="1">
            <a:off x="5760550" y="1429461"/>
            <a:ext cx="380181" cy="405256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32FEC335-CED8-4D8C-B5FB-2FD2B5AB27ED}"/>
              </a:ext>
            </a:extLst>
          </p:cNvPr>
          <p:cNvSpPr/>
          <p:nvPr/>
        </p:nvSpPr>
        <p:spPr>
          <a:xfrm rot="7612046" flipH="1" flipV="1">
            <a:off x="5814863" y="1376185"/>
            <a:ext cx="380181" cy="405256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27976F4-D3DE-44A8-A69A-A063625C03D1}"/>
              </a:ext>
            </a:extLst>
          </p:cNvPr>
          <p:cNvSpPr/>
          <p:nvPr/>
        </p:nvSpPr>
        <p:spPr>
          <a:xfrm>
            <a:off x="3509112" y="4419601"/>
            <a:ext cx="1066800" cy="10668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1FC70378-64C1-4FBF-9F7C-5667DC194682}"/>
              </a:ext>
            </a:extLst>
          </p:cNvPr>
          <p:cNvSpPr/>
          <p:nvPr/>
        </p:nvSpPr>
        <p:spPr>
          <a:xfrm rot="5400000" flipH="1">
            <a:off x="6109536" y="103130"/>
            <a:ext cx="391946" cy="345919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E8F8E61-BB49-4390-8841-C299A0CC98CE}"/>
              </a:ext>
            </a:extLst>
          </p:cNvPr>
          <p:cNvSpPr/>
          <p:nvPr/>
        </p:nvSpPr>
        <p:spPr>
          <a:xfrm rot="5400000" flipH="1">
            <a:off x="6109536" y="3236620"/>
            <a:ext cx="391946" cy="345919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61A7B592-75E4-4C8A-8936-85F0330EA75D}"/>
              </a:ext>
            </a:extLst>
          </p:cNvPr>
          <p:cNvSpPr/>
          <p:nvPr/>
        </p:nvSpPr>
        <p:spPr>
          <a:xfrm>
            <a:off x="3869540" y="1577487"/>
            <a:ext cx="432094" cy="284211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9264BF25-8256-4290-9E51-522F23E4690B}"/>
              </a:ext>
            </a:extLst>
          </p:cNvPr>
          <p:cNvSpPr/>
          <p:nvPr/>
        </p:nvSpPr>
        <p:spPr>
          <a:xfrm flipV="1">
            <a:off x="7794392" y="2404533"/>
            <a:ext cx="432094" cy="284211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603FE60-3BD0-4B4B-A66F-1AF1D7718088}"/>
              </a:ext>
            </a:extLst>
          </p:cNvPr>
          <p:cNvSpPr/>
          <p:nvPr/>
        </p:nvSpPr>
        <p:spPr>
          <a:xfrm>
            <a:off x="7471511" y="4419601"/>
            <a:ext cx="1066800" cy="10668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6887262-D0F1-469E-A728-AE82F4C4E537}"/>
              </a:ext>
            </a:extLst>
          </p:cNvPr>
          <p:cNvSpPr/>
          <p:nvPr/>
        </p:nvSpPr>
        <p:spPr>
          <a:xfrm>
            <a:off x="3509112" y="1337733"/>
            <a:ext cx="1066800" cy="10668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7BEE2679-8668-439B-954C-3C0F916DDA51}"/>
              </a:ext>
            </a:extLst>
          </p:cNvPr>
          <p:cNvSpPr/>
          <p:nvPr/>
        </p:nvSpPr>
        <p:spPr>
          <a:xfrm flipH="1">
            <a:off x="7154094" y="2057400"/>
            <a:ext cx="5037906" cy="4800601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2A21C61D-3E34-41E5-B51A-4626C89B44A2}"/>
              </a:ext>
            </a:extLst>
          </p:cNvPr>
          <p:cNvSpPr/>
          <p:nvPr/>
        </p:nvSpPr>
        <p:spPr>
          <a:xfrm flipH="1">
            <a:off x="8538311" y="3296477"/>
            <a:ext cx="3653689" cy="3561523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0FBC8E44-DDDA-4F39-9698-CE8055492220}"/>
              </a:ext>
            </a:extLst>
          </p:cNvPr>
          <p:cNvSpPr/>
          <p:nvPr/>
        </p:nvSpPr>
        <p:spPr>
          <a:xfrm flipV="1">
            <a:off x="-18587" y="0"/>
            <a:ext cx="5037906" cy="4800601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FC82DCEC-56C5-4172-B875-64DCD278548C}"/>
              </a:ext>
            </a:extLst>
          </p:cNvPr>
          <p:cNvSpPr/>
          <p:nvPr/>
        </p:nvSpPr>
        <p:spPr>
          <a:xfrm flipV="1">
            <a:off x="-19091" y="0"/>
            <a:ext cx="3653689" cy="3561523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E5C00F-1E6A-492F-AA3C-01F85211755D}"/>
              </a:ext>
            </a:extLst>
          </p:cNvPr>
          <p:cNvSpPr txBox="1"/>
          <p:nvPr/>
        </p:nvSpPr>
        <p:spPr>
          <a:xfrm>
            <a:off x="255804" y="16933"/>
            <a:ext cx="2768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Activity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4F8987-780A-42E8-A1AF-323C99C3AB0F}"/>
              </a:ext>
            </a:extLst>
          </p:cNvPr>
          <p:cNvSpPr/>
          <p:nvPr/>
        </p:nvSpPr>
        <p:spPr>
          <a:xfrm>
            <a:off x="7471511" y="1337733"/>
            <a:ext cx="1066800" cy="1066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68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41A711D3-545B-4888-9A73-4350D57A7B3A}"/>
              </a:ext>
            </a:extLst>
          </p:cNvPr>
          <p:cNvSpPr/>
          <p:nvPr/>
        </p:nvSpPr>
        <p:spPr>
          <a:xfrm>
            <a:off x="9307556" y="637319"/>
            <a:ext cx="1602494" cy="165670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4D6859B-89D4-44EC-BA73-7914822CEF63}"/>
              </a:ext>
            </a:extLst>
          </p:cNvPr>
          <p:cNvSpPr/>
          <p:nvPr/>
        </p:nvSpPr>
        <p:spPr>
          <a:xfrm>
            <a:off x="9556125" y="4232389"/>
            <a:ext cx="1105355" cy="106922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3C8FF7E-62D2-4B7E-B226-35E94E65D1A7}"/>
              </a:ext>
            </a:extLst>
          </p:cNvPr>
          <p:cNvSpPr/>
          <p:nvPr/>
        </p:nvSpPr>
        <p:spPr>
          <a:xfrm>
            <a:off x="9728504" y="5442446"/>
            <a:ext cx="762000" cy="791431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E5DA8FE4-0F10-4C2A-9806-9EACFB376C6D}"/>
              </a:ext>
            </a:extLst>
          </p:cNvPr>
          <p:cNvSpPr/>
          <p:nvPr/>
        </p:nvSpPr>
        <p:spPr>
          <a:xfrm flipH="1">
            <a:off x="11130187" y="637319"/>
            <a:ext cx="666801" cy="5596558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D60685-EA57-4575-935F-887F327A0FFA}"/>
              </a:ext>
            </a:extLst>
          </p:cNvPr>
          <p:cNvSpPr/>
          <p:nvPr/>
        </p:nvSpPr>
        <p:spPr>
          <a:xfrm>
            <a:off x="7931447" y="0"/>
            <a:ext cx="111236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FE4251E-8B21-4D2F-9D71-DB55083E64D5}"/>
              </a:ext>
            </a:extLst>
          </p:cNvPr>
          <p:cNvSpPr txBox="1"/>
          <p:nvPr/>
        </p:nvSpPr>
        <p:spPr>
          <a:xfrm>
            <a:off x="67649" y="-40130"/>
            <a:ext cx="26030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Results</a:t>
            </a: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9720304B-E1C2-4290-9636-20C5EF16E5E0}"/>
              </a:ext>
            </a:extLst>
          </p:cNvPr>
          <p:cNvSpPr/>
          <p:nvPr/>
        </p:nvSpPr>
        <p:spPr>
          <a:xfrm rot="13987954" flipH="1">
            <a:off x="3993463" y="1491467"/>
            <a:ext cx="380181" cy="405256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FF7CAFA5-1D27-4634-93C9-296500BE758E}"/>
              </a:ext>
            </a:extLst>
          </p:cNvPr>
          <p:cNvSpPr/>
          <p:nvPr/>
        </p:nvSpPr>
        <p:spPr>
          <a:xfrm rot="7612046" flipH="1" flipV="1">
            <a:off x="4022656" y="947512"/>
            <a:ext cx="412345" cy="492867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82C1127-403C-48E2-B4BF-E520CCFE6DED}"/>
              </a:ext>
            </a:extLst>
          </p:cNvPr>
          <p:cNvSpPr/>
          <p:nvPr/>
        </p:nvSpPr>
        <p:spPr>
          <a:xfrm>
            <a:off x="1457629" y="4489174"/>
            <a:ext cx="1223273" cy="129968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6D667988-862E-4517-A016-8BB82E4468E2}"/>
              </a:ext>
            </a:extLst>
          </p:cNvPr>
          <p:cNvSpPr/>
          <p:nvPr/>
        </p:nvSpPr>
        <p:spPr>
          <a:xfrm rot="5400000" flipH="1">
            <a:off x="4413306" y="172704"/>
            <a:ext cx="391946" cy="345919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0ED06A56-96DF-45E0-8EF2-39527476B880}"/>
              </a:ext>
            </a:extLst>
          </p:cNvPr>
          <p:cNvSpPr/>
          <p:nvPr/>
        </p:nvSpPr>
        <p:spPr>
          <a:xfrm rot="5400000" flipH="1">
            <a:off x="4214526" y="3453305"/>
            <a:ext cx="391946" cy="345919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D04B41E6-65AF-4CDB-8706-34A828E67821}"/>
              </a:ext>
            </a:extLst>
          </p:cNvPr>
          <p:cNvSpPr/>
          <p:nvPr/>
        </p:nvSpPr>
        <p:spPr>
          <a:xfrm>
            <a:off x="1974530" y="1647061"/>
            <a:ext cx="432094" cy="284211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259A7B85-2609-45C9-9219-8A32662BE7C5}"/>
              </a:ext>
            </a:extLst>
          </p:cNvPr>
          <p:cNvSpPr/>
          <p:nvPr/>
        </p:nvSpPr>
        <p:spPr>
          <a:xfrm flipV="1">
            <a:off x="6303729" y="2698504"/>
            <a:ext cx="432094" cy="284211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8B6E306-5427-47DD-ACC5-8172193F6A67}"/>
              </a:ext>
            </a:extLst>
          </p:cNvPr>
          <p:cNvSpPr/>
          <p:nvPr/>
        </p:nvSpPr>
        <p:spPr>
          <a:xfrm>
            <a:off x="6102642" y="4767001"/>
            <a:ext cx="838007" cy="80784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55BE5ED-04B3-4BFA-A466-6DBBB35ADD33}"/>
              </a:ext>
            </a:extLst>
          </p:cNvPr>
          <p:cNvSpPr/>
          <p:nvPr/>
        </p:nvSpPr>
        <p:spPr>
          <a:xfrm>
            <a:off x="5692608" y="1156931"/>
            <a:ext cx="1625635" cy="149857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5B34ADB-4DBC-4AC2-BFBB-428C061A3CCA}"/>
              </a:ext>
            </a:extLst>
          </p:cNvPr>
          <p:cNvSpPr/>
          <p:nvPr/>
        </p:nvSpPr>
        <p:spPr>
          <a:xfrm>
            <a:off x="9312748" y="2434854"/>
            <a:ext cx="1602494" cy="1656703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32DA964-9706-4340-9BB1-D00B07C51D5D}"/>
              </a:ext>
            </a:extLst>
          </p:cNvPr>
          <p:cNvSpPr/>
          <p:nvPr/>
        </p:nvSpPr>
        <p:spPr>
          <a:xfrm>
            <a:off x="1250560" y="1204713"/>
            <a:ext cx="1625635" cy="149857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9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8B40B8BA-A6E5-4C16-A146-D9B1C4892CD0}"/>
              </a:ext>
            </a:extLst>
          </p:cNvPr>
          <p:cNvSpPr/>
          <p:nvPr/>
        </p:nvSpPr>
        <p:spPr>
          <a:xfrm>
            <a:off x="5410990" y="169686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1688568-CFD6-442A-98B9-A38982737A26}"/>
              </a:ext>
            </a:extLst>
          </p:cNvPr>
          <p:cNvSpPr/>
          <p:nvPr/>
        </p:nvSpPr>
        <p:spPr>
          <a:xfrm>
            <a:off x="2040908" y="2438404"/>
            <a:ext cx="914400" cy="9144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FA7B170-FF30-4A4A-AA05-68DEA752FD5F}"/>
              </a:ext>
            </a:extLst>
          </p:cNvPr>
          <p:cNvSpPr/>
          <p:nvPr/>
        </p:nvSpPr>
        <p:spPr>
          <a:xfrm>
            <a:off x="3264821" y="5693792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93B57-3930-4E9A-9D95-6A609EE1F1D2}"/>
              </a:ext>
            </a:extLst>
          </p:cNvPr>
          <p:cNvSpPr/>
          <p:nvPr/>
        </p:nvSpPr>
        <p:spPr>
          <a:xfrm>
            <a:off x="7555588" y="5693792"/>
            <a:ext cx="914400" cy="9144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5E11186-3174-4C26-AD2C-2867272FFA19}"/>
              </a:ext>
            </a:extLst>
          </p:cNvPr>
          <p:cNvSpPr/>
          <p:nvPr/>
        </p:nvSpPr>
        <p:spPr>
          <a:xfrm>
            <a:off x="8781072" y="2438404"/>
            <a:ext cx="914400" cy="9144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A770DE01-285E-4682-AF64-1FA46796A81F}"/>
              </a:ext>
            </a:extLst>
          </p:cNvPr>
          <p:cNvSpPr/>
          <p:nvPr/>
        </p:nvSpPr>
        <p:spPr>
          <a:xfrm rot="12042467" flipH="1">
            <a:off x="4680860" y="931824"/>
            <a:ext cx="567314" cy="409721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23EBC418-4947-4C0B-B50F-22EF9EF0356E}"/>
              </a:ext>
            </a:extLst>
          </p:cNvPr>
          <p:cNvSpPr/>
          <p:nvPr/>
        </p:nvSpPr>
        <p:spPr>
          <a:xfrm rot="9557533">
            <a:off x="6480311" y="933268"/>
            <a:ext cx="567314" cy="405256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BD75C7C8-34D6-4ED5-82DF-0C76D3AF3659}"/>
              </a:ext>
            </a:extLst>
          </p:cNvPr>
          <p:cNvSpPr/>
          <p:nvPr/>
        </p:nvSpPr>
        <p:spPr>
          <a:xfrm rot="14270902" flipH="1">
            <a:off x="6632989" y="2043310"/>
            <a:ext cx="567314" cy="446142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218BB16E-F9AE-4C19-96B6-112F1F5076F9}"/>
              </a:ext>
            </a:extLst>
          </p:cNvPr>
          <p:cNvSpPr/>
          <p:nvPr/>
        </p:nvSpPr>
        <p:spPr>
          <a:xfrm rot="7329098">
            <a:off x="4320281" y="2157808"/>
            <a:ext cx="567314" cy="392985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390B9178-5AE6-4263-A981-ED445936DBDB}"/>
              </a:ext>
            </a:extLst>
          </p:cNvPr>
          <p:cNvSpPr/>
          <p:nvPr/>
        </p:nvSpPr>
        <p:spPr>
          <a:xfrm rot="16200000" flipH="1">
            <a:off x="6125605" y="359755"/>
            <a:ext cx="567314" cy="474361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D926FEDC-B082-4F56-8575-BC50A0785296}"/>
              </a:ext>
            </a:extLst>
          </p:cNvPr>
          <p:cNvSpPr/>
          <p:nvPr/>
        </p:nvSpPr>
        <p:spPr>
          <a:xfrm rot="5400000">
            <a:off x="5191568" y="211647"/>
            <a:ext cx="567314" cy="503983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E79C962F-0FB9-4B78-8DBA-A0E1625AA891}"/>
              </a:ext>
            </a:extLst>
          </p:cNvPr>
          <p:cNvSpPr/>
          <p:nvPr/>
        </p:nvSpPr>
        <p:spPr>
          <a:xfrm rot="12042467" flipV="1">
            <a:off x="4369261" y="1764511"/>
            <a:ext cx="567314" cy="409721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E255A37E-368A-4A7B-BB86-2BC555E15C65}"/>
              </a:ext>
            </a:extLst>
          </p:cNvPr>
          <p:cNvSpPr/>
          <p:nvPr/>
        </p:nvSpPr>
        <p:spPr>
          <a:xfrm rot="9557533" flipH="1" flipV="1">
            <a:off x="6821728" y="1832089"/>
            <a:ext cx="567314" cy="405256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4B55990E-BE73-4ADB-98F2-2C660FF03F89}"/>
              </a:ext>
            </a:extLst>
          </p:cNvPr>
          <p:cNvSpPr/>
          <p:nvPr/>
        </p:nvSpPr>
        <p:spPr>
          <a:xfrm rot="14270902" flipV="1">
            <a:off x="5765847" y="2580069"/>
            <a:ext cx="567314" cy="446142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E0AD96EF-02EC-4B61-9615-C6B73BEE358F}"/>
              </a:ext>
            </a:extLst>
          </p:cNvPr>
          <p:cNvSpPr/>
          <p:nvPr/>
        </p:nvSpPr>
        <p:spPr>
          <a:xfrm rot="7329098" flipH="1" flipV="1">
            <a:off x="5638172" y="2989808"/>
            <a:ext cx="567314" cy="392985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9EDE55-B9B2-44A0-81B5-7CEBA5A3AC84}"/>
              </a:ext>
            </a:extLst>
          </p:cNvPr>
          <p:cNvSpPr/>
          <p:nvPr/>
        </p:nvSpPr>
        <p:spPr>
          <a:xfrm>
            <a:off x="0" y="0"/>
            <a:ext cx="111236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06726E8-9864-44AC-8443-B7CE5EBD667B}"/>
              </a:ext>
            </a:extLst>
          </p:cNvPr>
          <p:cNvSpPr/>
          <p:nvPr/>
        </p:nvSpPr>
        <p:spPr>
          <a:xfrm>
            <a:off x="11070210" y="0"/>
            <a:ext cx="111236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D0B66EB-510D-494C-BB26-7831DAA96E81}"/>
              </a:ext>
            </a:extLst>
          </p:cNvPr>
          <p:cNvSpPr txBox="1"/>
          <p:nvPr/>
        </p:nvSpPr>
        <p:spPr>
          <a:xfrm>
            <a:off x="1136338" y="0"/>
            <a:ext cx="2768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Activity</a:t>
            </a:r>
          </a:p>
        </p:txBody>
      </p:sp>
    </p:spTree>
    <p:extLst>
      <p:ext uri="{BB962C8B-B14F-4D97-AF65-F5344CB8AC3E}">
        <p14:creationId xmlns:p14="http://schemas.microsoft.com/office/powerpoint/2010/main" val="165098955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11360</TotalTime>
  <Words>68</Words>
  <Application>Microsoft Office PowerPoint</Application>
  <PresentationFormat>Widescreen</PresentationFormat>
  <Paragraphs>27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Corbel</vt:lpstr>
      <vt:lpstr>Open Sans</vt:lpstr>
      <vt:lpstr>Wingdings 2</vt:lpstr>
      <vt:lpstr>Frame</vt:lpstr>
      <vt:lpstr>Simple Light</vt:lpstr>
      <vt:lpstr>PowerPoint Presentation</vt:lpstr>
      <vt:lpstr>ACTING LIKE AN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ALGORITHMS</dc:title>
  <dc:creator>Lexi Drgac</dc:creator>
  <cp:lastModifiedBy>Zain Iqbal</cp:lastModifiedBy>
  <cp:revision>49</cp:revision>
  <dcterms:created xsi:type="dcterms:W3CDTF">2018-05-31T15:08:41Z</dcterms:created>
  <dcterms:modified xsi:type="dcterms:W3CDTF">2020-02-27T22:30:51Z</dcterms:modified>
</cp:coreProperties>
</file>