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975" r:id="rId1"/>
    <p:sldMasterId id="2147483987" r:id="rId2"/>
  </p:sldMasterIdLst>
  <p:notesMasterIdLst>
    <p:notesMasterId r:id="rId13"/>
  </p:notesMasterIdLst>
  <p:sldIdLst>
    <p:sldId id="292" r:id="rId3"/>
    <p:sldId id="272" r:id="rId4"/>
    <p:sldId id="280" r:id="rId5"/>
    <p:sldId id="281" r:id="rId6"/>
    <p:sldId id="282" r:id="rId7"/>
    <p:sldId id="283" r:id="rId8"/>
    <p:sldId id="288" r:id="rId9"/>
    <p:sldId id="289" r:id="rId10"/>
    <p:sldId id="290" r:id="rId11"/>
    <p:sldId id="291" r:id="rId12"/>
  </p:sldIdLst>
  <p:sldSz cx="12192000" cy="6858000"/>
  <p:notesSz cx="6858000" cy="10763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99"/>
    <a:srgbClr val="3319F5"/>
    <a:srgbClr val="FF9801"/>
    <a:srgbClr val="915FA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84106" autoAdjust="0"/>
  </p:normalViewPr>
  <p:slideViewPr>
    <p:cSldViewPr snapToGrid="0">
      <p:cViewPr varScale="1">
        <p:scale>
          <a:sx n="110" d="100"/>
          <a:sy n="110" d="100"/>
        </p:scale>
        <p:origin x="63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D0AC5A-CC65-4B1D-8DA2-5C14AA68D8CD}" type="datetimeFigureOut">
              <a:rPr lang="en-US" smtClean="0"/>
              <a:t>2/27/2020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7A442D-59E4-4337-AE54-49E20CB846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6101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6395273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665DDA-6C8F-424B-8A12-4E6D8B4E691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01686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Image by Alexi Drgac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7A442D-59E4-4337-AE54-49E20CB8467C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726622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Image by Alexi Drgac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7A442D-59E4-4337-AE54-49E20CB8467C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574241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Image by Alexi Drgac and Michael Wakin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7A442D-59E4-4337-AE54-49E20CB8467C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050762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Image by Alexi Drgac and Michael Wakin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7A442D-59E4-4337-AE54-49E20CB8467C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485918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Image by Alexi Drgac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7A442D-59E4-4337-AE54-49E20CB8467C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352030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Image by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7A442D-59E4-4337-AE54-49E20CB8467C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082001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Image by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7A442D-59E4-4337-AE54-49E20CB8467C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2598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84890-85D2-4D7B-8EF5-15A9C1DB8F42}" type="datetimeFigureOut">
              <a:rPr lang="en-US" smtClean="0"/>
              <a:t>2/27/2020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53296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57CC2-0FC8-4686-B024-99790E0F5162}" type="datetimeFigureOut">
              <a:rPr lang="en-US" smtClean="0"/>
              <a:t>2/27/2020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53804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64DA5-CD3D-4590-A511-FCD3BC7A793E}" type="datetimeFigureOut">
              <a:rPr lang="en-US" smtClean="0"/>
              <a:t>2/27/2020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814932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 slid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415611" y="992767"/>
            <a:ext cx="11360800" cy="2736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933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415600" y="3778833"/>
            <a:ext cx="11360800" cy="105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33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292270698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 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415600" y="2867800"/>
            <a:ext cx="11360800" cy="1122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35209684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113608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457189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1219170" lvl="1" indent="-423323">
              <a:spcBef>
                <a:spcPts val="2133"/>
              </a:spcBef>
              <a:spcAft>
                <a:spcPts val="0"/>
              </a:spcAft>
              <a:buSzPts val="1400"/>
              <a:buChar char="○"/>
              <a:defRPr/>
            </a:lvl2pPr>
            <a:lvl3pPr marL="1828754" lvl="2" indent="-423323">
              <a:spcBef>
                <a:spcPts val="2133"/>
              </a:spcBef>
              <a:spcAft>
                <a:spcPts val="0"/>
              </a:spcAft>
              <a:buSzPts val="1400"/>
              <a:buChar char="■"/>
              <a:defRPr/>
            </a:lvl3pPr>
            <a:lvl4pPr marL="2438339" lvl="3" indent="-423323">
              <a:spcBef>
                <a:spcPts val="2133"/>
              </a:spcBef>
              <a:spcAft>
                <a:spcPts val="0"/>
              </a:spcAft>
              <a:buSzPts val="1400"/>
              <a:buChar char="●"/>
              <a:defRPr/>
            </a:lvl4pPr>
            <a:lvl5pPr marL="3047924" lvl="4" indent="-423323">
              <a:spcBef>
                <a:spcPts val="2133"/>
              </a:spcBef>
              <a:spcAft>
                <a:spcPts val="0"/>
              </a:spcAft>
              <a:buSzPts val="1400"/>
              <a:buChar char="○"/>
              <a:defRPr/>
            </a:lvl5pPr>
            <a:lvl6pPr marL="3657509" lvl="5" indent="-423323">
              <a:spcBef>
                <a:spcPts val="2133"/>
              </a:spcBef>
              <a:spcAft>
                <a:spcPts val="0"/>
              </a:spcAft>
              <a:buSzPts val="1400"/>
              <a:buChar char="■"/>
              <a:defRPr/>
            </a:lvl6pPr>
            <a:lvl7pPr marL="4267093" lvl="6" indent="-423323">
              <a:spcBef>
                <a:spcPts val="2133"/>
              </a:spcBef>
              <a:spcAft>
                <a:spcPts val="0"/>
              </a:spcAft>
              <a:buSzPts val="1400"/>
              <a:buChar char="●"/>
              <a:defRPr/>
            </a:lvl7pPr>
            <a:lvl8pPr marL="4876678" lvl="7" indent="-423323">
              <a:spcBef>
                <a:spcPts val="2133"/>
              </a:spcBef>
              <a:spcAft>
                <a:spcPts val="0"/>
              </a:spcAft>
              <a:buSzPts val="1400"/>
              <a:buChar char="○"/>
              <a:defRPr/>
            </a:lvl8pPr>
            <a:lvl9pPr marL="5486263" lvl="8" indent="-423323">
              <a:spcBef>
                <a:spcPts val="2133"/>
              </a:spcBef>
              <a:spcAft>
                <a:spcPts val="2133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347727705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 and two 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53332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423323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867"/>
            </a:lvl1pPr>
            <a:lvl2pPr marL="1219170" lvl="1" indent="-406390">
              <a:spcBef>
                <a:spcPts val="2133"/>
              </a:spcBef>
              <a:spcAft>
                <a:spcPts val="0"/>
              </a:spcAft>
              <a:buSzPts val="1200"/>
              <a:buChar char="○"/>
              <a:defRPr sz="1600"/>
            </a:lvl2pPr>
            <a:lvl3pPr marL="1828754" lvl="2" indent="-406390">
              <a:spcBef>
                <a:spcPts val="2133"/>
              </a:spcBef>
              <a:spcAft>
                <a:spcPts val="0"/>
              </a:spcAft>
              <a:buSzPts val="1200"/>
              <a:buChar char="■"/>
              <a:defRPr sz="1600"/>
            </a:lvl3pPr>
            <a:lvl4pPr marL="2438339" lvl="3" indent="-406390">
              <a:spcBef>
                <a:spcPts val="2133"/>
              </a:spcBef>
              <a:spcAft>
                <a:spcPts val="0"/>
              </a:spcAft>
              <a:buSzPts val="1200"/>
              <a:buChar char="●"/>
              <a:defRPr sz="1600"/>
            </a:lvl4pPr>
            <a:lvl5pPr marL="3047924" lvl="4" indent="-406390">
              <a:spcBef>
                <a:spcPts val="2133"/>
              </a:spcBef>
              <a:spcAft>
                <a:spcPts val="0"/>
              </a:spcAft>
              <a:buSzPts val="1200"/>
              <a:buChar char="○"/>
              <a:defRPr sz="1600"/>
            </a:lvl5pPr>
            <a:lvl6pPr marL="3657509" lvl="5" indent="-406390">
              <a:spcBef>
                <a:spcPts val="2133"/>
              </a:spcBef>
              <a:spcAft>
                <a:spcPts val="0"/>
              </a:spcAft>
              <a:buSzPts val="1200"/>
              <a:buChar char="■"/>
              <a:defRPr sz="1600"/>
            </a:lvl6pPr>
            <a:lvl7pPr marL="4267093" lvl="6" indent="-406390">
              <a:spcBef>
                <a:spcPts val="2133"/>
              </a:spcBef>
              <a:spcAft>
                <a:spcPts val="0"/>
              </a:spcAft>
              <a:buSzPts val="1200"/>
              <a:buChar char="●"/>
              <a:defRPr sz="1600"/>
            </a:lvl7pPr>
            <a:lvl8pPr marL="4876678" lvl="7" indent="-406390">
              <a:spcBef>
                <a:spcPts val="2133"/>
              </a:spcBef>
              <a:spcAft>
                <a:spcPts val="0"/>
              </a:spcAft>
              <a:buSzPts val="1200"/>
              <a:buChar char="○"/>
              <a:defRPr sz="1600"/>
            </a:lvl8pPr>
            <a:lvl9pPr marL="5486263" lvl="8" indent="-406390">
              <a:spcBef>
                <a:spcPts val="2133"/>
              </a:spcBef>
              <a:spcAft>
                <a:spcPts val="2133"/>
              </a:spcAft>
              <a:buSzPts val="1200"/>
              <a:buChar char="■"/>
              <a:defRPr sz="16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6443200" y="1536633"/>
            <a:ext cx="5333200" cy="4555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423323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867"/>
            </a:lvl1pPr>
            <a:lvl2pPr marL="1219170" lvl="1" indent="-406390">
              <a:spcBef>
                <a:spcPts val="2133"/>
              </a:spcBef>
              <a:spcAft>
                <a:spcPts val="0"/>
              </a:spcAft>
              <a:buSzPts val="1200"/>
              <a:buChar char="○"/>
              <a:defRPr sz="1600"/>
            </a:lvl2pPr>
            <a:lvl3pPr marL="1828754" lvl="2" indent="-406390">
              <a:spcBef>
                <a:spcPts val="2133"/>
              </a:spcBef>
              <a:spcAft>
                <a:spcPts val="0"/>
              </a:spcAft>
              <a:buSzPts val="1200"/>
              <a:buChar char="■"/>
              <a:defRPr sz="1600"/>
            </a:lvl3pPr>
            <a:lvl4pPr marL="2438339" lvl="3" indent="-406390">
              <a:spcBef>
                <a:spcPts val="2133"/>
              </a:spcBef>
              <a:spcAft>
                <a:spcPts val="0"/>
              </a:spcAft>
              <a:buSzPts val="1200"/>
              <a:buChar char="●"/>
              <a:defRPr sz="1600"/>
            </a:lvl4pPr>
            <a:lvl5pPr marL="3047924" lvl="4" indent="-406390">
              <a:spcBef>
                <a:spcPts val="2133"/>
              </a:spcBef>
              <a:spcAft>
                <a:spcPts val="0"/>
              </a:spcAft>
              <a:buSzPts val="1200"/>
              <a:buChar char="○"/>
              <a:defRPr sz="1600"/>
            </a:lvl5pPr>
            <a:lvl6pPr marL="3657509" lvl="5" indent="-406390">
              <a:spcBef>
                <a:spcPts val="2133"/>
              </a:spcBef>
              <a:spcAft>
                <a:spcPts val="0"/>
              </a:spcAft>
              <a:buSzPts val="1200"/>
              <a:buChar char="■"/>
              <a:defRPr sz="1600"/>
            </a:lvl6pPr>
            <a:lvl7pPr marL="4267093" lvl="6" indent="-406390">
              <a:spcBef>
                <a:spcPts val="2133"/>
              </a:spcBef>
              <a:spcAft>
                <a:spcPts val="0"/>
              </a:spcAft>
              <a:buSzPts val="1200"/>
              <a:buChar char="●"/>
              <a:defRPr sz="1600"/>
            </a:lvl7pPr>
            <a:lvl8pPr marL="4876678" lvl="7" indent="-406390">
              <a:spcBef>
                <a:spcPts val="2133"/>
              </a:spcBef>
              <a:spcAft>
                <a:spcPts val="0"/>
              </a:spcAft>
              <a:buSzPts val="1200"/>
              <a:buChar char="○"/>
              <a:defRPr sz="1600"/>
            </a:lvl8pPr>
            <a:lvl9pPr marL="5486263" lvl="8" indent="-406390">
              <a:spcBef>
                <a:spcPts val="2133"/>
              </a:spcBef>
              <a:spcAft>
                <a:spcPts val="2133"/>
              </a:spcAft>
              <a:buSzPts val="1200"/>
              <a:buChar char="■"/>
              <a:defRPr sz="16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260402856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 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210911196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 column 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415600" y="740800"/>
            <a:ext cx="3744000" cy="1007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32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415600" y="1852800"/>
            <a:ext cx="3744000" cy="4239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40639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600"/>
            </a:lvl1pPr>
            <a:lvl2pPr marL="1219170" lvl="1" indent="-406390">
              <a:spcBef>
                <a:spcPts val="2133"/>
              </a:spcBef>
              <a:spcAft>
                <a:spcPts val="0"/>
              </a:spcAft>
              <a:buSzPts val="1200"/>
              <a:buChar char="○"/>
              <a:defRPr sz="1600"/>
            </a:lvl2pPr>
            <a:lvl3pPr marL="1828754" lvl="2" indent="-406390">
              <a:spcBef>
                <a:spcPts val="2133"/>
              </a:spcBef>
              <a:spcAft>
                <a:spcPts val="0"/>
              </a:spcAft>
              <a:buSzPts val="1200"/>
              <a:buChar char="■"/>
              <a:defRPr sz="1600"/>
            </a:lvl3pPr>
            <a:lvl4pPr marL="2438339" lvl="3" indent="-406390">
              <a:spcBef>
                <a:spcPts val="2133"/>
              </a:spcBef>
              <a:spcAft>
                <a:spcPts val="0"/>
              </a:spcAft>
              <a:buSzPts val="1200"/>
              <a:buChar char="●"/>
              <a:defRPr sz="1600"/>
            </a:lvl4pPr>
            <a:lvl5pPr marL="3047924" lvl="4" indent="-406390">
              <a:spcBef>
                <a:spcPts val="2133"/>
              </a:spcBef>
              <a:spcAft>
                <a:spcPts val="0"/>
              </a:spcAft>
              <a:buSzPts val="1200"/>
              <a:buChar char="○"/>
              <a:defRPr sz="1600"/>
            </a:lvl5pPr>
            <a:lvl6pPr marL="3657509" lvl="5" indent="-406390">
              <a:spcBef>
                <a:spcPts val="2133"/>
              </a:spcBef>
              <a:spcAft>
                <a:spcPts val="0"/>
              </a:spcAft>
              <a:buSzPts val="1200"/>
              <a:buChar char="■"/>
              <a:defRPr sz="1600"/>
            </a:lvl6pPr>
            <a:lvl7pPr marL="4267093" lvl="6" indent="-406390">
              <a:spcBef>
                <a:spcPts val="2133"/>
              </a:spcBef>
              <a:spcAft>
                <a:spcPts val="0"/>
              </a:spcAft>
              <a:buSzPts val="1200"/>
              <a:buChar char="●"/>
              <a:defRPr sz="1600"/>
            </a:lvl7pPr>
            <a:lvl8pPr marL="4876678" lvl="7" indent="-406390">
              <a:spcBef>
                <a:spcPts val="2133"/>
              </a:spcBef>
              <a:spcAft>
                <a:spcPts val="0"/>
              </a:spcAft>
              <a:buSzPts val="1200"/>
              <a:buChar char="○"/>
              <a:defRPr sz="1600"/>
            </a:lvl8pPr>
            <a:lvl9pPr marL="5486263" lvl="8" indent="-406390">
              <a:spcBef>
                <a:spcPts val="2133"/>
              </a:spcBef>
              <a:spcAft>
                <a:spcPts val="2133"/>
              </a:spcAft>
              <a:buSzPts val="1200"/>
              <a:buChar char="■"/>
              <a:defRPr sz="16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33099365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 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653667" y="600200"/>
            <a:ext cx="8490400" cy="5454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64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121876876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 title and 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6096000" y="-167"/>
            <a:ext cx="6096000" cy="6858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354000" y="1644233"/>
            <a:ext cx="5393600" cy="1976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354000" y="3737433"/>
            <a:ext cx="5393600" cy="164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6586000" y="965433"/>
            <a:ext cx="5116000" cy="4926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609585" lvl="0" indent="-457189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1219170" lvl="1" indent="-423323">
              <a:spcBef>
                <a:spcPts val="2133"/>
              </a:spcBef>
              <a:spcAft>
                <a:spcPts val="0"/>
              </a:spcAft>
              <a:buSzPts val="1400"/>
              <a:buChar char="○"/>
              <a:defRPr/>
            </a:lvl2pPr>
            <a:lvl3pPr marL="1828754" lvl="2" indent="-423323">
              <a:spcBef>
                <a:spcPts val="2133"/>
              </a:spcBef>
              <a:spcAft>
                <a:spcPts val="0"/>
              </a:spcAft>
              <a:buSzPts val="1400"/>
              <a:buChar char="■"/>
              <a:defRPr/>
            </a:lvl3pPr>
            <a:lvl4pPr marL="2438339" lvl="3" indent="-423323">
              <a:spcBef>
                <a:spcPts val="2133"/>
              </a:spcBef>
              <a:spcAft>
                <a:spcPts val="0"/>
              </a:spcAft>
              <a:buSzPts val="1400"/>
              <a:buChar char="●"/>
              <a:defRPr/>
            </a:lvl4pPr>
            <a:lvl5pPr marL="3047924" lvl="4" indent="-423323">
              <a:spcBef>
                <a:spcPts val="2133"/>
              </a:spcBef>
              <a:spcAft>
                <a:spcPts val="0"/>
              </a:spcAft>
              <a:buSzPts val="1400"/>
              <a:buChar char="○"/>
              <a:defRPr/>
            </a:lvl5pPr>
            <a:lvl6pPr marL="3657509" lvl="5" indent="-423323">
              <a:spcBef>
                <a:spcPts val="2133"/>
              </a:spcBef>
              <a:spcAft>
                <a:spcPts val="0"/>
              </a:spcAft>
              <a:buSzPts val="1400"/>
              <a:buChar char="■"/>
              <a:defRPr/>
            </a:lvl6pPr>
            <a:lvl7pPr marL="4267093" lvl="6" indent="-423323">
              <a:spcBef>
                <a:spcPts val="2133"/>
              </a:spcBef>
              <a:spcAft>
                <a:spcPts val="0"/>
              </a:spcAft>
              <a:buSzPts val="1400"/>
              <a:buChar char="●"/>
              <a:defRPr/>
            </a:lvl7pPr>
            <a:lvl8pPr marL="4876678" lvl="7" indent="-423323">
              <a:spcBef>
                <a:spcPts val="2133"/>
              </a:spcBef>
              <a:spcAft>
                <a:spcPts val="0"/>
              </a:spcAft>
              <a:buSzPts val="1400"/>
              <a:buChar char="○"/>
              <a:defRPr/>
            </a:lvl8pPr>
            <a:lvl9pPr marL="5486263" lvl="8" indent="-423323">
              <a:spcBef>
                <a:spcPts val="2133"/>
              </a:spcBef>
              <a:spcAft>
                <a:spcPts val="2133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14103743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5661D-6934-4B32-B92C-470368BF1EC6}" type="datetimeFigureOut">
              <a:rPr lang="en-US" smtClean="0"/>
              <a:t>2/27/2020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578901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415600" y="5640767"/>
            <a:ext cx="7998400" cy="806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609585" lvl="0" indent="-30479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40876098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 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415600" y="1474833"/>
            <a:ext cx="11360800" cy="2618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6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415600" y="4202967"/>
            <a:ext cx="11360800" cy="1734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457189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1219170" lvl="1" indent="-423323" algn="ctr">
              <a:spcBef>
                <a:spcPts val="2133"/>
              </a:spcBef>
              <a:spcAft>
                <a:spcPts val="0"/>
              </a:spcAft>
              <a:buSzPts val="1400"/>
              <a:buChar char="○"/>
              <a:defRPr/>
            </a:lvl2pPr>
            <a:lvl3pPr marL="1828754" lvl="2" indent="-423323" algn="ctr">
              <a:spcBef>
                <a:spcPts val="2133"/>
              </a:spcBef>
              <a:spcAft>
                <a:spcPts val="0"/>
              </a:spcAft>
              <a:buSzPts val="1400"/>
              <a:buChar char="■"/>
              <a:defRPr/>
            </a:lvl3pPr>
            <a:lvl4pPr marL="2438339" lvl="3" indent="-423323" algn="ctr">
              <a:spcBef>
                <a:spcPts val="2133"/>
              </a:spcBef>
              <a:spcAft>
                <a:spcPts val="0"/>
              </a:spcAft>
              <a:buSzPts val="1400"/>
              <a:buChar char="●"/>
              <a:defRPr/>
            </a:lvl4pPr>
            <a:lvl5pPr marL="3047924" lvl="4" indent="-423323" algn="ctr">
              <a:spcBef>
                <a:spcPts val="2133"/>
              </a:spcBef>
              <a:spcAft>
                <a:spcPts val="0"/>
              </a:spcAft>
              <a:buSzPts val="1400"/>
              <a:buChar char="○"/>
              <a:defRPr/>
            </a:lvl5pPr>
            <a:lvl6pPr marL="3657509" lvl="5" indent="-423323" algn="ctr">
              <a:spcBef>
                <a:spcPts val="2133"/>
              </a:spcBef>
              <a:spcAft>
                <a:spcPts val="0"/>
              </a:spcAft>
              <a:buSzPts val="1400"/>
              <a:buChar char="■"/>
              <a:defRPr/>
            </a:lvl6pPr>
            <a:lvl7pPr marL="4267093" lvl="6" indent="-423323" algn="ctr">
              <a:spcBef>
                <a:spcPts val="2133"/>
              </a:spcBef>
              <a:spcAft>
                <a:spcPts val="0"/>
              </a:spcAft>
              <a:buSzPts val="1400"/>
              <a:buChar char="●"/>
              <a:defRPr/>
            </a:lvl7pPr>
            <a:lvl8pPr marL="4876678" lvl="7" indent="-423323" algn="ctr">
              <a:spcBef>
                <a:spcPts val="2133"/>
              </a:spcBef>
              <a:spcAft>
                <a:spcPts val="0"/>
              </a:spcAft>
              <a:buSzPts val="1400"/>
              <a:buChar char="○"/>
              <a:defRPr/>
            </a:lvl8pPr>
            <a:lvl9pPr marL="5486263" lvl="8" indent="-423323" algn="ctr">
              <a:spcBef>
                <a:spcPts val="2133"/>
              </a:spcBef>
              <a:spcAft>
                <a:spcPts val="2133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32304824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1201504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822A4-8DA6-4447-9B1F-C5DB58435268}" type="datetimeFigureOut">
              <a:rPr lang="en-US" smtClean="0"/>
              <a:t>2/27/2020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35251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8D31E-DCDA-41A7-9C67-C4B11B94D21D}" type="datetimeFigureOut">
              <a:rPr lang="en-US" smtClean="0"/>
              <a:t>2/27/2020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73133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762C0-B258-48F1-ADE6-176B4174CCDD}" type="datetimeFigureOut">
              <a:rPr lang="en-US" smtClean="0"/>
              <a:t>2/27/2020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61624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919A6-33EB-49BD-A62F-1FA56B9F9712}" type="datetimeFigureOut">
              <a:rPr lang="en-US" smtClean="0"/>
              <a:t>2/27/2020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19091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E7D1B-D673-4CF6-8672-009D42ABD2A0}" type="datetimeFigureOut">
              <a:rPr lang="en-US" smtClean="0"/>
              <a:t>2/27/2020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30806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6AA21-1863-4931-97CB-99D0A168701B}" type="datetimeFigureOut">
              <a:rPr lang="en-US" smtClean="0"/>
              <a:t>2/27/2020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03573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2C379-9A7C-4C87-A116-CBE9F58B04C5}" type="datetimeFigureOut">
              <a:rPr lang="en-US" smtClean="0"/>
              <a:t>2/27/2020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98004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8664C608-40B1-4030-A28D-5B74BC98ADCE}" type="datetimeFigureOut">
              <a:rPr lang="en-US" smtClean="0"/>
              <a:t>2/27/2020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31524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76" r:id="rId1"/>
    <p:sldLayoutId id="2147483977" r:id="rId2"/>
    <p:sldLayoutId id="2147483978" r:id="rId3"/>
    <p:sldLayoutId id="2147483979" r:id="rId4"/>
    <p:sldLayoutId id="2147483980" r:id="rId5"/>
    <p:sldLayoutId id="2147483981" r:id="rId6"/>
    <p:sldLayoutId id="2147483982" r:id="rId7"/>
    <p:sldLayoutId id="2147483983" r:id="rId8"/>
    <p:sldLayoutId id="2147483984" r:id="rId9"/>
    <p:sldLayoutId id="2147483985" r:id="rId10"/>
    <p:sldLayoutId id="2147483986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415600" y="593367"/>
            <a:ext cx="11360800" cy="76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415600" y="1536633"/>
            <a:ext cx="11360800" cy="455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11296611" y="6217623"/>
            <a:ext cx="731600" cy="5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333">
                <a:solidFill>
                  <a:schemeClr val="dk2"/>
                </a:solidFill>
              </a:defRPr>
            </a:lvl1pPr>
            <a:lvl2pPr lvl="1" algn="r">
              <a:buNone/>
              <a:defRPr sz="1333">
                <a:solidFill>
                  <a:schemeClr val="dk2"/>
                </a:solidFill>
              </a:defRPr>
            </a:lvl2pPr>
            <a:lvl3pPr lvl="2" algn="r">
              <a:buNone/>
              <a:defRPr sz="1333">
                <a:solidFill>
                  <a:schemeClr val="dk2"/>
                </a:solidFill>
              </a:defRPr>
            </a:lvl3pPr>
            <a:lvl4pPr lvl="3" algn="r">
              <a:buNone/>
              <a:defRPr sz="1333">
                <a:solidFill>
                  <a:schemeClr val="dk2"/>
                </a:solidFill>
              </a:defRPr>
            </a:lvl4pPr>
            <a:lvl5pPr lvl="4" algn="r">
              <a:buNone/>
              <a:defRPr sz="1333">
                <a:solidFill>
                  <a:schemeClr val="dk2"/>
                </a:solidFill>
              </a:defRPr>
            </a:lvl5pPr>
            <a:lvl6pPr lvl="5" algn="r">
              <a:buNone/>
              <a:defRPr sz="1333">
                <a:solidFill>
                  <a:schemeClr val="dk2"/>
                </a:solidFill>
              </a:defRPr>
            </a:lvl6pPr>
            <a:lvl7pPr lvl="6" algn="r">
              <a:buNone/>
              <a:defRPr sz="1333">
                <a:solidFill>
                  <a:schemeClr val="dk2"/>
                </a:solidFill>
              </a:defRPr>
            </a:lvl7pPr>
            <a:lvl8pPr lvl="7" algn="r">
              <a:buNone/>
              <a:defRPr sz="1333">
                <a:solidFill>
                  <a:schemeClr val="dk2"/>
                </a:solidFill>
              </a:defRPr>
            </a:lvl8pPr>
            <a:lvl9pPr lvl="8" algn="r">
              <a:buNone/>
              <a:defRPr sz="1333">
                <a:solidFill>
                  <a:schemeClr val="dk2"/>
                </a:solidFill>
              </a:defRPr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2020345268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988" r:id="rId1"/>
    <p:sldLayoutId id="2147483989" r:id="rId2"/>
    <p:sldLayoutId id="2147483990" r:id="rId3"/>
    <p:sldLayoutId id="2147483991" r:id="rId4"/>
    <p:sldLayoutId id="2147483992" r:id="rId5"/>
    <p:sldLayoutId id="2147483993" r:id="rId6"/>
    <p:sldLayoutId id="2147483994" r:id="rId7"/>
    <p:sldLayoutId id="2147483995" r:id="rId8"/>
    <p:sldLayoutId id="2147483996" r:id="rId9"/>
    <p:sldLayoutId id="2147483997" r:id="rId10"/>
    <p:sldLayoutId id="214748399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091BA"/>
        </a:solidFill>
        <a:effectLst/>
      </p:bgPr>
    </p:bg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 rotWithShape="1">
          <a:blip r:embed="rId3">
            <a:alphaModFix amt="37000"/>
          </a:blip>
          <a:srcRect t="4925" b="-5448"/>
          <a:stretch/>
        </p:blipFill>
        <p:spPr>
          <a:xfrm>
            <a:off x="-61833" y="1"/>
            <a:ext cx="12253836" cy="7251401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55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996599" y="1438380"/>
            <a:ext cx="10198803" cy="1566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6" name="Google Shape;56;p13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214048" y="6218234"/>
            <a:ext cx="11763904" cy="536367"/>
          </a:xfrm>
          <a:prstGeom prst="rect">
            <a:avLst/>
          </a:prstGeom>
          <a:noFill/>
          <a:ln>
            <a:noFill/>
          </a:ln>
        </p:spPr>
      </p:pic>
      <p:pic>
        <p:nvPicPr>
          <p:cNvPr id="57" name="Google Shape;57;p13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645951" y="3560267"/>
            <a:ext cx="10900100" cy="1085300"/>
          </a:xfrm>
          <a:prstGeom prst="rect">
            <a:avLst/>
          </a:prstGeom>
          <a:noFill/>
          <a:ln>
            <a:noFill/>
          </a:ln>
        </p:spPr>
      </p:pic>
      <p:sp>
        <p:nvSpPr>
          <p:cNvPr id="58" name="Google Shape;58;p13"/>
          <p:cNvSpPr txBox="1"/>
          <p:nvPr/>
        </p:nvSpPr>
        <p:spPr>
          <a:xfrm>
            <a:off x="1150167" y="3837000"/>
            <a:ext cx="9890400" cy="40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algn="ctr" defTabSz="1219170">
              <a:buClr>
                <a:srgbClr val="000000"/>
              </a:buClr>
            </a:pPr>
            <a:r>
              <a:rPr lang="en-US" sz="2133" b="1" kern="0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rPr>
              <a:t>Acting Like an Algorithm (for Lower Levels)</a:t>
            </a:r>
            <a:endParaRPr sz="2133" b="1" kern="0" dirty="0">
              <a:solidFill>
                <a:srgbClr val="FFFFFF"/>
              </a:solidFill>
              <a:latin typeface="Open Sans"/>
              <a:ea typeface="Open Sans"/>
              <a:cs typeface="Open Sans"/>
              <a:sym typeface="Open Sans"/>
            </a:endParaRPr>
          </a:p>
        </p:txBody>
      </p:sp>
    </p:spTree>
    <p:extLst>
      <p:ext uri="{BB962C8B-B14F-4D97-AF65-F5344CB8AC3E}">
        <p14:creationId xmlns:p14="http://schemas.microsoft.com/office/powerpoint/2010/main" val="492163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B1C15E18-E363-4EF3-BA41-28DE3F9FD160}"/>
              </a:ext>
            </a:extLst>
          </p:cNvPr>
          <p:cNvSpPr/>
          <p:nvPr/>
        </p:nvSpPr>
        <p:spPr>
          <a:xfrm>
            <a:off x="0" y="461914"/>
            <a:ext cx="3031435" cy="83099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Flowchart: Connector 1">
            <a:extLst>
              <a:ext uri="{FF2B5EF4-FFF2-40B4-BE49-F238E27FC236}">
                <a16:creationId xmlns:a16="http://schemas.microsoft.com/office/drawing/2014/main" id="{62C1A06B-F420-4712-9801-709090516AF9}"/>
              </a:ext>
            </a:extLst>
          </p:cNvPr>
          <p:cNvSpPr/>
          <p:nvPr/>
        </p:nvSpPr>
        <p:spPr>
          <a:xfrm>
            <a:off x="5082224" y="461914"/>
            <a:ext cx="754145" cy="754144"/>
          </a:xfrm>
          <a:prstGeom prst="flowChartConnector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Flowchart: Connector 2">
            <a:extLst>
              <a:ext uri="{FF2B5EF4-FFF2-40B4-BE49-F238E27FC236}">
                <a16:creationId xmlns:a16="http://schemas.microsoft.com/office/drawing/2014/main" id="{9B1D77A3-1E10-4F6C-8260-FF8ABB7C4EC8}"/>
              </a:ext>
            </a:extLst>
          </p:cNvPr>
          <p:cNvSpPr/>
          <p:nvPr/>
        </p:nvSpPr>
        <p:spPr>
          <a:xfrm>
            <a:off x="3941975" y="2179163"/>
            <a:ext cx="754145" cy="754144"/>
          </a:xfrm>
          <a:prstGeom prst="flowChartConnector">
            <a:avLst/>
          </a:prstGeom>
          <a:solidFill>
            <a:srgbClr val="FF9801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Flowchart: Connector 3">
            <a:extLst>
              <a:ext uri="{FF2B5EF4-FFF2-40B4-BE49-F238E27FC236}">
                <a16:creationId xmlns:a16="http://schemas.microsoft.com/office/drawing/2014/main" id="{7A35BB97-224C-47B2-9105-C782102AAE84}"/>
              </a:ext>
            </a:extLst>
          </p:cNvPr>
          <p:cNvSpPr/>
          <p:nvPr/>
        </p:nvSpPr>
        <p:spPr>
          <a:xfrm>
            <a:off x="6283749" y="2179163"/>
            <a:ext cx="754145" cy="754144"/>
          </a:xfrm>
          <a:prstGeom prst="flowChartConnector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lowchart: Connector 4">
            <a:extLst>
              <a:ext uri="{FF2B5EF4-FFF2-40B4-BE49-F238E27FC236}">
                <a16:creationId xmlns:a16="http://schemas.microsoft.com/office/drawing/2014/main" id="{E8215FCF-385B-4D7C-9889-570AD18CA5FF}"/>
              </a:ext>
            </a:extLst>
          </p:cNvPr>
          <p:cNvSpPr/>
          <p:nvPr/>
        </p:nvSpPr>
        <p:spPr>
          <a:xfrm>
            <a:off x="2347667" y="3866561"/>
            <a:ext cx="754145" cy="754144"/>
          </a:xfrm>
          <a:prstGeom prst="flowChartConnector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lowchart: Connector 5">
            <a:extLst>
              <a:ext uri="{FF2B5EF4-FFF2-40B4-BE49-F238E27FC236}">
                <a16:creationId xmlns:a16="http://schemas.microsoft.com/office/drawing/2014/main" id="{6EC3E9C7-FA2B-4A38-B2B6-F6EB6E184954}"/>
              </a:ext>
            </a:extLst>
          </p:cNvPr>
          <p:cNvSpPr/>
          <p:nvPr/>
        </p:nvSpPr>
        <p:spPr>
          <a:xfrm>
            <a:off x="5082225" y="3915266"/>
            <a:ext cx="754145" cy="754144"/>
          </a:xfrm>
          <a:prstGeom prst="flowChartConnector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lowchart: Connector 6">
            <a:extLst>
              <a:ext uri="{FF2B5EF4-FFF2-40B4-BE49-F238E27FC236}">
                <a16:creationId xmlns:a16="http://schemas.microsoft.com/office/drawing/2014/main" id="{743E8915-02D0-490E-89F3-F14B87E5529D}"/>
              </a:ext>
            </a:extLst>
          </p:cNvPr>
          <p:cNvSpPr/>
          <p:nvPr/>
        </p:nvSpPr>
        <p:spPr>
          <a:xfrm>
            <a:off x="7813922" y="3849207"/>
            <a:ext cx="754145" cy="754144"/>
          </a:xfrm>
          <a:prstGeom prst="flowChartConnector">
            <a:avLst/>
          </a:prstGeom>
          <a:solidFill>
            <a:srgbClr val="FF3399"/>
          </a:solidFill>
          <a:ln>
            <a:solidFill>
              <a:srgbClr val="FF33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lowchart: Connector 7">
            <a:extLst>
              <a:ext uri="{FF2B5EF4-FFF2-40B4-BE49-F238E27FC236}">
                <a16:creationId xmlns:a16="http://schemas.microsoft.com/office/drawing/2014/main" id="{27356974-CF87-4CED-89BA-B83F298B96A8}"/>
              </a:ext>
            </a:extLst>
          </p:cNvPr>
          <p:cNvSpPr/>
          <p:nvPr/>
        </p:nvSpPr>
        <p:spPr>
          <a:xfrm>
            <a:off x="3714946" y="3866561"/>
            <a:ext cx="754145" cy="754144"/>
          </a:xfrm>
          <a:prstGeom prst="flowChartConnector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lowchart: Connector 8">
            <a:extLst>
              <a:ext uri="{FF2B5EF4-FFF2-40B4-BE49-F238E27FC236}">
                <a16:creationId xmlns:a16="http://schemas.microsoft.com/office/drawing/2014/main" id="{D9577543-C34F-4C9F-8BF4-AD273C9CC99F}"/>
              </a:ext>
            </a:extLst>
          </p:cNvPr>
          <p:cNvSpPr/>
          <p:nvPr/>
        </p:nvSpPr>
        <p:spPr>
          <a:xfrm>
            <a:off x="6449504" y="3866561"/>
            <a:ext cx="754145" cy="754144"/>
          </a:xfrm>
          <a:prstGeom prst="flowChartConnector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Arrow: Curved Up 10">
            <a:extLst>
              <a:ext uri="{FF2B5EF4-FFF2-40B4-BE49-F238E27FC236}">
                <a16:creationId xmlns:a16="http://schemas.microsoft.com/office/drawing/2014/main" id="{5A654D23-9DAF-4158-BA55-0771873E7000}"/>
              </a:ext>
            </a:extLst>
          </p:cNvPr>
          <p:cNvSpPr/>
          <p:nvPr/>
        </p:nvSpPr>
        <p:spPr>
          <a:xfrm flipH="1">
            <a:off x="2450969" y="4669410"/>
            <a:ext cx="5882326" cy="1036948"/>
          </a:xfrm>
          <a:prstGeom prst="curved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2" name="Arrow: Curved Right 11">
            <a:extLst>
              <a:ext uri="{FF2B5EF4-FFF2-40B4-BE49-F238E27FC236}">
                <a16:creationId xmlns:a16="http://schemas.microsoft.com/office/drawing/2014/main" id="{C3171CA0-45F1-4A94-9C06-9AAEFE98F643}"/>
              </a:ext>
            </a:extLst>
          </p:cNvPr>
          <p:cNvSpPr/>
          <p:nvPr/>
        </p:nvSpPr>
        <p:spPr>
          <a:xfrm rot="2306447">
            <a:off x="2774861" y="-390454"/>
            <a:ext cx="1089466" cy="4806947"/>
          </a:xfrm>
          <a:prstGeom prst="curved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3" name="Arrow: Curved Right 12">
            <a:extLst>
              <a:ext uri="{FF2B5EF4-FFF2-40B4-BE49-F238E27FC236}">
                <a16:creationId xmlns:a16="http://schemas.microsoft.com/office/drawing/2014/main" id="{B45C842A-95A2-48F2-AE95-25A6BC4CF67D}"/>
              </a:ext>
            </a:extLst>
          </p:cNvPr>
          <p:cNvSpPr/>
          <p:nvPr/>
        </p:nvSpPr>
        <p:spPr>
          <a:xfrm rot="19293553" flipH="1">
            <a:off x="7081363" y="-381028"/>
            <a:ext cx="1089466" cy="4806947"/>
          </a:xfrm>
          <a:prstGeom prst="curved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4" name="Arrow: Down 13">
            <a:extLst>
              <a:ext uri="{FF2B5EF4-FFF2-40B4-BE49-F238E27FC236}">
                <a16:creationId xmlns:a16="http://schemas.microsoft.com/office/drawing/2014/main" id="{8E81A62F-1BC3-4868-9DE5-6671E13425AF}"/>
              </a:ext>
            </a:extLst>
          </p:cNvPr>
          <p:cNvSpPr/>
          <p:nvPr/>
        </p:nvSpPr>
        <p:spPr>
          <a:xfrm rot="12860636">
            <a:off x="4795685" y="1055277"/>
            <a:ext cx="146431" cy="1266851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Arrow: Down 14">
            <a:extLst>
              <a:ext uri="{FF2B5EF4-FFF2-40B4-BE49-F238E27FC236}">
                <a16:creationId xmlns:a16="http://schemas.microsoft.com/office/drawing/2014/main" id="{788E7D0F-DEDE-4B1A-BC86-9FD25FEB29B3}"/>
              </a:ext>
            </a:extLst>
          </p:cNvPr>
          <p:cNvSpPr/>
          <p:nvPr/>
        </p:nvSpPr>
        <p:spPr>
          <a:xfrm rot="8739364" flipH="1">
            <a:off x="6024073" y="1049261"/>
            <a:ext cx="146431" cy="1266851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Arrow: Down 15">
            <a:extLst>
              <a:ext uri="{FF2B5EF4-FFF2-40B4-BE49-F238E27FC236}">
                <a16:creationId xmlns:a16="http://schemas.microsoft.com/office/drawing/2014/main" id="{843C1D5C-F7B7-42A3-9EE6-73F9932E2F1A}"/>
              </a:ext>
            </a:extLst>
          </p:cNvPr>
          <p:cNvSpPr/>
          <p:nvPr/>
        </p:nvSpPr>
        <p:spPr>
          <a:xfrm rot="13351984">
            <a:off x="3444648" y="2638663"/>
            <a:ext cx="157428" cy="1544538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Arrow: Down 16">
            <a:extLst>
              <a:ext uri="{FF2B5EF4-FFF2-40B4-BE49-F238E27FC236}">
                <a16:creationId xmlns:a16="http://schemas.microsoft.com/office/drawing/2014/main" id="{3DA2A22C-0BCE-42E1-9A6E-0F71E0A58513}"/>
              </a:ext>
            </a:extLst>
          </p:cNvPr>
          <p:cNvSpPr/>
          <p:nvPr/>
        </p:nvSpPr>
        <p:spPr>
          <a:xfrm rot="8248016" flipH="1">
            <a:off x="7327813" y="2659238"/>
            <a:ext cx="173952" cy="1509969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Arrow: Down 17">
            <a:extLst>
              <a:ext uri="{FF2B5EF4-FFF2-40B4-BE49-F238E27FC236}">
                <a16:creationId xmlns:a16="http://schemas.microsoft.com/office/drawing/2014/main" id="{72F0793B-7307-4BBC-AF1B-92BEAE742DA8}"/>
              </a:ext>
            </a:extLst>
          </p:cNvPr>
          <p:cNvSpPr/>
          <p:nvPr/>
        </p:nvSpPr>
        <p:spPr>
          <a:xfrm rot="11202104">
            <a:off x="4129433" y="2931545"/>
            <a:ext cx="165834" cy="936778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Arrow: Down 18">
            <a:extLst>
              <a:ext uri="{FF2B5EF4-FFF2-40B4-BE49-F238E27FC236}">
                <a16:creationId xmlns:a16="http://schemas.microsoft.com/office/drawing/2014/main" id="{8D3D470F-CACE-46F7-907F-C2CFC72220F5}"/>
              </a:ext>
            </a:extLst>
          </p:cNvPr>
          <p:cNvSpPr/>
          <p:nvPr/>
        </p:nvSpPr>
        <p:spPr>
          <a:xfrm rot="10397896" flipH="1">
            <a:off x="6606646" y="2942543"/>
            <a:ext cx="165834" cy="936778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Arrow: Down 19">
            <a:extLst>
              <a:ext uri="{FF2B5EF4-FFF2-40B4-BE49-F238E27FC236}">
                <a16:creationId xmlns:a16="http://schemas.microsoft.com/office/drawing/2014/main" id="{E3701CFC-5CF1-4ACC-9DA0-AD8F1A1DA163}"/>
              </a:ext>
            </a:extLst>
          </p:cNvPr>
          <p:cNvSpPr/>
          <p:nvPr/>
        </p:nvSpPr>
        <p:spPr>
          <a:xfrm rot="12848907">
            <a:off x="5895283" y="2679185"/>
            <a:ext cx="153694" cy="1391743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Arrow: Down 20">
            <a:extLst>
              <a:ext uri="{FF2B5EF4-FFF2-40B4-BE49-F238E27FC236}">
                <a16:creationId xmlns:a16="http://schemas.microsoft.com/office/drawing/2014/main" id="{980F09B6-2041-41DF-8A80-72EFF7E6C8BC}"/>
              </a:ext>
            </a:extLst>
          </p:cNvPr>
          <p:cNvSpPr/>
          <p:nvPr/>
        </p:nvSpPr>
        <p:spPr>
          <a:xfrm rot="8751093" flipH="1">
            <a:off x="4852807" y="2742187"/>
            <a:ext cx="148055" cy="1317946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Arrow: Down 23">
            <a:extLst>
              <a:ext uri="{FF2B5EF4-FFF2-40B4-BE49-F238E27FC236}">
                <a16:creationId xmlns:a16="http://schemas.microsoft.com/office/drawing/2014/main" id="{3E868DD0-B16D-440F-8CAE-C25F7E225551}"/>
              </a:ext>
            </a:extLst>
          </p:cNvPr>
          <p:cNvSpPr/>
          <p:nvPr/>
        </p:nvSpPr>
        <p:spPr>
          <a:xfrm rot="16200000" flipH="1">
            <a:off x="5421505" y="1762420"/>
            <a:ext cx="136859" cy="1587629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Arrow: Down 24">
            <a:extLst>
              <a:ext uri="{FF2B5EF4-FFF2-40B4-BE49-F238E27FC236}">
                <a16:creationId xmlns:a16="http://schemas.microsoft.com/office/drawing/2014/main" id="{33B050A7-9BE2-4EBA-A598-9DD272E1B87E}"/>
              </a:ext>
            </a:extLst>
          </p:cNvPr>
          <p:cNvSpPr/>
          <p:nvPr/>
        </p:nvSpPr>
        <p:spPr>
          <a:xfrm rot="16200000" flipH="1">
            <a:off x="3363324" y="3931290"/>
            <a:ext cx="113268" cy="589978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Arrow: Down 25">
            <a:extLst>
              <a:ext uri="{FF2B5EF4-FFF2-40B4-BE49-F238E27FC236}">
                <a16:creationId xmlns:a16="http://schemas.microsoft.com/office/drawing/2014/main" id="{44ACF9F8-D26C-4277-A0E5-E01880F1F081}"/>
              </a:ext>
            </a:extLst>
          </p:cNvPr>
          <p:cNvSpPr/>
          <p:nvPr/>
        </p:nvSpPr>
        <p:spPr>
          <a:xfrm rot="16200000" flipH="1">
            <a:off x="7452151" y="3931290"/>
            <a:ext cx="113268" cy="589978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Arrow: Down 26">
            <a:extLst>
              <a:ext uri="{FF2B5EF4-FFF2-40B4-BE49-F238E27FC236}">
                <a16:creationId xmlns:a16="http://schemas.microsoft.com/office/drawing/2014/main" id="{866A8C29-38EE-4C61-AA7A-C4EFE057ABFA}"/>
              </a:ext>
            </a:extLst>
          </p:cNvPr>
          <p:cNvSpPr/>
          <p:nvPr/>
        </p:nvSpPr>
        <p:spPr>
          <a:xfrm rot="16200000" flipH="1">
            <a:off x="6091999" y="3931547"/>
            <a:ext cx="113268" cy="589978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Arrow: Down 28">
            <a:extLst>
              <a:ext uri="{FF2B5EF4-FFF2-40B4-BE49-F238E27FC236}">
                <a16:creationId xmlns:a16="http://schemas.microsoft.com/office/drawing/2014/main" id="{72F1D145-0F34-456C-BACC-B39B3371B5FA}"/>
              </a:ext>
            </a:extLst>
          </p:cNvPr>
          <p:cNvSpPr/>
          <p:nvPr/>
        </p:nvSpPr>
        <p:spPr>
          <a:xfrm rot="16200000" flipH="1">
            <a:off x="4728036" y="3933572"/>
            <a:ext cx="113268" cy="589978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Flowchart: Connector 31">
            <a:extLst>
              <a:ext uri="{FF2B5EF4-FFF2-40B4-BE49-F238E27FC236}">
                <a16:creationId xmlns:a16="http://schemas.microsoft.com/office/drawing/2014/main" id="{09E54D57-804C-4B95-B7B4-16B1D50D3444}"/>
              </a:ext>
            </a:extLst>
          </p:cNvPr>
          <p:cNvSpPr/>
          <p:nvPr/>
        </p:nvSpPr>
        <p:spPr>
          <a:xfrm>
            <a:off x="9937824" y="357213"/>
            <a:ext cx="959110" cy="1040397"/>
          </a:xfrm>
          <a:prstGeom prst="flowChartConnector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Flowchart: Connector 39">
            <a:extLst>
              <a:ext uri="{FF2B5EF4-FFF2-40B4-BE49-F238E27FC236}">
                <a16:creationId xmlns:a16="http://schemas.microsoft.com/office/drawing/2014/main" id="{A240E640-291C-4641-9D37-E4E6B9D08409}"/>
              </a:ext>
            </a:extLst>
          </p:cNvPr>
          <p:cNvSpPr/>
          <p:nvPr/>
        </p:nvSpPr>
        <p:spPr>
          <a:xfrm>
            <a:off x="9984522" y="1479812"/>
            <a:ext cx="865714" cy="922474"/>
          </a:xfrm>
          <a:prstGeom prst="flowChartConnector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Flowchart: Connector 40">
            <a:extLst>
              <a:ext uri="{FF2B5EF4-FFF2-40B4-BE49-F238E27FC236}">
                <a16:creationId xmlns:a16="http://schemas.microsoft.com/office/drawing/2014/main" id="{8217E836-B018-4BD6-93FE-5A76D5A494FF}"/>
              </a:ext>
            </a:extLst>
          </p:cNvPr>
          <p:cNvSpPr/>
          <p:nvPr/>
        </p:nvSpPr>
        <p:spPr>
          <a:xfrm>
            <a:off x="10036047" y="2484488"/>
            <a:ext cx="762663" cy="766676"/>
          </a:xfrm>
          <a:prstGeom prst="flowChartConnector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Flowchart: Connector 41">
            <a:extLst>
              <a:ext uri="{FF2B5EF4-FFF2-40B4-BE49-F238E27FC236}">
                <a16:creationId xmlns:a16="http://schemas.microsoft.com/office/drawing/2014/main" id="{9F6C539F-B292-4A63-837F-506809D631E2}"/>
              </a:ext>
            </a:extLst>
          </p:cNvPr>
          <p:cNvSpPr/>
          <p:nvPr/>
        </p:nvSpPr>
        <p:spPr>
          <a:xfrm>
            <a:off x="10097315" y="3334262"/>
            <a:ext cx="640126" cy="686960"/>
          </a:xfrm>
          <a:prstGeom prst="flowChartConnector">
            <a:avLst/>
          </a:prstGeom>
          <a:solidFill>
            <a:srgbClr val="FF9801"/>
          </a:solidFill>
          <a:ln>
            <a:solidFill>
              <a:srgbClr val="FF980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Flowchart: Connector 42">
            <a:extLst>
              <a:ext uri="{FF2B5EF4-FFF2-40B4-BE49-F238E27FC236}">
                <a16:creationId xmlns:a16="http://schemas.microsoft.com/office/drawing/2014/main" id="{4A31EC20-F1B4-4566-9A8F-11B5D3012B0A}"/>
              </a:ext>
            </a:extLst>
          </p:cNvPr>
          <p:cNvSpPr/>
          <p:nvPr/>
        </p:nvSpPr>
        <p:spPr>
          <a:xfrm>
            <a:off x="10133280" y="4104320"/>
            <a:ext cx="577535" cy="581676"/>
          </a:xfrm>
          <a:prstGeom prst="flowChartConnector">
            <a:avLst/>
          </a:prstGeom>
          <a:solidFill>
            <a:srgbClr val="FF3399"/>
          </a:solidFill>
          <a:ln>
            <a:solidFill>
              <a:srgbClr val="FF33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Flowchart: Connector 43">
            <a:extLst>
              <a:ext uri="{FF2B5EF4-FFF2-40B4-BE49-F238E27FC236}">
                <a16:creationId xmlns:a16="http://schemas.microsoft.com/office/drawing/2014/main" id="{189B1BED-B40B-4916-9912-2D6726E627D5}"/>
              </a:ext>
            </a:extLst>
          </p:cNvPr>
          <p:cNvSpPr/>
          <p:nvPr/>
        </p:nvSpPr>
        <p:spPr>
          <a:xfrm>
            <a:off x="10198309" y="4769094"/>
            <a:ext cx="438138" cy="468270"/>
          </a:xfrm>
          <a:prstGeom prst="flowChartConnector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Flowchart: Connector 44">
            <a:extLst>
              <a:ext uri="{FF2B5EF4-FFF2-40B4-BE49-F238E27FC236}">
                <a16:creationId xmlns:a16="http://schemas.microsoft.com/office/drawing/2014/main" id="{9110D66B-A17B-4B5E-A608-BA6A511C2DB8}"/>
              </a:ext>
            </a:extLst>
          </p:cNvPr>
          <p:cNvSpPr/>
          <p:nvPr/>
        </p:nvSpPr>
        <p:spPr>
          <a:xfrm>
            <a:off x="10240340" y="5320462"/>
            <a:ext cx="354075" cy="371783"/>
          </a:xfrm>
          <a:prstGeom prst="flowChartConnector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Flowchart: Connector 45">
            <a:extLst>
              <a:ext uri="{FF2B5EF4-FFF2-40B4-BE49-F238E27FC236}">
                <a16:creationId xmlns:a16="http://schemas.microsoft.com/office/drawing/2014/main" id="{B909684D-3EB4-4B4E-905E-80C2BE33C199}"/>
              </a:ext>
            </a:extLst>
          </p:cNvPr>
          <p:cNvSpPr/>
          <p:nvPr/>
        </p:nvSpPr>
        <p:spPr>
          <a:xfrm>
            <a:off x="10276386" y="5775343"/>
            <a:ext cx="281981" cy="270459"/>
          </a:xfrm>
          <a:prstGeom prst="flowChartConnector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EA1F0F45-EC5E-4014-9E30-6C042A6C36A1}"/>
              </a:ext>
            </a:extLst>
          </p:cNvPr>
          <p:cNvSpPr txBox="1"/>
          <p:nvPr/>
        </p:nvSpPr>
        <p:spPr>
          <a:xfrm>
            <a:off x="263951" y="461914"/>
            <a:ext cx="201446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/>
              <a:t>Results</a:t>
            </a:r>
          </a:p>
        </p:txBody>
      </p:sp>
      <p:sp>
        <p:nvSpPr>
          <p:cNvPr id="36" name="Arrow: Down 35">
            <a:extLst>
              <a:ext uri="{FF2B5EF4-FFF2-40B4-BE49-F238E27FC236}">
                <a16:creationId xmlns:a16="http://schemas.microsoft.com/office/drawing/2014/main" id="{C1052130-8C44-4F98-8A36-61757E098F38}"/>
              </a:ext>
            </a:extLst>
          </p:cNvPr>
          <p:cNvSpPr/>
          <p:nvPr/>
        </p:nvSpPr>
        <p:spPr>
          <a:xfrm flipH="1">
            <a:off x="10918893" y="360372"/>
            <a:ext cx="641458" cy="5685430"/>
          </a:xfrm>
          <a:prstGeom prst="downArrow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05535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46" grpId="0" animBg="1"/>
      <p:bldP spid="3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081C8D-93A6-465B-A232-BB0F19A6CBC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/>
          <a:lstStyle/>
          <a:p>
            <a:r>
              <a:rPr lang="en-US" dirty="0"/>
              <a:t>ACTING LIKE AN ALGORITHM</a:t>
            </a:r>
          </a:p>
        </p:txBody>
      </p:sp>
    </p:spTree>
    <p:extLst>
      <p:ext uri="{BB962C8B-B14F-4D97-AF65-F5344CB8AC3E}">
        <p14:creationId xmlns:p14="http://schemas.microsoft.com/office/powerpoint/2010/main" val="42735175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al 2">
            <a:extLst>
              <a:ext uri="{FF2B5EF4-FFF2-40B4-BE49-F238E27FC236}">
                <a16:creationId xmlns:a16="http://schemas.microsoft.com/office/drawing/2014/main" id="{8B40B8BA-A6E5-4C16-A146-D9B1C4892CD0}"/>
              </a:ext>
            </a:extLst>
          </p:cNvPr>
          <p:cNvSpPr/>
          <p:nvPr/>
        </p:nvSpPr>
        <p:spPr>
          <a:xfrm>
            <a:off x="5410990" y="169686"/>
            <a:ext cx="914400" cy="9144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0FA7B170-FF30-4A4A-AA05-68DEA752FD5F}"/>
              </a:ext>
            </a:extLst>
          </p:cNvPr>
          <p:cNvSpPr/>
          <p:nvPr/>
        </p:nvSpPr>
        <p:spPr>
          <a:xfrm>
            <a:off x="3264821" y="5693792"/>
            <a:ext cx="914400" cy="914400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FA593B57-3930-4E9A-9D95-6A609EE1F1D2}"/>
              </a:ext>
            </a:extLst>
          </p:cNvPr>
          <p:cNvSpPr/>
          <p:nvPr/>
        </p:nvSpPr>
        <p:spPr>
          <a:xfrm>
            <a:off x="7555588" y="5693792"/>
            <a:ext cx="914400" cy="914400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Arrow: Down 13">
            <a:extLst>
              <a:ext uri="{FF2B5EF4-FFF2-40B4-BE49-F238E27FC236}">
                <a16:creationId xmlns:a16="http://schemas.microsoft.com/office/drawing/2014/main" id="{E79C962F-0FB9-4B78-8DBA-A0E1625AA891}"/>
              </a:ext>
            </a:extLst>
          </p:cNvPr>
          <p:cNvSpPr/>
          <p:nvPr/>
        </p:nvSpPr>
        <p:spPr>
          <a:xfrm rot="12042467" flipV="1">
            <a:off x="4608958" y="859476"/>
            <a:ext cx="229326" cy="4986657"/>
          </a:xfrm>
          <a:prstGeom prst="downArrow">
            <a:avLst>
              <a:gd name="adj1" fmla="val 50000"/>
              <a:gd name="adj2" fmla="val 123995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649EDE55-B9B2-44A0-81B5-7CEBA5A3AC84}"/>
              </a:ext>
            </a:extLst>
          </p:cNvPr>
          <p:cNvSpPr/>
          <p:nvPr/>
        </p:nvSpPr>
        <p:spPr>
          <a:xfrm>
            <a:off x="0" y="0"/>
            <a:ext cx="1112363" cy="685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B06726E8-9864-44AC-8443-B7CE5EBD667B}"/>
              </a:ext>
            </a:extLst>
          </p:cNvPr>
          <p:cNvSpPr/>
          <p:nvPr/>
        </p:nvSpPr>
        <p:spPr>
          <a:xfrm>
            <a:off x="11070210" y="0"/>
            <a:ext cx="1112363" cy="685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Arrow: Down 19">
            <a:extLst>
              <a:ext uri="{FF2B5EF4-FFF2-40B4-BE49-F238E27FC236}">
                <a16:creationId xmlns:a16="http://schemas.microsoft.com/office/drawing/2014/main" id="{2B42148B-5351-479F-B0E4-19E55790D58C}"/>
              </a:ext>
            </a:extLst>
          </p:cNvPr>
          <p:cNvSpPr/>
          <p:nvPr/>
        </p:nvSpPr>
        <p:spPr>
          <a:xfrm rot="9557533">
            <a:off x="6867703" y="887686"/>
            <a:ext cx="229326" cy="4986657"/>
          </a:xfrm>
          <a:prstGeom prst="downArrow">
            <a:avLst>
              <a:gd name="adj1" fmla="val 50000"/>
              <a:gd name="adj2" fmla="val 128542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0856CC5-B270-4259-B50D-FD4D4CD4047F}"/>
              </a:ext>
            </a:extLst>
          </p:cNvPr>
          <p:cNvSpPr txBox="1"/>
          <p:nvPr/>
        </p:nvSpPr>
        <p:spPr>
          <a:xfrm>
            <a:off x="1352811" y="400833"/>
            <a:ext cx="173477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/>
              <a:t>Activity</a:t>
            </a:r>
          </a:p>
        </p:txBody>
      </p:sp>
      <p:sp>
        <p:nvSpPr>
          <p:cNvPr id="26" name="Arrow: Down 25">
            <a:extLst>
              <a:ext uri="{FF2B5EF4-FFF2-40B4-BE49-F238E27FC236}">
                <a16:creationId xmlns:a16="http://schemas.microsoft.com/office/drawing/2014/main" id="{D60C2E4F-E0DA-46FF-A9FF-0B57F582BE02}"/>
              </a:ext>
            </a:extLst>
          </p:cNvPr>
          <p:cNvSpPr/>
          <p:nvPr/>
        </p:nvSpPr>
        <p:spPr>
          <a:xfrm rot="7524967">
            <a:off x="7745572" y="371"/>
            <a:ext cx="219740" cy="3759966"/>
          </a:xfrm>
          <a:prstGeom prst="downArrow">
            <a:avLst>
              <a:gd name="adj1" fmla="val 50000"/>
              <a:gd name="adj2" fmla="val 128542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95E11186-3174-4C26-AD2C-2867272FFA19}"/>
              </a:ext>
            </a:extLst>
          </p:cNvPr>
          <p:cNvSpPr/>
          <p:nvPr/>
        </p:nvSpPr>
        <p:spPr>
          <a:xfrm>
            <a:off x="8781072" y="2438404"/>
            <a:ext cx="914400" cy="914400"/>
          </a:xfrm>
          <a:prstGeom prst="ellipse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Arrow: Down 26">
            <a:extLst>
              <a:ext uri="{FF2B5EF4-FFF2-40B4-BE49-F238E27FC236}">
                <a16:creationId xmlns:a16="http://schemas.microsoft.com/office/drawing/2014/main" id="{955AF17B-BB04-4E98-B404-D43188FED0E6}"/>
              </a:ext>
            </a:extLst>
          </p:cNvPr>
          <p:cNvSpPr/>
          <p:nvPr/>
        </p:nvSpPr>
        <p:spPr>
          <a:xfrm rot="14075033" flipH="1">
            <a:off x="3815975" y="86844"/>
            <a:ext cx="219740" cy="3759966"/>
          </a:xfrm>
          <a:prstGeom prst="downArrow">
            <a:avLst>
              <a:gd name="adj1" fmla="val 50000"/>
              <a:gd name="adj2" fmla="val 128542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Arrow: Down 28">
            <a:extLst>
              <a:ext uri="{FF2B5EF4-FFF2-40B4-BE49-F238E27FC236}">
                <a16:creationId xmlns:a16="http://schemas.microsoft.com/office/drawing/2014/main" id="{A0520F7E-1ECF-4197-8676-2BBE46E9AD21}"/>
              </a:ext>
            </a:extLst>
          </p:cNvPr>
          <p:cNvSpPr/>
          <p:nvPr/>
        </p:nvSpPr>
        <p:spPr>
          <a:xfrm rot="16200000">
            <a:off x="5840905" y="128821"/>
            <a:ext cx="274192" cy="5606142"/>
          </a:xfrm>
          <a:prstGeom prst="downArrow">
            <a:avLst>
              <a:gd name="adj1" fmla="val 50000"/>
              <a:gd name="adj2" fmla="val 128542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Arrow: Down 29">
            <a:extLst>
              <a:ext uri="{FF2B5EF4-FFF2-40B4-BE49-F238E27FC236}">
                <a16:creationId xmlns:a16="http://schemas.microsoft.com/office/drawing/2014/main" id="{1D8E68EA-08D8-42C7-862B-68235E774BAD}"/>
              </a:ext>
            </a:extLst>
          </p:cNvPr>
          <p:cNvSpPr/>
          <p:nvPr/>
        </p:nvSpPr>
        <p:spPr>
          <a:xfrm rot="5400000" flipH="1">
            <a:off x="5604162" y="128820"/>
            <a:ext cx="274192" cy="5606142"/>
          </a:xfrm>
          <a:prstGeom prst="downArrow">
            <a:avLst>
              <a:gd name="adj1" fmla="val 50000"/>
              <a:gd name="adj2" fmla="val 128542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Arrow: Down 31">
            <a:extLst>
              <a:ext uri="{FF2B5EF4-FFF2-40B4-BE49-F238E27FC236}">
                <a16:creationId xmlns:a16="http://schemas.microsoft.com/office/drawing/2014/main" id="{46636758-5402-460B-A6A0-B2B71DD04425}"/>
              </a:ext>
            </a:extLst>
          </p:cNvPr>
          <p:cNvSpPr/>
          <p:nvPr/>
        </p:nvSpPr>
        <p:spPr>
          <a:xfrm rot="3591542" flipH="1">
            <a:off x="6098245" y="2077753"/>
            <a:ext cx="313694" cy="4992051"/>
          </a:xfrm>
          <a:prstGeom prst="downArrow">
            <a:avLst>
              <a:gd name="adj1" fmla="val 50000"/>
              <a:gd name="adj2" fmla="val 128542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Arrow: Down 32">
            <a:extLst>
              <a:ext uri="{FF2B5EF4-FFF2-40B4-BE49-F238E27FC236}">
                <a16:creationId xmlns:a16="http://schemas.microsoft.com/office/drawing/2014/main" id="{C9887BCC-3C68-44BC-8AB7-ED8AF15BBD3D}"/>
              </a:ext>
            </a:extLst>
          </p:cNvPr>
          <p:cNvSpPr/>
          <p:nvPr/>
        </p:nvSpPr>
        <p:spPr>
          <a:xfrm rot="3591542" flipV="1">
            <a:off x="6496419" y="1840607"/>
            <a:ext cx="313694" cy="4992051"/>
          </a:xfrm>
          <a:prstGeom prst="downArrow">
            <a:avLst>
              <a:gd name="adj1" fmla="val 50000"/>
              <a:gd name="adj2" fmla="val 128542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Arrow: Down 33">
            <a:extLst>
              <a:ext uri="{FF2B5EF4-FFF2-40B4-BE49-F238E27FC236}">
                <a16:creationId xmlns:a16="http://schemas.microsoft.com/office/drawing/2014/main" id="{E1AB038D-E130-4734-A063-306C19E95D76}"/>
              </a:ext>
            </a:extLst>
          </p:cNvPr>
          <p:cNvSpPr/>
          <p:nvPr/>
        </p:nvSpPr>
        <p:spPr>
          <a:xfrm rot="18008458">
            <a:off x="4960100" y="1575040"/>
            <a:ext cx="285817" cy="5792623"/>
          </a:xfrm>
          <a:prstGeom prst="downArrow">
            <a:avLst>
              <a:gd name="adj1" fmla="val 50000"/>
              <a:gd name="adj2" fmla="val 128542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11688568-CFD6-442A-98B9-A38982737A26}"/>
              </a:ext>
            </a:extLst>
          </p:cNvPr>
          <p:cNvSpPr/>
          <p:nvPr/>
        </p:nvSpPr>
        <p:spPr>
          <a:xfrm>
            <a:off x="2040908" y="2438404"/>
            <a:ext cx="914400" cy="914400"/>
          </a:xfrm>
          <a:prstGeom prst="ellipse">
            <a:avLst/>
          </a:prstGeom>
          <a:solidFill>
            <a:srgbClr val="FF00FF"/>
          </a:solidFill>
          <a:ln>
            <a:solidFill>
              <a:srgbClr val="FF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09895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id="{B06726E8-9864-44AC-8443-B7CE5EBD667B}"/>
              </a:ext>
            </a:extLst>
          </p:cNvPr>
          <p:cNvSpPr/>
          <p:nvPr/>
        </p:nvSpPr>
        <p:spPr>
          <a:xfrm>
            <a:off x="11070210" y="0"/>
            <a:ext cx="1112363" cy="685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CB860131-F719-42CE-BBFA-ED14ED8F4B01}"/>
              </a:ext>
            </a:extLst>
          </p:cNvPr>
          <p:cNvSpPr/>
          <p:nvPr/>
        </p:nvSpPr>
        <p:spPr>
          <a:xfrm>
            <a:off x="9023848" y="989818"/>
            <a:ext cx="1319745" cy="1366969"/>
          </a:xfrm>
          <a:prstGeom prst="ellipse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D64798AC-050B-4D2E-9849-CCE70A76E5A8}"/>
              </a:ext>
            </a:extLst>
          </p:cNvPr>
          <p:cNvSpPr/>
          <p:nvPr/>
        </p:nvSpPr>
        <p:spPr>
          <a:xfrm>
            <a:off x="9158155" y="2428963"/>
            <a:ext cx="1110395" cy="1187792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C131369E-E3FA-4693-8440-17BFAB9A0DC0}"/>
              </a:ext>
            </a:extLst>
          </p:cNvPr>
          <p:cNvSpPr/>
          <p:nvPr/>
        </p:nvSpPr>
        <p:spPr>
          <a:xfrm>
            <a:off x="9253216" y="3692444"/>
            <a:ext cx="872736" cy="894637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A90EB73B-6435-4716-A5B0-861AF8DB1981}"/>
              </a:ext>
            </a:extLst>
          </p:cNvPr>
          <p:cNvSpPr/>
          <p:nvPr/>
        </p:nvSpPr>
        <p:spPr>
          <a:xfrm>
            <a:off x="9361729" y="4662770"/>
            <a:ext cx="631529" cy="699190"/>
          </a:xfrm>
          <a:prstGeom prst="ellipse">
            <a:avLst/>
          </a:prstGeom>
          <a:solidFill>
            <a:srgbClr val="FF3399"/>
          </a:solidFill>
          <a:ln>
            <a:solidFill>
              <a:srgbClr val="FF33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19B9CCA3-F62B-46F9-A10F-79CFD3CDFC2D}"/>
              </a:ext>
            </a:extLst>
          </p:cNvPr>
          <p:cNvSpPr/>
          <p:nvPr/>
        </p:nvSpPr>
        <p:spPr>
          <a:xfrm>
            <a:off x="9475701" y="5441458"/>
            <a:ext cx="403584" cy="425788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Arrow: Down 27">
            <a:extLst>
              <a:ext uri="{FF2B5EF4-FFF2-40B4-BE49-F238E27FC236}">
                <a16:creationId xmlns:a16="http://schemas.microsoft.com/office/drawing/2014/main" id="{8C34A318-E503-45B4-826C-4E2594E936D7}"/>
              </a:ext>
            </a:extLst>
          </p:cNvPr>
          <p:cNvSpPr/>
          <p:nvPr/>
        </p:nvSpPr>
        <p:spPr>
          <a:xfrm flipH="1">
            <a:off x="10363311" y="989818"/>
            <a:ext cx="641458" cy="4877428"/>
          </a:xfrm>
          <a:prstGeom prst="downArrow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74B40C6D-5F4C-42FE-BA8E-6F83431D6CDE}"/>
              </a:ext>
            </a:extLst>
          </p:cNvPr>
          <p:cNvSpPr/>
          <p:nvPr/>
        </p:nvSpPr>
        <p:spPr>
          <a:xfrm>
            <a:off x="278095" y="305376"/>
            <a:ext cx="163756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/>
              <a:t>Results</a:t>
            </a:r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491FFE6F-F2B3-4313-9511-F4684DB41B3A}"/>
              </a:ext>
            </a:extLst>
          </p:cNvPr>
          <p:cNvSpPr/>
          <p:nvPr/>
        </p:nvSpPr>
        <p:spPr>
          <a:xfrm>
            <a:off x="4255340" y="88069"/>
            <a:ext cx="914400" cy="9144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5C759609-8CE8-4241-A616-72319C5A4F08}"/>
              </a:ext>
            </a:extLst>
          </p:cNvPr>
          <p:cNvSpPr/>
          <p:nvPr/>
        </p:nvSpPr>
        <p:spPr>
          <a:xfrm>
            <a:off x="2109171" y="5612175"/>
            <a:ext cx="914400" cy="914400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A77DC0E5-1C57-45D7-8F42-369C787BE1FF}"/>
              </a:ext>
            </a:extLst>
          </p:cNvPr>
          <p:cNvSpPr/>
          <p:nvPr/>
        </p:nvSpPr>
        <p:spPr>
          <a:xfrm>
            <a:off x="6399938" y="5612175"/>
            <a:ext cx="914400" cy="914400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Arrow: Down 31">
            <a:extLst>
              <a:ext uri="{FF2B5EF4-FFF2-40B4-BE49-F238E27FC236}">
                <a16:creationId xmlns:a16="http://schemas.microsoft.com/office/drawing/2014/main" id="{060C4C3A-AC86-49E8-8401-9C3590E5D5FB}"/>
              </a:ext>
            </a:extLst>
          </p:cNvPr>
          <p:cNvSpPr/>
          <p:nvPr/>
        </p:nvSpPr>
        <p:spPr>
          <a:xfrm rot="12042467" flipV="1">
            <a:off x="3453308" y="777859"/>
            <a:ext cx="229326" cy="4986657"/>
          </a:xfrm>
          <a:prstGeom prst="downArrow">
            <a:avLst>
              <a:gd name="adj1" fmla="val 50000"/>
              <a:gd name="adj2" fmla="val 123995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Arrow: Down 32">
            <a:extLst>
              <a:ext uri="{FF2B5EF4-FFF2-40B4-BE49-F238E27FC236}">
                <a16:creationId xmlns:a16="http://schemas.microsoft.com/office/drawing/2014/main" id="{6A03B6F1-311F-400A-BDB9-066170D9294B}"/>
              </a:ext>
            </a:extLst>
          </p:cNvPr>
          <p:cNvSpPr/>
          <p:nvPr/>
        </p:nvSpPr>
        <p:spPr>
          <a:xfrm rot="9557533">
            <a:off x="5712053" y="806069"/>
            <a:ext cx="229326" cy="4986657"/>
          </a:xfrm>
          <a:prstGeom prst="downArrow">
            <a:avLst>
              <a:gd name="adj1" fmla="val 50000"/>
              <a:gd name="adj2" fmla="val 128542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Arrow: Down 34">
            <a:extLst>
              <a:ext uri="{FF2B5EF4-FFF2-40B4-BE49-F238E27FC236}">
                <a16:creationId xmlns:a16="http://schemas.microsoft.com/office/drawing/2014/main" id="{BAA4ECD6-C7B2-4784-94E6-7CA5D39CA00A}"/>
              </a:ext>
            </a:extLst>
          </p:cNvPr>
          <p:cNvSpPr/>
          <p:nvPr/>
        </p:nvSpPr>
        <p:spPr>
          <a:xfrm rot="7524967">
            <a:off x="6589922" y="-81246"/>
            <a:ext cx="219740" cy="3759966"/>
          </a:xfrm>
          <a:prstGeom prst="downArrow">
            <a:avLst>
              <a:gd name="adj1" fmla="val 50000"/>
              <a:gd name="adj2" fmla="val 128542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id="{E1D58E58-CCE3-498D-95D6-C79E256E2ADA}"/>
              </a:ext>
            </a:extLst>
          </p:cNvPr>
          <p:cNvSpPr/>
          <p:nvPr/>
        </p:nvSpPr>
        <p:spPr>
          <a:xfrm>
            <a:off x="7625422" y="2356787"/>
            <a:ext cx="914400" cy="914400"/>
          </a:xfrm>
          <a:prstGeom prst="ellipse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Arrow: Down 36">
            <a:extLst>
              <a:ext uri="{FF2B5EF4-FFF2-40B4-BE49-F238E27FC236}">
                <a16:creationId xmlns:a16="http://schemas.microsoft.com/office/drawing/2014/main" id="{7351CEBD-B28F-4B58-8955-3EF4FDCE5A66}"/>
              </a:ext>
            </a:extLst>
          </p:cNvPr>
          <p:cNvSpPr/>
          <p:nvPr/>
        </p:nvSpPr>
        <p:spPr>
          <a:xfrm rot="14075033" flipH="1">
            <a:off x="2660325" y="5227"/>
            <a:ext cx="219740" cy="3759966"/>
          </a:xfrm>
          <a:prstGeom prst="downArrow">
            <a:avLst>
              <a:gd name="adj1" fmla="val 50000"/>
              <a:gd name="adj2" fmla="val 128542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Arrow: Down 37">
            <a:extLst>
              <a:ext uri="{FF2B5EF4-FFF2-40B4-BE49-F238E27FC236}">
                <a16:creationId xmlns:a16="http://schemas.microsoft.com/office/drawing/2014/main" id="{7845B0CE-68E4-4497-9364-16A93BEFAFF0}"/>
              </a:ext>
            </a:extLst>
          </p:cNvPr>
          <p:cNvSpPr/>
          <p:nvPr/>
        </p:nvSpPr>
        <p:spPr>
          <a:xfrm rot="16200000">
            <a:off x="4685255" y="47204"/>
            <a:ext cx="274192" cy="5606142"/>
          </a:xfrm>
          <a:prstGeom prst="downArrow">
            <a:avLst>
              <a:gd name="adj1" fmla="val 50000"/>
              <a:gd name="adj2" fmla="val 128542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Arrow: Down 38">
            <a:extLst>
              <a:ext uri="{FF2B5EF4-FFF2-40B4-BE49-F238E27FC236}">
                <a16:creationId xmlns:a16="http://schemas.microsoft.com/office/drawing/2014/main" id="{B4E76E5D-BA43-4D94-8620-23FA62FC3938}"/>
              </a:ext>
            </a:extLst>
          </p:cNvPr>
          <p:cNvSpPr/>
          <p:nvPr/>
        </p:nvSpPr>
        <p:spPr>
          <a:xfrm rot="5400000" flipH="1">
            <a:off x="4448512" y="47203"/>
            <a:ext cx="274192" cy="5606142"/>
          </a:xfrm>
          <a:prstGeom prst="downArrow">
            <a:avLst>
              <a:gd name="adj1" fmla="val 50000"/>
              <a:gd name="adj2" fmla="val 128542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Arrow: Down 39">
            <a:extLst>
              <a:ext uri="{FF2B5EF4-FFF2-40B4-BE49-F238E27FC236}">
                <a16:creationId xmlns:a16="http://schemas.microsoft.com/office/drawing/2014/main" id="{D9235CEC-B18A-4F90-8558-7EB88757A42B}"/>
              </a:ext>
            </a:extLst>
          </p:cNvPr>
          <p:cNvSpPr/>
          <p:nvPr/>
        </p:nvSpPr>
        <p:spPr>
          <a:xfrm rot="3591542" flipH="1">
            <a:off x="4942595" y="1996136"/>
            <a:ext cx="313694" cy="4992051"/>
          </a:xfrm>
          <a:prstGeom prst="downArrow">
            <a:avLst>
              <a:gd name="adj1" fmla="val 50000"/>
              <a:gd name="adj2" fmla="val 128542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Arrow: Down 40">
            <a:extLst>
              <a:ext uri="{FF2B5EF4-FFF2-40B4-BE49-F238E27FC236}">
                <a16:creationId xmlns:a16="http://schemas.microsoft.com/office/drawing/2014/main" id="{68D0EC5B-09C1-417F-9ABB-1EE15600BF07}"/>
              </a:ext>
            </a:extLst>
          </p:cNvPr>
          <p:cNvSpPr/>
          <p:nvPr/>
        </p:nvSpPr>
        <p:spPr>
          <a:xfrm rot="3591542" flipV="1">
            <a:off x="5340769" y="1758990"/>
            <a:ext cx="313694" cy="4992051"/>
          </a:xfrm>
          <a:prstGeom prst="downArrow">
            <a:avLst>
              <a:gd name="adj1" fmla="val 50000"/>
              <a:gd name="adj2" fmla="val 128542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Arrow: Down 41">
            <a:extLst>
              <a:ext uri="{FF2B5EF4-FFF2-40B4-BE49-F238E27FC236}">
                <a16:creationId xmlns:a16="http://schemas.microsoft.com/office/drawing/2014/main" id="{F541FC80-8A82-4D89-BC76-8F78D9612AE3}"/>
              </a:ext>
            </a:extLst>
          </p:cNvPr>
          <p:cNvSpPr/>
          <p:nvPr/>
        </p:nvSpPr>
        <p:spPr>
          <a:xfrm rot="18008458">
            <a:off x="3804450" y="1493423"/>
            <a:ext cx="285817" cy="5792623"/>
          </a:xfrm>
          <a:prstGeom prst="downArrow">
            <a:avLst>
              <a:gd name="adj1" fmla="val 50000"/>
              <a:gd name="adj2" fmla="val 128542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Oval 42">
            <a:extLst>
              <a:ext uri="{FF2B5EF4-FFF2-40B4-BE49-F238E27FC236}">
                <a16:creationId xmlns:a16="http://schemas.microsoft.com/office/drawing/2014/main" id="{1B53395C-4310-4E05-B89F-594F11868BF5}"/>
              </a:ext>
            </a:extLst>
          </p:cNvPr>
          <p:cNvSpPr/>
          <p:nvPr/>
        </p:nvSpPr>
        <p:spPr>
          <a:xfrm>
            <a:off x="885258" y="2356787"/>
            <a:ext cx="914400" cy="914400"/>
          </a:xfrm>
          <a:prstGeom prst="ellipse">
            <a:avLst/>
          </a:prstGeom>
          <a:solidFill>
            <a:srgbClr val="FF00FF"/>
          </a:solidFill>
          <a:ln>
            <a:solidFill>
              <a:srgbClr val="FF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53820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7" grpId="0" animBg="1"/>
      <p:bldP spid="25" grpId="0" animBg="1"/>
      <p:bldP spid="26" grpId="0" animBg="1"/>
      <p:bldP spid="27" grpId="0" animBg="1"/>
      <p:bldP spid="2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al 2">
            <a:extLst>
              <a:ext uri="{FF2B5EF4-FFF2-40B4-BE49-F238E27FC236}">
                <a16:creationId xmlns:a16="http://schemas.microsoft.com/office/drawing/2014/main" id="{8B40B8BA-A6E5-4C16-A146-D9B1C4892CD0}"/>
              </a:ext>
            </a:extLst>
          </p:cNvPr>
          <p:cNvSpPr/>
          <p:nvPr/>
        </p:nvSpPr>
        <p:spPr>
          <a:xfrm>
            <a:off x="5410990" y="169686"/>
            <a:ext cx="914400" cy="9144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11688568-CFD6-442A-98B9-A38982737A26}"/>
              </a:ext>
            </a:extLst>
          </p:cNvPr>
          <p:cNvSpPr/>
          <p:nvPr/>
        </p:nvSpPr>
        <p:spPr>
          <a:xfrm>
            <a:off x="2040908" y="2438404"/>
            <a:ext cx="914400" cy="914400"/>
          </a:xfrm>
          <a:prstGeom prst="ellipse">
            <a:avLst/>
          </a:prstGeom>
          <a:solidFill>
            <a:srgbClr val="FF00FF"/>
          </a:solidFill>
          <a:ln>
            <a:solidFill>
              <a:srgbClr val="FF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0FA7B170-FF30-4A4A-AA05-68DEA752FD5F}"/>
              </a:ext>
            </a:extLst>
          </p:cNvPr>
          <p:cNvSpPr/>
          <p:nvPr/>
        </p:nvSpPr>
        <p:spPr>
          <a:xfrm>
            <a:off x="3264821" y="5693792"/>
            <a:ext cx="914400" cy="914400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FA593B57-3930-4E9A-9D95-6A609EE1F1D2}"/>
              </a:ext>
            </a:extLst>
          </p:cNvPr>
          <p:cNvSpPr/>
          <p:nvPr/>
        </p:nvSpPr>
        <p:spPr>
          <a:xfrm>
            <a:off x="7555588" y="5693792"/>
            <a:ext cx="914400" cy="914400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95E11186-3174-4C26-AD2C-2867272FFA19}"/>
              </a:ext>
            </a:extLst>
          </p:cNvPr>
          <p:cNvSpPr/>
          <p:nvPr/>
        </p:nvSpPr>
        <p:spPr>
          <a:xfrm>
            <a:off x="8781072" y="2438404"/>
            <a:ext cx="914400" cy="914400"/>
          </a:xfrm>
          <a:prstGeom prst="ellipse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Arrow: Down 7">
            <a:extLst>
              <a:ext uri="{FF2B5EF4-FFF2-40B4-BE49-F238E27FC236}">
                <a16:creationId xmlns:a16="http://schemas.microsoft.com/office/drawing/2014/main" id="{A770DE01-285E-4682-AF64-1FA46796A81F}"/>
              </a:ext>
            </a:extLst>
          </p:cNvPr>
          <p:cNvSpPr/>
          <p:nvPr/>
        </p:nvSpPr>
        <p:spPr>
          <a:xfrm rot="12042467" flipH="1">
            <a:off x="4680860" y="931824"/>
            <a:ext cx="567314" cy="4097210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Arrow: Down 8">
            <a:extLst>
              <a:ext uri="{FF2B5EF4-FFF2-40B4-BE49-F238E27FC236}">
                <a16:creationId xmlns:a16="http://schemas.microsoft.com/office/drawing/2014/main" id="{23EBC418-4947-4C0B-B50F-22EF9EF0356E}"/>
              </a:ext>
            </a:extLst>
          </p:cNvPr>
          <p:cNvSpPr/>
          <p:nvPr/>
        </p:nvSpPr>
        <p:spPr>
          <a:xfrm rot="9557533">
            <a:off x="6480311" y="933268"/>
            <a:ext cx="567314" cy="4052564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Arrow: Down 9">
            <a:extLst>
              <a:ext uri="{FF2B5EF4-FFF2-40B4-BE49-F238E27FC236}">
                <a16:creationId xmlns:a16="http://schemas.microsoft.com/office/drawing/2014/main" id="{BD75C7C8-34D6-4ED5-82DF-0C76D3AF3659}"/>
              </a:ext>
            </a:extLst>
          </p:cNvPr>
          <p:cNvSpPr/>
          <p:nvPr/>
        </p:nvSpPr>
        <p:spPr>
          <a:xfrm rot="14270902" flipH="1">
            <a:off x="6632989" y="2043310"/>
            <a:ext cx="567314" cy="4461425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Arrow: Down 10">
            <a:extLst>
              <a:ext uri="{FF2B5EF4-FFF2-40B4-BE49-F238E27FC236}">
                <a16:creationId xmlns:a16="http://schemas.microsoft.com/office/drawing/2014/main" id="{218BB16E-F9AE-4C19-96B6-112F1F5076F9}"/>
              </a:ext>
            </a:extLst>
          </p:cNvPr>
          <p:cNvSpPr/>
          <p:nvPr/>
        </p:nvSpPr>
        <p:spPr>
          <a:xfrm rot="7329098">
            <a:off x="4320281" y="2157808"/>
            <a:ext cx="567314" cy="3929850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Arrow: Down 11">
            <a:extLst>
              <a:ext uri="{FF2B5EF4-FFF2-40B4-BE49-F238E27FC236}">
                <a16:creationId xmlns:a16="http://schemas.microsoft.com/office/drawing/2014/main" id="{390B9178-5AE6-4263-A981-ED445936DBDB}"/>
              </a:ext>
            </a:extLst>
          </p:cNvPr>
          <p:cNvSpPr/>
          <p:nvPr/>
        </p:nvSpPr>
        <p:spPr>
          <a:xfrm rot="16200000" flipH="1">
            <a:off x="6125605" y="359755"/>
            <a:ext cx="567314" cy="4743619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Arrow: Down 12">
            <a:extLst>
              <a:ext uri="{FF2B5EF4-FFF2-40B4-BE49-F238E27FC236}">
                <a16:creationId xmlns:a16="http://schemas.microsoft.com/office/drawing/2014/main" id="{D926FEDC-B082-4F56-8575-BC50A0785296}"/>
              </a:ext>
            </a:extLst>
          </p:cNvPr>
          <p:cNvSpPr/>
          <p:nvPr/>
        </p:nvSpPr>
        <p:spPr>
          <a:xfrm rot="5400000">
            <a:off x="5191568" y="211647"/>
            <a:ext cx="567314" cy="5039836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Arrow: Down 13">
            <a:extLst>
              <a:ext uri="{FF2B5EF4-FFF2-40B4-BE49-F238E27FC236}">
                <a16:creationId xmlns:a16="http://schemas.microsoft.com/office/drawing/2014/main" id="{E79C962F-0FB9-4B78-8DBA-A0E1625AA891}"/>
              </a:ext>
            </a:extLst>
          </p:cNvPr>
          <p:cNvSpPr/>
          <p:nvPr/>
        </p:nvSpPr>
        <p:spPr>
          <a:xfrm rot="12042467" flipV="1">
            <a:off x="4369261" y="1764511"/>
            <a:ext cx="567314" cy="4097210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Arrow: Down 14">
            <a:extLst>
              <a:ext uri="{FF2B5EF4-FFF2-40B4-BE49-F238E27FC236}">
                <a16:creationId xmlns:a16="http://schemas.microsoft.com/office/drawing/2014/main" id="{E255A37E-368A-4A7B-BB86-2BC555E15C65}"/>
              </a:ext>
            </a:extLst>
          </p:cNvPr>
          <p:cNvSpPr/>
          <p:nvPr/>
        </p:nvSpPr>
        <p:spPr>
          <a:xfrm rot="9557533" flipH="1" flipV="1">
            <a:off x="6821728" y="1832089"/>
            <a:ext cx="567314" cy="4052564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Arrow: Down 15">
            <a:extLst>
              <a:ext uri="{FF2B5EF4-FFF2-40B4-BE49-F238E27FC236}">
                <a16:creationId xmlns:a16="http://schemas.microsoft.com/office/drawing/2014/main" id="{4B55990E-BE73-4ADB-98F2-2C660FF03F89}"/>
              </a:ext>
            </a:extLst>
          </p:cNvPr>
          <p:cNvSpPr/>
          <p:nvPr/>
        </p:nvSpPr>
        <p:spPr>
          <a:xfrm rot="14270902" flipV="1">
            <a:off x="5765847" y="2580069"/>
            <a:ext cx="567314" cy="4461425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Arrow: Down 16">
            <a:extLst>
              <a:ext uri="{FF2B5EF4-FFF2-40B4-BE49-F238E27FC236}">
                <a16:creationId xmlns:a16="http://schemas.microsoft.com/office/drawing/2014/main" id="{E0AD96EF-02EC-4B61-9615-C6B73BEE358F}"/>
              </a:ext>
            </a:extLst>
          </p:cNvPr>
          <p:cNvSpPr/>
          <p:nvPr/>
        </p:nvSpPr>
        <p:spPr>
          <a:xfrm rot="7329098" flipH="1" flipV="1">
            <a:off x="5638172" y="2989808"/>
            <a:ext cx="567314" cy="3929850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ight Triangle 1">
            <a:extLst>
              <a:ext uri="{FF2B5EF4-FFF2-40B4-BE49-F238E27FC236}">
                <a16:creationId xmlns:a16="http://schemas.microsoft.com/office/drawing/2014/main" id="{06B952F2-C3B5-4F76-A991-53FE95415B0B}"/>
              </a:ext>
            </a:extLst>
          </p:cNvPr>
          <p:cNvSpPr/>
          <p:nvPr/>
        </p:nvSpPr>
        <p:spPr>
          <a:xfrm rot="5400000">
            <a:off x="221267" y="-221267"/>
            <a:ext cx="2551675" cy="2994212"/>
          </a:xfrm>
          <a:prstGeom prst="rt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ight Triangle 19">
            <a:extLst>
              <a:ext uri="{FF2B5EF4-FFF2-40B4-BE49-F238E27FC236}">
                <a16:creationId xmlns:a16="http://schemas.microsoft.com/office/drawing/2014/main" id="{C0461C8F-70F8-425F-A872-1C040B996D10}"/>
              </a:ext>
            </a:extLst>
          </p:cNvPr>
          <p:cNvSpPr/>
          <p:nvPr/>
        </p:nvSpPr>
        <p:spPr>
          <a:xfrm rot="5400000" flipH="1" flipV="1">
            <a:off x="9419057" y="4085057"/>
            <a:ext cx="2551675" cy="2994212"/>
          </a:xfrm>
          <a:prstGeom prst="rt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ight Triangle 20">
            <a:extLst>
              <a:ext uri="{FF2B5EF4-FFF2-40B4-BE49-F238E27FC236}">
                <a16:creationId xmlns:a16="http://schemas.microsoft.com/office/drawing/2014/main" id="{23B68C25-BFAB-4A12-A4EE-C0BAEBF3E30A}"/>
              </a:ext>
            </a:extLst>
          </p:cNvPr>
          <p:cNvSpPr/>
          <p:nvPr/>
        </p:nvSpPr>
        <p:spPr>
          <a:xfrm rot="5400000">
            <a:off x="37540" y="-37542"/>
            <a:ext cx="1644155" cy="1719239"/>
          </a:xfrm>
          <a:prstGeom prst="rtTriangl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ight Triangle 21">
            <a:extLst>
              <a:ext uri="{FF2B5EF4-FFF2-40B4-BE49-F238E27FC236}">
                <a16:creationId xmlns:a16="http://schemas.microsoft.com/office/drawing/2014/main" id="{E6D1D405-8C33-4133-BCFE-8D7F799E243B}"/>
              </a:ext>
            </a:extLst>
          </p:cNvPr>
          <p:cNvSpPr/>
          <p:nvPr/>
        </p:nvSpPr>
        <p:spPr>
          <a:xfrm rot="16200000">
            <a:off x="10548247" y="5176303"/>
            <a:ext cx="1644155" cy="1719239"/>
          </a:xfrm>
          <a:prstGeom prst="rtTriangl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A347FC54-5AB8-472F-BBE4-B117FEFB9E8B}"/>
              </a:ext>
            </a:extLst>
          </p:cNvPr>
          <p:cNvSpPr/>
          <p:nvPr/>
        </p:nvSpPr>
        <p:spPr>
          <a:xfrm>
            <a:off x="9238272" y="498911"/>
            <a:ext cx="173477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/>
              <a:t>Activity</a:t>
            </a:r>
          </a:p>
        </p:txBody>
      </p:sp>
    </p:spTree>
    <p:extLst>
      <p:ext uri="{BB962C8B-B14F-4D97-AF65-F5344CB8AC3E}">
        <p14:creationId xmlns:p14="http://schemas.microsoft.com/office/powerpoint/2010/main" val="8142137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al 2">
            <a:extLst>
              <a:ext uri="{FF2B5EF4-FFF2-40B4-BE49-F238E27FC236}">
                <a16:creationId xmlns:a16="http://schemas.microsoft.com/office/drawing/2014/main" id="{8B40B8BA-A6E5-4C16-A146-D9B1C4892CD0}"/>
              </a:ext>
            </a:extLst>
          </p:cNvPr>
          <p:cNvSpPr/>
          <p:nvPr/>
        </p:nvSpPr>
        <p:spPr>
          <a:xfrm>
            <a:off x="2335635" y="1177788"/>
            <a:ext cx="612743" cy="641414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582BAF5B-D32F-44C0-93B7-59869BE9FA43}"/>
              </a:ext>
            </a:extLst>
          </p:cNvPr>
          <p:cNvSpPr/>
          <p:nvPr/>
        </p:nvSpPr>
        <p:spPr>
          <a:xfrm>
            <a:off x="4495041" y="804042"/>
            <a:ext cx="914400" cy="9144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BB6677D4-F40A-4639-9139-72A067938243}"/>
              </a:ext>
            </a:extLst>
          </p:cNvPr>
          <p:cNvSpPr/>
          <p:nvPr/>
        </p:nvSpPr>
        <p:spPr>
          <a:xfrm>
            <a:off x="6119106" y="804042"/>
            <a:ext cx="914400" cy="914400"/>
          </a:xfrm>
          <a:prstGeom prst="ellipse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Arrow: Down 14">
            <a:extLst>
              <a:ext uri="{FF2B5EF4-FFF2-40B4-BE49-F238E27FC236}">
                <a16:creationId xmlns:a16="http://schemas.microsoft.com/office/drawing/2014/main" id="{E255A37E-368A-4A7B-BB86-2BC555E15C65}"/>
              </a:ext>
            </a:extLst>
          </p:cNvPr>
          <p:cNvSpPr/>
          <p:nvPr/>
        </p:nvSpPr>
        <p:spPr>
          <a:xfrm rot="9676554" flipH="1" flipV="1">
            <a:off x="3220558" y="2363604"/>
            <a:ext cx="332526" cy="2468555"/>
          </a:xfrm>
          <a:prstGeom prst="downArrow">
            <a:avLst>
              <a:gd name="adj1" fmla="val 47464"/>
              <a:gd name="adj2" fmla="val 50000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96391171-0438-42CE-B0CA-E73C3F8DD4D9}"/>
              </a:ext>
            </a:extLst>
          </p:cNvPr>
          <p:cNvSpPr/>
          <p:nvPr/>
        </p:nvSpPr>
        <p:spPr>
          <a:xfrm>
            <a:off x="10991301" y="804042"/>
            <a:ext cx="914400" cy="914400"/>
          </a:xfrm>
          <a:prstGeom prst="ellipse">
            <a:avLst/>
          </a:prstGeom>
          <a:solidFill>
            <a:srgbClr val="FF00FF"/>
          </a:solidFill>
          <a:ln>
            <a:solidFill>
              <a:srgbClr val="FF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098FC825-F05D-4CA4-BE72-66E92A79A268}"/>
              </a:ext>
            </a:extLst>
          </p:cNvPr>
          <p:cNvSpPr/>
          <p:nvPr/>
        </p:nvSpPr>
        <p:spPr>
          <a:xfrm>
            <a:off x="7743171" y="804042"/>
            <a:ext cx="914400" cy="914400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C213B579-6C53-47D0-A084-FEFE60BD5B7F}"/>
              </a:ext>
            </a:extLst>
          </p:cNvPr>
          <p:cNvSpPr/>
          <p:nvPr/>
        </p:nvSpPr>
        <p:spPr>
          <a:xfrm>
            <a:off x="9367236" y="804042"/>
            <a:ext cx="914400" cy="914400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7A6951DD-9B69-43B9-B213-82F0FE0B7697}"/>
              </a:ext>
            </a:extLst>
          </p:cNvPr>
          <p:cNvSpPr/>
          <p:nvPr/>
        </p:nvSpPr>
        <p:spPr>
          <a:xfrm>
            <a:off x="4310332" y="2638843"/>
            <a:ext cx="612743" cy="641414"/>
          </a:xfrm>
          <a:prstGeom prst="ellipse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114DB1A8-D8B9-420D-9424-754E2E6E28C5}"/>
              </a:ext>
            </a:extLst>
          </p:cNvPr>
          <p:cNvSpPr/>
          <p:nvPr/>
        </p:nvSpPr>
        <p:spPr>
          <a:xfrm>
            <a:off x="372576" y="2638843"/>
            <a:ext cx="612743" cy="641414"/>
          </a:xfrm>
          <a:prstGeom prst="ellipse">
            <a:avLst/>
          </a:prstGeom>
          <a:solidFill>
            <a:srgbClr val="FF00FF"/>
          </a:solidFill>
          <a:ln>
            <a:solidFill>
              <a:srgbClr val="FF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239E1476-FF18-4650-A753-98DC389A476B}"/>
              </a:ext>
            </a:extLst>
          </p:cNvPr>
          <p:cNvSpPr/>
          <p:nvPr/>
        </p:nvSpPr>
        <p:spPr>
          <a:xfrm>
            <a:off x="3571213" y="4763946"/>
            <a:ext cx="612743" cy="641414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E0C40E71-3EBF-480B-92CC-F2041A7BABC2}"/>
              </a:ext>
            </a:extLst>
          </p:cNvPr>
          <p:cNvSpPr/>
          <p:nvPr/>
        </p:nvSpPr>
        <p:spPr>
          <a:xfrm>
            <a:off x="1140645" y="4767134"/>
            <a:ext cx="612743" cy="64141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7" name="Arrow: Down 26">
            <a:extLst>
              <a:ext uri="{FF2B5EF4-FFF2-40B4-BE49-F238E27FC236}">
                <a16:creationId xmlns:a16="http://schemas.microsoft.com/office/drawing/2014/main" id="{9DF36B63-3B75-4CD6-8BF8-B0F36853C407}"/>
              </a:ext>
            </a:extLst>
          </p:cNvPr>
          <p:cNvSpPr/>
          <p:nvPr/>
        </p:nvSpPr>
        <p:spPr>
          <a:xfrm rot="9676554">
            <a:off x="3013852" y="1740772"/>
            <a:ext cx="332526" cy="2468555"/>
          </a:xfrm>
          <a:prstGeom prst="downArrow">
            <a:avLst>
              <a:gd name="adj1" fmla="val 47464"/>
              <a:gd name="adj2" fmla="val 50000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8" name="Arrow: Down 27">
            <a:extLst>
              <a:ext uri="{FF2B5EF4-FFF2-40B4-BE49-F238E27FC236}">
                <a16:creationId xmlns:a16="http://schemas.microsoft.com/office/drawing/2014/main" id="{A573150F-624C-43CE-B1A1-B8B1BB5AC004}"/>
              </a:ext>
            </a:extLst>
          </p:cNvPr>
          <p:cNvSpPr/>
          <p:nvPr/>
        </p:nvSpPr>
        <p:spPr>
          <a:xfrm rot="11923446" flipV="1">
            <a:off x="1733810" y="2363604"/>
            <a:ext cx="332526" cy="2468555"/>
          </a:xfrm>
          <a:prstGeom prst="downArrow">
            <a:avLst>
              <a:gd name="adj1" fmla="val 47464"/>
              <a:gd name="adj2" fmla="val 50000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9" name="Arrow: Down 28">
            <a:extLst>
              <a:ext uri="{FF2B5EF4-FFF2-40B4-BE49-F238E27FC236}">
                <a16:creationId xmlns:a16="http://schemas.microsoft.com/office/drawing/2014/main" id="{FA346248-6C44-4E07-8568-5EFE4AC0D1CE}"/>
              </a:ext>
            </a:extLst>
          </p:cNvPr>
          <p:cNvSpPr/>
          <p:nvPr/>
        </p:nvSpPr>
        <p:spPr>
          <a:xfrm rot="11923446" flipH="1">
            <a:off x="1941001" y="1740773"/>
            <a:ext cx="332526" cy="2468555"/>
          </a:xfrm>
          <a:prstGeom prst="downArrow">
            <a:avLst>
              <a:gd name="adj1" fmla="val 47464"/>
              <a:gd name="adj2" fmla="val 50000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0" name="Arrow: Down 29">
            <a:extLst>
              <a:ext uri="{FF2B5EF4-FFF2-40B4-BE49-F238E27FC236}">
                <a16:creationId xmlns:a16="http://schemas.microsoft.com/office/drawing/2014/main" id="{3EA2C706-E9B0-455A-996C-329DAB0ABE85}"/>
              </a:ext>
            </a:extLst>
          </p:cNvPr>
          <p:cNvSpPr/>
          <p:nvPr/>
        </p:nvSpPr>
        <p:spPr>
          <a:xfrm rot="7497132">
            <a:off x="1827869" y="2589623"/>
            <a:ext cx="332526" cy="2468555"/>
          </a:xfrm>
          <a:prstGeom prst="downArrow">
            <a:avLst>
              <a:gd name="adj1" fmla="val 47464"/>
              <a:gd name="adj2" fmla="val 50000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1" name="Arrow: Down 30">
            <a:extLst>
              <a:ext uri="{FF2B5EF4-FFF2-40B4-BE49-F238E27FC236}">
                <a16:creationId xmlns:a16="http://schemas.microsoft.com/office/drawing/2014/main" id="{F007C439-D25B-4AE2-86E6-A4A335A61D9D}"/>
              </a:ext>
            </a:extLst>
          </p:cNvPr>
          <p:cNvSpPr/>
          <p:nvPr/>
        </p:nvSpPr>
        <p:spPr>
          <a:xfrm rot="7497132" flipH="1" flipV="1">
            <a:off x="2423422" y="3002494"/>
            <a:ext cx="332526" cy="2468555"/>
          </a:xfrm>
          <a:prstGeom prst="downArrow">
            <a:avLst>
              <a:gd name="adj1" fmla="val 47464"/>
              <a:gd name="adj2" fmla="val 50000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2" name="Arrow: Down 31">
            <a:extLst>
              <a:ext uri="{FF2B5EF4-FFF2-40B4-BE49-F238E27FC236}">
                <a16:creationId xmlns:a16="http://schemas.microsoft.com/office/drawing/2014/main" id="{BAB7616A-DF9E-43E5-9AD9-4E18D8378EDF}"/>
              </a:ext>
            </a:extLst>
          </p:cNvPr>
          <p:cNvSpPr/>
          <p:nvPr/>
        </p:nvSpPr>
        <p:spPr>
          <a:xfrm rot="3299024">
            <a:off x="2566817" y="2975806"/>
            <a:ext cx="332526" cy="2468555"/>
          </a:xfrm>
          <a:prstGeom prst="downArrow">
            <a:avLst>
              <a:gd name="adj1" fmla="val 47464"/>
              <a:gd name="adj2" fmla="val 50000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3" name="Arrow: Down 32">
            <a:extLst>
              <a:ext uri="{FF2B5EF4-FFF2-40B4-BE49-F238E27FC236}">
                <a16:creationId xmlns:a16="http://schemas.microsoft.com/office/drawing/2014/main" id="{CD5B7E84-1BA6-47BA-83ED-F2F91E770289}"/>
              </a:ext>
            </a:extLst>
          </p:cNvPr>
          <p:cNvSpPr/>
          <p:nvPr/>
        </p:nvSpPr>
        <p:spPr>
          <a:xfrm rot="3299024" flipH="1" flipV="1">
            <a:off x="3140205" y="2579173"/>
            <a:ext cx="332526" cy="2468555"/>
          </a:xfrm>
          <a:prstGeom prst="downArrow">
            <a:avLst>
              <a:gd name="adj1" fmla="val 47464"/>
              <a:gd name="adj2" fmla="val 50000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4" name="Arrow: Down 33">
            <a:extLst>
              <a:ext uri="{FF2B5EF4-FFF2-40B4-BE49-F238E27FC236}">
                <a16:creationId xmlns:a16="http://schemas.microsoft.com/office/drawing/2014/main" id="{B93A509E-8C8B-47A4-A24D-FE1FCF2CD35E}"/>
              </a:ext>
            </a:extLst>
          </p:cNvPr>
          <p:cNvSpPr/>
          <p:nvPr/>
        </p:nvSpPr>
        <p:spPr>
          <a:xfrm rot="5400000">
            <a:off x="2063020" y="1634879"/>
            <a:ext cx="332526" cy="2468555"/>
          </a:xfrm>
          <a:prstGeom prst="downArrow">
            <a:avLst>
              <a:gd name="adj1" fmla="val 47464"/>
              <a:gd name="adj2" fmla="val 50000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5" name="Arrow: Down 34">
            <a:extLst>
              <a:ext uri="{FF2B5EF4-FFF2-40B4-BE49-F238E27FC236}">
                <a16:creationId xmlns:a16="http://schemas.microsoft.com/office/drawing/2014/main" id="{AEF3FADC-F5F6-4D95-826E-E7547E2E0A8B}"/>
              </a:ext>
            </a:extLst>
          </p:cNvPr>
          <p:cNvSpPr/>
          <p:nvPr/>
        </p:nvSpPr>
        <p:spPr>
          <a:xfrm rot="5400000" flipH="1" flipV="1">
            <a:off x="2905693" y="1634878"/>
            <a:ext cx="332526" cy="2468555"/>
          </a:xfrm>
          <a:prstGeom prst="downArrow">
            <a:avLst>
              <a:gd name="adj1" fmla="val 47464"/>
              <a:gd name="adj2" fmla="val 50000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6" name="Equals 35">
            <a:extLst>
              <a:ext uri="{FF2B5EF4-FFF2-40B4-BE49-F238E27FC236}">
                <a16:creationId xmlns:a16="http://schemas.microsoft.com/office/drawing/2014/main" id="{6D587D4F-4969-4912-A670-2CBD9624C95A}"/>
              </a:ext>
            </a:extLst>
          </p:cNvPr>
          <p:cNvSpPr/>
          <p:nvPr/>
        </p:nvSpPr>
        <p:spPr>
          <a:xfrm>
            <a:off x="7027439" y="909118"/>
            <a:ext cx="709665" cy="704247"/>
          </a:xfrm>
          <a:prstGeom prst="mathEqual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7" name="Equals 36">
            <a:extLst>
              <a:ext uri="{FF2B5EF4-FFF2-40B4-BE49-F238E27FC236}">
                <a16:creationId xmlns:a16="http://schemas.microsoft.com/office/drawing/2014/main" id="{2633857D-75A1-43FD-BA4A-2B494ECC471D}"/>
              </a:ext>
            </a:extLst>
          </p:cNvPr>
          <p:cNvSpPr/>
          <p:nvPr/>
        </p:nvSpPr>
        <p:spPr>
          <a:xfrm>
            <a:off x="5415508" y="909118"/>
            <a:ext cx="709665" cy="704247"/>
          </a:xfrm>
          <a:prstGeom prst="mathEqual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8" name="Equals 37">
            <a:extLst>
              <a:ext uri="{FF2B5EF4-FFF2-40B4-BE49-F238E27FC236}">
                <a16:creationId xmlns:a16="http://schemas.microsoft.com/office/drawing/2014/main" id="{CEF49E08-17B4-47A3-AC5A-21ABDC963219}"/>
              </a:ext>
            </a:extLst>
          </p:cNvPr>
          <p:cNvSpPr/>
          <p:nvPr/>
        </p:nvSpPr>
        <p:spPr>
          <a:xfrm>
            <a:off x="8657571" y="909118"/>
            <a:ext cx="709665" cy="704247"/>
          </a:xfrm>
          <a:prstGeom prst="mathEqual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9" name="Equals 38">
            <a:extLst>
              <a:ext uri="{FF2B5EF4-FFF2-40B4-BE49-F238E27FC236}">
                <a16:creationId xmlns:a16="http://schemas.microsoft.com/office/drawing/2014/main" id="{C2960156-C658-4511-9AFD-D6ECE7C55E14}"/>
              </a:ext>
            </a:extLst>
          </p:cNvPr>
          <p:cNvSpPr/>
          <p:nvPr/>
        </p:nvSpPr>
        <p:spPr>
          <a:xfrm>
            <a:off x="10281636" y="909118"/>
            <a:ext cx="709665" cy="704247"/>
          </a:xfrm>
          <a:prstGeom prst="mathEqual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1" name="Right Triangle 40">
            <a:extLst>
              <a:ext uri="{FF2B5EF4-FFF2-40B4-BE49-F238E27FC236}">
                <a16:creationId xmlns:a16="http://schemas.microsoft.com/office/drawing/2014/main" id="{C4082342-CAB8-451E-A6DC-2B9E7DC939D6}"/>
              </a:ext>
            </a:extLst>
          </p:cNvPr>
          <p:cNvSpPr/>
          <p:nvPr/>
        </p:nvSpPr>
        <p:spPr>
          <a:xfrm flipH="1">
            <a:off x="5088286" y="1470581"/>
            <a:ext cx="7103714" cy="5380440"/>
          </a:xfrm>
          <a:prstGeom prst="rt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0FFA64B6-7F94-4DA7-9998-97ADDF6217CB}"/>
              </a:ext>
            </a:extLst>
          </p:cNvPr>
          <p:cNvSpPr/>
          <p:nvPr/>
        </p:nvSpPr>
        <p:spPr>
          <a:xfrm>
            <a:off x="406167" y="539786"/>
            <a:ext cx="163756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/>
              <a:t>Results</a:t>
            </a:r>
          </a:p>
        </p:txBody>
      </p:sp>
    </p:spTree>
    <p:extLst>
      <p:ext uri="{BB962C8B-B14F-4D97-AF65-F5344CB8AC3E}">
        <p14:creationId xmlns:p14="http://schemas.microsoft.com/office/powerpoint/2010/main" val="38576098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 animBg="1"/>
      <p:bldP spid="37" grpId="0" animBg="1"/>
      <p:bldP spid="38" grpId="0" animBg="1"/>
      <p:bldP spid="3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val 4">
            <a:extLst>
              <a:ext uri="{FF2B5EF4-FFF2-40B4-BE49-F238E27FC236}">
                <a16:creationId xmlns:a16="http://schemas.microsoft.com/office/drawing/2014/main" id="{8B308D2F-1E74-4B2C-810B-1A580FED664E}"/>
              </a:ext>
            </a:extLst>
          </p:cNvPr>
          <p:cNvSpPr/>
          <p:nvPr/>
        </p:nvSpPr>
        <p:spPr>
          <a:xfrm>
            <a:off x="3446042" y="2544141"/>
            <a:ext cx="1351722" cy="1282147"/>
          </a:xfrm>
          <a:prstGeom prst="ellipse">
            <a:avLst/>
          </a:prstGeom>
          <a:solidFill>
            <a:srgbClr val="FF3399"/>
          </a:solidFill>
          <a:ln>
            <a:solidFill>
              <a:srgbClr val="FF33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Arrow: Curved Right 10">
            <a:extLst>
              <a:ext uri="{FF2B5EF4-FFF2-40B4-BE49-F238E27FC236}">
                <a16:creationId xmlns:a16="http://schemas.microsoft.com/office/drawing/2014/main" id="{D894799E-5F06-4ADA-A0C6-F4960FECB7F2}"/>
              </a:ext>
            </a:extLst>
          </p:cNvPr>
          <p:cNvSpPr/>
          <p:nvPr/>
        </p:nvSpPr>
        <p:spPr>
          <a:xfrm rot="9735259">
            <a:off x="9814492" y="251073"/>
            <a:ext cx="572461" cy="2722877"/>
          </a:xfrm>
          <a:prstGeom prst="curvedRightArrow">
            <a:avLst>
              <a:gd name="adj1" fmla="val 10608"/>
              <a:gd name="adj2" fmla="val 50000"/>
              <a:gd name="adj3" fmla="val 25000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4" name="Arrow: Curved Right 13">
            <a:extLst>
              <a:ext uri="{FF2B5EF4-FFF2-40B4-BE49-F238E27FC236}">
                <a16:creationId xmlns:a16="http://schemas.microsoft.com/office/drawing/2014/main" id="{41CACFA6-713A-43A5-B6AE-555A64225236}"/>
              </a:ext>
            </a:extLst>
          </p:cNvPr>
          <p:cNvSpPr/>
          <p:nvPr/>
        </p:nvSpPr>
        <p:spPr>
          <a:xfrm rot="12608472" flipH="1" flipV="1">
            <a:off x="3781206" y="113704"/>
            <a:ext cx="572461" cy="2722877"/>
          </a:xfrm>
          <a:prstGeom prst="curvedRightArrow">
            <a:avLst>
              <a:gd name="adj1" fmla="val 10608"/>
              <a:gd name="adj2" fmla="val 50000"/>
              <a:gd name="adj3" fmla="val 25000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7" name="Arrow: Down 16">
            <a:extLst>
              <a:ext uri="{FF2B5EF4-FFF2-40B4-BE49-F238E27FC236}">
                <a16:creationId xmlns:a16="http://schemas.microsoft.com/office/drawing/2014/main" id="{11E198F2-278D-401C-B950-0483B2BDC582}"/>
              </a:ext>
            </a:extLst>
          </p:cNvPr>
          <p:cNvSpPr/>
          <p:nvPr/>
        </p:nvSpPr>
        <p:spPr>
          <a:xfrm rot="3817026">
            <a:off x="6549227" y="-146650"/>
            <a:ext cx="170836" cy="4180920"/>
          </a:xfrm>
          <a:prstGeom prst="downArrow">
            <a:avLst>
              <a:gd name="adj1" fmla="val 50000"/>
              <a:gd name="adj2" fmla="val 172862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Arrow: Down 17">
            <a:extLst>
              <a:ext uri="{FF2B5EF4-FFF2-40B4-BE49-F238E27FC236}">
                <a16:creationId xmlns:a16="http://schemas.microsoft.com/office/drawing/2014/main" id="{0206AC36-2FAE-4BCB-8E79-0C76D2DF2375}"/>
              </a:ext>
            </a:extLst>
          </p:cNvPr>
          <p:cNvSpPr/>
          <p:nvPr/>
        </p:nvSpPr>
        <p:spPr>
          <a:xfrm rot="16200000">
            <a:off x="6837895" y="-503903"/>
            <a:ext cx="141144" cy="2466856"/>
          </a:xfrm>
          <a:prstGeom prst="downArrow">
            <a:avLst>
              <a:gd name="adj1" fmla="val 50000"/>
              <a:gd name="adj2" fmla="val 172862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Arrow: Down 18">
            <a:extLst>
              <a:ext uri="{FF2B5EF4-FFF2-40B4-BE49-F238E27FC236}">
                <a16:creationId xmlns:a16="http://schemas.microsoft.com/office/drawing/2014/main" id="{F8E177C8-AE53-4563-A849-591F555E7EE8}"/>
              </a:ext>
            </a:extLst>
          </p:cNvPr>
          <p:cNvSpPr/>
          <p:nvPr/>
        </p:nvSpPr>
        <p:spPr>
          <a:xfrm rot="1870573" flipH="1" flipV="1">
            <a:off x="4682033" y="1189339"/>
            <a:ext cx="170296" cy="1500673"/>
          </a:xfrm>
          <a:prstGeom prst="downArrow">
            <a:avLst>
              <a:gd name="adj1" fmla="val 50000"/>
              <a:gd name="adj2" fmla="val 172862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39178ED6-2253-46B1-BBEA-6122AC456819}"/>
              </a:ext>
            </a:extLst>
          </p:cNvPr>
          <p:cNvSpPr/>
          <p:nvPr/>
        </p:nvSpPr>
        <p:spPr>
          <a:xfrm>
            <a:off x="4797764" y="159024"/>
            <a:ext cx="1351722" cy="1282147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Arrow: Down 19">
            <a:extLst>
              <a:ext uri="{FF2B5EF4-FFF2-40B4-BE49-F238E27FC236}">
                <a16:creationId xmlns:a16="http://schemas.microsoft.com/office/drawing/2014/main" id="{3AD74426-8D3D-4022-8929-51F30622297F}"/>
              </a:ext>
            </a:extLst>
          </p:cNvPr>
          <p:cNvSpPr/>
          <p:nvPr/>
        </p:nvSpPr>
        <p:spPr>
          <a:xfrm rot="19729427" flipH="1">
            <a:off x="9484486" y="1186844"/>
            <a:ext cx="170296" cy="1500673"/>
          </a:xfrm>
          <a:prstGeom prst="downArrow">
            <a:avLst>
              <a:gd name="adj1" fmla="val 50000"/>
              <a:gd name="adj2" fmla="val 172862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03DC934B-798D-4ED4-B63B-E3A0ED961DC8}"/>
              </a:ext>
            </a:extLst>
          </p:cNvPr>
          <p:cNvSpPr/>
          <p:nvPr/>
        </p:nvSpPr>
        <p:spPr>
          <a:xfrm>
            <a:off x="8153877" y="159025"/>
            <a:ext cx="1351722" cy="1282147"/>
          </a:xfrm>
          <a:prstGeom prst="ellipse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Arrow: Down 20">
            <a:extLst>
              <a:ext uri="{FF2B5EF4-FFF2-40B4-BE49-F238E27FC236}">
                <a16:creationId xmlns:a16="http://schemas.microsoft.com/office/drawing/2014/main" id="{28273E03-79A9-44DB-902D-1B551ACEAD4C}"/>
              </a:ext>
            </a:extLst>
          </p:cNvPr>
          <p:cNvSpPr/>
          <p:nvPr/>
        </p:nvSpPr>
        <p:spPr>
          <a:xfrm rot="18328528" flipV="1">
            <a:off x="5809270" y="3028583"/>
            <a:ext cx="172426" cy="3389393"/>
          </a:xfrm>
          <a:prstGeom prst="downArrow">
            <a:avLst>
              <a:gd name="adj1" fmla="val 50000"/>
              <a:gd name="adj2" fmla="val 172862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Arrow: Down 21">
            <a:extLst>
              <a:ext uri="{FF2B5EF4-FFF2-40B4-BE49-F238E27FC236}">
                <a16:creationId xmlns:a16="http://schemas.microsoft.com/office/drawing/2014/main" id="{E39DC9AE-5350-4A2C-BF2C-232BA0894002}"/>
              </a:ext>
            </a:extLst>
          </p:cNvPr>
          <p:cNvSpPr/>
          <p:nvPr/>
        </p:nvSpPr>
        <p:spPr>
          <a:xfrm rot="2744491">
            <a:off x="9022142" y="2473741"/>
            <a:ext cx="172426" cy="3389393"/>
          </a:xfrm>
          <a:prstGeom prst="downArrow">
            <a:avLst>
              <a:gd name="adj1" fmla="val 50000"/>
              <a:gd name="adj2" fmla="val 172862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D9A2F880-BE42-4134-85ED-320062D4F00D}"/>
              </a:ext>
            </a:extLst>
          </p:cNvPr>
          <p:cNvSpPr/>
          <p:nvPr/>
        </p:nvSpPr>
        <p:spPr>
          <a:xfrm>
            <a:off x="6649756" y="5078621"/>
            <a:ext cx="1351722" cy="1282147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385A169D-DC83-4FFC-9432-8BC53680BA45}"/>
              </a:ext>
            </a:extLst>
          </p:cNvPr>
          <p:cNvSpPr/>
          <p:nvPr/>
        </p:nvSpPr>
        <p:spPr>
          <a:xfrm>
            <a:off x="0" y="0"/>
            <a:ext cx="2135251" cy="685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04669A62-FB7C-4DB9-9E67-A7F17764814D}"/>
              </a:ext>
            </a:extLst>
          </p:cNvPr>
          <p:cNvSpPr/>
          <p:nvPr/>
        </p:nvSpPr>
        <p:spPr>
          <a:xfrm>
            <a:off x="834887" y="367759"/>
            <a:ext cx="1300364" cy="57148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81B00573-16CE-460C-B72D-301B8796ADF9}"/>
              </a:ext>
            </a:extLst>
          </p:cNvPr>
          <p:cNvSpPr/>
          <p:nvPr/>
        </p:nvSpPr>
        <p:spPr>
          <a:xfrm>
            <a:off x="841646" y="2676259"/>
            <a:ext cx="1300364" cy="57148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C79CCD5A-BEAE-4C7F-8FCC-2548FDFB158B}"/>
              </a:ext>
            </a:extLst>
          </p:cNvPr>
          <p:cNvSpPr/>
          <p:nvPr/>
        </p:nvSpPr>
        <p:spPr>
          <a:xfrm>
            <a:off x="-7486" y="1522009"/>
            <a:ext cx="1300364" cy="57148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6AD0843E-5C1A-4C2E-BFE4-50DD9139F492}"/>
              </a:ext>
            </a:extLst>
          </p:cNvPr>
          <p:cNvSpPr/>
          <p:nvPr/>
        </p:nvSpPr>
        <p:spPr>
          <a:xfrm>
            <a:off x="-7486" y="3830509"/>
            <a:ext cx="1300364" cy="57148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2BD3162A-1737-4917-9FC4-55AE362DED46}"/>
              </a:ext>
            </a:extLst>
          </p:cNvPr>
          <p:cNvSpPr/>
          <p:nvPr/>
        </p:nvSpPr>
        <p:spPr>
          <a:xfrm>
            <a:off x="917960" y="4984759"/>
            <a:ext cx="1300364" cy="57148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5F2834D4-9EEB-4599-A957-79DC69705CDA}"/>
              </a:ext>
            </a:extLst>
          </p:cNvPr>
          <p:cNvSpPr/>
          <p:nvPr/>
        </p:nvSpPr>
        <p:spPr>
          <a:xfrm>
            <a:off x="-7486" y="6061498"/>
            <a:ext cx="1300364" cy="57148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02BDB8A8-40B1-4546-A850-DF1D1C435943}"/>
              </a:ext>
            </a:extLst>
          </p:cNvPr>
          <p:cNvSpPr/>
          <p:nvPr/>
        </p:nvSpPr>
        <p:spPr>
          <a:xfrm>
            <a:off x="852086" y="310740"/>
            <a:ext cx="173477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/>
              <a:t>Activity</a:t>
            </a: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E0D4F53E-7A78-4CE8-B7E5-709C1F142943}"/>
              </a:ext>
            </a:extLst>
          </p:cNvPr>
          <p:cNvSpPr/>
          <p:nvPr/>
        </p:nvSpPr>
        <p:spPr>
          <a:xfrm>
            <a:off x="9505599" y="2544141"/>
            <a:ext cx="1351722" cy="1282147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61454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>
            <a:extLst>
              <a:ext uri="{FF2B5EF4-FFF2-40B4-BE49-F238E27FC236}">
                <a16:creationId xmlns:a16="http://schemas.microsoft.com/office/drawing/2014/main" id="{2338F336-C80E-4054-9D42-FB5E1D865DEE}"/>
              </a:ext>
            </a:extLst>
          </p:cNvPr>
          <p:cNvSpPr/>
          <p:nvPr/>
        </p:nvSpPr>
        <p:spPr>
          <a:xfrm>
            <a:off x="8533714" y="0"/>
            <a:ext cx="3648860" cy="685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Arrow: Curved Right 10">
            <a:extLst>
              <a:ext uri="{FF2B5EF4-FFF2-40B4-BE49-F238E27FC236}">
                <a16:creationId xmlns:a16="http://schemas.microsoft.com/office/drawing/2014/main" id="{D894799E-5F06-4ADA-A0C6-F4960FECB7F2}"/>
              </a:ext>
            </a:extLst>
          </p:cNvPr>
          <p:cNvSpPr/>
          <p:nvPr/>
        </p:nvSpPr>
        <p:spPr>
          <a:xfrm rot="9224926">
            <a:off x="7228960" y="229803"/>
            <a:ext cx="734784" cy="2823597"/>
          </a:xfrm>
          <a:prstGeom prst="curvedRightArrow">
            <a:avLst>
              <a:gd name="adj1" fmla="val 10608"/>
              <a:gd name="adj2" fmla="val 44165"/>
              <a:gd name="adj3" fmla="val 25000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4" name="Arrow: Curved Right 13">
            <a:extLst>
              <a:ext uri="{FF2B5EF4-FFF2-40B4-BE49-F238E27FC236}">
                <a16:creationId xmlns:a16="http://schemas.microsoft.com/office/drawing/2014/main" id="{41CACFA6-713A-43A5-B6AE-555A64225236}"/>
              </a:ext>
            </a:extLst>
          </p:cNvPr>
          <p:cNvSpPr/>
          <p:nvPr/>
        </p:nvSpPr>
        <p:spPr>
          <a:xfrm rot="12608472" flipH="1" flipV="1">
            <a:off x="1064572" y="382925"/>
            <a:ext cx="572461" cy="2722877"/>
          </a:xfrm>
          <a:prstGeom prst="curvedRightArrow">
            <a:avLst>
              <a:gd name="adj1" fmla="val 10608"/>
              <a:gd name="adj2" fmla="val 50000"/>
              <a:gd name="adj3" fmla="val 25000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7" name="Arrow: Down 16">
            <a:extLst>
              <a:ext uri="{FF2B5EF4-FFF2-40B4-BE49-F238E27FC236}">
                <a16:creationId xmlns:a16="http://schemas.microsoft.com/office/drawing/2014/main" id="{11E198F2-278D-401C-B950-0483B2BDC582}"/>
              </a:ext>
            </a:extLst>
          </p:cNvPr>
          <p:cNvSpPr/>
          <p:nvPr/>
        </p:nvSpPr>
        <p:spPr>
          <a:xfrm rot="3654195">
            <a:off x="3880261" y="67715"/>
            <a:ext cx="170836" cy="4180920"/>
          </a:xfrm>
          <a:prstGeom prst="downArrow">
            <a:avLst>
              <a:gd name="adj1" fmla="val 50000"/>
              <a:gd name="adj2" fmla="val 172862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Arrow: Down 17">
            <a:extLst>
              <a:ext uri="{FF2B5EF4-FFF2-40B4-BE49-F238E27FC236}">
                <a16:creationId xmlns:a16="http://schemas.microsoft.com/office/drawing/2014/main" id="{0206AC36-2FAE-4BCB-8E79-0C76D2DF2375}"/>
              </a:ext>
            </a:extLst>
          </p:cNvPr>
          <p:cNvSpPr/>
          <p:nvPr/>
        </p:nvSpPr>
        <p:spPr>
          <a:xfrm rot="16200000">
            <a:off x="4108019" y="-361539"/>
            <a:ext cx="162682" cy="2541596"/>
          </a:xfrm>
          <a:prstGeom prst="downArrow">
            <a:avLst>
              <a:gd name="adj1" fmla="val 50000"/>
              <a:gd name="adj2" fmla="val 172862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Arrow: Down 18">
            <a:extLst>
              <a:ext uri="{FF2B5EF4-FFF2-40B4-BE49-F238E27FC236}">
                <a16:creationId xmlns:a16="http://schemas.microsoft.com/office/drawing/2014/main" id="{F8E177C8-AE53-4563-A849-591F555E7EE8}"/>
              </a:ext>
            </a:extLst>
          </p:cNvPr>
          <p:cNvSpPr/>
          <p:nvPr/>
        </p:nvSpPr>
        <p:spPr>
          <a:xfrm rot="1870573" flipH="1" flipV="1">
            <a:off x="1873432" y="1348575"/>
            <a:ext cx="187549" cy="1697238"/>
          </a:xfrm>
          <a:prstGeom prst="downArrow">
            <a:avLst>
              <a:gd name="adj1" fmla="val 50000"/>
              <a:gd name="adj2" fmla="val 172862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39178ED6-2253-46B1-BBEA-6122AC456819}"/>
              </a:ext>
            </a:extLst>
          </p:cNvPr>
          <p:cNvSpPr/>
          <p:nvPr/>
        </p:nvSpPr>
        <p:spPr>
          <a:xfrm>
            <a:off x="2126149" y="113353"/>
            <a:ext cx="1456567" cy="1459211"/>
          </a:xfrm>
          <a:prstGeom prst="ellipse">
            <a:avLst/>
          </a:prstGeom>
          <a:solidFill>
            <a:srgbClr val="FF3399"/>
          </a:solidFill>
          <a:ln>
            <a:solidFill>
              <a:srgbClr val="FF33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Arrow: Down 19">
            <a:extLst>
              <a:ext uri="{FF2B5EF4-FFF2-40B4-BE49-F238E27FC236}">
                <a16:creationId xmlns:a16="http://schemas.microsoft.com/office/drawing/2014/main" id="{3AD74426-8D3D-4022-8929-51F30622297F}"/>
              </a:ext>
            </a:extLst>
          </p:cNvPr>
          <p:cNvSpPr/>
          <p:nvPr/>
        </p:nvSpPr>
        <p:spPr>
          <a:xfrm rot="19644461" flipH="1">
            <a:off x="6718381" y="1353263"/>
            <a:ext cx="197305" cy="1567808"/>
          </a:xfrm>
          <a:prstGeom prst="downArrow">
            <a:avLst>
              <a:gd name="adj1" fmla="val 50000"/>
              <a:gd name="adj2" fmla="val 172862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03DC934B-798D-4ED4-B63B-E3A0ED961DC8}"/>
              </a:ext>
            </a:extLst>
          </p:cNvPr>
          <p:cNvSpPr/>
          <p:nvPr/>
        </p:nvSpPr>
        <p:spPr>
          <a:xfrm>
            <a:off x="5479877" y="316374"/>
            <a:ext cx="1266202" cy="1213474"/>
          </a:xfrm>
          <a:prstGeom prst="ellipse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Arrow: Down 20">
            <a:extLst>
              <a:ext uri="{FF2B5EF4-FFF2-40B4-BE49-F238E27FC236}">
                <a16:creationId xmlns:a16="http://schemas.microsoft.com/office/drawing/2014/main" id="{28273E03-79A9-44DB-902D-1B551ACEAD4C}"/>
              </a:ext>
            </a:extLst>
          </p:cNvPr>
          <p:cNvSpPr/>
          <p:nvPr/>
        </p:nvSpPr>
        <p:spPr>
          <a:xfrm rot="18328528" flipV="1">
            <a:off x="3052793" y="3197548"/>
            <a:ext cx="172426" cy="3389393"/>
          </a:xfrm>
          <a:prstGeom prst="downArrow">
            <a:avLst>
              <a:gd name="adj1" fmla="val 50000"/>
              <a:gd name="adj2" fmla="val 172862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Arrow: Down 21">
            <a:extLst>
              <a:ext uri="{FF2B5EF4-FFF2-40B4-BE49-F238E27FC236}">
                <a16:creationId xmlns:a16="http://schemas.microsoft.com/office/drawing/2014/main" id="{E39DC9AE-5350-4A2C-BF2C-232BA0894002}"/>
              </a:ext>
            </a:extLst>
          </p:cNvPr>
          <p:cNvSpPr/>
          <p:nvPr/>
        </p:nvSpPr>
        <p:spPr>
          <a:xfrm rot="2941749">
            <a:off x="5900098" y="2864160"/>
            <a:ext cx="172426" cy="3389393"/>
          </a:xfrm>
          <a:prstGeom prst="downArrow">
            <a:avLst>
              <a:gd name="adj1" fmla="val 50000"/>
              <a:gd name="adj2" fmla="val 172862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D9A2F880-BE42-4134-85ED-320062D4F00D}"/>
              </a:ext>
            </a:extLst>
          </p:cNvPr>
          <p:cNvSpPr/>
          <p:nvPr/>
        </p:nvSpPr>
        <p:spPr>
          <a:xfrm>
            <a:off x="4185802" y="5588214"/>
            <a:ext cx="549512" cy="485798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EDFD9D93-E022-4730-9773-681D6A6848D4}"/>
              </a:ext>
            </a:extLst>
          </p:cNvPr>
          <p:cNvSpPr/>
          <p:nvPr/>
        </p:nvSpPr>
        <p:spPr>
          <a:xfrm>
            <a:off x="8533713" y="632514"/>
            <a:ext cx="3648861" cy="544333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DCF203BB-BF8D-4107-90FE-93F99C2E74AB}"/>
              </a:ext>
            </a:extLst>
          </p:cNvPr>
          <p:cNvSpPr/>
          <p:nvPr/>
        </p:nvSpPr>
        <p:spPr>
          <a:xfrm>
            <a:off x="9406045" y="816538"/>
            <a:ext cx="1319745" cy="1366969"/>
          </a:xfrm>
          <a:prstGeom prst="ellipse">
            <a:avLst/>
          </a:prstGeom>
          <a:solidFill>
            <a:srgbClr val="FF33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6F159CF7-969D-4D21-A08C-1A97DC977A81}"/>
              </a:ext>
            </a:extLst>
          </p:cNvPr>
          <p:cNvSpPr/>
          <p:nvPr/>
        </p:nvSpPr>
        <p:spPr>
          <a:xfrm>
            <a:off x="9762517" y="4708145"/>
            <a:ext cx="626520" cy="645524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82B84F73-6BB7-4DFB-9307-B6EDAD38C4FC}"/>
              </a:ext>
            </a:extLst>
          </p:cNvPr>
          <p:cNvSpPr/>
          <p:nvPr/>
        </p:nvSpPr>
        <p:spPr>
          <a:xfrm>
            <a:off x="9864125" y="5430320"/>
            <a:ext cx="403584" cy="425788"/>
          </a:xfrm>
          <a:prstGeom prst="ellipse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8" name="Arrow: Down 27">
            <a:extLst>
              <a:ext uri="{FF2B5EF4-FFF2-40B4-BE49-F238E27FC236}">
                <a16:creationId xmlns:a16="http://schemas.microsoft.com/office/drawing/2014/main" id="{E94A880F-A1B2-4C96-9ED3-EB9C774A84EA}"/>
              </a:ext>
            </a:extLst>
          </p:cNvPr>
          <p:cNvSpPr/>
          <p:nvPr/>
        </p:nvSpPr>
        <p:spPr>
          <a:xfrm flipH="1">
            <a:off x="10745509" y="827918"/>
            <a:ext cx="641458" cy="5028190"/>
          </a:xfrm>
          <a:prstGeom prst="downArrow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18B3E19-4009-4EEC-88A7-74FE1AF70FAD}"/>
              </a:ext>
            </a:extLst>
          </p:cNvPr>
          <p:cNvSpPr/>
          <p:nvPr/>
        </p:nvSpPr>
        <p:spPr>
          <a:xfrm>
            <a:off x="248424" y="212910"/>
            <a:ext cx="163756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/>
              <a:t>Results</a:t>
            </a:r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A4DD6F93-4826-495E-AEC4-B60D98C4FEEE}"/>
              </a:ext>
            </a:extLst>
          </p:cNvPr>
          <p:cNvSpPr/>
          <p:nvPr/>
        </p:nvSpPr>
        <p:spPr>
          <a:xfrm>
            <a:off x="9592104" y="3708080"/>
            <a:ext cx="967346" cy="923414"/>
          </a:xfrm>
          <a:prstGeom prst="ellipse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E0D4F53E-7A78-4CE8-B7E5-709C1F142943}"/>
              </a:ext>
            </a:extLst>
          </p:cNvPr>
          <p:cNvSpPr/>
          <p:nvPr/>
        </p:nvSpPr>
        <p:spPr>
          <a:xfrm>
            <a:off x="7017506" y="2713107"/>
            <a:ext cx="921829" cy="916171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0FC1EC61-9D54-437D-8E90-688A49BC8027}"/>
              </a:ext>
            </a:extLst>
          </p:cNvPr>
          <p:cNvSpPr/>
          <p:nvPr/>
        </p:nvSpPr>
        <p:spPr>
          <a:xfrm>
            <a:off x="9415905" y="2262309"/>
            <a:ext cx="1319745" cy="1366969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7D889410-865F-4038-82CF-FC04925D9CAA}"/>
              </a:ext>
            </a:extLst>
          </p:cNvPr>
          <p:cNvSpPr/>
          <p:nvPr/>
        </p:nvSpPr>
        <p:spPr>
          <a:xfrm>
            <a:off x="738829" y="2785367"/>
            <a:ext cx="1456567" cy="1459211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40366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25" grpId="0" animBg="1"/>
      <p:bldP spid="27" grpId="0" animBg="1"/>
      <p:bldP spid="28" grpId="0" animBg="1"/>
      <p:bldP spid="32" grpId="0" animBg="1"/>
      <p:bldP spid="3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lowchart: Connector 1">
            <a:extLst>
              <a:ext uri="{FF2B5EF4-FFF2-40B4-BE49-F238E27FC236}">
                <a16:creationId xmlns:a16="http://schemas.microsoft.com/office/drawing/2014/main" id="{62C1A06B-F420-4712-9801-709090516AF9}"/>
              </a:ext>
            </a:extLst>
          </p:cNvPr>
          <p:cNvSpPr/>
          <p:nvPr/>
        </p:nvSpPr>
        <p:spPr>
          <a:xfrm>
            <a:off x="5887294" y="760088"/>
            <a:ext cx="754145" cy="754144"/>
          </a:xfrm>
          <a:prstGeom prst="flowChartConnector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Flowchart: Connector 2">
            <a:extLst>
              <a:ext uri="{FF2B5EF4-FFF2-40B4-BE49-F238E27FC236}">
                <a16:creationId xmlns:a16="http://schemas.microsoft.com/office/drawing/2014/main" id="{9B1D77A3-1E10-4F6C-8260-FF8ABB7C4EC8}"/>
              </a:ext>
            </a:extLst>
          </p:cNvPr>
          <p:cNvSpPr/>
          <p:nvPr/>
        </p:nvSpPr>
        <p:spPr>
          <a:xfrm>
            <a:off x="4747045" y="2477337"/>
            <a:ext cx="754145" cy="754144"/>
          </a:xfrm>
          <a:prstGeom prst="flowChartConnector">
            <a:avLst/>
          </a:prstGeom>
          <a:solidFill>
            <a:srgbClr val="FF9801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Flowchart: Connector 3">
            <a:extLst>
              <a:ext uri="{FF2B5EF4-FFF2-40B4-BE49-F238E27FC236}">
                <a16:creationId xmlns:a16="http://schemas.microsoft.com/office/drawing/2014/main" id="{7A35BB97-224C-47B2-9105-C782102AAE84}"/>
              </a:ext>
            </a:extLst>
          </p:cNvPr>
          <p:cNvSpPr/>
          <p:nvPr/>
        </p:nvSpPr>
        <p:spPr>
          <a:xfrm>
            <a:off x="7088819" y="2477337"/>
            <a:ext cx="754145" cy="754144"/>
          </a:xfrm>
          <a:prstGeom prst="flowChartConnector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lowchart: Connector 4">
            <a:extLst>
              <a:ext uri="{FF2B5EF4-FFF2-40B4-BE49-F238E27FC236}">
                <a16:creationId xmlns:a16="http://schemas.microsoft.com/office/drawing/2014/main" id="{E8215FCF-385B-4D7C-9889-570AD18CA5FF}"/>
              </a:ext>
            </a:extLst>
          </p:cNvPr>
          <p:cNvSpPr/>
          <p:nvPr/>
        </p:nvSpPr>
        <p:spPr>
          <a:xfrm>
            <a:off x="3152737" y="4164735"/>
            <a:ext cx="754145" cy="754144"/>
          </a:xfrm>
          <a:prstGeom prst="flowChartConnector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lowchart: Connector 5">
            <a:extLst>
              <a:ext uri="{FF2B5EF4-FFF2-40B4-BE49-F238E27FC236}">
                <a16:creationId xmlns:a16="http://schemas.microsoft.com/office/drawing/2014/main" id="{6EC3E9C7-FA2B-4A38-B2B6-F6EB6E184954}"/>
              </a:ext>
            </a:extLst>
          </p:cNvPr>
          <p:cNvSpPr/>
          <p:nvPr/>
        </p:nvSpPr>
        <p:spPr>
          <a:xfrm>
            <a:off x="5887295" y="4213440"/>
            <a:ext cx="754145" cy="754144"/>
          </a:xfrm>
          <a:prstGeom prst="flowChartConnector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lowchart: Connector 6">
            <a:extLst>
              <a:ext uri="{FF2B5EF4-FFF2-40B4-BE49-F238E27FC236}">
                <a16:creationId xmlns:a16="http://schemas.microsoft.com/office/drawing/2014/main" id="{743E8915-02D0-490E-89F3-F14B87E5529D}"/>
              </a:ext>
            </a:extLst>
          </p:cNvPr>
          <p:cNvSpPr/>
          <p:nvPr/>
        </p:nvSpPr>
        <p:spPr>
          <a:xfrm>
            <a:off x="8618992" y="4147381"/>
            <a:ext cx="754145" cy="754144"/>
          </a:xfrm>
          <a:prstGeom prst="flowChartConnector">
            <a:avLst/>
          </a:prstGeom>
          <a:solidFill>
            <a:srgbClr val="FF3399"/>
          </a:solidFill>
          <a:ln>
            <a:solidFill>
              <a:srgbClr val="FF33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lowchart: Connector 7">
            <a:extLst>
              <a:ext uri="{FF2B5EF4-FFF2-40B4-BE49-F238E27FC236}">
                <a16:creationId xmlns:a16="http://schemas.microsoft.com/office/drawing/2014/main" id="{27356974-CF87-4CED-89BA-B83F298B96A8}"/>
              </a:ext>
            </a:extLst>
          </p:cNvPr>
          <p:cNvSpPr/>
          <p:nvPr/>
        </p:nvSpPr>
        <p:spPr>
          <a:xfrm>
            <a:off x="4520016" y="4164735"/>
            <a:ext cx="754145" cy="754144"/>
          </a:xfrm>
          <a:prstGeom prst="flowChartConnector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lowchart: Connector 8">
            <a:extLst>
              <a:ext uri="{FF2B5EF4-FFF2-40B4-BE49-F238E27FC236}">
                <a16:creationId xmlns:a16="http://schemas.microsoft.com/office/drawing/2014/main" id="{D9577543-C34F-4C9F-8BF4-AD273C9CC99F}"/>
              </a:ext>
            </a:extLst>
          </p:cNvPr>
          <p:cNvSpPr/>
          <p:nvPr/>
        </p:nvSpPr>
        <p:spPr>
          <a:xfrm>
            <a:off x="7254574" y="4164735"/>
            <a:ext cx="754145" cy="754144"/>
          </a:xfrm>
          <a:prstGeom prst="flowChartConnector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Arrow: Curved Up 10">
            <a:extLst>
              <a:ext uri="{FF2B5EF4-FFF2-40B4-BE49-F238E27FC236}">
                <a16:creationId xmlns:a16="http://schemas.microsoft.com/office/drawing/2014/main" id="{5A654D23-9DAF-4158-BA55-0771873E7000}"/>
              </a:ext>
            </a:extLst>
          </p:cNvPr>
          <p:cNvSpPr/>
          <p:nvPr/>
        </p:nvSpPr>
        <p:spPr>
          <a:xfrm flipH="1">
            <a:off x="3256039" y="4967584"/>
            <a:ext cx="5882326" cy="1036948"/>
          </a:xfrm>
          <a:prstGeom prst="curvedUp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2" name="Arrow: Curved Right 11">
            <a:extLst>
              <a:ext uri="{FF2B5EF4-FFF2-40B4-BE49-F238E27FC236}">
                <a16:creationId xmlns:a16="http://schemas.microsoft.com/office/drawing/2014/main" id="{C3171CA0-45F1-4A94-9C06-9AAEFE98F643}"/>
              </a:ext>
            </a:extLst>
          </p:cNvPr>
          <p:cNvSpPr/>
          <p:nvPr/>
        </p:nvSpPr>
        <p:spPr>
          <a:xfrm rot="2306447">
            <a:off x="3579931" y="-92280"/>
            <a:ext cx="1089466" cy="4806947"/>
          </a:xfrm>
          <a:prstGeom prst="curved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3" name="Arrow: Curved Right 12">
            <a:extLst>
              <a:ext uri="{FF2B5EF4-FFF2-40B4-BE49-F238E27FC236}">
                <a16:creationId xmlns:a16="http://schemas.microsoft.com/office/drawing/2014/main" id="{B45C842A-95A2-48F2-AE95-25A6BC4CF67D}"/>
              </a:ext>
            </a:extLst>
          </p:cNvPr>
          <p:cNvSpPr/>
          <p:nvPr/>
        </p:nvSpPr>
        <p:spPr>
          <a:xfrm rot="19293553" flipH="1">
            <a:off x="7886433" y="-82854"/>
            <a:ext cx="1089466" cy="4806947"/>
          </a:xfrm>
          <a:prstGeom prst="curved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4" name="Arrow: Down 13">
            <a:extLst>
              <a:ext uri="{FF2B5EF4-FFF2-40B4-BE49-F238E27FC236}">
                <a16:creationId xmlns:a16="http://schemas.microsoft.com/office/drawing/2014/main" id="{8E81A62F-1BC3-4868-9DE5-6671E13425AF}"/>
              </a:ext>
            </a:extLst>
          </p:cNvPr>
          <p:cNvSpPr/>
          <p:nvPr/>
        </p:nvSpPr>
        <p:spPr>
          <a:xfrm rot="12860636">
            <a:off x="5600755" y="1353451"/>
            <a:ext cx="146431" cy="1266851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Arrow: Down 14">
            <a:extLst>
              <a:ext uri="{FF2B5EF4-FFF2-40B4-BE49-F238E27FC236}">
                <a16:creationId xmlns:a16="http://schemas.microsoft.com/office/drawing/2014/main" id="{788E7D0F-DEDE-4B1A-BC86-9FD25FEB29B3}"/>
              </a:ext>
            </a:extLst>
          </p:cNvPr>
          <p:cNvSpPr/>
          <p:nvPr/>
        </p:nvSpPr>
        <p:spPr>
          <a:xfrm rot="8739364" flipH="1">
            <a:off x="6829143" y="1347435"/>
            <a:ext cx="146431" cy="1266851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Arrow: Down 15">
            <a:extLst>
              <a:ext uri="{FF2B5EF4-FFF2-40B4-BE49-F238E27FC236}">
                <a16:creationId xmlns:a16="http://schemas.microsoft.com/office/drawing/2014/main" id="{843C1D5C-F7B7-42A3-9EE6-73F9932E2F1A}"/>
              </a:ext>
            </a:extLst>
          </p:cNvPr>
          <p:cNvSpPr/>
          <p:nvPr/>
        </p:nvSpPr>
        <p:spPr>
          <a:xfrm rot="13351984">
            <a:off x="4249718" y="2936837"/>
            <a:ext cx="157428" cy="1544538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Arrow: Down 16">
            <a:extLst>
              <a:ext uri="{FF2B5EF4-FFF2-40B4-BE49-F238E27FC236}">
                <a16:creationId xmlns:a16="http://schemas.microsoft.com/office/drawing/2014/main" id="{3DA2A22C-0BCE-42E1-9A6E-0F71E0A58513}"/>
              </a:ext>
            </a:extLst>
          </p:cNvPr>
          <p:cNvSpPr/>
          <p:nvPr/>
        </p:nvSpPr>
        <p:spPr>
          <a:xfrm rot="8248016" flipH="1">
            <a:off x="8132883" y="2957412"/>
            <a:ext cx="173952" cy="1509969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Arrow: Down 17">
            <a:extLst>
              <a:ext uri="{FF2B5EF4-FFF2-40B4-BE49-F238E27FC236}">
                <a16:creationId xmlns:a16="http://schemas.microsoft.com/office/drawing/2014/main" id="{72F0793B-7307-4BBC-AF1B-92BEAE742DA8}"/>
              </a:ext>
            </a:extLst>
          </p:cNvPr>
          <p:cNvSpPr/>
          <p:nvPr/>
        </p:nvSpPr>
        <p:spPr>
          <a:xfrm rot="11202104">
            <a:off x="4934503" y="3229719"/>
            <a:ext cx="165834" cy="936778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Arrow: Down 18">
            <a:extLst>
              <a:ext uri="{FF2B5EF4-FFF2-40B4-BE49-F238E27FC236}">
                <a16:creationId xmlns:a16="http://schemas.microsoft.com/office/drawing/2014/main" id="{8D3D470F-CACE-46F7-907F-C2CFC72220F5}"/>
              </a:ext>
            </a:extLst>
          </p:cNvPr>
          <p:cNvSpPr/>
          <p:nvPr/>
        </p:nvSpPr>
        <p:spPr>
          <a:xfrm rot="10397896" flipH="1">
            <a:off x="7411716" y="3240717"/>
            <a:ext cx="165834" cy="936778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Arrow: Down 19">
            <a:extLst>
              <a:ext uri="{FF2B5EF4-FFF2-40B4-BE49-F238E27FC236}">
                <a16:creationId xmlns:a16="http://schemas.microsoft.com/office/drawing/2014/main" id="{E3701CFC-5CF1-4ACC-9DA0-AD8F1A1DA163}"/>
              </a:ext>
            </a:extLst>
          </p:cNvPr>
          <p:cNvSpPr/>
          <p:nvPr/>
        </p:nvSpPr>
        <p:spPr>
          <a:xfrm rot="12848907">
            <a:off x="6700353" y="2977359"/>
            <a:ext cx="153694" cy="1391743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Arrow: Down 20">
            <a:extLst>
              <a:ext uri="{FF2B5EF4-FFF2-40B4-BE49-F238E27FC236}">
                <a16:creationId xmlns:a16="http://schemas.microsoft.com/office/drawing/2014/main" id="{980F09B6-2041-41DF-8A80-72EFF7E6C8BC}"/>
              </a:ext>
            </a:extLst>
          </p:cNvPr>
          <p:cNvSpPr/>
          <p:nvPr/>
        </p:nvSpPr>
        <p:spPr>
          <a:xfrm rot="8751093" flipH="1">
            <a:off x="5657877" y="3040361"/>
            <a:ext cx="148055" cy="1317946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Arrow: Down 23">
            <a:extLst>
              <a:ext uri="{FF2B5EF4-FFF2-40B4-BE49-F238E27FC236}">
                <a16:creationId xmlns:a16="http://schemas.microsoft.com/office/drawing/2014/main" id="{3E868DD0-B16D-440F-8CAE-C25F7E225551}"/>
              </a:ext>
            </a:extLst>
          </p:cNvPr>
          <p:cNvSpPr/>
          <p:nvPr/>
        </p:nvSpPr>
        <p:spPr>
          <a:xfrm rot="16200000" flipH="1">
            <a:off x="6226575" y="2060594"/>
            <a:ext cx="136859" cy="1587629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Arrow: Down 24">
            <a:extLst>
              <a:ext uri="{FF2B5EF4-FFF2-40B4-BE49-F238E27FC236}">
                <a16:creationId xmlns:a16="http://schemas.microsoft.com/office/drawing/2014/main" id="{33B050A7-9BE2-4EBA-A598-9DD272E1B87E}"/>
              </a:ext>
            </a:extLst>
          </p:cNvPr>
          <p:cNvSpPr/>
          <p:nvPr/>
        </p:nvSpPr>
        <p:spPr>
          <a:xfrm rot="16200000" flipH="1">
            <a:off x="4168394" y="4229464"/>
            <a:ext cx="113268" cy="589978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Arrow: Down 25">
            <a:extLst>
              <a:ext uri="{FF2B5EF4-FFF2-40B4-BE49-F238E27FC236}">
                <a16:creationId xmlns:a16="http://schemas.microsoft.com/office/drawing/2014/main" id="{44ACF9F8-D26C-4277-A0E5-E01880F1F081}"/>
              </a:ext>
            </a:extLst>
          </p:cNvPr>
          <p:cNvSpPr/>
          <p:nvPr/>
        </p:nvSpPr>
        <p:spPr>
          <a:xfrm rot="16200000" flipH="1">
            <a:off x="8257221" y="4229464"/>
            <a:ext cx="113268" cy="589978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Arrow: Down 26">
            <a:extLst>
              <a:ext uri="{FF2B5EF4-FFF2-40B4-BE49-F238E27FC236}">
                <a16:creationId xmlns:a16="http://schemas.microsoft.com/office/drawing/2014/main" id="{866A8C29-38EE-4C61-AA7A-C4EFE057ABFA}"/>
              </a:ext>
            </a:extLst>
          </p:cNvPr>
          <p:cNvSpPr/>
          <p:nvPr/>
        </p:nvSpPr>
        <p:spPr>
          <a:xfrm rot="16200000" flipH="1">
            <a:off x="6897069" y="4229721"/>
            <a:ext cx="113268" cy="589978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Arrow: Down 28">
            <a:extLst>
              <a:ext uri="{FF2B5EF4-FFF2-40B4-BE49-F238E27FC236}">
                <a16:creationId xmlns:a16="http://schemas.microsoft.com/office/drawing/2014/main" id="{72F1D145-0F34-456C-BACC-B39B3371B5FA}"/>
              </a:ext>
            </a:extLst>
          </p:cNvPr>
          <p:cNvSpPr/>
          <p:nvPr/>
        </p:nvSpPr>
        <p:spPr>
          <a:xfrm rot="16200000" flipH="1">
            <a:off x="5533106" y="4231746"/>
            <a:ext cx="113268" cy="589978"/>
          </a:xfrm>
          <a:prstGeom prst="down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EA1F0F45-EC5E-4014-9E30-6C042A6C36A1}"/>
              </a:ext>
            </a:extLst>
          </p:cNvPr>
          <p:cNvSpPr txBox="1"/>
          <p:nvPr/>
        </p:nvSpPr>
        <p:spPr>
          <a:xfrm>
            <a:off x="1372564" y="306163"/>
            <a:ext cx="213552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/>
              <a:t>Activity</a:t>
            </a:r>
          </a:p>
        </p:txBody>
      </p:sp>
      <p:pic>
        <p:nvPicPr>
          <p:cNvPr id="30" name="Graphic 29" descr="Signal">
            <a:extLst>
              <a:ext uri="{FF2B5EF4-FFF2-40B4-BE49-F238E27FC236}">
                <a16:creationId xmlns:a16="http://schemas.microsoft.com/office/drawing/2014/main" id="{0453D9BA-1CEF-4868-BB11-0314D8C4D6F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>
            <a:off x="9646714" y="4306124"/>
            <a:ext cx="2988365" cy="2988365"/>
          </a:xfrm>
          <a:prstGeom prst="rect">
            <a:avLst/>
          </a:prstGeom>
        </p:spPr>
      </p:pic>
      <p:pic>
        <p:nvPicPr>
          <p:cNvPr id="33" name="Graphic 32" descr="Signal">
            <a:extLst>
              <a:ext uri="{FF2B5EF4-FFF2-40B4-BE49-F238E27FC236}">
                <a16:creationId xmlns:a16="http://schemas.microsoft.com/office/drawing/2014/main" id="{27D916D3-A819-4EFC-8B29-689BEB966D3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 flipH="1">
            <a:off x="-438255" y="4306123"/>
            <a:ext cx="2988365" cy="29883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8234667"/>
      </p:ext>
    </p:extLst>
  </p:cSld>
  <p:clrMapOvr>
    <a:masterClrMapping/>
  </p:clrMapOvr>
</p:sld>
</file>

<file path=ppt/theme/theme1.xml><?xml version="1.0" encoding="utf-8"?>
<a:theme xmlns:a="http://schemas.openxmlformats.org/drawingml/2006/main" name="Frame">
  <a:themeElements>
    <a:clrScheme name="Frame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ppt/theme/theme2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TM03457475[[fn=Frame]]</Template>
  <TotalTime>27133</TotalTime>
  <Words>59</Words>
  <Application>Microsoft Office PowerPoint</Application>
  <PresentationFormat>Widescreen</PresentationFormat>
  <Paragraphs>25</Paragraphs>
  <Slides>10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Arial</vt:lpstr>
      <vt:lpstr>Calibri</vt:lpstr>
      <vt:lpstr>Corbel</vt:lpstr>
      <vt:lpstr>Open Sans</vt:lpstr>
      <vt:lpstr>Wingdings 2</vt:lpstr>
      <vt:lpstr>Frame</vt:lpstr>
      <vt:lpstr>Simple Light</vt:lpstr>
      <vt:lpstr>PowerPoint Presentation</vt:lpstr>
      <vt:lpstr>ACTING LIKE AN ALGORITHM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Lexi Drgac</dc:creator>
  <cp:lastModifiedBy>Zain Iqbal</cp:lastModifiedBy>
  <cp:revision>106</cp:revision>
  <dcterms:created xsi:type="dcterms:W3CDTF">2018-05-29T15:11:04Z</dcterms:created>
  <dcterms:modified xsi:type="dcterms:W3CDTF">2020-02-27T22:31:46Z</dcterms:modified>
</cp:coreProperties>
</file>