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5" r:id="rId1"/>
    <p:sldMasterId id="2147483987" r:id="rId2"/>
  </p:sldMasterIdLst>
  <p:notesMasterIdLst>
    <p:notesMasterId r:id="rId15"/>
  </p:notesMasterIdLst>
  <p:sldIdLst>
    <p:sldId id="289" r:id="rId3"/>
    <p:sldId id="272" r:id="rId4"/>
    <p:sldId id="274" r:id="rId5"/>
    <p:sldId id="275" r:id="rId6"/>
    <p:sldId id="276" r:id="rId7"/>
    <p:sldId id="277" r:id="rId8"/>
    <p:sldId id="278" r:id="rId9"/>
    <p:sldId id="284" r:id="rId10"/>
    <p:sldId id="285" r:id="rId11"/>
    <p:sldId id="266" r:id="rId12"/>
    <p:sldId id="286" r:id="rId13"/>
    <p:sldId id="287" r:id="rId14"/>
  </p:sldIdLst>
  <p:sldSz cx="12192000" cy="6858000"/>
  <p:notesSz cx="6858000" cy="10763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19F5"/>
    <a:srgbClr val="FF9801"/>
    <a:srgbClr val="915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06" autoAdjust="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AC5A-CC65-4B1D-8DA2-5C14AA68D8CD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442D-59E4-4337-AE54-49E20CB8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85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442D-59E4-4337-AE54-49E20CB846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442D-59E4-4337-AE54-49E20CB84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4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442D-59E4-4337-AE54-49E20CB846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8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442D-59E4-4337-AE54-49E20CB846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442D-59E4-4337-AE54-49E20CB846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2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8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4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239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795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390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491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053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454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393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208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8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4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7349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254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2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1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6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5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5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4976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61833" y="1"/>
            <a:ext cx="12253836" cy="72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599" y="1438380"/>
            <a:ext cx="10198803" cy="15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048" y="6218234"/>
            <a:ext cx="11763904" cy="53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951" y="3560267"/>
            <a:ext cx="10900100" cy="10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50167" y="3837000"/>
            <a:ext cx="9890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Algortihms and Everyday Life (</a:t>
            </a:r>
            <a:r>
              <a:rPr lang="en" sz="2133" b="1" kern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Higher </a:t>
            </a:r>
            <a:r>
              <a:rPr lang="en" sz="2133" b="1" kern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Levels)</a:t>
            </a:r>
            <a:endParaRPr sz="2133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354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8246A78-4A5C-4E51-9777-1DFBD8963779}"/>
              </a:ext>
            </a:extLst>
          </p:cNvPr>
          <p:cNvSpPr/>
          <p:nvPr/>
        </p:nvSpPr>
        <p:spPr>
          <a:xfrm>
            <a:off x="228600" y="3538330"/>
            <a:ext cx="11708296" cy="296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E8E61B-5421-4661-8D17-84AA668E2349}"/>
              </a:ext>
            </a:extLst>
          </p:cNvPr>
          <p:cNvSpPr/>
          <p:nvPr/>
        </p:nvSpPr>
        <p:spPr>
          <a:xfrm>
            <a:off x="228600" y="149087"/>
            <a:ext cx="11708296" cy="296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8F26A-6E3A-49D7-AB50-765F1B307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34" y="317943"/>
            <a:ext cx="1651789" cy="1651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D2C2B-F82B-4B20-964A-77E26C6CC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108" y="289281"/>
            <a:ext cx="3137279" cy="17398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FDE6D7-8D78-4E4A-BE9A-0885AEFA3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24" y="4159428"/>
            <a:ext cx="4335224" cy="982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E8F45A-C930-4C1F-94CC-3CBDB31DF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5858" y="35178"/>
            <a:ext cx="1666634" cy="1913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E6924-D901-4892-B677-8EB070196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340" y="3897430"/>
            <a:ext cx="2318553" cy="9142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F432F5-945B-4A00-84D6-9D5B16BC74DE}"/>
              </a:ext>
            </a:extLst>
          </p:cNvPr>
          <p:cNvSpPr/>
          <p:nvPr/>
        </p:nvSpPr>
        <p:spPr>
          <a:xfrm>
            <a:off x="5324470" y="3369630"/>
            <a:ext cx="1811867" cy="330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96D298-E99F-4543-988A-0BF0A4EF7B54}"/>
              </a:ext>
            </a:extLst>
          </p:cNvPr>
          <p:cNvSpPr/>
          <p:nvPr/>
        </p:nvSpPr>
        <p:spPr>
          <a:xfrm>
            <a:off x="3310895" y="0"/>
            <a:ext cx="801095" cy="333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0B838D-929B-41D8-A31A-33A1686F2546}"/>
              </a:ext>
            </a:extLst>
          </p:cNvPr>
          <p:cNvSpPr/>
          <p:nvPr/>
        </p:nvSpPr>
        <p:spPr>
          <a:xfrm>
            <a:off x="8120360" y="22865"/>
            <a:ext cx="801095" cy="333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60A3A-E967-4267-A91D-3504BED3C9A9}"/>
              </a:ext>
            </a:extLst>
          </p:cNvPr>
          <p:cNvSpPr txBox="1"/>
          <p:nvPr/>
        </p:nvSpPr>
        <p:spPr>
          <a:xfrm>
            <a:off x="669073" y="2375210"/>
            <a:ext cx="243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PageRank: 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ED5DB-7A49-48B0-ABBA-A66D67301952}"/>
              </a:ext>
            </a:extLst>
          </p:cNvPr>
          <p:cNvSpPr txBox="1"/>
          <p:nvPr/>
        </p:nvSpPr>
        <p:spPr>
          <a:xfrm>
            <a:off x="4956448" y="2375210"/>
            <a:ext cx="243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PageRank: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A237F-64AB-445C-A856-B42AA4A0CD90}"/>
              </a:ext>
            </a:extLst>
          </p:cNvPr>
          <p:cNvSpPr txBox="1"/>
          <p:nvPr/>
        </p:nvSpPr>
        <p:spPr>
          <a:xfrm>
            <a:off x="9323522" y="2373116"/>
            <a:ext cx="243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PageRank: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1811D5-A85F-437F-A3EF-D3BF21A4E786}"/>
              </a:ext>
            </a:extLst>
          </p:cNvPr>
          <p:cNvSpPr txBox="1"/>
          <p:nvPr/>
        </p:nvSpPr>
        <p:spPr>
          <a:xfrm>
            <a:off x="1528497" y="5384557"/>
            <a:ext cx="243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PageRank: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AE3213-13E5-4997-A478-F556F3860A20}"/>
              </a:ext>
            </a:extLst>
          </p:cNvPr>
          <p:cNvSpPr txBox="1"/>
          <p:nvPr/>
        </p:nvSpPr>
        <p:spPr>
          <a:xfrm>
            <a:off x="8520907" y="5384557"/>
            <a:ext cx="243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PageRank: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32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6C879829-0845-4A17-B659-7E104B302821}"/>
              </a:ext>
            </a:extLst>
          </p:cNvPr>
          <p:cNvSpPr/>
          <p:nvPr/>
        </p:nvSpPr>
        <p:spPr>
          <a:xfrm rot="523749" flipV="1">
            <a:off x="646468" y="1089720"/>
            <a:ext cx="4360462" cy="82195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6B4D6792-B6F6-4D94-8A88-D9F85C30D96F}"/>
              </a:ext>
            </a:extLst>
          </p:cNvPr>
          <p:cNvSpPr/>
          <p:nvPr/>
        </p:nvSpPr>
        <p:spPr>
          <a:xfrm rot="20939063">
            <a:off x="730666" y="4226471"/>
            <a:ext cx="4196414" cy="867131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E82648-72EE-4CDB-B94E-16675D18535D}"/>
              </a:ext>
            </a:extLst>
          </p:cNvPr>
          <p:cNvSpPr/>
          <p:nvPr/>
        </p:nvSpPr>
        <p:spPr>
          <a:xfrm>
            <a:off x="6815580" y="1796451"/>
            <a:ext cx="2483747" cy="243520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776783F-C61E-4E75-B642-DFDC4BEC79A5}"/>
              </a:ext>
            </a:extLst>
          </p:cNvPr>
          <p:cNvSpPr/>
          <p:nvPr/>
        </p:nvSpPr>
        <p:spPr>
          <a:xfrm rot="16200000" flipH="1">
            <a:off x="5682184" y="2319790"/>
            <a:ext cx="788526" cy="1478267"/>
          </a:xfrm>
          <a:prstGeom prst="downArrow">
            <a:avLst>
              <a:gd name="adj1" fmla="val 50000"/>
              <a:gd name="adj2" fmla="val 825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964DD1-AF3A-4B15-BFB5-E369E2258DB4}"/>
              </a:ext>
            </a:extLst>
          </p:cNvPr>
          <p:cNvSpPr/>
          <p:nvPr/>
        </p:nvSpPr>
        <p:spPr>
          <a:xfrm>
            <a:off x="9823610" y="1089191"/>
            <a:ext cx="1696826" cy="167325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F6C-1CF8-4BFA-8415-716145F2700A}"/>
              </a:ext>
            </a:extLst>
          </p:cNvPr>
          <p:cNvSpPr/>
          <p:nvPr/>
        </p:nvSpPr>
        <p:spPr>
          <a:xfrm>
            <a:off x="10045187" y="3086103"/>
            <a:ext cx="1253671" cy="130577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3BC030-D794-4D19-A113-D881FEA08139}"/>
              </a:ext>
            </a:extLst>
          </p:cNvPr>
          <p:cNvSpPr/>
          <p:nvPr/>
        </p:nvSpPr>
        <p:spPr>
          <a:xfrm>
            <a:off x="10283673" y="4715534"/>
            <a:ext cx="776697" cy="7619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8841FA8-5A97-424D-9DB2-3E1F6DEA5616}"/>
              </a:ext>
            </a:extLst>
          </p:cNvPr>
          <p:cNvSpPr/>
          <p:nvPr/>
        </p:nvSpPr>
        <p:spPr>
          <a:xfrm flipH="1">
            <a:off x="11484029" y="1089191"/>
            <a:ext cx="651124" cy="438829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455A50BA-1C58-4465-8F39-E90257F76938}"/>
              </a:ext>
            </a:extLst>
          </p:cNvPr>
          <p:cNvSpPr/>
          <p:nvPr/>
        </p:nvSpPr>
        <p:spPr>
          <a:xfrm rot="205866" flipV="1">
            <a:off x="661027" y="410539"/>
            <a:ext cx="7058021" cy="1373123"/>
          </a:xfrm>
          <a:prstGeom prst="curvedUpArrow">
            <a:avLst>
              <a:gd name="adj1" fmla="val 16211"/>
              <a:gd name="adj2" fmla="val 35897"/>
              <a:gd name="adj3" fmla="val 187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14D3E6-BF2D-40A0-9BAB-842782CE94B8}"/>
              </a:ext>
            </a:extLst>
          </p:cNvPr>
          <p:cNvSpPr/>
          <p:nvPr/>
        </p:nvSpPr>
        <p:spPr>
          <a:xfrm rot="5400000">
            <a:off x="5717232" y="383232"/>
            <a:ext cx="757537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3D34A0-259D-4FDE-A2D8-A834A0FD7158}"/>
              </a:ext>
            </a:extLst>
          </p:cNvPr>
          <p:cNvSpPr/>
          <p:nvPr/>
        </p:nvSpPr>
        <p:spPr>
          <a:xfrm>
            <a:off x="138178" y="3523837"/>
            <a:ext cx="1000814" cy="1117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2E500F-1529-4C0B-9695-5187391B8E92}"/>
              </a:ext>
            </a:extLst>
          </p:cNvPr>
          <p:cNvSpPr/>
          <p:nvPr/>
        </p:nvSpPr>
        <p:spPr>
          <a:xfrm>
            <a:off x="148117" y="1517684"/>
            <a:ext cx="1000814" cy="1117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41B021-D55E-4172-AD19-68DE43D47FD7}"/>
              </a:ext>
            </a:extLst>
          </p:cNvPr>
          <p:cNvSpPr/>
          <p:nvPr/>
        </p:nvSpPr>
        <p:spPr>
          <a:xfrm>
            <a:off x="3845444" y="2205707"/>
            <a:ext cx="1696826" cy="16732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0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18DB647-49A1-4F80-8905-8F44CB929254}"/>
              </a:ext>
            </a:extLst>
          </p:cNvPr>
          <p:cNvSpPr/>
          <p:nvPr/>
        </p:nvSpPr>
        <p:spPr>
          <a:xfrm>
            <a:off x="3709790" y="663880"/>
            <a:ext cx="1653436" cy="1628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9EFA79-CD5D-43F4-9E38-5A574014682A}"/>
              </a:ext>
            </a:extLst>
          </p:cNvPr>
          <p:cNvSpPr/>
          <p:nvPr/>
        </p:nvSpPr>
        <p:spPr>
          <a:xfrm>
            <a:off x="6401841" y="939453"/>
            <a:ext cx="1288094" cy="13528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640771-C13F-4895-855F-F8F80D879303}"/>
              </a:ext>
            </a:extLst>
          </p:cNvPr>
          <p:cNvSpPr/>
          <p:nvPr/>
        </p:nvSpPr>
        <p:spPr>
          <a:xfrm>
            <a:off x="5600698" y="3338186"/>
            <a:ext cx="1137782" cy="11398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990E35-214F-41E6-86AF-2FBA50A6D71D}"/>
              </a:ext>
            </a:extLst>
          </p:cNvPr>
          <p:cNvSpPr/>
          <p:nvPr/>
        </p:nvSpPr>
        <p:spPr>
          <a:xfrm>
            <a:off x="7359039" y="3072008"/>
            <a:ext cx="745300" cy="7954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0E8E25-1749-47A5-AC3E-8DAEA2B8E3D3}"/>
              </a:ext>
            </a:extLst>
          </p:cNvPr>
          <p:cNvSpPr/>
          <p:nvPr/>
        </p:nvSpPr>
        <p:spPr>
          <a:xfrm>
            <a:off x="1415441" y="2674306"/>
            <a:ext cx="745300" cy="7954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E6FCB2-BFE1-4500-AC6A-7E06127ACA13}"/>
              </a:ext>
            </a:extLst>
          </p:cNvPr>
          <p:cNvSpPr/>
          <p:nvPr/>
        </p:nvSpPr>
        <p:spPr>
          <a:xfrm>
            <a:off x="1485379" y="1315233"/>
            <a:ext cx="605425" cy="601250"/>
          </a:xfrm>
          <a:prstGeom prst="ellipse">
            <a:avLst/>
          </a:prstGeom>
          <a:solidFill>
            <a:srgbClr val="3319F5"/>
          </a:solidFill>
          <a:ln>
            <a:solidFill>
              <a:srgbClr val="331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FF0E02-D0F0-4E8A-997F-9E6A1875B75A}"/>
              </a:ext>
            </a:extLst>
          </p:cNvPr>
          <p:cNvSpPr/>
          <p:nvPr/>
        </p:nvSpPr>
        <p:spPr>
          <a:xfrm>
            <a:off x="6372841" y="5263305"/>
            <a:ext cx="389351" cy="3736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F3237E-CBCD-4BDC-8BF9-8B1FDC9AE361}"/>
              </a:ext>
            </a:extLst>
          </p:cNvPr>
          <p:cNvSpPr/>
          <p:nvPr/>
        </p:nvSpPr>
        <p:spPr>
          <a:xfrm>
            <a:off x="7540614" y="4497571"/>
            <a:ext cx="389351" cy="3736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2DA81EB-5174-4B52-8D58-8FBB6294BB1A}"/>
              </a:ext>
            </a:extLst>
          </p:cNvPr>
          <p:cNvSpPr/>
          <p:nvPr/>
        </p:nvSpPr>
        <p:spPr>
          <a:xfrm rot="14455320" flipH="1">
            <a:off x="2892508" y="1430158"/>
            <a:ext cx="202129" cy="1953530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33672B3-3033-4A94-BE85-CD097368FB33}"/>
              </a:ext>
            </a:extLst>
          </p:cNvPr>
          <p:cNvSpPr/>
          <p:nvPr/>
        </p:nvSpPr>
        <p:spPr>
          <a:xfrm rot="10800000" flipH="1">
            <a:off x="1703655" y="1943352"/>
            <a:ext cx="150198" cy="730954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078C98A-5B16-434F-AD3A-9663938BD92E}"/>
              </a:ext>
            </a:extLst>
          </p:cNvPr>
          <p:cNvSpPr/>
          <p:nvPr/>
        </p:nvSpPr>
        <p:spPr>
          <a:xfrm rot="16200000" flipH="1">
            <a:off x="5819475" y="933286"/>
            <a:ext cx="151171" cy="1038614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3B47D28-AF06-401B-9FF4-502B59A69F10}"/>
              </a:ext>
            </a:extLst>
          </p:cNvPr>
          <p:cNvSpPr/>
          <p:nvPr/>
        </p:nvSpPr>
        <p:spPr>
          <a:xfrm rot="5400000">
            <a:off x="5809536" y="1096551"/>
            <a:ext cx="151171" cy="1038614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CBB369-475B-472F-ACD8-B3FD499B417A}"/>
              </a:ext>
            </a:extLst>
          </p:cNvPr>
          <p:cNvSpPr/>
          <p:nvPr/>
        </p:nvSpPr>
        <p:spPr>
          <a:xfrm rot="7221447" flipH="1">
            <a:off x="6220785" y="1319367"/>
            <a:ext cx="205067" cy="2542868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99D883C-1038-4B3B-A7CE-08FB708432B6}"/>
              </a:ext>
            </a:extLst>
          </p:cNvPr>
          <p:cNvSpPr/>
          <p:nvPr/>
        </p:nvSpPr>
        <p:spPr>
          <a:xfrm rot="8897259" flipH="1">
            <a:off x="5392425" y="2026015"/>
            <a:ext cx="200499" cy="1508112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B65BF3C-09DF-4D77-9996-BA4FF11CF6F9}"/>
              </a:ext>
            </a:extLst>
          </p:cNvPr>
          <p:cNvSpPr/>
          <p:nvPr/>
        </p:nvSpPr>
        <p:spPr>
          <a:xfrm rot="6007552" flipH="1">
            <a:off x="3795032" y="1681537"/>
            <a:ext cx="208534" cy="3494890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DB9B1BF-2FBE-481B-88F1-B564EC7B34B1}"/>
              </a:ext>
            </a:extLst>
          </p:cNvPr>
          <p:cNvSpPr/>
          <p:nvPr/>
        </p:nvSpPr>
        <p:spPr>
          <a:xfrm rot="11646350" flipH="1">
            <a:off x="3971322" y="2235497"/>
            <a:ext cx="184905" cy="1485642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73ADEC49-AEE1-4963-9C59-F7E7D1AD7324}"/>
              </a:ext>
            </a:extLst>
          </p:cNvPr>
          <p:cNvSpPr/>
          <p:nvPr/>
        </p:nvSpPr>
        <p:spPr>
          <a:xfrm rot="11256368" flipH="1">
            <a:off x="4294150" y="2303160"/>
            <a:ext cx="182530" cy="2348641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33E90C7-1685-493E-8556-6D1B195AB900}"/>
              </a:ext>
            </a:extLst>
          </p:cNvPr>
          <p:cNvSpPr/>
          <p:nvPr/>
        </p:nvSpPr>
        <p:spPr>
          <a:xfrm rot="10416623" flipH="1">
            <a:off x="4854760" y="2276230"/>
            <a:ext cx="203128" cy="2942514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45118AD-6620-4DAF-B87D-892CC7468D34}"/>
              </a:ext>
            </a:extLst>
          </p:cNvPr>
          <p:cNvSpPr/>
          <p:nvPr/>
        </p:nvSpPr>
        <p:spPr>
          <a:xfrm rot="10025896" flipH="1">
            <a:off x="6351269" y="4466460"/>
            <a:ext cx="161600" cy="822074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A2AD302-5950-48C3-A63F-CB15ABC94E71}"/>
              </a:ext>
            </a:extLst>
          </p:cNvPr>
          <p:cNvSpPr/>
          <p:nvPr/>
        </p:nvSpPr>
        <p:spPr>
          <a:xfrm rot="6943665" flipH="1">
            <a:off x="7049407" y="3926377"/>
            <a:ext cx="162484" cy="955100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AA74A02B-87BD-4C83-97FC-8A92CEB71CB5}"/>
              </a:ext>
            </a:extLst>
          </p:cNvPr>
          <p:cNvSpPr/>
          <p:nvPr/>
        </p:nvSpPr>
        <p:spPr>
          <a:xfrm rot="15025113" flipH="1">
            <a:off x="6981731" y="3209472"/>
            <a:ext cx="139279" cy="692641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FBD52DF-7C16-4C07-86DF-C407B465FBE0}"/>
              </a:ext>
            </a:extLst>
          </p:cNvPr>
          <p:cNvSpPr/>
          <p:nvPr/>
        </p:nvSpPr>
        <p:spPr>
          <a:xfrm rot="4225113">
            <a:off x="6971792" y="3372737"/>
            <a:ext cx="139279" cy="692641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20EA102-97A0-46DF-95CC-05E1C0FC7DB4}"/>
              </a:ext>
            </a:extLst>
          </p:cNvPr>
          <p:cNvSpPr/>
          <p:nvPr/>
        </p:nvSpPr>
        <p:spPr>
          <a:xfrm>
            <a:off x="9700660" y="879154"/>
            <a:ext cx="1103878" cy="9957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1E0454-09B2-4C9F-B541-E57FDC0869D5}"/>
              </a:ext>
            </a:extLst>
          </p:cNvPr>
          <p:cNvSpPr/>
          <p:nvPr/>
        </p:nvSpPr>
        <p:spPr>
          <a:xfrm>
            <a:off x="9842062" y="2017964"/>
            <a:ext cx="887062" cy="8616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4DFA06-1605-45DB-ADAB-E4D546904980}"/>
              </a:ext>
            </a:extLst>
          </p:cNvPr>
          <p:cNvSpPr/>
          <p:nvPr/>
        </p:nvSpPr>
        <p:spPr>
          <a:xfrm>
            <a:off x="9917477" y="3037808"/>
            <a:ext cx="735291" cy="659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B7822EA-16CA-42D6-9A48-42780B87B0E4}"/>
              </a:ext>
            </a:extLst>
          </p:cNvPr>
          <p:cNvSpPr/>
          <p:nvPr/>
        </p:nvSpPr>
        <p:spPr>
          <a:xfrm>
            <a:off x="10001373" y="3855845"/>
            <a:ext cx="604257" cy="5302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0DC15C-8D73-43A9-81BC-23FBC0DDB7C0}"/>
              </a:ext>
            </a:extLst>
          </p:cNvPr>
          <p:cNvSpPr/>
          <p:nvPr/>
        </p:nvSpPr>
        <p:spPr>
          <a:xfrm>
            <a:off x="10078673" y="4544265"/>
            <a:ext cx="452487" cy="472127"/>
          </a:xfrm>
          <a:prstGeom prst="ellipse">
            <a:avLst/>
          </a:prstGeom>
          <a:solidFill>
            <a:srgbClr val="3319F5"/>
          </a:solidFill>
          <a:ln>
            <a:solidFill>
              <a:srgbClr val="331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E0C45E7-7C62-46CB-BDFB-B58CE266D4F8}"/>
              </a:ext>
            </a:extLst>
          </p:cNvPr>
          <p:cNvSpPr/>
          <p:nvPr/>
        </p:nvSpPr>
        <p:spPr>
          <a:xfrm>
            <a:off x="10172941" y="5174553"/>
            <a:ext cx="274318" cy="30087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F98DC0E-241D-4F21-BE00-A6B059071124}"/>
              </a:ext>
            </a:extLst>
          </p:cNvPr>
          <p:cNvSpPr/>
          <p:nvPr/>
        </p:nvSpPr>
        <p:spPr>
          <a:xfrm flipH="1">
            <a:off x="10840440" y="899121"/>
            <a:ext cx="651124" cy="457630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946A9775-D0D2-46A0-9E83-E0207EABF087}"/>
              </a:ext>
            </a:extLst>
          </p:cNvPr>
          <p:cNvSpPr/>
          <p:nvPr/>
        </p:nvSpPr>
        <p:spPr>
          <a:xfrm>
            <a:off x="0" y="3900738"/>
            <a:ext cx="3407079" cy="295726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A094BC94-B89B-4011-87E9-85FCCE41888B}"/>
              </a:ext>
            </a:extLst>
          </p:cNvPr>
          <p:cNvSpPr/>
          <p:nvPr/>
        </p:nvSpPr>
        <p:spPr>
          <a:xfrm rot="12746359" flipH="1">
            <a:off x="5406610" y="4289460"/>
            <a:ext cx="159377" cy="1239963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974FCE-59EA-44CE-87E4-69146CB44067}"/>
              </a:ext>
            </a:extLst>
          </p:cNvPr>
          <p:cNvSpPr/>
          <p:nvPr/>
        </p:nvSpPr>
        <p:spPr>
          <a:xfrm>
            <a:off x="4957173" y="5198302"/>
            <a:ext cx="389351" cy="3736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D51CF999-EF54-4C10-B649-24DC67DC34DB}"/>
              </a:ext>
            </a:extLst>
          </p:cNvPr>
          <p:cNvSpPr/>
          <p:nvPr/>
        </p:nvSpPr>
        <p:spPr>
          <a:xfrm rot="14843348" flipH="1">
            <a:off x="4859736" y="3709060"/>
            <a:ext cx="158751" cy="1604946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721F25-F868-4359-A3A3-327D7738DBA6}"/>
              </a:ext>
            </a:extLst>
          </p:cNvPr>
          <p:cNvSpPr/>
          <p:nvPr/>
        </p:nvSpPr>
        <p:spPr>
          <a:xfrm>
            <a:off x="3990061" y="4616887"/>
            <a:ext cx="389351" cy="3736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55D1EDC9-9051-4923-8759-171B2C35C42C}"/>
              </a:ext>
            </a:extLst>
          </p:cNvPr>
          <p:cNvSpPr/>
          <p:nvPr/>
        </p:nvSpPr>
        <p:spPr>
          <a:xfrm rot="16200000" flipH="1">
            <a:off x="4580248" y="3022171"/>
            <a:ext cx="219056" cy="1779033"/>
          </a:xfrm>
          <a:prstGeom prst="downArrow">
            <a:avLst>
              <a:gd name="adj1" fmla="val 50000"/>
              <a:gd name="adj2" fmla="val 1162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EFCC09-9956-4404-8845-4D8A1ABC246C}"/>
              </a:ext>
            </a:extLst>
          </p:cNvPr>
          <p:cNvSpPr/>
          <p:nvPr/>
        </p:nvSpPr>
        <p:spPr>
          <a:xfrm>
            <a:off x="3625762" y="3696221"/>
            <a:ext cx="389351" cy="3736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0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1C8D-93A6-465B-A232-BB0F19A6C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/>
          <a:lstStyle/>
          <a:p>
            <a:r>
              <a:rPr lang="en-US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427351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9D89E0-A2EB-4109-801D-6906168BFD76}"/>
              </a:ext>
            </a:extLst>
          </p:cNvPr>
          <p:cNvSpPr/>
          <p:nvPr/>
        </p:nvSpPr>
        <p:spPr>
          <a:xfrm>
            <a:off x="8760643" y="730683"/>
            <a:ext cx="3431357" cy="533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6C753-65B6-4F43-ACF0-FAEC75473D2D}"/>
              </a:ext>
            </a:extLst>
          </p:cNvPr>
          <p:cNvSpPr/>
          <p:nvPr/>
        </p:nvSpPr>
        <p:spPr>
          <a:xfrm>
            <a:off x="4407032" y="730683"/>
            <a:ext cx="3431357" cy="533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041A6B-615B-472F-B0A4-31087C8E5071}"/>
              </a:ext>
            </a:extLst>
          </p:cNvPr>
          <p:cNvSpPr/>
          <p:nvPr/>
        </p:nvSpPr>
        <p:spPr>
          <a:xfrm>
            <a:off x="2203372" y="1088405"/>
            <a:ext cx="3416968" cy="46201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965B3-9B48-44CA-93A2-11D06AA9142C}"/>
              </a:ext>
            </a:extLst>
          </p:cNvPr>
          <p:cNvSpPr/>
          <p:nvPr/>
        </p:nvSpPr>
        <p:spPr>
          <a:xfrm>
            <a:off x="6625081" y="1088405"/>
            <a:ext cx="3416968" cy="46201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28EB7-E92E-4F92-BE67-A54C32AB7926}"/>
              </a:ext>
            </a:extLst>
          </p:cNvPr>
          <p:cNvSpPr txBox="1"/>
          <p:nvPr/>
        </p:nvSpPr>
        <p:spPr>
          <a:xfrm>
            <a:off x="2451745" y="1271841"/>
            <a:ext cx="2419815" cy="79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1</a:t>
            </a:r>
            <a:r>
              <a:rPr lang="en-US" sz="4000" b="1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3283E-18E0-4521-876E-D47D2017443B}"/>
              </a:ext>
            </a:extLst>
          </p:cNvPr>
          <p:cNvSpPr txBox="1"/>
          <p:nvPr/>
        </p:nvSpPr>
        <p:spPr>
          <a:xfrm>
            <a:off x="3265222" y="3033131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2</a:t>
            </a:r>
            <a:r>
              <a:rPr lang="en-US" sz="4000" b="1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F098D-E9D9-4FBF-819D-4452FDC06BEF}"/>
              </a:ext>
            </a:extLst>
          </p:cNvPr>
          <p:cNvSpPr txBox="1"/>
          <p:nvPr/>
        </p:nvSpPr>
        <p:spPr>
          <a:xfrm>
            <a:off x="2427221" y="4699787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3</a:t>
            </a:r>
            <a:r>
              <a:rPr lang="en-US" sz="4000" b="1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01EDF-D718-452B-80E1-D89E8C2A7459}"/>
              </a:ext>
            </a:extLst>
          </p:cNvPr>
          <p:cNvSpPr txBox="1"/>
          <p:nvPr/>
        </p:nvSpPr>
        <p:spPr>
          <a:xfrm>
            <a:off x="7770291" y="2063578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4</a:t>
            </a:r>
            <a:r>
              <a:rPr lang="en-US" sz="4000" b="1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08CD3-74C7-4814-96F4-80A434D52A9C}"/>
              </a:ext>
            </a:extLst>
          </p:cNvPr>
          <p:cNvSpPr txBox="1"/>
          <p:nvPr/>
        </p:nvSpPr>
        <p:spPr>
          <a:xfrm>
            <a:off x="6702510" y="3908050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5</a:t>
            </a:r>
            <a:r>
              <a:rPr lang="en-US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870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AB3FD3-19DC-44E6-8B5F-34F7AD51B9D1}"/>
              </a:ext>
            </a:extLst>
          </p:cNvPr>
          <p:cNvSpPr/>
          <p:nvPr/>
        </p:nvSpPr>
        <p:spPr>
          <a:xfrm>
            <a:off x="109330" y="109330"/>
            <a:ext cx="11986592" cy="66402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4ED740-9A26-4397-9D79-5CB19B433923}"/>
              </a:ext>
            </a:extLst>
          </p:cNvPr>
          <p:cNvSpPr/>
          <p:nvPr/>
        </p:nvSpPr>
        <p:spPr>
          <a:xfrm>
            <a:off x="834887" y="0"/>
            <a:ext cx="494968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6229A-F97B-41AB-A382-5FEF081B2EA9}"/>
              </a:ext>
            </a:extLst>
          </p:cNvPr>
          <p:cNvSpPr/>
          <p:nvPr/>
        </p:nvSpPr>
        <p:spPr>
          <a:xfrm>
            <a:off x="6339881" y="0"/>
            <a:ext cx="494968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-Turn 19">
            <a:extLst>
              <a:ext uri="{FF2B5EF4-FFF2-40B4-BE49-F238E27FC236}">
                <a16:creationId xmlns:a16="http://schemas.microsoft.com/office/drawing/2014/main" id="{34CE1104-C998-4C1E-AFE9-93C62A95E125}"/>
              </a:ext>
            </a:extLst>
          </p:cNvPr>
          <p:cNvSpPr/>
          <p:nvPr/>
        </p:nvSpPr>
        <p:spPr>
          <a:xfrm rot="5400000" flipV="1">
            <a:off x="-409522" y="2517901"/>
            <a:ext cx="3170583" cy="1792380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AE7B27C7-B9F0-4466-BD3B-B63FB5509FB7}"/>
              </a:ext>
            </a:extLst>
          </p:cNvPr>
          <p:cNvSpPr/>
          <p:nvPr/>
        </p:nvSpPr>
        <p:spPr>
          <a:xfrm>
            <a:off x="5784574" y="1366495"/>
            <a:ext cx="1290580" cy="3414227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0CCBC8-C2B5-4214-9334-A2E05A4E9F6D}"/>
              </a:ext>
            </a:extLst>
          </p:cNvPr>
          <p:cNvSpPr/>
          <p:nvPr/>
        </p:nvSpPr>
        <p:spPr>
          <a:xfrm>
            <a:off x="5098996" y="4472609"/>
            <a:ext cx="1013569" cy="3776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-Turn 22">
            <a:extLst>
              <a:ext uri="{FF2B5EF4-FFF2-40B4-BE49-F238E27FC236}">
                <a16:creationId xmlns:a16="http://schemas.microsoft.com/office/drawing/2014/main" id="{BF4A55CE-2B7C-462B-B646-2BBE5884B94B}"/>
              </a:ext>
            </a:extLst>
          </p:cNvPr>
          <p:cNvSpPr/>
          <p:nvPr/>
        </p:nvSpPr>
        <p:spPr>
          <a:xfrm rot="16200000" flipH="1" flipV="1">
            <a:off x="9413088" y="2517901"/>
            <a:ext cx="3170583" cy="1792380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87677CE-82A6-411C-AD7E-8BA97BF14B14}"/>
              </a:ext>
            </a:extLst>
          </p:cNvPr>
          <p:cNvSpPr/>
          <p:nvPr/>
        </p:nvSpPr>
        <p:spPr>
          <a:xfrm>
            <a:off x="8587409" y="6008549"/>
            <a:ext cx="745434" cy="9289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 up of bread&#10;&#10;Description generated with very high confidence">
            <a:extLst>
              <a:ext uri="{FF2B5EF4-FFF2-40B4-BE49-F238E27FC236}">
                <a16:creationId xmlns:a16="http://schemas.microsoft.com/office/drawing/2014/main" id="{FAF726D0-C9D2-4539-A61E-4D045E8D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54" y="692258"/>
            <a:ext cx="3479141" cy="23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 up of a piece of bread on a plate&#10;&#10;Description generated with very high confidence">
            <a:extLst>
              <a:ext uri="{FF2B5EF4-FFF2-40B4-BE49-F238E27FC236}">
                <a16:creationId xmlns:a16="http://schemas.microsoft.com/office/drawing/2014/main" id="{EB18A985-C266-470D-89F6-EC4AC613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54" y="3365926"/>
            <a:ext cx="3485132" cy="23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iece of bread on a plate&#10;&#10;Description generated with high confidence">
            <a:extLst>
              <a:ext uri="{FF2B5EF4-FFF2-40B4-BE49-F238E27FC236}">
                <a16:creationId xmlns:a16="http://schemas.microsoft.com/office/drawing/2014/main" id="{113AD7D6-1F29-4297-BF49-7DFB2402D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5" t="16140" r="-1658" b="19474"/>
          <a:stretch/>
        </p:blipFill>
        <p:spPr bwMode="auto">
          <a:xfrm rot="5400000">
            <a:off x="7831743" y="351056"/>
            <a:ext cx="2006090" cy="34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close up of a pan on a table&#10;&#10;Description generated with high confidence">
            <a:extLst>
              <a:ext uri="{FF2B5EF4-FFF2-40B4-BE49-F238E27FC236}">
                <a16:creationId xmlns:a16="http://schemas.microsoft.com/office/drawing/2014/main" id="{60F843E4-8ADB-4218-B72A-D48C59E5D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4"/>
          <a:stretch/>
        </p:blipFill>
        <p:spPr bwMode="auto">
          <a:xfrm>
            <a:off x="7626082" y="3355819"/>
            <a:ext cx="2946783" cy="26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9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62E931-2133-41DF-A1A2-F5669ED3C7AA}"/>
              </a:ext>
            </a:extLst>
          </p:cNvPr>
          <p:cNvSpPr/>
          <p:nvPr/>
        </p:nvSpPr>
        <p:spPr>
          <a:xfrm>
            <a:off x="0" y="753979"/>
            <a:ext cx="12192000" cy="534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00CC1-42A0-448F-8C7C-94D038EDD75E}"/>
              </a:ext>
            </a:extLst>
          </p:cNvPr>
          <p:cNvSpPr/>
          <p:nvPr/>
        </p:nvSpPr>
        <p:spPr>
          <a:xfrm>
            <a:off x="567676" y="753979"/>
            <a:ext cx="589524" cy="53420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6CA68-54CA-4ED0-B69C-557529A13284}"/>
              </a:ext>
            </a:extLst>
          </p:cNvPr>
          <p:cNvSpPr/>
          <p:nvPr/>
        </p:nvSpPr>
        <p:spPr>
          <a:xfrm>
            <a:off x="11036893" y="753979"/>
            <a:ext cx="589524" cy="53420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AEB823-88DE-48BD-81A3-497C3CD7470A}"/>
              </a:ext>
            </a:extLst>
          </p:cNvPr>
          <p:cNvSpPr/>
          <p:nvPr/>
        </p:nvSpPr>
        <p:spPr>
          <a:xfrm>
            <a:off x="2486402" y="285183"/>
            <a:ext cx="7221289" cy="62796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A sandwich on a white plate&#10;&#10;Description generated with very high confidence">
            <a:extLst>
              <a:ext uri="{FF2B5EF4-FFF2-40B4-BE49-F238E27FC236}">
                <a16:creationId xmlns:a16="http://schemas.microsoft.com/office/drawing/2014/main" id="{527A7818-458E-4D1F-818B-7F89D8A9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42" y="1057982"/>
            <a:ext cx="6832916" cy="47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1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7A935-A5EB-45DA-99E6-34F0B828665D}"/>
              </a:ext>
            </a:extLst>
          </p:cNvPr>
          <p:cNvSpPr/>
          <p:nvPr/>
        </p:nvSpPr>
        <p:spPr>
          <a:xfrm>
            <a:off x="0" y="4114800"/>
            <a:ext cx="3230908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4F0A2E1-2F26-49FD-B78B-E6B46695E1DD}"/>
              </a:ext>
            </a:extLst>
          </p:cNvPr>
          <p:cNvSpPr/>
          <p:nvPr/>
        </p:nvSpPr>
        <p:spPr>
          <a:xfrm>
            <a:off x="0" y="5396948"/>
            <a:ext cx="1590260" cy="146105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1EC6FD8-00F4-4373-B1CC-CB1FEDB7E406}"/>
              </a:ext>
            </a:extLst>
          </p:cNvPr>
          <p:cNvSpPr/>
          <p:nvPr/>
        </p:nvSpPr>
        <p:spPr>
          <a:xfrm flipH="1" flipV="1">
            <a:off x="8961092" y="0"/>
            <a:ext cx="3230908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BC23BA6-1DD1-4DA0-BFA2-D6041D220DF2}"/>
              </a:ext>
            </a:extLst>
          </p:cNvPr>
          <p:cNvSpPr/>
          <p:nvPr/>
        </p:nvSpPr>
        <p:spPr>
          <a:xfrm flipH="1" flipV="1">
            <a:off x="10601740" y="0"/>
            <a:ext cx="1590260" cy="146105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0CF90-ECC7-4925-821B-44BB952AD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63" y="224101"/>
            <a:ext cx="9033009" cy="64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750DB2-18B1-4AD4-94C6-2F090BB5A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201" y="952818"/>
            <a:ext cx="11463866" cy="4999098"/>
          </a:xfrm>
        </p:spPr>
      </p:pic>
    </p:spTree>
    <p:extLst>
      <p:ext uri="{BB962C8B-B14F-4D97-AF65-F5344CB8AC3E}">
        <p14:creationId xmlns:p14="http://schemas.microsoft.com/office/powerpoint/2010/main" val="31651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Monitor">
            <a:extLst>
              <a:ext uri="{FF2B5EF4-FFF2-40B4-BE49-F238E27FC236}">
                <a16:creationId xmlns:a16="http://schemas.microsoft.com/office/drawing/2014/main" id="{AC180E18-7D7E-40B7-84DA-21AB4B463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47672" y="1783080"/>
            <a:ext cx="2621280" cy="2621280"/>
          </a:xfrm>
          <a:prstGeom prst="rect">
            <a:avLst/>
          </a:prstGeom>
        </p:spPr>
      </p:pic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18263141-0541-4304-B739-8F6147D26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47231" y="1783080"/>
            <a:ext cx="2621280" cy="2621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FB9A1-D1CC-4229-8F10-02A446834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50" y="4155882"/>
            <a:ext cx="2104158" cy="1749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C08E9-091E-4586-9E55-8F7D96B087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642" y="149530"/>
            <a:ext cx="1803502" cy="1859280"/>
          </a:xfrm>
          <a:prstGeom prst="rect">
            <a:avLst/>
          </a:prstGeom>
        </p:spPr>
      </p:pic>
      <p:sp>
        <p:nvSpPr>
          <p:cNvPr id="14" name="Arrow: Bent 13">
            <a:extLst>
              <a:ext uri="{FF2B5EF4-FFF2-40B4-BE49-F238E27FC236}">
                <a16:creationId xmlns:a16="http://schemas.microsoft.com/office/drawing/2014/main" id="{DFFD85B6-FC98-4A30-830F-614944B96E06}"/>
              </a:ext>
            </a:extLst>
          </p:cNvPr>
          <p:cNvSpPr/>
          <p:nvPr/>
        </p:nvSpPr>
        <p:spPr>
          <a:xfrm rot="5400000">
            <a:off x="2775528" y="499468"/>
            <a:ext cx="1133061" cy="214183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4B1F6069-18B6-4DEE-A96A-F2AC175224A7}"/>
              </a:ext>
            </a:extLst>
          </p:cNvPr>
          <p:cNvSpPr/>
          <p:nvPr/>
        </p:nvSpPr>
        <p:spPr>
          <a:xfrm rot="5400000" flipH="1">
            <a:off x="2775528" y="3546142"/>
            <a:ext cx="1133061" cy="214183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BE3E65F3-FB27-4A16-A0FA-2FD057E4B962}"/>
              </a:ext>
            </a:extLst>
          </p:cNvPr>
          <p:cNvSpPr/>
          <p:nvPr/>
        </p:nvSpPr>
        <p:spPr>
          <a:xfrm rot="16200000" flipH="1">
            <a:off x="8605035" y="499470"/>
            <a:ext cx="1133061" cy="214183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0DE81D1C-DBBD-4EF2-A968-9BD9A38C2537}"/>
              </a:ext>
            </a:extLst>
          </p:cNvPr>
          <p:cNvSpPr/>
          <p:nvPr/>
        </p:nvSpPr>
        <p:spPr>
          <a:xfrm rot="5400000" flipH="1" flipV="1">
            <a:off x="8552026" y="3493132"/>
            <a:ext cx="1133061" cy="2247847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FDC607-CBD7-4714-BBDA-ED3ACF0215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1461" y="297280"/>
            <a:ext cx="2743200" cy="5530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443C33-2ECB-4C61-AA1D-1417DB29BE81}"/>
              </a:ext>
            </a:extLst>
          </p:cNvPr>
          <p:cNvSpPr/>
          <p:nvPr/>
        </p:nvSpPr>
        <p:spPr>
          <a:xfrm>
            <a:off x="9999642" y="855642"/>
            <a:ext cx="317654" cy="4278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B34C208-5984-46E2-BE3A-834382036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0074" y="4492177"/>
            <a:ext cx="1649569" cy="1082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6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Monitor">
            <a:extLst>
              <a:ext uri="{FF2B5EF4-FFF2-40B4-BE49-F238E27FC236}">
                <a16:creationId xmlns:a16="http://schemas.microsoft.com/office/drawing/2014/main" id="{AC180E18-7D7E-40B7-84DA-21AB4B463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01388" y="2325760"/>
            <a:ext cx="1406677" cy="1406677"/>
          </a:xfrm>
          <a:prstGeom prst="rect">
            <a:avLst/>
          </a:prstGeom>
        </p:spPr>
      </p:pic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18263141-0541-4304-B739-8F6147D26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18377" y="2325760"/>
            <a:ext cx="1406677" cy="1406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FB9A1-D1CC-4229-8F10-02A446834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271" y="3504391"/>
            <a:ext cx="1129170" cy="938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C08E9-091E-4586-9E55-8F7D96B087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564" y="1471435"/>
            <a:ext cx="967826" cy="997759"/>
          </a:xfrm>
          <a:prstGeom prst="rect">
            <a:avLst/>
          </a:prstGeom>
        </p:spPr>
      </p:pic>
      <p:sp>
        <p:nvSpPr>
          <p:cNvPr id="14" name="Arrow: Bent 13">
            <a:extLst>
              <a:ext uri="{FF2B5EF4-FFF2-40B4-BE49-F238E27FC236}">
                <a16:creationId xmlns:a16="http://schemas.microsoft.com/office/drawing/2014/main" id="{DFFD85B6-FC98-4A30-830F-614944B96E06}"/>
              </a:ext>
            </a:extLst>
          </p:cNvPr>
          <p:cNvSpPr/>
          <p:nvPr/>
        </p:nvSpPr>
        <p:spPr>
          <a:xfrm rot="5400000">
            <a:off x="2157848" y="1866936"/>
            <a:ext cx="608045" cy="72096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4B1F6069-18B6-4DEE-A96A-F2AC175224A7}"/>
              </a:ext>
            </a:extLst>
          </p:cNvPr>
          <p:cNvSpPr/>
          <p:nvPr/>
        </p:nvSpPr>
        <p:spPr>
          <a:xfrm rot="5400000" flipH="1">
            <a:off x="2238522" y="3470300"/>
            <a:ext cx="608043" cy="72096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BE3E65F3-FB27-4A16-A0FA-2FD057E4B962}"/>
              </a:ext>
            </a:extLst>
          </p:cNvPr>
          <p:cNvSpPr/>
          <p:nvPr/>
        </p:nvSpPr>
        <p:spPr>
          <a:xfrm rot="16200000" flipH="1">
            <a:off x="5048249" y="1866934"/>
            <a:ext cx="608045" cy="720964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0DE81D1C-DBBD-4EF2-A968-9BD9A38C2537}"/>
              </a:ext>
            </a:extLst>
          </p:cNvPr>
          <p:cNvSpPr/>
          <p:nvPr/>
        </p:nvSpPr>
        <p:spPr>
          <a:xfrm rot="5400000" flipH="1" flipV="1">
            <a:off x="5142709" y="3452456"/>
            <a:ext cx="608043" cy="756648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Graphic 11" descr="Monitor">
            <a:extLst>
              <a:ext uri="{FF2B5EF4-FFF2-40B4-BE49-F238E27FC236}">
                <a16:creationId xmlns:a16="http://schemas.microsoft.com/office/drawing/2014/main" id="{FDB0B9CF-557F-4403-B7F1-42BB2C4E6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84042" y="693280"/>
            <a:ext cx="2006431" cy="2006431"/>
          </a:xfrm>
          <a:prstGeom prst="rect">
            <a:avLst/>
          </a:prstGeom>
        </p:spPr>
      </p:pic>
      <p:pic>
        <p:nvPicPr>
          <p:cNvPr id="16" name="Graphic 15" descr="Monitor">
            <a:extLst>
              <a:ext uri="{FF2B5EF4-FFF2-40B4-BE49-F238E27FC236}">
                <a16:creationId xmlns:a16="http://schemas.microsoft.com/office/drawing/2014/main" id="{08B4F0C5-8BF7-4674-BBA9-54718FADD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84042" y="3205662"/>
            <a:ext cx="2006431" cy="2006431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E1D1BF0F-AD43-4DB3-899A-479A17C21FD9}"/>
              </a:ext>
            </a:extLst>
          </p:cNvPr>
          <p:cNvSpPr/>
          <p:nvPr/>
        </p:nvSpPr>
        <p:spPr>
          <a:xfrm flipH="1">
            <a:off x="10353371" y="989817"/>
            <a:ext cx="529976" cy="3920113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54678F-6EB3-425F-A121-561AFC907CF7}"/>
              </a:ext>
            </a:extLst>
          </p:cNvPr>
          <p:cNvSpPr/>
          <p:nvPr/>
        </p:nvSpPr>
        <p:spPr>
          <a:xfrm rot="5400000">
            <a:off x="5717231" y="-482770"/>
            <a:ext cx="757537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90DCE13-5DAD-4030-B040-66071EBEBC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9321" y="1810547"/>
            <a:ext cx="1616299" cy="327649"/>
          </a:xfrm>
          <a:prstGeom prst="rect">
            <a:avLst/>
          </a:prstGeom>
        </p:spPr>
      </p:pic>
      <p:pic>
        <p:nvPicPr>
          <p:cNvPr id="41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33FCA1B7-DF59-4C17-B0EC-D8915D7C89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0525" y="3826768"/>
            <a:ext cx="790979" cy="52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2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7|2.4|2.8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3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6|0.5|0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1|40.5|0.4|31.5|0.4|0.3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3|0.2|0.2|0.2|0.2|0.3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27214</TotalTime>
  <Words>51</Words>
  <Application>Microsoft Office PowerPoint</Application>
  <PresentationFormat>Widescreen</PresentationFormat>
  <Paragraphs>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Open Sans</vt:lpstr>
      <vt:lpstr>Wingdings 2</vt:lpstr>
      <vt:lpstr>Frame</vt:lpstr>
      <vt:lpstr>Simple Light</vt:lpstr>
      <vt:lpstr>PowerPoint Presentation</vt:lpstr>
      <vt:lpstr>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Lexi Drgac</dc:creator>
  <cp:lastModifiedBy>Zain Iqbal</cp:lastModifiedBy>
  <cp:revision>108</cp:revision>
  <dcterms:created xsi:type="dcterms:W3CDTF">2018-05-29T15:11:04Z</dcterms:created>
  <dcterms:modified xsi:type="dcterms:W3CDTF">2020-02-27T20:38:45Z</dcterms:modified>
</cp:coreProperties>
</file>