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12"/>
  </p:notesMasterIdLst>
  <p:sldIdLst>
    <p:sldId id="284" r:id="rId3"/>
    <p:sldId id="257" r:id="rId4"/>
    <p:sldId id="280" r:id="rId5"/>
    <p:sldId id="281" r:id="rId6"/>
    <p:sldId id="276" r:id="rId7"/>
    <p:sldId id="282" r:id="rId8"/>
    <p:sldId id="277" r:id="rId9"/>
    <p:sldId id="267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BD0E2-5CAF-427A-B50E-95F5E7324D5B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65DDA-6C8F-424B-8A12-4E6D8B4E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25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https://www.tasteofhome.com/recipes/basic-homemade-bread</a:t>
            </a:r>
          </a:p>
          <a:p>
            <a:pPr marL="228600" indent="-228600">
              <a:buAutoNum type="arabicPeriod"/>
            </a:pPr>
            <a:r>
              <a:rPr lang="en-US" dirty="0"/>
              <a:t>https://pixabay.com/en/butter-bread-knife-crumbs-596296/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https://commons.wikimedia.org/wiki/File:Cheese_and_Pickle_Sandwich_Step_2_(8576753601).jpg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https://commons.wikimedia.org/wiki/File:GrilledCheese2.jpg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https://commons.wikimedia.org/wiki/File:Grilled_cheese_sandwich.jpg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https://commons.wikimedia.org/wiki/File:PageRank-hi-res.png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3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</a:t>
            </a:r>
            <a:r>
              <a:rPr lang="en-US" dirty="0" err="1"/>
              <a:t>search?hl</a:t>
            </a:r>
            <a:r>
              <a:rPr lang="en-US" dirty="0"/>
              <a:t>=</a:t>
            </a:r>
            <a:r>
              <a:rPr lang="en-US" dirty="0" err="1"/>
              <a:t>en&amp;biw</a:t>
            </a:r>
            <a:r>
              <a:rPr lang="en-US" dirty="0"/>
              <a:t>=1278&amp;bih=602&amp;tbm=</a:t>
            </a:r>
            <a:r>
              <a:rPr lang="en-US" dirty="0" err="1"/>
              <a:t>isch&amp;sa</a:t>
            </a:r>
            <a:r>
              <a:rPr lang="en-US" dirty="0"/>
              <a:t>=1&amp;ei=xVYQW67IKIed0gKH97LQCQ&amp;q=</a:t>
            </a:r>
            <a:r>
              <a:rPr lang="en-US" dirty="0" err="1"/>
              <a:t>iron+man&amp;oq</a:t>
            </a:r>
            <a:r>
              <a:rPr lang="en-US" dirty="0"/>
              <a:t>=</a:t>
            </a:r>
            <a:r>
              <a:rPr lang="en-US" dirty="0" err="1"/>
              <a:t>iron+man&amp;gs_l</a:t>
            </a:r>
            <a:r>
              <a:rPr lang="en-US" dirty="0"/>
              <a:t>=img.3..35i39k1j0l4j0i67k1j0l4.4275477.4277640.0.4277879.8.8.0.0.0.0.115.825.3j5.8.0....0...1c.1.64.img..0.8.825....0.TP7O040Rmzk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by Alexi Drgac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by Alexi Drgac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5DDA-6C8F-424B-8A12-4E6D8B4E69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1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30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72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507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8082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1978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4774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015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92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8395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701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39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7256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61833" y="1"/>
            <a:ext cx="12253836" cy="72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599" y="1438380"/>
            <a:ext cx="10198803" cy="15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048" y="6218234"/>
            <a:ext cx="11763904" cy="53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951" y="3560267"/>
            <a:ext cx="10900100" cy="10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50167" y="3837000"/>
            <a:ext cx="9890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Algorithms and Everyday Life (Lower Levels)</a:t>
            </a:r>
            <a:endParaRPr sz="2133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9741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1C8D-93A6-465B-A232-BB0F19A6C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/>
          <a:lstStyle/>
          <a:p>
            <a:r>
              <a:rPr lang="en-US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150805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9D89E0-A2EB-4109-801D-6906168BFD76}"/>
              </a:ext>
            </a:extLst>
          </p:cNvPr>
          <p:cNvSpPr/>
          <p:nvPr/>
        </p:nvSpPr>
        <p:spPr>
          <a:xfrm>
            <a:off x="8760643" y="730683"/>
            <a:ext cx="3431357" cy="533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6C753-65B6-4F43-ACF0-FAEC75473D2D}"/>
              </a:ext>
            </a:extLst>
          </p:cNvPr>
          <p:cNvSpPr/>
          <p:nvPr/>
        </p:nvSpPr>
        <p:spPr>
          <a:xfrm>
            <a:off x="4407032" y="730683"/>
            <a:ext cx="3431357" cy="533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041A6B-615B-472F-B0A4-31087C8E5071}"/>
              </a:ext>
            </a:extLst>
          </p:cNvPr>
          <p:cNvSpPr/>
          <p:nvPr/>
        </p:nvSpPr>
        <p:spPr>
          <a:xfrm>
            <a:off x="2203372" y="1088405"/>
            <a:ext cx="3416968" cy="46201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965B3-9B48-44CA-93A2-11D06AA9142C}"/>
              </a:ext>
            </a:extLst>
          </p:cNvPr>
          <p:cNvSpPr/>
          <p:nvPr/>
        </p:nvSpPr>
        <p:spPr>
          <a:xfrm>
            <a:off x="6625081" y="1088405"/>
            <a:ext cx="3416968" cy="46201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28EB7-E92E-4F92-BE67-A54C32AB7926}"/>
              </a:ext>
            </a:extLst>
          </p:cNvPr>
          <p:cNvSpPr txBox="1"/>
          <p:nvPr/>
        </p:nvSpPr>
        <p:spPr>
          <a:xfrm>
            <a:off x="2451745" y="1271841"/>
            <a:ext cx="2419815" cy="79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1</a:t>
            </a:r>
            <a:r>
              <a:rPr lang="en-US" sz="4000" b="1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3283E-18E0-4521-876E-D47D2017443B}"/>
              </a:ext>
            </a:extLst>
          </p:cNvPr>
          <p:cNvSpPr txBox="1"/>
          <p:nvPr/>
        </p:nvSpPr>
        <p:spPr>
          <a:xfrm>
            <a:off x="3265222" y="3033131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2</a:t>
            </a:r>
            <a:r>
              <a:rPr lang="en-US" sz="4000" b="1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F098D-E9D9-4FBF-819D-4452FDC06BEF}"/>
              </a:ext>
            </a:extLst>
          </p:cNvPr>
          <p:cNvSpPr txBox="1"/>
          <p:nvPr/>
        </p:nvSpPr>
        <p:spPr>
          <a:xfrm>
            <a:off x="2427221" y="4699787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3</a:t>
            </a:r>
            <a:r>
              <a:rPr lang="en-US" sz="4000" b="1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01EDF-D718-452B-80E1-D89E8C2A7459}"/>
              </a:ext>
            </a:extLst>
          </p:cNvPr>
          <p:cNvSpPr txBox="1"/>
          <p:nvPr/>
        </p:nvSpPr>
        <p:spPr>
          <a:xfrm>
            <a:off x="7770291" y="2063578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4</a:t>
            </a:r>
            <a:r>
              <a:rPr lang="en-US" sz="4000" b="1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08CD3-74C7-4814-96F4-80A434D52A9C}"/>
              </a:ext>
            </a:extLst>
          </p:cNvPr>
          <p:cNvSpPr txBox="1"/>
          <p:nvPr/>
        </p:nvSpPr>
        <p:spPr>
          <a:xfrm>
            <a:off x="6702510" y="3908050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STEP </a:t>
            </a:r>
            <a:r>
              <a:rPr lang="en-US" sz="4400" b="1" dirty="0"/>
              <a:t>5</a:t>
            </a:r>
            <a:r>
              <a:rPr lang="en-US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870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AB3FD3-19DC-44E6-8B5F-34F7AD51B9D1}"/>
              </a:ext>
            </a:extLst>
          </p:cNvPr>
          <p:cNvSpPr/>
          <p:nvPr/>
        </p:nvSpPr>
        <p:spPr>
          <a:xfrm>
            <a:off x="109330" y="109330"/>
            <a:ext cx="11986592" cy="66402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4ED740-9A26-4397-9D79-5CB19B433923}"/>
              </a:ext>
            </a:extLst>
          </p:cNvPr>
          <p:cNvSpPr/>
          <p:nvPr/>
        </p:nvSpPr>
        <p:spPr>
          <a:xfrm>
            <a:off x="834887" y="0"/>
            <a:ext cx="494968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6229A-F97B-41AB-A382-5FEF081B2EA9}"/>
              </a:ext>
            </a:extLst>
          </p:cNvPr>
          <p:cNvSpPr/>
          <p:nvPr/>
        </p:nvSpPr>
        <p:spPr>
          <a:xfrm>
            <a:off x="6339881" y="0"/>
            <a:ext cx="494968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-Turn 19">
            <a:extLst>
              <a:ext uri="{FF2B5EF4-FFF2-40B4-BE49-F238E27FC236}">
                <a16:creationId xmlns:a16="http://schemas.microsoft.com/office/drawing/2014/main" id="{34CE1104-C998-4C1E-AFE9-93C62A95E125}"/>
              </a:ext>
            </a:extLst>
          </p:cNvPr>
          <p:cNvSpPr/>
          <p:nvPr/>
        </p:nvSpPr>
        <p:spPr>
          <a:xfrm rot="5400000" flipV="1">
            <a:off x="-409522" y="2517901"/>
            <a:ext cx="3170583" cy="1792380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AE7B27C7-B9F0-4466-BD3B-B63FB5509FB7}"/>
              </a:ext>
            </a:extLst>
          </p:cNvPr>
          <p:cNvSpPr/>
          <p:nvPr/>
        </p:nvSpPr>
        <p:spPr>
          <a:xfrm>
            <a:off x="5784574" y="1366495"/>
            <a:ext cx="1290580" cy="3414227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0CCBC8-C2B5-4214-9334-A2E05A4E9F6D}"/>
              </a:ext>
            </a:extLst>
          </p:cNvPr>
          <p:cNvSpPr/>
          <p:nvPr/>
        </p:nvSpPr>
        <p:spPr>
          <a:xfrm>
            <a:off x="5098996" y="4472609"/>
            <a:ext cx="1013569" cy="3776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-Turn 22">
            <a:extLst>
              <a:ext uri="{FF2B5EF4-FFF2-40B4-BE49-F238E27FC236}">
                <a16:creationId xmlns:a16="http://schemas.microsoft.com/office/drawing/2014/main" id="{BF4A55CE-2B7C-462B-B646-2BBE5884B94B}"/>
              </a:ext>
            </a:extLst>
          </p:cNvPr>
          <p:cNvSpPr/>
          <p:nvPr/>
        </p:nvSpPr>
        <p:spPr>
          <a:xfrm rot="16200000" flipH="1" flipV="1">
            <a:off x="9413088" y="2517901"/>
            <a:ext cx="3170583" cy="1792380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87677CE-82A6-411C-AD7E-8BA97BF14B14}"/>
              </a:ext>
            </a:extLst>
          </p:cNvPr>
          <p:cNvSpPr/>
          <p:nvPr/>
        </p:nvSpPr>
        <p:spPr>
          <a:xfrm>
            <a:off x="8587409" y="6008549"/>
            <a:ext cx="745434" cy="9289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 up of bread&#10;&#10;Description generated with very high confidence">
            <a:extLst>
              <a:ext uri="{FF2B5EF4-FFF2-40B4-BE49-F238E27FC236}">
                <a16:creationId xmlns:a16="http://schemas.microsoft.com/office/drawing/2014/main" id="{FAF726D0-C9D2-4539-A61E-4D045E8D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54" y="692258"/>
            <a:ext cx="3479141" cy="23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 up of a piece of bread on a plate&#10;&#10;Description generated with very high confidence">
            <a:extLst>
              <a:ext uri="{FF2B5EF4-FFF2-40B4-BE49-F238E27FC236}">
                <a16:creationId xmlns:a16="http://schemas.microsoft.com/office/drawing/2014/main" id="{EB18A985-C266-470D-89F6-EC4AC613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54" y="3365926"/>
            <a:ext cx="3485132" cy="23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iece of bread on a plate&#10;&#10;Description generated with high confidence">
            <a:extLst>
              <a:ext uri="{FF2B5EF4-FFF2-40B4-BE49-F238E27FC236}">
                <a16:creationId xmlns:a16="http://schemas.microsoft.com/office/drawing/2014/main" id="{113AD7D6-1F29-4297-BF49-7DFB2402D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5" t="16140" r="-1658" b="19474"/>
          <a:stretch/>
        </p:blipFill>
        <p:spPr bwMode="auto">
          <a:xfrm rot="5400000">
            <a:off x="7831743" y="351056"/>
            <a:ext cx="2006090" cy="34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close up of a pan on a table&#10;&#10;Description generated with high confidence">
            <a:extLst>
              <a:ext uri="{FF2B5EF4-FFF2-40B4-BE49-F238E27FC236}">
                <a16:creationId xmlns:a16="http://schemas.microsoft.com/office/drawing/2014/main" id="{60F843E4-8ADB-4218-B72A-D48C59E5D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4"/>
          <a:stretch/>
        </p:blipFill>
        <p:spPr bwMode="auto">
          <a:xfrm>
            <a:off x="7626082" y="3355819"/>
            <a:ext cx="2946783" cy="26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9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62E931-2133-41DF-A1A2-F5669ED3C7AA}"/>
              </a:ext>
            </a:extLst>
          </p:cNvPr>
          <p:cNvSpPr/>
          <p:nvPr/>
        </p:nvSpPr>
        <p:spPr>
          <a:xfrm>
            <a:off x="0" y="753979"/>
            <a:ext cx="12192000" cy="534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00CC1-42A0-448F-8C7C-94D038EDD75E}"/>
              </a:ext>
            </a:extLst>
          </p:cNvPr>
          <p:cNvSpPr/>
          <p:nvPr/>
        </p:nvSpPr>
        <p:spPr>
          <a:xfrm>
            <a:off x="567676" y="753979"/>
            <a:ext cx="589524" cy="53420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6CA68-54CA-4ED0-B69C-557529A13284}"/>
              </a:ext>
            </a:extLst>
          </p:cNvPr>
          <p:cNvSpPr/>
          <p:nvPr/>
        </p:nvSpPr>
        <p:spPr>
          <a:xfrm>
            <a:off x="11036893" y="753979"/>
            <a:ext cx="589524" cy="53420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AEB823-88DE-48BD-81A3-497C3CD7470A}"/>
              </a:ext>
            </a:extLst>
          </p:cNvPr>
          <p:cNvSpPr/>
          <p:nvPr/>
        </p:nvSpPr>
        <p:spPr>
          <a:xfrm>
            <a:off x="2486402" y="285183"/>
            <a:ext cx="7221289" cy="62796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A sandwich on a white plate&#10;&#10;Description generated with very high confidence">
            <a:extLst>
              <a:ext uri="{FF2B5EF4-FFF2-40B4-BE49-F238E27FC236}">
                <a16:creationId xmlns:a16="http://schemas.microsoft.com/office/drawing/2014/main" id="{527A7818-458E-4D1F-818B-7F89D8A9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42" y="1057982"/>
            <a:ext cx="6832916" cy="47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1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7A935-A5EB-45DA-99E6-34F0B828665D}"/>
              </a:ext>
            </a:extLst>
          </p:cNvPr>
          <p:cNvSpPr/>
          <p:nvPr/>
        </p:nvSpPr>
        <p:spPr>
          <a:xfrm>
            <a:off x="0" y="4114800"/>
            <a:ext cx="3230908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4F0A2E1-2F26-49FD-B78B-E6B46695E1DD}"/>
              </a:ext>
            </a:extLst>
          </p:cNvPr>
          <p:cNvSpPr/>
          <p:nvPr/>
        </p:nvSpPr>
        <p:spPr>
          <a:xfrm>
            <a:off x="0" y="5396948"/>
            <a:ext cx="1590260" cy="146105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1EC6FD8-00F4-4373-B1CC-CB1FEDB7E406}"/>
              </a:ext>
            </a:extLst>
          </p:cNvPr>
          <p:cNvSpPr/>
          <p:nvPr/>
        </p:nvSpPr>
        <p:spPr>
          <a:xfrm flipH="1" flipV="1">
            <a:off x="8961092" y="0"/>
            <a:ext cx="3230908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BC23BA6-1DD1-4DA0-BFA2-D6041D220DF2}"/>
              </a:ext>
            </a:extLst>
          </p:cNvPr>
          <p:cNvSpPr/>
          <p:nvPr/>
        </p:nvSpPr>
        <p:spPr>
          <a:xfrm flipH="1" flipV="1">
            <a:off x="10601740" y="0"/>
            <a:ext cx="1590260" cy="146105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0CF90-ECC7-4925-821B-44BB952AD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63" y="224101"/>
            <a:ext cx="9033009" cy="64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750DB2-18B1-4AD4-94C6-2F090BB5A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201" y="952818"/>
            <a:ext cx="11463866" cy="4999098"/>
          </a:xfrm>
        </p:spPr>
      </p:pic>
    </p:spTree>
    <p:extLst>
      <p:ext uri="{BB962C8B-B14F-4D97-AF65-F5344CB8AC3E}">
        <p14:creationId xmlns:p14="http://schemas.microsoft.com/office/powerpoint/2010/main" val="31651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6C8892C-9FD4-48D3-860C-D0EA4DB340C1}"/>
              </a:ext>
            </a:extLst>
          </p:cNvPr>
          <p:cNvSpPr/>
          <p:nvPr/>
        </p:nvSpPr>
        <p:spPr>
          <a:xfrm>
            <a:off x="5986020" y="4232635"/>
            <a:ext cx="1253765" cy="12820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274E762-C9EC-4BA5-BA7D-5CE56C23CBD7}"/>
              </a:ext>
            </a:extLst>
          </p:cNvPr>
          <p:cNvSpPr/>
          <p:nvPr/>
        </p:nvSpPr>
        <p:spPr>
          <a:xfrm>
            <a:off x="10305068" y="4232635"/>
            <a:ext cx="1253765" cy="12820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AF072BD1-C8F9-40C9-8743-D95A78771C98}"/>
              </a:ext>
            </a:extLst>
          </p:cNvPr>
          <p:cNvSpPr/>
          <p:nvPr/>
        </p:nvSpPr>
        <p:spPr>
          <a:xfrm flipH="1">
            <a:off x="6334812" y="5514680"/>
            <a:ext cx="4694549" cy="807564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DA6BFB46-FE13-411C-8779-5B4969D99650}"/>
              </a:ext>
            </a:extLst>
          </p:cNvPr>
          <p:cNvSpPr/>
          <p:nvPr/>
        </p:nvSpPr>
        <p:spPr>
          <a:xfrm flipV="1">
            <a:off x="6504494" y="3425071"/>
            <a:ext cx="4694549" cy="807564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2B79C7-E769-4F41-BF8A-EAB4521A6B3D}"/>
              </a:ext>
            </a:extLst>
          </p:cNvPr>
          <p:cNvSpPr/>
          <p:nvPr/>
        </p:nvSpPr>
        <p:spPr>
          <a:xfrm>
            <a:off x="865694" y="1183064"/>
            <a:ext cx="1000814" cy="1117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D132DF-9E2C-43E5-907C-DB27EEBA85E0}"/>
              </a:ext>
            </a:extLst>
          </p:cNvPr>
          <p:cNvSpPr/>
          <p:nvPr/>
        </p:nvSpPr>
        <p:spPr>
          <a:xfrm>
            <a:off x="4807668" y="902615"/>
            <a:ext cx="1696826" cy="16732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FA0177B-F99D-4147-9996-362466C30880}"/>
              </a:ext>
            </a:extLst>
          </p:cNvPr>
          <p:cNvSpPr/>
          <p:nvPr/>
        </p:nvSpPr>
        <p:spPr>
          <a:xfrm rot="16200000" flipH="1">
            <a:off x="3163827" y="268664"/>
            <a:ext cx="346522" cy="294116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E40B4E-2976-4E1B-A3B4-65B887E62598}"/>
              </a:ext>
            </a:extLst>
          </p:cNvPr>
          <p:cNvSpPr/>
          <p:nvPr/>
        </p:nvSpPr>
        <p:spPr>
          <a:xfrm>
            <a:off x="8653804" y="371631"/>
            <a:ext cx="1261621" cy="125769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253B9B-60F2-46F7-8E15-455AB12E742A}"/>
              </a:ext>
            </a:extLst>
          </p:cNvPr>
          <p:cNvSpPr/>
          <p:nvPr/>
        </p:nvSpPr>
        <p:spPr>
          <a:xfrm>
            <a:off x="8897330" y="1748889"/>
            <a:ext cx="774571" cy="7882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DEFB88D-5FFD-4C1B-81CF-1A871B80265C}"/>
              </a:ext>
            </a:extLst>
          </p:cNvPr>
          <p:cNvSpPr/>
          <p:nvPr/>
        </p:nvSpPr>
        <p:spPr>
          <a:xfrm flipH="1">
            <a:off x="10026541" y="683463"/>
            <a:ext cx="173261" cy="1765037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51773E-BF72-482D-ADF5-E82F2C03AD93}"/>
              </a:ext>
            </a:extLst>
          </p:cNvPr>
          <p:cNvSpPr/>
          <p:nvPr/>
        </p:nvSpPr>
        <p:spPr>
          <a:xfrm>
            <a:off x="3199613" y="4232634"/>
            <a:ext cx="1253765" cy="12820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042B4D-41A9-4284-9B79-46DD4E0E1EB3}"/>
              </a:ext>
            </a:extLst>
          </p:cNvPr>
          <p:cNvSpPr/>
          <p:nvPr/>
        </p:nvSpPr>
        <p:spPr>
          <a:xfrm>
            <a:off x="865694" y="4232635"/>
            <a:ext cx="1253765" cy="12820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CF6DD52B-DAB8-4C74-BE49-02A8D4D98055}"/>
              </a:ext>
            </a:extLst>
          </p:cNvPr>
          <p:cNvSpPr/>
          <p:nvPr/>
        </p:nvSpPr>
        <p:spPr>
          <a:xfrm>
            <a:off x="2205086" y="4430596"/>
            <a:ext cx="908900" cy="886119"/>
          </a:xfrm>
          <a:prstGeom prst="mathEqual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8454E54-A614-4304-8C04-94C49995D5FA}"/>
              </a:ext>
            </a:extLst>
          </p:cNvPr>
          <p:cNvSpPr/>
          <p:nvPr/>
        </p:nvSpPr>
        <p:spPr>
          <a:xfrm>
            <a:off x="-6286" y="5802198"/>
            <a:ext cx="1071515" cy="1055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FBE01AEF-97F5-4D0D-A3E7-5DAD94AFA2FE}"/>
              </a:ext>
            </a:extLst>
          </p:cNvPr>
          <p:cNvSpPr/>
          <p:nvPr/>
        </p:nvSpPr>
        <p:spPr>
          <a:xfrm flipH="1" flipV="1">
            <a:off x="11120485" y="0"/>
            <a:ext cx="1071515" cy="1055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2E500F-1529-4C0B-9695-5187391B8E92}"/>
              </a:ext>
            </a:extLst>
          </p:cNvPr>
          <p:cNvSpPr/>
          <p:nvPr/>
        </p:nvSpPr>
        <p:spPr>
          <a:xfrm>
            <a:off x="138178" y="1587257"/>
            <a:ext cx="1000814" cy="1117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41B021-D55E-4172-AD19-68DE43D47FD7}"/>
              </a:ext>
            </a:extLst>
          </p:cNvPr>
          <p:cNvSpPr/>
          <p:nvPr/>
        </p:nvSpPr>
        <p:spPr>
          <a:xfrm>
            <a:off x="3845444" y="2205707"/>
            <a:ext cx="1696826" cy="167325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3D34A0-259D-4FDE-A2D8-A834A0FD7158}"/>
              </a:ext>
            </a:extLst>
          </p:cNvPr>
          <p:cNvSpPr/>
          <p:nvPr/>
        </p:nvSpPr>
        <p:spPr>
          <a:xfrm>
            <a:off x="138178" y="3523837"/>
            <a:ext cx="1000814" cy="1117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6C879829-0845-4A17-B659-7E104B302821}"/>
              </a:ext>
            </a:extLst>
          </p:cNvPr>
          <p:cNvSpPr/>
          <p:nvPr/>
        </p:nvSpPr>
        <p:spPr>
          <a:xfrm rot="523749" flipV="1">
            <a:off x="646468" y="1089720"/>
            <a:ext cx="4360462" cy="82195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6B4D6792-B6F6-4D94-8A88-D9F85C30D96F}"/>
              </a:ext>
            </a:extLst>
          </p:cNvPr>
          <p:cNvSpPr/>
          <p:nvPr/>
        </p:nvSpPr>
        <p:spPr>
          <a:xfrm rot="20939063">
            <a:off x="710788" y="4256288"/>
            <a:ext cx="4196414" cy="867131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E82648-72EE-4CDB-B94E-16675D18535D}"/>
              </a:ext>
            </a:extLst>
          </p:cNvPr>
          <p:cNvSpPr/>
          <p:nvPr/>
        </p:nvSpPr>
        <p:spPr>
          <a:xfrm>
            <a:off x="6815580" y="1796451"/>
            <a:ext cx="2483747" cy="243520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776783F-C61E-4E75-B642-DFDC4BEC79A5}"/>
              </a:ext>
            </a:extLst>
          </p:cNvPr>
          <p:cNvSpPr/>
          <p:nvPr/>
        </p:nvSpPr>
        <p:spPr>
          <a:xfrm rot="16200000" flipH="1">
            <a:off x="5784662" y="2422269"/>
            <a:ext cx="788526" cy="1273310"/>
          </a:xfrm>
          <a:prstGeom prst="downArrow">
            <a:avLst>
              <a:gd name="adj1" fmla="val 50000"/>
              <a:gd name="adj2" fmla="val 825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964DD1-AF3A-4B15-BFB5-E369E2258DB4}"/>
              </a:ext>
            </a:extLst>
          </p:cNvPr>
          <p:cNvSpPr/>
          <p:nvPr/>
        </p:nvSpPr>
        <p:spPr>
          <a:xfrm>
            <a:off x="9823610" y="1089191"/>
            <a:ext cx="1696826" cy="167325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F6C-1CF8-4BFA-8415-716145F2700A}"/>
              </a:ext>
            </a:extLst>
          </p:cNvPr>
          <p:cNvSpPr/>
          <p:nvPr/>
        </p:nvSpPr>
        <p:spPr>
          <a:xfrm>
            <a:off x="10045187" y="3086103"/>
            <a:ext cx="1253671" cy="130577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3BC030-D794-4D19-A113-D881FEA08139}"/>
              </a:ext>
            </a:extLst>
          </p:cNvPr>
          <p:cNvSpPr/>
          <p:nvPr/>
        </p:nvSpPr>
        <p:spPr>
          <a:xfrm>
            <a:off x="10283673" y="4715534"/>
            <a:ext cx="776697" cy="7619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8841FA8-5A97-424D-9DB2-3E1F6DEA5616}"/>
              </a:ext>
            </a:extLst>
          </p:cNvPr>
          <p:cNvSpPr/>
          <p:nvPr/>
        </p:nvSpPr>
        <p:spPr>
          <a:xfrm flipH="1">
            <a:off x="11484029" y="1089191"/>
            <a:ext cx="651124" cy="4388291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455A50BA-1C58-4465-8F39-E90257F76938}"/>
              </a:ext>
            </a:extLst>
          </p:cNvPr>
          <p:cNvSpPr/>
          <p:nvPr/>
        </p:nvSpPr>
        <p:spPr>
          <a:xfrm rot="205866" flipV="1">
            <a:off x="661027" y="410539"/>
            <a:ext cx="7058021" cy="1373123"/>
          </a:xfrm>
          <a:prstGeom prst="curvedUpArrow">
            <a:avLst>
              <a:gd name="adj1" fmla="val 16211"/>
              <a:gd name="adj2" fmla="val 35897"/>
              <a:gd name="adj3" fmla="val 187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14D3E6-BF2D-40A0-9BAB-842782CE94B8}"/>
              </a:ext>
            </a:extLst>
          </p:cNvPr>
          <p:cNvSpPr/>
          <p:nvPr/>
        </p:nvSpPr>
        <p:spPr>
          <a:xfrm rot="5400000">
            <a:off x="5717232" y="383232"/>
            <a:ext cx="757537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1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7|2.4|2.8|3.4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11351</TotalTime>
  <Words>80</Words>
  <Application>Microsoft Office PowerPoint</Application>
  <PresentationFormat>Widescreen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Open Sans</vt:lpstr>
      <vt:lpstr>Wingdings 2</vt:lpstr>
      <vt:lpstr>Frame</vt:lpstr>
      <vt:lpstr>Simple Light</vt:lpstr>
      <vt:lpstr>PowerPoint Presentation</vt:lpstr>
      <vt:lpstr>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</dc:title>
  <dc:creator>Lexi Drgac</dc:creator>
  <cp:lastModifiedBy>Zain Iqbal</cp:lastModifiedBy>
  <cp:revision>47</cp:revision>
  <dcterms:created xsi:type="dcterms:W3CDTF">2018-05-31T15:08:41Z</dcterms:created>
  <dcterms:modified xsi:type="dcterms:W3CDTF">2020-02-27T18:38:45Z</dcterms:modified>
</cp:coreProperties>
</file>