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sldIdLst>
    <p:sldId id="256" r:id="rId4"/>
  </p:sldIdLst>
  <p:sldSz cx="27432000" cy="19202400"/>
  <p:notesSz cx="6858000" cy="9144000"/>
  <p:defaultTex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1">
          <p15:clr>
            <a:srgbClr val="A4A3A4"/>
          </p15:clr>
        </p15:guide>
        <p15:guide id="2" orient="horz" pos="168">
          <p15:clr>
            <a:srgbClr val="A4A3A4"/>
          </p15:clr>
        </p15:guide>
        <p15:guide id="3" orient="horz" pos="11821">
          <p15:clr>
            <a:srgbClr val="A4A3A4"/>
          </p15:clr>
        </p15:guide>
        <p15:guide id="4" orient="horz">
          <p15:clr>
            <a:srgbClr val="A4A3A4"/>
          </p15:clr>
        </p15:guide>
        <p15:guide id="5" pos="363">
          <p15:clr>
            <a:srgbClr val="A4A3A4"/>
          </p15:clr>
        </p15:guide>
        <p15:guide id="6" pos="1691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3E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813" autoAdjust="0"/>
    <p:restoredTop sz="94707" autoAdjust="0"/>
  </p:normalViewPr>
  <p:slideViewPr>
    <p:cSldViewPr snapToGrid="0" snapToObjects="1" showGuides="1">
      <p:cViewPr>
        <p:scale>
          <a:sx n="37" d="100"/>
          <a:sy n="37" d="100"/>
        </p:scale>
        <p:origin x="1620" y="33"/>
      </p:cViewPr>
      <p:guideLst>
        <p:guide orient="horz" pos="1981"/>
        <p:guide orient="horz" pos="168"/>
        <p:guide orient="horz" pos="11821"/>
        <p:guide orient="horz"/>
        <p:guide pos="363"/>
        <p:guide pos="169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12/5/2018</a:t>
            </a:fld>
            <a:endParaRPr lang="en-US" dirty="0"/>
          </a:p>
        </p:txBody>
      </p:sp>
      <p:sp>
        <p:nvSpPr>
          <p:cNvPr id="4" name="Slide Image Placeholder 3"/>
          <p:cNvSpPr>
            <a:spLocks noGrp="1" noRot="1" noChangeAspect="1"/>
          </p:cNvSpPr>
          <p:nvPr>
            <p:ph type="sldImg" idx="2"/>
          </p:nvPr>
        </p:nvSpPr>
        <p:spPr>
          <a:xfrm>
            <a:off x="979488" y="685800"/>
            <a:ext cx="48990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955874534"/>
      </p:ext>
    </p:extLst>
  </p:cSld>
  <p:clrMap bg1="lt1" tx1="dk1" bg2="lt2" tx2="dk2" accent1="accent1" accent2="accent2" accent3="accent3" accent4="accent4" accent5="accent5" accent6="accent6" hlink="hlink" folHlink="folHlink"/>
  <p:notesStyle>
    <a:lvl1pPr marL="0" algn="l" defTabSz="2507943" rtl="0" eaLnBrk="1" latinLnBrk="0" hangingPunct="1">
      <a:defRPr sz="3300" kern="1200">
        <a:solidFill>
          <a:schemeClr val="tx1"/>
        </a:solidFill>
        <a:latin typeface="+mn-lt"/>
        <a:ea typeface="+mn-ea"/>
        <a:cs typeface="+mn-cs"/>
      </a:defRPr>
    </a:lvl1pPr>
    <a:lvl2pPr marL="1253972" algn="l" defTabSz="2507943" rtl="0" eaLnBrk="1" latinLnBrk="0" hangingPunct="1">
      <a:defRPr sz="3300" kern="1200">
        <a:solidFill>
          <a:schemeClr val="tx1"/>
        </a:solidFill>
        <a:latin typeface="+mn-lt"/>
        <a:ea typeface="+mn-ea"/>
        <a:cs typeface="+mn-cs"/>
      </a:defRPr>
    </a:lvl2pPr>
    <a:lvl3pPr marL="2507943" algn="l" defTabSz="2507943" rtl="0" eaLnBrk="1" latinLnBrk="0" hangingPunct="1">
      <a:defRPr sz="3300" kern="1200">
        <a:solidFill>
          <a:schemeClr val="tx1"/>
        </a:solidFill>
        <a:latin typeface="+mn-lt"/>
        <a:ea typeface="+mn-ea"/>
        <a:cs typeface="+mn-cs"/>
      </a:defRPr>
    </a:lvl3pPr>
    <a:lvl4pPr marL="3761915" algn="l" defTabSz="2507943" rtl="0" eaLnBrk="1" latinLnBrk="0" hangingPunct="1">
      <a:defRPr sz="3300" kern="1200">
        <a:solidFill>
          <a:schemeClr val="tx1"/>
        </a:solidFill>
        <a:latin typeface="+mn-lt"/>
        <a:ea typeface="+mn-ea"/>
        <a:cs typeface="+mn-cs"/>
      </a:defRPr>
    </a:lvl4pPr>
    <a:lvl5pPr marL="5015886" algn="l" defTabSz="2507943" rtl="0" eaLnBrk="1" latinLnBrk="0" hangingPunct="1">
      <a:defRPr sz="3300" kern="1200">
        <a:solidFill>
          <a:schemeClr val="tx1"/>
        </a:solidFill>
        <a:latin typeface="+mn-lt"/>
        <a:ea typeface="+mn-ea"/>
        <a:cs typeface="+mn-cs"/>
      </a:defRPr>
    </a:lvl5pPr>
    <a:lvl6pPr marL="6269858" algn="l" defTabSz="2507943" rtl="0" eaLnBrk="1" latinLnBrk="0" hangingPunct="1">
      <a:defRPr sz="3300" kern="1200">
        <a:solidFill>
          <a:schemeClr val="tx1"/>
        </a:solidFill>
        <a:latin typeface="+mn-lt"/>
        <a:ea typeface="+mn-ea"/>
        <a:cs typeface="+mn-cs"/>
      </a:defRPr>
    </a:lvl6pPr>
    <a:lvl7pPr marL="7523830" algn="l" defTabSz="2507943" rtl="0" eaLnBrk="1" latinLnBrk="0" hangingPunct="1">
      <a:defRPr sz="3300" kern="1200">
        <a:solidFill>
          <a:schemeClr val="tx1"/>
        </a:solidFill>
        <a:latin typeface="+mn-lt"/>
        <a:ea typeface="+mn-ea"/>
        <a:cs typeface="+mn-cs"/>
      </a:defRPr>
    </a:lvl7pPr>
    <a:lvl8pPr marL="8777801" algn="l" defTabSz="2507943" rtl="0" eaLnBrk="1" latinLnBrk="0" hangingPunct="1">
      <a:defRPr sz="3300" kern="1200">
        <a:solidFill>
          <a:schemeClr val="tx1"/>
        </a:solidFill>
        <a:latin typeface="+mn-lt"/>
        <a:ea typeface="+mn-ea"/>
        <a:cs typeface="+mn-cs"/>
      </a:defRPr>
    </a:lvl8pPr>
    <a:lvl9pPr marL="10031773" algn="l" defTabSz="2507943" rtl="0" eaLnBrk="1" latinLnBrk="0" hangingPunct="1">
      <a:defRPr sz="3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5116" y="3622884"/>
            <a:ext cx="6285508" cy="479239"/>
          </a:xfrm>
          <a:prstGeom prst="rect">
            <a:avLst/>
          </a:prstGeom>
        </p:spPr>
        <p:txBody>
          <a:bodyPr wrap="square" lIns="130622" tIns="130622" rIns="130622" bIns="130622">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65116" y="3170996"/>
            <a:ext cx="6280547" cy="413295"/>
          </a:xfrm>
          <a:prstGeom prst="rect">
            <a:avLst/>
          </a:prstGeom>
          <a:noFill/>
        </p:spPr>
        <p:txBody>
          <a:bodyPr lIns="52249" tIns="52249" rIns="52249" bIns="52249" anchor="ctr" anchorCtr="0">
            <a:spAutoFit/>
          </a:bodyPr>
          <a:lstStyle>
            <a:lvl1pPr algn="ctr">
              <a:buNone/>
              <a:defRPr sz="20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565116" y="8298326"/>
            <a:ext cx="6281539" cy="413295"/>
          </a:xfrm>
          <a:prstGeom prst="rect">
            <a:avLst/>
          </a:prstGeom>
          <a:noFill/>
        </p:spPr>
        <p:txBody>
          <a:bodyPr wrap="square" lIns="52249" tIns="52249" rIns="52249" bIns="52249" anchor="ctr" anchorCtr="0">
            <a:spAutoFit/>
          </a:bodyPr>
          <a:lstStyle>
            <a:lvl1pPr algn="ctr">
              <a:buNone/>
              <a:defRPr sz="20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7241978" y="3594190"/>
            <a:ext cx="6280546" cy="479239"/>
          </a:xfrm>
          <a:prstGeom prst="rect">
            <a:avLst/>
          </a:prstGeom>
        </p:spPr>
        <p:txBody>
          <a:bodyPr wrap="square" lIns="130622" tIns="130622" rIns="130622" bIns="130622">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7232897" y="3170996"/>
            <a:ext cx="6280547" cy="413295"/>
          </a:xfrm>
          <a:prstGeom prst="rect">
            <a:avLst/>
          </a:prstGeom>
          <a:noFill/>
        </p:spPr>
        <p:txBody>
          <a:bodyPr lIns="52249" tIns="52249" rIns="52249" bIns="52249" anchor="ctr" anchorCtr="0">
            <a:spAutoFit/>
          </a:bodyPr>
          <a:lstStyle>
            <a:lvl1pPr algn="ctr">
              <a:buNone/>
              <a:defRPr sz="20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13911462" y="3598821"/>
            <a:ext cx="6280546" cy="479239"/>
          </a:xfrm>
          <a:prstGeom prst="rect">
            <a:avLst/>
          </a:prstGeom>
        </p:spPr>
        <p:txBody>
          <a:bodyPr wrap="square" lIns="130622" tIns="130622" rIns="130622" bIns="130622">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3900678" y="3170996"/>
            <a:ext cx="6286500" cy="413295"/>
          </a:xfrm>
          <a:prstGeom prst="rect">
            <a:avLst/>
          </a:prstGeom>
          <a:noFill/>
        </p:spPr>
        <p:txBody>
          <a:bodyPr lIns="52249" tIns="52249" rIns="52249" bIns="52249" anchor="ctr" anchorCtr="0">
            <a:spAutoFit/>
          </a:bodyPr>
          <a:lstStyle>
            <a:lvl1pPr algn="ctr">
              <a:buNone/>
              <a:defRPr sz="20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20574412" y="3170996"/>
            <a:ext cx="6279386" cy="413295"/>
          </a:xfrm>
          <a:prstGeom prst="rect">
            <a:avLst/>
          </a:prstGeom>
          <a:noFill/>
        </p:spPr>
        <p:txBody>
          <a:bodyPr wrap="square" lIns="52249" tIns="52249" rIns="52249" bIns="52249" anchor="ctr" anchorCtr="0">
            <a:spAutoFit/>
          </a:bodyPr>
          <a:lstStyle>
            <a:lvl1pPr algn="ctr">
              <a:buNone/>
              <a:defRPr sz="20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20574412" y="3598821"/>
            <a:ext cx="6279386" cy="479239"/>
          </a:xfrm>
          <a:prstGeom prst="rect">
            <a:avLst/>
          </a:prstGeom>
        </p:spPr>
        <p:txBody>
          <a:bodyPr wrap="square" lIns="130622" tIns="130622" rIns="130622" bIns="130622">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0574412" y="8333457"/>
            <a:ext cx="6279386" cy="413295"/>
          </a:xfrm>
          <a:prstGeom prst="rect">
            <a:avLst/>
          </a:prstGeom>
          <a:noFill/>
        </p:spPr>
        <p:txBody>
          <a:bodyPr wrap="square" lIns="52249" tIns="52249" rIns="52249" bIns="52249" anchor="ctr" anchorCtr="0">
            <a:spAutoFit/>
          </a:bodyPr>
          <a:lstStyle>
            <a:lvl1pPr algn="ctr">
              <a:buNone/>
              <a:defRPr sz="20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20574412" y="8756651"/>
            <a:ext cx="6282531" cy="479239"/>
          </a:xfrm>
          <a:prstGeom prst="rect">
            <a:avLst/>
          </a:prstGeom>
        </p:spPr>
        <p:txBody>
          <a:bodyPr wrap="square" lIns="130622" tIns="130622" rIns="130622" bIns="130622">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0574412" y="14987344"/>
            <a:ext cx="6279386" cy="413295"/>
          </a:xfrm>
          <a:prstGeom prst="rect">
            <a:avLst/>
          </a:prstGeom>
          <a:noFill/>
        </p:spPr>
        <p:txBody>
          <a:bodyPr wrap="square" lIns="52249" tIns="52249" rIns="52249" bIns="52249" anchor="ctr" anchorCtr="0">
            <a:spAutoFit/>
          </a:bodyPr>
          <a:lstStyle>
            <a:lvl1pPr algn="ctr">
              <a:buNone/>
              <a:defRPr sz="2000" b="1" u="sng" baseline="0">
                <a:solidFill>
                  <a:schemeClr val="accent5">
                    <a:lumMod val="50000"/>
                  </a:schemeClr>
                </a:solidFill>
              </a:defRPr>
            </a:lvl1pPr>
          </a:lstStyle>
          <a:p>
            <a:pPr lvl="0"/>
            <a:r>
              <a:rPr lang="en-US" dirty="0"/>
              <a:t>(click to edit)  ACKNOWLEDGEMENTS</a:t>
            </a:r>
          </a:p>
        </p:txBody>
      </p:sp>
      <p:sp>
        <p:nvSpPr>
          <p:cNvPr id="30" name="Text Placeholder 3"/>
          <p:cNvSpPr>
            <a:spLocks noGrp="1"/>
          </p:cNvSpPr>
          <p:nvPr>
            <p:ph type="body" sz="quarter" idx="30" hasCustomPrompt="1"/>
          </p:nvPr>
        </p:nvSpPr>
        <p:spPr>
          <a:xfrm>
            <a:off x="20574412" y="15410538"/>
            <a:ext cx="6282531" cy="479239"/>
          </a:xfrm>
          <a:prstGeom prst="rect">
            <a:avLst/>
          </a:prstGeom>
        </p:spPr>
        <p:txBody>
          <a:bodyPr wrap="square" lIns="130622" tIns="130622" rIns="130622" bIns="130622">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565116" y="8721738"/>
            <a:ext cx="6285508" cy="479239"/>
          </a:xfrm>
          <a:prstGeom prst="rect">
            <a:avLst/>
          </a:prstGeom>
        </p:spPr>
        <p:txBody>
          <a:bodyPr wrap="square" lIns="130622" tIns="130622" rIns="130622" bIns="130622">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76" name="Text Placeholder 76"/>
          <p:cNvSpPr>
            <a:spLocks noGrp="1"/>
          </p:cNvSpPr>
          <p:nvPr>
            <p:ph type="body" sz="quarter" idx="150" hasCustomPrompt="1"/>
          </p:nvPr>
        </p:nvSpPr>
        <p:spPr>
          <a:xfrm>
            <a:off x="3662362" y="1300596"/>
            <a:ext cx="20107276" cy="598230"/>
          </a:xfrm>
          <a:prstGeom prst="rect">
            <a:avLst/>
          </a:prstGeom>
        </p:spPr>
        <p:txBody>
          <a:bodyPr>
            <a:normAutofit/>
          </a:bodyPr>
          <a:lstStyle>
            <a:lvl1pPr algn="ctr">
              <a:buFontTx/>
              <a:buNone/>
              <a:defRPr sz="40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7" name="Text Placeholder 76"/>
          <p:cNvSpPr>
            <a:spLocks noGrp="1"/>
          </p:cNvSpPr>
          <p:nvPr>
            <p:ph type="body" sz="quarter" idx="184" hasCustomPrompt="1"/>
          </p:nvPr>
        </p:nvSpPr>
        <p:spPr>
          <a:xfrm>
            <a:off x="3662362" y="1972967"/>
            <a:ext cx="20107276" cy="634555"/>
          </a:xfrm>
          <a:prstGeom prst="rect">
            <a:avLst/>
          </a:prstGeom>
        </p:spPr>
        <p:txBody>
          <a:bodyPr>
            <a:normAutofit/>
          </a:bodyPr>
          <a:lstStyle>
            <a:lvl1pPr algn="ctr">
              <a:buFontTx/>
              <a:buNone/>
              <a:defRPr sz="32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85" hasCustomPrompt="1"/>
          </p:nvPr>
        </p:nvSpPr>
        <p:spPr>
          <a:xfrm>
            <a:off x="3662362" y="430098"/>
            <a:ext cx="20107276" cy="834414"/>
          </a:xfrm>
          <a:prstGeom prst="rect">
            <a:avLst/>
          </a:prstGeom>
        </p:spPr>
        <p:txBody>
          <a:bodyPr>
            <a:normAutofit/>
          </a:bodyPr>
          <a:lstStyle>
            <a:lvl1pPr algn="ctr">
              <a:buFontTx/>
              <a:buNone/>
              <a:defRPr sz="6000" b="1">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9179" y="3574758"/>
            <a:ext cx="8494548"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89179" y="3143870"/>
            <a:ext cx="8483204"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589179" y="10521359"/>
            <a:ext cx="8495540"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589179" y="10058401"/>
            <a:ext cx="8483203"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9471423" y="12427411"/>
            <a:ext cx="8482209"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9471423" y="12001154"/>
            <a:ext cx="848220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9476384" y="3579388"/>
            <a:ext cx="8482209"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9471422" y="3143870"/>
            <a:ext cx="8487172"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18372338" y="3143870"/>
            <a:ext cx="8485018"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18372338" y="3574758"/>
            <a:ext cx="8485018"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18372338" y="10039671"/>
            <a:ext cx="8485018"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18370766" y="10470559"/>
            <a:ext cx="8488163"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18372338" y="14979650"/>
            <a:ext cx="8485018"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18370766" y="15410538"/>
            <a:ext cx="8488163"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Type in or paste your text here</a:t>
            </a:r>
          </a:p>
        </p:txBody>
      </p:sp>
      <p:sp>
        <p:nvSpPr>
          <p:cNvPr id="70" name="Text Placeholder 76"/>
          <p:cNvSpPr>
            <a:spLocks noGrp="1"/>
          </p:cNvSpPr>
          <p:nvPr>
            <p:ph type="body" sz="quarter" idx="150" hasCustomPrompt="1"/>
          </p:nvPr>
        </p:nvSpPr>
        <p:spPr>
          <a:xfrm>
            <a:off x="3662362" y="1300596"/>
            <a:ext cx="20107276" cy="598230"/>
          </a:xfrm>
          <a:prstGeom prst="rect">
            <a:avLst/>
          </a:prstGeom>
        </p:spPr>
        <p:txBody>
          <a:bodyPr>
            <a:normAutofit/>
          </a:bodyPr>
          <a:lstStyle>
            <a:lvl1pPr algn="ctr">
              <a:buFontTx/>
              <a:buNone/>
              <a:defRPr sz="40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1" name="Text Placeholder 76"/>
          <p:cNvSpPr>
            <a:spLocks noGrp="1"/>
          </p:cNvSpPr>
          <p:nvPr>
            <p:ph type="body" sz="quarter" idx="184" hasCustomPrompt="1"/>
          </p:nvPr>
        </p:nvSpPr>
        <p:spPr>
          <a:xfrm>
            <a:off x="3662362" y="1972967"/>
            <a:ext cx="20107276" cy="634555"/>
          </a:xfrm>
          <a:prstGeom prst="rect">
            <a:avLst/>
          </a:prstGeom>
        </p:spPr>
        <p:txBody>
          <a:bodyPr>
            <a:normAutofit/>
          </a:bodyPr>
          <a:lstStyle>
            <a:lvl1pPr algn="ctr">
              <a:buFontTx/>
              <a:buNone/>
              <a:defRPr sz="32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3" name="Text Placeholder 76"/>
          <p:cNvSpPr>
            <a:spLocks noGrp="1"/>
          </p:cNvSpPr>
          <p:nvPr>
            <p:ph type="body" sz="quarter" idx="185" hasCustomPrompt="1"/>
          </p:nvPr>
        </p:nvSpPr>
        <p:spPr>
          <a:xfrm>
            <a:off x="3662362" y="430098"/>
            <a:ext cx="20107276" cy="834414"/>
          </a:xfrm>
          <a:prstGeom prst="rect">
            <a:avLst/>
          </a:prstGeom>
        </p:spPr>
        <p:txBody>
          <a:bodyPr>
            <a:normAutofit/>
          </a:bodyPr>
          <a:lstStyle>
            <a:lvl1pPr algn="ctr">
              <a:buFontTx/>
              <a:buNone/>
              <a:defRPr sz="6000" b="1">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5116" y="3502569"/>
            <a:ext cx="6285508"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576462" y="3071681"/>
            <a:ext cx="6280547" cy="428684"/>
          </a:xfrm>
          <a:prstGeom prst="rect">
            <a:avLst/>
          </a:prstGeom>
          <a:noFill/>
        </p:spPr>
        <p:txBody>
          <a:bodyPr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564124" y="8702790"/>
            <a:ext cx="6286500"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576461" y="8290632"/>
            <a:ext cx="6281539"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7241977" y="3497938"/>
            <a:ext cx="12950030"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7241978" y="3071681"/>
            <a:ext cx="12950031"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(header)  MATERIALS &amp; METHODS</a:t>
            </a:r>
          </a:p>
        </p:txBody>
      </p:sp>
      <p:sp>
        <p:nvSpPr>
          <p:cNvPr id="23" name="Text Placeholder 3"/>
          <p:cNvSpPr>
            <a:spLocks noGrp="1"/>
          </p:cNvSpPr>
          <p:nvPr>
            <p:ph type="body" sz="quarter" idx="23" hasCustomPrompt="1"/>
          </p:nvPr>
        </p:nvSpPr>
        <p:spPr>
          <a:xfrm>
            <a:off x="7241978" y="12724489"/>
            <a:ext cx="12950031"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7241977" y="12293601"/>
            <a:ext cx="12950031"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0574412" y="3071681"/>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0574412" y="3502569"/>
            <a:ext cx="6279386"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20574412" y="8325763"/>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0574412" y="8756651"/>
            <a:ext cx="6282531"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20574412" y="14979650"/>
            <a:ext cx="6279386" cy="428684"/>
          </a:xfrm>
          <a:prstGeom prst="rect">
            <a:avLst/>
          </a:prstGeom>
          <a:noFill/>
        </p:spPr>
        <p:txBody>
          <a:bodyPr wrap="square" lIns="52249" tIns="52249" rIns="52249" bIns="52249" anchor="ctr" anchorCtr="0">
            <a:spAutoFit/>
          </a:bodyPr>
          <a:lstStyle>
            <a:lvl1pPr algn="ctr">
              <a:buNone/>
              <a:defRPr sz="21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0574412" y="15410538"/>
            <a:ext cx="6282531" cy="479239"/>
          </a:xfrm>
          <a:prstGeom prst="rect">
            <a:avLst/>
          </a:prstGeom>
        </p:spPr>
        <p:txBody>
          <a:bodyPr wrap="square" lIns="130622" tIns="130622" rIns="130622" bIns="130622">
            <a:spAutoFit/>
          </a:bodyPr>
          <a:lstStyle>
            <a:lvl1pPr marL="195933" indent="-195933">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849043" indent="-326555">
              <a:defRPr sz="1400">
                <a:latin typeface="Trebuchet MS" pitchFamily="34" charset="0"/>
              </a:defRPr>
            </a:lvl2pPr>
            <a:lvl3pPr marL="1175598" indent="-326555">
              <a:defRPr sz="1400">
                <a:latin typeface="Trebuchet MS" pitchFamily="34" charset="0"/>
              </a:defRPr>
            </a:lvl3pPr>
            <a:lvl4pPr marL="1534809" indent="-359211">
              <a:defRPr sz="1400">
                <a:latin typeface="Trebuchet MS" pitchFamily="34" charset="0"/>
              </a:defRPr>
            </a:lvl4pPr>
            <a:lvl5pPr marL="1796053" indent="-261244">
              <a:defRPr sz="1400">
                <a:latin typeface="Trebuchet MS" pitchFamily="34" charset="0"/>
              </a:defRPr>
            </a:lvl5pPr>
          </a:lstStyle>
          <a:p>
            <a:pPr lvl="0"/>
            <a:r>
              <a:rPr lang="en-US" dirty="0"/>
              <a:t>Enter your text here</a:t>
            </a:r>
          </a:p>
        </p:txBody>
      </p:sp>
      <p:sp>
        <p:nvSpPr>
          <p:cNvPr id="67" name="Text Placeholder 76"/>
          <p:cNvSpPr>
            <a:spLocks noGrp="1"/>
          </p:cNvSpPr>
          <p:nvPr>
            <p:ph type="body" sz="quarter" idx="150" hasCustomPrompt="1"/>
          </p:nvPr>
        </p:nvSpPr>
        <p:spPr>
          <a:xfrm>
            <a:off x="3662362" y="1300596"/>
            <a:ext cx="20107276" cy="598230"/>
          </a:xfrm>
          <a:prstGeom prst="rect">
            <a:avLst/>
          </a:prstGeom>
        </p:spPr>
        <p:txBody>
          <a:bodyPr>
            <a:normAutofit/>
          </a:bodyPr>
          <a:lstStyle>
            <a:lvl1pPr algn="ctr">
              <a:buFontTx/>
              <a:buNone/>
              <a:defRPr sz="40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8" name="Text Placeholder 76"/>
          <p:cNvSpPr>
            <a:spLocks noGrp="1"/>
          </p:cNvSpPr>
          <p:nvPr>
            <p:ph type="body" sz="quarter" idx="184" hasCustomPrompt="1"/>
          </p:nvPr>
        </p:nvSpPr>
        <p:spPr>
          <a:xfrm>
            <a:off x="3662362" y="1972967"/>
            <a:ext cx="20107276" cy="634555"/>
          </a:xfrm>
          <a:prstGeom prst="rect">
            <a:avLst/>
          </a:prstGeom>
        </p:spPr>
        <p:txBody>
          <a:bodyPr>
            <a:normAutofit/>
          </a:bodyPr>
          <a:lstStyle>
            <a:lvl1pPr algn="ctr">
              <a:buFontTx/>
              <a:buNone/>
              <a:defRPr sz="32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9" name="Text Placeholder 76"/>
          <p:cNvSpPr>
            <a:spLocks noGrp="1"/>
          </p:cNvSpPr>
          <p:nvPr>
            <p:ph type="body" sz="quarter" idx="185" hasCustomPrompt="1"/>
          </p:nvPr>
        </p:nvSpPr>
        <p:spPr>
          <a:xfrm>
            <a:off x="3662362" y="430098"/>
            <a:ext cx="20107276" cy="834414"/>
          </a:xfrm>
          <a:prstGeom prst="rect">
            <a:avLst/>
          </a:prstGeom>
        </p:spPr>
        <p:txBody>
          <a:bodyPr>
            <a:normAutofit/>
          </a:bodyPr>
          <a:lstStyle>
            <a:lvl1pPr algn="ctr">
              <a:buFontTx/>
              <a:buNone/>
              <a:defRPr sz="6000" b="1">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5.wmf"/><Relationship Id="rId12"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w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w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5.wmf"/><Relationship Id="rId12"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w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w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5.wmf"/><Relationship Id="rId12"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w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20000"/>
                <a:lumOff val="8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7" name="Rounded Rectangle 36"/>
          <p:cNvSpPr/>
          <p:nvPr userDrawn="1"/>
        </p:nvSpPr>
        <p:spPr>
          <a:xfrm>
            <a:off x="0" y="-1"/>
            <a:ext cx="27432000" cy="2758907"/>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0" y="2758907"/>
            <a:ext cx="27432000" cy="0"/>
          </a:xfrm>
          <a:prstGeom prst="line">
            <a:avLst/>
          </a:prstGeom>
          <a:ln w="87376" cmpd="sng">
            <a:solidFill>
              <a:schemeClr val="accent6">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39" name="Rounded Rectangle 38"/>
          <p:cNvSpPr/>
          <p:nvPr userDrawn="1"/>
        </p:nvSpPr>
        <p:spPr>
          <a:xfrm>
            <a:off x="576462" y="3139240"/>
            <a:ext cx="6286500"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p:cNvSpPr/>
          <p:nvPr userDrawn="1"/>
        </p:nvSpPr>
        <p:spPr>
          <a:xfrm>
            <a:off x="7241248" y="3139240"/>
            <a:ext cx="6286500"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p:cNvSpPr/>
          <p:nvPr userDrawn="1"/>
        </p:nvSpPr>
        <p:spPr>
          <a:xfrm>
            <a:off x="13904239" y="3139240"/>
            <a:ext cx="6286500"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userDrawn="1"/>
        </p:nvSpPr>
        <p:spPr>
          <a:xfrm>
            <a:off x="20567229" y="3139240"/>
            <a:ext cx="6286500"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14"/>
          <p:cNvSpPr txBox="1">
            <a:spLocks noChangeArrowheads="1"/>
          </p:cNvSpPr>
          <p:nvPr/>
        </p:nvSpPr>
        <p:spPr bwMode="auto">
          <a:xfrm>
            <a:off x="1036893" y="18763267"/>
            <a:ext cx="1571625" cy="216540"/>
          </a:xfrm>
          <a:prstGeom prst="rect">
            <a:avLst/>
          </a:prstGeom>
          <a:noFill/>
          <a:ln w="9525">
            <a:noFill/>
            <a:miter lim="800000"/>
            <a:headEnd/>
            <a:tailEnd/>
          </a:ln>
          <a:effectLst/>
        </p:spPr>
        <p:txBody>
          <a:bodyPr lIns="52150" tIns="26070" rIns="52150" bIns="26070">
            <a:spAutoFit/>
          </a:bodyPr>
          <a:lstStyle/>
          <a:p>
            <a:pPr eaLnBrk="0" hangingPunct="0">
              <a:lnSpc>
                <a:spcPct val="65000"/>
              </a:lnSpc>
              <a:spcBef>
                <a:spcPct val="50000"/>
              </a:spcBef>
              <a:defRPr/>
            </a:pPr>
            <a:r>
              <a:rPr lang="en-US" sz="4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700" b="1" dirty="0">
                <a:solidFill>
                  <a:schemeClr val="bg1">
                    <a:lumMod val="75000"/>
                  </a:schemeClr>
                </a:solidFill>
                <a:latin typeface="Arial" charset="0"/>
              </a:rPr>
              <a:t>www.PosterPresentations.com</a:t>
            </a:r>
          </a:p>
        </p:txBody>
      </p:sp>
      <p:grpSp>
        <p:nvGrpSpPr>
          <p:cNvPr id="25" name="Group 24"/>
          <p:cNvGrpSpPr>
            <a:grpSpLocks noChangeAspect="1"/>
          </p:cNvGrpSpPr>
          <p:nvPr userDrawn="1"/>
        </p:nvGrpSpPr>
        <p:grpSpPr>
          <a:xfrm>
            <a:off x="-6898576" y="1"/>
            <a:ext cx="6608534" cy="19202398"/>
            <a:chOff x="-11220549" y="-1"/>
            <a:chExt cx="11014225" cy="27432000"/>
          </a:xfrm>
        </p:grpSpPr>
        <p:sp>
          <p:nvSpPr>
            <p:cNvPr id="52" name="Rectangle 51"/>
            <p:cNvSpPr/>
            <p:nvPr userDrawn="1"/>
          </p:nvSpPr>
          <p:spPr>
            <a:xfrm>
              <a:off x="-11216136" y="-1"/>
              <a:ext cx="11009812"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1800" b="1" spc="0" dirty="0">
                  <a:solidFill>
                    <a:srgbClr val="FF0000"/>
                  </a:solidFill>
                  <a:latin typeface="Trebuchet MS" pitchFamily="34" charset="0"/>
                </a:rPr>
                <a:t>(—THIS SIDEBAR DOES NOT PRINT—)</a:t>
              </a:r>
              <a:endParaRPr lang="en-US" sz="1800" b="1" spc="600" dirty="0">
                <a:solidFill>
                  <a:schemeClr val="bg1"/>
                </a:solidFill>
                <a:latin typeface="Trebuchet MS" pitchFamily="34" charset="0"/>
              </a:endParaRPr>
            </a:p>
            <a:p>
              <a:pPr algn="ctr"/>
              <a:r>
                <a:rPr lang="en-US" sz="2400" b="1" spc="600" dirty="0">
                  <a:solidFill>
                    <a:schemeClr val="bg1"/>
                  </a:solidFill>
                  <a:latin typeface="Trebuchet MS" pitchFamily="34" charset="0"/>
                </a:rPr>
                <a:t>DESIGN</a:t>
              </a:r>
              <a:r>
                <a:rPr lang="en-US" sz="2400" b="1" spc="600" baseline="0" dirty="0">
                  <a:solidFill>
                    <a:schemeClr val="bg1"/>
                  </a:solidFill>
                  <a:latin typeface="Trebuchet MS" pitchFamily="34" charset="0"/>
                </a:rPr>
                <a:t> </a:t>
              </a:r>
              <a:r>
                <a:rPr lang="en-US" sz="2400" b="1" spc="600" dirty="0">
                  <a:solidFill>
                    <a:schemeClr val="bg1"/>
                  </a:solidFill>
                  <a:latin typeface="Trebuchet MS" pitchFamily="34" charset="0"/>
                </a:rPr>
                <a:t>GUIDE</a:t>
              </a:r>
            </a:p>
            <a:p>
              <a:pPr algn="ctr"/>
              <a:r>
                <a:rPr lang="en-US" sz="1000" b="1" dirty="0">
                  <a:latin typeface="Trebuchet MS" pitchFamily="34" charset="0"/>
                </a:rPr>
                <a:t> </a:t>
              </a:r>
            </a:p>
            <a:p>
              <a:pPr defTabSz="3765639"/>
              <a:r>
                <a:rPr lang="en-US" sz="1600" i="0" dirty="0">
                  <a:latin typeface="Trebuchet MS" pitchFamily="34" charset="0"/>
                </a:rPr>
                <a:t>This PowerPoint</a:t>
              </a:r>
              <a:r>
                <a:rPr lang="en-US" sz="1600" i="0" baseline="0" dirty="0">
                  <a:latin typeface="Trebuchet MS" pitchFamily="34" charset="0"/>
                </a:rPr>
                <a:t> </a:t>
              </a:r>
              <a:r>
                <a:rPr lang="en-US" sz="1600" i="0" dirty="0">
                  <a:latin typeface="Trebuchet MS" pitchFamily="34" charset="0"/>
                </a:rPr>
                <a:t>2007 template produces</a:t>
              </a:r>
              <a:r>
                <a:rPr lang="en-US" sz="1600" i="0" baseline="0" dirty="0">
                  <a:latin typeface="Trebuchet MS" pitchFamily="34" charset="0"/>
                </a:rPr>
                <a:t> </a:t>
              </a:r>
              <a:r>
                <a:rPr lang="en-US" sz="1600" i="0" dirty="0">
                  <a:latin typeface="Trebuchet MS" pitchFamily="34" charset="0"/>
                </a:rPr>
                <a:t>a 42”x60” presentation poster. </a:t>
              </a:r>
              <a:r>
                <a:rPr lang="en-US" sz="1600" dirty="0">
                  <a:latin typeface="Trebuchet MS" pitchFamily="34" charset="0"/>
                </a:rPr>
                <a:t>You</a:t>
              </a:r>
              <a:r>
                <a:rPr lang="en-US" sz="1600" baseline="0" dirty="0">
                  <a:latin typeface="Trebuchet MS" pitchFamily="34" charset="0"/>
                </a:rPr>
                <a:t> can u</a:t>
              </a:r>
              <a:r>
                <a:rPr lang="en-US" sz="1600" dirty="0">
                  <a:latin typeface="Trebuchet MS" pitchFamily="34" charset="0"/>
                </a:rPr>
                <a:t>se</a:t>
              </a:r>
              <a:r>
                <a:rPr lang="en-US" sz="1600" baseline="0" dirty="0">
                  <a:latin typeface="Trebuchet MS" pitchFamily="34" charset="0"/>
                </a:rPr>
                <a:t> it to create your research poster and </a:t>
              </a:r>
              <a:r>
                <a:rPr lang="en-US" sz="1600" dirty="0">
                  <a:latin typeface="Trebuchet MS" pitchFamily="34" charset="0"/>
                </a:rPr>
                <a:t>save valuable time placing titles, subtitles,</a:t>
              </a:r>
              <a:r>
                <a:rPr lang="en-US" sz="1600" baseline="0" dirty="0">
                  <a:latin typeface="Trebuchet MS" pitchFamily="34" charset="0"/>
                </a:rPr>
                <a:t> text, and graphics</a:t>
              </a:r>
              <a:r>
                <a:rPr lang="en-US" sz="1600" dirty="0">
                  <a:latin typeface="Trebuchet MS" pitchFamily="34" charset="0"/>
                </a:rPr>
                <a:t>. </a:t>
              </a:r>
            </a:p>
            <a:p>
              <a:pPr defTabSz="3765639"/>
              <a:r>
                <a:rPr lang="en-US" sz="1000" dirty="0">
                  <a:latin typeface="Trebuchet MS" pitchFamily="34" charset="0"/>
                </a:rPr>
                <a:t> </a:t>
              </a:r>
            </a:p>
            <a:p>
              <a:pPr defTabSz="4389219"/>
              <a:r>
                <a:rPr lang="en-US" sz="1600" dirty="0">
                  <a:latin typeface="Trebuchet MS" pitchFamily="34" charset="0"/>
                </a:rPr>
                <a:t>We provide a series of online answer your poster production questions. To view our template tutorials, go online to </a:t>
              </a:r>
              <a:r>
                <a:rPr lang="en-US" sz="1600" b="1" dirty="0">
                  <a:solidFill>
                    <a:srgbClr val="FFC000"/>
                  </a:solidFill>
                  <a:latin typeface="Trebuchet MS" pitchFamily="34" charset="0"/>
                </a:rPr>
                <a:t>PosterPresentations.com</a:t>
              </a:r>
              <a:r>
                <a:rPr lang="en-US" sz="1600" b="1" dirty="0">
                  <a:solidFill>
                    <a:schemeClr val="bg1"/>
                  </a:solidFill>
                  <a:latin typeface="Trebuchet MS" pitchFamily="34" charset="0"/>
                </a:rPr>
                <a:t> </a:t>
              </a:r>
              <a:r>
                <a:rPr lang="en-US" sz="1600" dirty="0">
                  <a:solidFill>
                    <a:schemeClr val="bg1"/>
                  </a:solidFill>
                  <a:latin typeface="Trebuchet MS" pitchFamily="34" charset="0"/>
                </a:rPr>
                <a:t>and click on HELP DESK.</a:t>
              </a:r>
            </a:p>
            <a:p>
              <a:pPr defTabSz="4389219"/>
              <a:r>
                <a:rPr lang="en-US" sz="1000" dirty="0">
                  <a:latin typeface="Trebuchet MS" pitchFamily="34" charset="0"/>
                </a:rPr>
                <a:t> </a:t>
              </a:r>
            </a:p>
            <a:p>
              <a:pPr defTabSz="4389219"/>
              <a:r>
                <a:rPr lang="en-US" sz="1600" dirty="0">
                  <a:solidFill>
                    <a:schemeClr val="bg1"/>
                  </a:solidFill>
                  <a:latin typeface="Trebuchet MS" pitchFamily="34" charset="0"/>
                </a:rPr>
                <a:t>When</a:t>
              </a:r>
              <a:r>
                <a:rPr lang="en-US" sz="1600" baseline="0" dirty="0">
                  <a:solidFill>
                    <a:schemeClr val="bg1"/>
                  </a:solidFill>
                  <a:latin typeface="Trebuchet MS" pitchFamily="34" charset="0"/>
                </a:rPr>
                <a:t> you are ready to</a:t>
              </a:r>
              <a:r>
                <a:rPr lang="en-US" sz="1600" dirty="0">
                  <a:solidFill>
                    <a:schemeClr val="bg1"/>
                  </a:solidFill>
                  <a:latin typeface="Trebuchet MS" pitchFamily="34" charset="0"/>
                </a:rPr>
                <a:t> </a:t>
              </a:r>
              <a:r>
                <a:rPr lang="en-US" sz="1600" baseline="0" dirty="0">
                  <a:solidFill>
                    <a:schemeClr val="bg1"/>
                  </a:solidFill>
                  <a:latin typeface="Trebuchet MS" pitchFamily="34" charset="0"/>
                </a:rPr>
                <a:t> print your poster</a:t>
              </a:r>
              <a:r>
                <a:rPr lang="en-US" sz="1600" dirty="0">
                  <a:solidFill>
                    <a:schemeClr val="bg1"/>
                  </a:solidFill>
                  <a:latin typeface="Trebuchet MS" pitchFamily="34" charset="0"/>
                </a:rPr>
                <a:t>,</a:t>
              </a:r>
              <a:r>
                <a:rPr lang="en-US" sz="1600" baseline="0" dirty="0">
                  <a:solidFill>
                    <a:schemeClr val="bg1"/>
                  </a:solidFill>
                  <a:latin typeface="Trebuchet MS" pitchFamily="34" charset="0"/>
                </a:rPr>
                <a:t> go online to </a:t>
              </a:r>
              <a:r>
                <a:rPr lang="en-US" sz="1600" b="0" dirty="0">
                  <a:solidFill>
                    <a:schemeClr val="bg1"/>
                  </a:solidFill>
                  <a:latin typeface="Trebuchet MS" pitchFamily="34" charset="0"/>
                </a:rPr>
                <a:t>PosterPresentations.com</a:t>
              </a:r>
              <a:br>
                <a:rPr lang="en-US" sz="1600" dirty="0">
                  <a:solidFill>
                    <a:schemeClr val="bg1"/>
                  </a:solidFill>
                  <a:latin typeface="Trebuchet MS" pitchFamily="34" charset="0"/>
                </a:rPr>
              </a:br>
              <a:r>
                <a:rPr lang="en-US" sz="1000" dirty="0">
                  <a:solidFill>
                    <a:schemeClr val="bg1"/>
                  </a:solidFill>
                  <a:latin typeface="Trebuchet MS" pitchFamily="34" charset="0"/>
                </a:rPr>
                <a:t> </a:t>
              </a:r>
            </a:p>
            <a:p>
              <a:pPr algn="l" defTabSz="3765639"/>
              <a:r>
                <a:rPr lang="en-US" sz="1600" b="0" dirty="0">
                  <a:solidFill>
                    <a:schemeClr val="bg1"/>
                  </a:solidFill>
                  <a:latin typeface="Trebuchet MS" pitchFamily="34" charset="0"/>
                </a:rPr>
                <a:t>Need</a:t>
              </a:r>
              <a:r>
                <a:rPr lang="en-US" sz="1600" b="0" baseline="0" dirty="0">
                  <a:solidFill>
                    <a:schemeClr val="bg1"/>
                  </a:solidFill>
                  <a:latin typeface="Trebuchet MS" pitchFamily="34" charset="0"/>
                </a:rPr>
                <a:t> assistance? Call us at </a:t>
              </a:r>
              <a:r>
                <a:rPr lang="en-US" sz="1600" b="0" dirty="0">
                  <a:solidFill>
                    <a:srgbClr val="FFC000"/>
                  </a:solidFill>
                  <a:latin typeface="Trebuchet MS" pitchFamily="34" charset="0"/>
                </a:rPr>
                <a:t>1.510.649.3001</a:t>
              </a:r>
            </a:p>
            <a:p>
              <a:pPr algn="l" defTabSz="3765639"/>
              <a:endParaRPr lang="en-US" sz="1600" b="0" dirty="0">
                <a:solidFill>
                  <a:srgbClr val="FFC000"/>
                </a:solidFill>
                <a:latin typeface="Trebuchet MS" pitchFamily="34" charset="0"/>
              </a:endParaRPr>
            </a:p>
            <a:p>
              <a:pPr algn="l" defTabSz="3765639"/>
              <a:endParaRPr lang="en-US" sz="1600" b="0" dirty="0">
                <a:solidFill>
                  <a:srgbClr val="FFC000"/>
                </a:solidFill>
                <a:latin typeface="Trebuchet MS" pitchFamily="34" charset="0"/>
              </a:endParaRPr>
            </a:p>
            <a:p>
              <a:pPr algn="l" defTabSz="3765639"/>
              <a:r>
                <a:rPr lang="en-US" sz="1000" b="1" dirty="0">
                  <a:solidFill>
                    <a:srgbClr val="FFFF00"/>
                  </a:solidFill>
                  <a:latin typeface="Trebuchet MS" pitchFamily="34" charset="0"/>
                </a:rPr>
                <a:t> </a:t>
              </a:r>
              <a:endParaRPr lang="en-US" sz="1600" b="1" dirty="0">
                <a:solidFill>
                  <a:schemeClr val="bg1"/>
                </a:solidFill>
                <a:latin typeface="Trebuchet MS" pitchFamily="34" charset="0"/>
              </a:endParaRPr>
            </a:p>
            <a:p>
              <a:pPr algn="ctr"/>
              <a:r>
                <a:rPr lang="en-US" sz="2400" b="1" spc="600" dirty="0">
                  <a:solidFill>
                    <a:schemeClr val="bg1"/>
                  </a:solidFill>
                  <a:latin typeface="Trebuchet MS" pitchFamily="34" charset="0"/>
                </a:rPr>
                <a:t>QUICK START</a:t>
              </a:r>
            </a:p>
            <a:p>
              <a:pPr algn="ctr"/>
              <a:r>
                <a:rPr lang="en-US" sz="1000" b="1" baseline="0" dirty="0">
                  <a:solidFill>
                    <a:schemeClr val="bg1"/>
                  </a:solidFill>
                  <a:latin typeface="Trebuchet MS" pitchFamily="34" charset="0"/>
                </a:rPr>
                <a:t> </a:t>
              </a:r>
            </a:p>
            <a:p>
              <a:pPr algn="ctr"/>
              <a:r>
                <a:rPr lang="en-US" sz="1800" b="1" baseline="0" dirty="0">
                  <a:solidFill>
                    <a:srgbClr val="FFC000"/>
                  </a:solidFill>
                  <a:latin typeface="Trebuchet MS" pitchFamily="34" charset="0"/>
                </a:rPr>
                <a:t>Zoom in and out</a:t>
              </a:r>
            </a:p>
            <a:p>
              <a:pPr marL="1203325" indent="0" algn="l" defTabSz="850900"/>
              <a:r>
                <a:rPr lang="en-US" sz="1400" b="0" baseline="0" dirty="0">
                  <a:solidFill>
                    <a:schemeClr val="bg1">
                      <a:lumMod val="75000"/>
                    </a:schemeClr>
                  </a:solidFill>
                  <a:latin typeface="Trebuchet MS" pitchFamily="34" charset="0"/>
                </a:rPr>
                <a:t>As you work on your poster zoom in and out to the level that is more comfortable to you. Go to VIEW &gt; ZOOM.</a:t>
              </a:r>
            </a:p>
            <a:p>
              <a:pPr algn="l"/>
              <a:endParaRPr lang="en-US" sz="1600" b="0"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Title, Authors, and Affiliations</a:t>
              </a:r>
            </a:p>
            <a:p>
              <a:pPr algn="l"/>
              <a:r>
                <a:rPr lang="en-US" sz="1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1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r>
                <a:rPr lang="en-US" sz="1000" b="0" spc="0" baseline="0" dirty="0">
                  <a:solidFill>
                    <a:schemeClr val="bg1">
                      <a:lumMod val="75000"/>
                    </a:schemeClr>
                  </a:solidFill>
                  <a:latin typeface="Trebuchet MS" pitchFamily="34" charset="0"/>
                </a:rPr>
                <a:t> </a:t>
              </a:r>
            </a:p>
            <a:p>
              <a:pPr algn="l"/>
              <a:r>
                <a:rPr lang="en-US" sz="1400" b="1" spc="300" baseline="0" dirty="0">
                  <a:solidFill>
                    <a:srgbClr val="FFC000"/>
                  </a:solidFill>
                  <a:latin typeface="Trebuchet MS" pitchFamily="34" charset="0"/>
                </a:rPr>
                <a:t>TIP</a:t>
              </a:r>
              <a:r>
                <a:rPr lang="en-US" sz="1400" b="1"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The font size of your title should be bigger than your name(s) and institution name(s).</a:t>
              </a:r>
            </a:p>
            <a:p>
              <a:pPr algn="l"/>
              <a:endParaRPr lang="en-US" sz="1600" b="1" baseline="0" dirty="0">
                <a:solidFill>
                  <a:schemeClr val="bg1"/>
                </a:solidFill>
                <a:latin typeface="Trebuchet MS" pitchFamily="34" charset="0"/>
              </a:endParaRPr>
            </a:p>
            <a:p>
              <a:pPr algn="l"/>
              <a:br>
                <a:rPr lang="en-US" sz="1600" b="1" baseline="0" dirty="0">
                  <a:solidFill>
                    <a:schemeClr val="bg1"/>
                  </a:solidFill>
                  <a:latin typeface="Trebuchet MS" pitchFamily="34" charset="0"/>
                </a:rPr>
              </a:br>
              <a:endParaRPr lang="en-US" sz="1600" b="1" dirty="0">
                <a:solidFill>
                  <a:schemeClr val="bg1"/>
                </a:solidFill>
                <a:latin typeface="Trebuchet MS" pitchFamily="34" charset="0"/>
              </a:endParaRPr>
            </a:p>
            <a:p>
              <a:pPr algn="ctr"/>
              <a:endParaRPr lang="en-US" sz="1600" b="1" dirty="0">
                <a:solidFill>
                  <a:srgbClr val="FFC000"/>
                </a:solidFill>
                <a:latin typeface="Trebuchet MS" pitchFamily="34" charset="0"/>
              </a:endParaRPr>
            </a:p>
            <a:p>
              <a:pPr algn="ctr"/>
              <a:endParaRPr lang="en-US" sz="1600" b="1" dirty="0">
                <a:solidFill>
                  <a:srgbClr val="FFC000"/>
                </a:solidFill>
                <a:latin typeface="Trebuchet MS" pitchFamily="34" charset="0"/>
              </a:endParaRPr>
            </a:p>
            <a:p>
              <a:pPr algn="ctr"/>
              <a:r>
                <a:rPr lang="en-US" sz="1800" b="1" dirty="0">
                  <a:solidFill>
                    <a:srgbClr val="FFC000"/>
                  </a:solidFill>
                  <a:latin typeface="Trebuchet MS" pitchFamily="34" charset="0"/>
                </a:rPr>
                <a:t>Adding Logos</a:t>
              </a:r>
              <a:r>
                <a:rPr lang="en-US" sz="1800" b="1" baseline="0" dirty="0">
                  <a:solidFill>
                    <a:srgbClr val="FFC000"/>
                  </a:solidFill>
                  <a:latin typeface="Trebuchet MS" pitchFamily="34" charset="0"/>
                </a:rPr>
                <a:t> / Seals</a:t>
              </a:r>
            </a:p>
            <a:p>
              <a:pPr algn="l"/>
              <a:r>
                <a:rPr lang="en-US" sz="1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1000" b="0" spc="300" baseline="0" dirty="0">
                <a:solidFill>
                  <a:schemeClr val="bg1">
                    <a:lumMod val="75000"/>
                  </a:schemeClr>
                </a:solidFill>
                <a:latin typeface="Trebuchet MS" pitchFamily="34" charset="0"/>
              </a:endParaRPr>
            </a:p>
            <a:p>
              <a:pPr algn="l"/>
              <a:r>
                <a:rPr lang="en-US" sz="1400" b="1" spc="300" baseline="0" dirty="0">
                  <a:solidFill>
                    <a:srgbClr val="FFC000"/>
                  </a:solidFill>
                  <a:latin typeface="Trebuchet MS" pitchFamily="34" charset="0"/>
                </a:rPr>
                <a:t>TIP:</a:t>
              </a:r>
              <a:r>
                <a:rPr lang="en-US" sz="1400" b="1" spc="0"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See if your company’s logo is available on our free poster templates page.</a:t>
              </a:r>
            </a:p>
            <a:p>
              <a:pPr algn="l"/>
              <a:endParaRPr lang="en-US" sz="1400" b="0" baseline="0" dirty="0">
                <a:latin typeface="Trebuchet MS" pitchFamily="34" charset="0"/>
              </a:endParaRPr>
            </a:p>
            <a:p>
              <a:pPr algn="ctr"/>
              <a:r>
                <a:rPr lang="en-US" sz="1800" b="1" baseline="0" dirty="0">
                  <a:solidFill>
                    <a:srgbClr val="FFC000"/>
                  </a:solidFill>
                  <a:latin typeface="Trebuchet MS" pitchFamily="34" charset="0"/>
                </a:rPr>
                <a:t>Photographs / Graphics</a:t>
              </a:r>
            </a:p>
            <a:p>
              <a:pPr algn="l" defTabSz="977900"/>
              <a:r>
                <a:rPr lang="en-US" sz="1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1400" b="0" spc="0" baseline="0" dirty="0">
                  <a:solidFill>
                    <a:schemeClr val="bg1">
                      <a:lumMod val="75000"/>
                    </a:schemeClr>
                  </a:solidFill>
                  <a:latin typeface="Trebuchet MS" pitchFamily="34" charset="0"/>
                </a:rPr>
                <a:t>disproportionally.</a:t>
              </a:r>
            </a:p>
            <a:p>
              <a:pPr algn="l" defTabSz="977900"/>
              <a:endParaRPr lang="en-US" sz="1400" b="0" baseline="0" dirty="0">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r>
                <a:rPr lang="en-US" sz="1800" b="1" baseline="0" dirty="0">
                  <a:solidFill>
                    <a:srgbClr val="FFC000"/>
                  </a:solidFill>
                  <a:latin typeface="Trebuchet MS" pitchFamily="34" charset="0"/>
                </a:rPr>
                <a:t>Image Quality Check</a:t>
              </a:r>
            </a:p>
            <a:p>
              <a:pPr lvl="0" algn="l" defTabSz="977900"/>
              <a:r>
                <a:rPr lang="en-US" sz="1400" b="0" baseline="0" dirty="0">
                  <a:solidFill>
                    <a:schemeClr val="bg1">
                      <a:lumMod val="75000"/>
                    </a:schemeClr>
                  </a:solidFill>
                  <a:latin typeface="Trebuchet MS" pitchFamily="34" charset="0"/>
                </a:rPr>
                <a:t>Zoom in and look at your images at 100% magnification. If they look good they will print well. </a:t>
              </a:r>
              <a:endParaRPr lang="en-US" sz="1600" b="0" dirty="0">
                <a:latin typeface="Trebuchet MS" pitchFamily="34" charset="0"/>
              </a:endParaRPr>
            </a:p>
          </p:txBody>
        </p:sp>
        <p:cxnSp>
          <p:nvCxnSpPr>
            <p:cNvPr id="53" name="Straight Connector 52"/>
            <p:cNvCxnSpPr/>
            <p:nvPr userDrawn="1"/>
          </p:nvCxnSpPr>
          <p:spPr>
            <a:xfrm>
              <a:off x="-11220549" y="5663750"/>
              <a:ext cx="10999745" cy="278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userDrawn="1"/>
          </p:nvPicPr>
          <p:blipFill>
            <a:blip r:embed="rId3"/>
            <a:stretch>
              <a:fillRect/>
            </a:stretch>
          </p:blipFill>
          <p:spPr>
            <a:xfrm>
              <a:off x="-10736022" y="7070058"/>
              <a:ext cx="1597665" cy="1001614"/>
            </a:xfrm>
            <a:prstGeom prst="rect">
              <a:avLst/>
            </a:prstGeom>
          </p:spPr>
        </p:pic>
        <p:pic>
          <p:nvPicPr>
            <p:cNvPr id="55" name="Picture 54"/>
            <p:cNvPicPr>
              <a:picLocks noChangeAspect="1"/>
            </p:cNvPicPr>
            <p:nvPr userDrawn="1"/>
          </p:nvPicPr>
          <p:blipFill>
            <a:blip r:embed="rId4"/>
            <a:stretch>
              <a:fillRect/>
            </a:stretch>
          </p:blipFill>
          <p:spPr>
            <a:xfrm>
              <a:off x="-10736022" y="11080322"/>
              <a:ext cx="9986807" cy="877997"/>
            </a:xfrm>
            <a:prstGeom prst="rect">
              <a:avLst/>
            </a:prstGeom>
          </p:spPr>
        </p:pic>
        <p:grpSp>
          <p:nvGrpSpPr>
            <p:cNvPr id="56" name="Group 55"/>
            <p:cNvGrpSpPr/>
            <p:nvPr userDrawn="1"/>
          </p:nvGrpSpPr>
          <p:grpSpPr>
            <a:xfrm>
              <a:off x="-9844889" y="17817152"/>
              <a:ext cx="7631078" cy="1987438"/>
              <a:chOff x="-4516464" y="10195237"/>
              <a:chExt cx="3516822" cy="1095735"/>
            </a:xfrm>
          </p:grpSpPr>
          <p:grpSp>
            <p:nvGrpSpPr>
              <p:cNvPr id="62" name="Group 61"/>
              <p:cNvGrpSpPr/>
              <p:nvPr userDrawn="1"/>
            </p:nvGrpSpPr>
            <p:grpSpPr>
              <a:xfrm>
                <a:off x="-2783494" y="10195296"/>
                <a:ext cx="624373" cy="894737"/>
                <a:chOff x="-3958698" y="9877015"/>
                <a:chExt cx="779266" cy="1282147"/>
              </a:xfrm>
            </p:grpSpPr>
            <p:pic>
              <p:nvPicPr>
                <p:cNvPr id="68" name="Picture 67"/>
                <p:cNvPicPr>
                  <a:picLocks noChangeAspect="1"/>
                </p:cNvPicPr>
                <p:nvPr userDrawn="1"/>
              </p:nvPicPr>
              <p:blipFill>
                <a:blip r:embed="rId5"/>
                <a:stretch>
                  <a:fillRect/>
                </a:stretch>
              </p:blipFill>
              <p:spPr>
                <a:xfrm>
                  <a:off x="-3948160" y="9877015"/>
                  <a:ext cx="768728" cy="1090752"/>
                </a:xfrm>
                <a:prstGeom prst="rect">
                  <a:avLst/>
                </a:prstGeom>
              </p:spPr>
            </p:pic>
            <p:sp>
              <p:nvSpPr>
                <p:cNvPr id="69" name="TextBox 56"/>
                <p:cNvSpPr txBox="1"/>
                <p:nvPr userDrawn="1"/>
              </p:nvSpPr>
              <p:spPr>
                <a:xfrm>
                  <a:off x="-3958698" y="10916003"/>
                  <a:ext cx="779263" cy="243159"/>
                </a:xfrm>
                <a:prstGeom prst="rect">
                  <a:avLst/>
                </a:prstGeom>
                <a:solidFill>
                  <a:schemeClr val="accent1"/>
                </a:solidFill>
                <a:ln>
                  <a:noFill/>
                </a:ln>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200" b="1" dirty="0">
                      <a:solidFill>
                        <a:schemeClr val="tx1"/>
                      </a:solidFill>
                    </a:rPr>
                    <a:t>ORIGINAL</a:t>
                  </a:r>
                </a:p>
              </p:txBody>
            </p:sp>
          </p:grpSp>
          <p:grpSp>
            <p:nvGrpSpPr>
              <p:cNvPr id="63" name="Group 62"/>
              <p:cNvGrpSpPr/>
              <p:nvPr userDrawn="1"/>
            </p:nvGrpSpPr>
            <p:grpSpPr>
              <a:xfrm>
                <a:off x="-2033159" y="10195237"/>
                <a:ext cx="1033517" cy="907666"/>
                <a:chOff x="-2921738" y="10010570"/>
                <a:chExt cx="1420279" cy="1247337"/>
              </a:xfrm>
            </p:grpSpPr>
            <p:pic>
              <p:nvPicPr>
                <p:cNvPr id="66" name="Picture 65"/>
                <p:cNvPicPr>
                  <a:picLocks noChangeAspect="1"/>
                </p:cNvPicPr>
                <p:nvPr userDrawn="1"/>
              </p:nvPicPr>
              <p:blipFill>
                <a:blip r:embed="rId5"/>
                <a:stretch>
                  <a:fillRect/>
                </a:stretch>
              </p:blipFill>
              <p:spPr>
                <a:xfrm>
                  <a:off x="-2921738" y="10010570"/>
                  <a:ext cx="1420279" cy="1029695"/>
                </a:xfrm>
                <a:prstGeom prst="rect">
                  <a:avLst/>
                </a:prstGeom>
              </p:spPr>
            </p:pic>
            <p:sp>
              <p:nvSpPr>
                <p:cNvPr id="67" name="TextBox 54"/>
                <p:cNvSpPr txBox="1"/>
                <p:nvPr userDrawn="1"/>
              </p:nvSpPr>
              <p:spPr>
                <a:xfrm>
                  <a:off x="-2918992" y="10985853"/>
                  <a:ext cx="1417533" cy="272054"/>
                </a:xfrm>
                <a:prstGeom prst="rect">
                  <a:avLst/>
                </a:prstGeom>
                <a:solidFill>
                  <a:srgbClr val="FF0000"/>
                </a:solid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400" b="1" dirty="0">
                      <a:solidFill>
                        <a:schemeClr val="bg1"/>
                      </a:solidFill>
                    </a:rPr>
                    <a:t>DISTORTED</a:t>
                  </a:r>
                  <a:endParaRPr lang="en-US" sz="700" b="1" dirty="0">
                    <a:solidFill>
                      <a:schemeClr val="bg1"/>
                    </a:solidFill>
                  </a:endParaRPr>
                </a:p>
              </p:txBody>
            </p:sp>
          </p:grpSp>
          <p:pic>
            <p:nvPicPr>
              <p:cNvPr id="64" name="Picture 63"/>
              <p:cNvPicPr>
                <a:picLocks noChangeAspect="1"/>
              </p:cNvPicPr>
              <p:nvPr userDrawn="1"/>
            </p:nvPicPr>
            <p:blipFill>
              <a:blip r:embed="rId6"/>
              <a:stretch>
                <a:fillRect/>
              </a:stretch>
            </p:blipFill>
            <p:spPr>
              <a:xfrm>
                <a:off x="-4516464" y="10195268"/>
                <a:ext cx="1098742" cy="847761"/>
              </a:xfrm>
              <a:prstGeom prst="rect">
                <a:avLst/>
              </a:prstGeom>
            </p:spPr>
          </p:pic>
          <p:sp>
            <p:nvSpPr>
              <p:cNvPr id="65" name="TextBox 52"/>
              <p:cNvSpPr txBox="1"/>
              <p:nvPr userDrawn="1"/>
            </p:nvSpPr>
            <p:spPr>
              <a:xfrm>
                <a:off x="-4471893" y="11093004"/>
                <a:ext cx="1035685" cy="197968"/>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400" dirty="0">
                    <a:solidFill>
                      <a:schemeClr val="bg1"/>
                    </a:solidFill>
                  </a:rPr>
                  <a:t>Corner</a:t>
                </a:r>
                <a:r>
                  <a:rPr lang="en-US" sz="1400" baseline="0" dirty="0">
                    <a:solidFill>
                      <a:schemeClr val="bg1"/>
                    </a:solidFill>
                  </a:rPr>
                  <a:t> handles</a:t>
                </a:r>
                <a:endParaRPr lang="en-US" sz="1400" dirty="0">
                  <a:solidFill>
                    <a:schemeClr val="bg1"/>
                  </a:solidFill>
                </a:endParaRPr>
              </a:p>
            </p:txBody>
          </p:sp>
        </p:grpSp>
        <p:grpSp>
          <p:nvGrpSpPr>
            <p:cNvPr id="57" name="Group 56"/>
            <p:cNvGrpSpPr/>
            <p:nvPr userDrawn="1"/>
          </p:nvGrpSpPr>
          <p:grpSpPr>
            <a:xfrm>
              <a:off x="-9604626" y="22201806"/>
              <a:ext cx="7832478" cy="2027097"/>
              <a:chOff x="-4427461" y="12587745"/>
              <a:chExt cx="3609638" cy="1117601"/>
            </a:xfrm>
          </p:grpSpPr>
          <p:pic>
            <p:nvPicPr>
              <p:cNvPr id="58" name="Picture 57"/>
              <p:cNvPicPr/>
              <p:nvPr userDrawn="1"/>
            </p:nvPicPr>
            <p:blipFill>
              <a:blip r:embed="rId7"/>
              <a:stretch>
                <a:fillRect/>
              </a:stretch>
            </p:blipFill>
            <p:spPr>
              <a:xfrm>
                <a:off x="-4179101" y="12737786"/>
                <a:ext cx="1512652" cy="772700"/>
              </a:xfrm>
              <a:prstGeom prst="rect">
                <a:avLst/>
              </a:prstGeom>
            </p:spPr>
          </p:pic>
          <p:pic>
            <p:nvPicPr>
              <p:cNvPr id="59" name="Picture 58"/>
              <p:cNvPicPr/>
              <p:nvPr userDrawn="1"/>
            </p:nvPicPr>
            <p:blipFill>
              <a:blip r:embed="rId8"/>
              <a:stretch>
                <a:fillRect/>
              </a:stretch>
            </p:blipFill>
            <p:spPr>
              <a:xfrm>
                <a:off x="-2596264" y="12737785"/>
                <a:ext cx="1512652" cy="772700"/>
              </a:xfrm>
              <a:prstGeom prst="rect">
                <a:avLst/>
              </a:prstGeom>
            </p:spPr>
          </p:pic>
          <p:sp>
            <p:nvSpPr>
              <p:cNvPr id="60" name="TextBox 47"/>
              <p:cNvSpPr txBox="1"/>
              <p:nvPr userDrawn="1"/>
            </p:nvSpPr>
            <p:spPr>
              <a:xfrm rot="16200000">
                <a:off x="-4921252" y="13081536"/>
                <a:ext cx="1117601" cy="130020"/>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100" dirty="0">
                    <a:solidFill>
                      <a:srgbClr val="92D050"/>
                    </a:solidFill>
                  </a:rPr>
                  <a:t>Good</a:t>
                </a:r>
                <a:r>
                  <a:rPr lang="en-US" sz="1100" baseline="0" dirty="0">
                    <a:solidFill>
                      <a:srgbClr val="92D050"/>
                    </a:solidFill>
                  </a:rPr>
                  <a:t> </a:t>
                </a:r>
                <a:r>
                  <a:rPr lang="en-US" sz="1100" baseline="0" dirty="0">
                    <a:solidFill>
                      <a:schemeClr val="bg1"/>
                    </a:solidFill>
                  </a:rPr>
                  <a:t>printing quality</a:t>
                </a:r>
                <a:endParaRPr lang="en-US" sz="1100" dirty="0">
                  <a:solidFill>
                    <a:schemeClr val="bg1"/>
                  </a:solidFill>
                </a:endParaRPr>
              </a:p>
            </p:txBody>
          </p:sp>
          <p:sp>
            <p:nvSpPr>
              <p:cNvPr id="61" name="TextBox 48"/>
              <p:cNvSpPr txBox="1"/>
              <p:nvPr userDrawn="1"/>
            </p:nvSpPr>
            <p:spPr>
              <a:xfrm rot="16200000">
                <a:off x="-1447544" y="13075625"/>
                <a:ext cx="1117601" cy="141841"/>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200" dirty="0">
                    <a:solidFill>
                      <a:srgbClr val="FF0000"/>
                    </a:solidFill>
                  </a:rPr>
                  <a:t>Bad </a:t>
                </a:r>
                <a:r>
                  <a:rPr lang="en-US" sz="1200" dirty="0">
                    <a:solidFill>
                      <a:schemeClr val="bg1"/>
                    </a:solidFill>
                  </a:rPr>
                  <a:t>printing quality</a:t>
                </a:r>
              </a:p>
            </p:txBody>
          </p:sp>
        </p:grpSp>
      </p:grpSp>
      <p:grpSp>
        <p:nvGrpSpPr>
          <p:cNvPr id="26" name="Group 25"/>
          <p:cNvGrpSpPr>
            <a:grpSpLocks noChangeAspect="1"/>
          </p:cNvGrpSpPr>
          <p:nvPr userDrawn="1"/>
        </p:nvGrpSpPr>
        <p:grpSpPr>
          <a:xfrm>
            <a:off x="27697816" y="11215"/>
            <a:ext cx="6632760" cy="19191183"/>
            <a:chOff x="36782324" y="0"/>
            <a:chExt cx="11062139" cy="27432000"/>
          </a:xfrm>
        </p:grpSpPr>
        <p:sp>
          <p:nvSpPr>
            <p:cNvPr id="31" name="Rectangle 30"/>
            <p:cNvSpPr/>
            <p:nvPr userDrawn="1"/>
          </p:nvSpPr>
          <p:spPr>
            <a:xfrm>
              <a:off x="36782324" y="0"/>
              <a:ext cx="11062139"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algn="ctr"/>
              <a:r>
                <a:rPr lang="en-US" sz="2800" b="1" spc="600" dirty="0">
                  <a:solidFill>
                    <a:schemeClr val="bg1"/>
                  </a:solidFill>
                  <a:latin typeface="Trebuchet MS" pitchFamily="34" charset="0"/>
                </a:rPr>
                <a:t>QUICK START (cont.)</a:t>
              </a:r>
            </a:p>
            <a:p>
              <a:pPr algn="ctr"/>
              <a:endParaRPr lang="en-US" sz="2400" b="1"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1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r>
                <a:rPr lang="en-US" sz="1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Text</a:t>
              </a:r>
            </a:p>
            <a:p>
              <a:pPr marL="1730375" lvl="2" indent="0" algn="l" defTabSz="114300"/>
              <a:r>
                <a:rPr lang="en-US" sz="1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 </a:t>
              </a:r>
              <a:r>
                <a:rPr kumimoji="0" lang="en-US" sz="18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1400" b="0" baseline="0" dirty="0">
                <a:solidFill>
                  <a:schemeClr val="bg1">
                    <a:lumMod val="75000"/>
                  </a:schemeClr>
                </a:solidFill>
                <a:latin typeface="Trebuchet MS" pitchFamily="34" charset="0"/>
              </a:endParaRPr>
            </a:p>
            <a:p>
              <a:pPr marL="1518341" lvl="2"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Tables</a:t>
              </a:r>
            </a:p>
            <a:p>
              <a:pPr marL="971550" lvl="1" indent="0" algn="l" defTabSz="114300"/>
              <a:r>
                <a:rPr lang="en-US" sz="1400" b="0" baseline="0" dirty="0">
                  <a:solidFill>
                    <a:schemeClr val="bg1">
                      <a:lumMod val="75000"/>
                    </a:schemeClr>
                  </a:solidFill>
                  <a:latin typeface="Trebuchet MS" pitchFamily="34" charset="0"/>
                </a:rPr>
                <a:t>To add a table from scratch go to the INSERT menu and click on TABLE. A drop-down box will help you select rows and columns. </a:t>
              </a:r>
            </a:p>
            <a:p>
              <a:pPr marL="0" lvl="0" indent="0" algn="l" defTabSz="114300"/>
              <a:r>
                <a:rPr lang="en-US" sz="1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75000"/>
                  </a:prstClr>
                </a:solidFill>
                <a:effectLst/>
                <a:uLnTx/>
                <a:uFillTx/>
                <a:latin typeface="Trebuchet MS" pitchFamily="34" charset="0"/>
              </a:endParaRPr>
            </a:p>
          </p:txBody>
        </p:sp>
        <p:pic>
          <p:nvPicPr>
            <p:cNvPr id="32" name="Picture 31"/>
            <p:cNvPicPr/>
            <p:nvPr userDrawn="1"/>
          </p:nvPicPr>
          <p:blipFill>
            <a:blip r:embed="rId9"/>
            <a:stretch>
              <a:fillRect/>
            </a:stretch>
          </p:blipFill>
          <p:spPr>
            <a:xfrm>
              <a:off x="39540164" y="3399421"/>
              <a:ext cx="5586150" cy="1716939"/>
            </a:xfrm>
            <a:prstGeom prst="rect">
              <a:avLst/>
            </a:prstGeom>
          </p:spPr>
        </p:pic>
        <p:pic>
          <p:nvPicPr>
            <p:cNvPr id="44" name="Picture 43"/>
            <p:cNvPicPr>
              <a:picLocks noChangeAspect="1"/>
            </p:cNvPicPr>
            <p:nvPr userDrawn="1"/>
          </p:nvPicPr>
          <p:blipFill>
            <a:blip r:embed="rId10"/>
            <a:stretch>
              <a:fillRect/>
            </a:stretch>
          </p:blipFill>
          <p:spPr>
            <a:xfrm>
              <a:off x="37296876" y="7200202"/>
              <a:ext cx="2969584" cy="1140240"/>
            </a:xfrm>
            <a:prstGeom prst="rect">
              <a:avLst/>
            </a:prstGeom>
            <a:ln>
              <a:noFill/>
            </a:ln>
          </p:spPr>
        </p:pic>
        <p:pic>
          <p:nvPicPr>
            <p:cNvPr id="47" name="Picture 46"/>
            <p:cNvPicPr/>
            <p:nvPr userDrawn="1"/>
          </p:nvPicPr>
          <p:blipFill>
            <a:blip r:embed="rId11"/>
            <a:stretch>
              <a:fillRect/>
            </a:stretch>
          </p:blipFill>
          <p:spPr>
            <a:xfrm>
              <a:off x="37524683" y="10986709"/>
              <a:ext cx="1482265" cy="825421"/>
            </a:xfrm>
            <a:prstGeom prst="rect">
              <a:avLst/>
            </a:prstGeom>
          </p:spPr>
        </p:pic>
        <p:grpSp>
          <p:nvGrpSpPr>
            <p:cNvPr id="48" name="Group 47"/>
            <p:cNvGrpSpPr/>
            <p:nvPr userDrawn="1"/>
          </p:nvGrpSpPr>
          <p:grpSpPr>
            <a:xfrm>
              <a:off x="37163426" y="23152352"/>
              <a:ext cx="10354213" cy="1052915"/>
              <a:chOff x="31687960" y="29635357"/>
              <a:chExt cx="9771399" cy="1090622"/>
            </a:xfrm>
          </p:grpSpPr>
          <p:sp>
            <p:nvSpPr>
              <p:cNvPr id="49" name="Rounded Rectangle 48"/>
              <p:cNvSpPr/>
              <p:nvPr userDrawn="1"/>
            </p:nvSpPr>
            <p:spPr>
              <a:xfrm>
                <a:off x="31687960" y="29635357"/>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algn="ctr"/>
                <a:endParaRPr lang="en-US" dirty="0"/>
              </a:p>
            </p:txBody>
          </p:sp>
          <p:pic>
            <p:nvPicPr>
              <p:cNvPr id="50" name="Picture 49" descr="http://t2.gstatic.com/images?q=tbn:ANd9GcR4APHC6TT9w54M2zn_pvCiBxUNcspYPoVxirLRphBoJabfSvu7zw">
                <a:hlinkClick r:id="rId12"/>
              </p:cNvPr>
              <p:cNvPicPr>
                <a:picLocks noChangeAspect="1" noChangeArrowheads="1"/>
              </p:cNvPicPr>
              <p:nvPr userDrawn="1"/>
            </p:nvPicPr>
            <p:blipFill>
              <a:blip r:embed="rId13" cstate="print"/>
              <a:srcRect/>
              <a:stretch>
                <a:fillRect/>
              </a:stretch>
            </p:blipFill>
            <p:spPr bwMode="auto">
              <a:xfrm>
                <a:off x="31813900" y="29733687"/>
                <a:ext cx="914401" cy="914399"/>
              </a:xfrm>
              <a:prstGeom prst="rect">
                <a:avLst/>
              </a:prstGeom>
              <a:noFill/>
              <a:ln>
                <a:noFill/>
              </a:ln>
            </p:spPr>
          </p:pic>
          <p:sp>
            <p:nvSpPr>
              <p:cNvPr id="51" name="TextBox 66"/>
              <p:cNvSpPr txBox="1"/>
              <p:nvPr userDrawn="1"/>
            </p:nvSpPr>
            <p:spPr>
              <a:xfrm>
                <a:off x="32788169" y="29700257"/>
                <a:ext cx="8671190" cy="903879"/>
              </a:xfrm>
              <a:prstGeom prst="rect">
                <a:avLst/>
              </a:prstGeom>
              <a:noFill/>
              <a:ln>
                <a:noFill/>
              </a:ln>
            </p:spPr>
            <p:txBody>
              <a:bodyPr wrap="square"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r>
                  <a:rPr lang="en-US" sz="1400" dirty="0">
                    <a:solidFill>
                      <a:schemeClr val="tx2"/>
                    </a:solidFill>
                    <a:latin typeface="Trebuchet MS" pitchFamily="34" charset="0"/>
                  </a:rPr>
                  <a:t>Student</a:t>
                </a:r>
                <a:r>
                  <a:rPr lang="en-US" sz="1400" baseline="0" dirty="0">
                    <a:solidFill>
                      <a:schemeClr val="tx2"/>
                    </a:solidFill>
                    <a:latin typeface="Trebuchet MS" pitchFamily="34" charset="0"/>
                  </a:rPr>
                  <a:t> discounts are available on our Facebook page.</a:t>
                </a:r>
                <a:br>
                  <a:rPr lang="en-US" sz="1400" baseline="0" dirty="0">
                    <a:solidFill>
                      <a:schemeClr val="tx2"/>
                    </a:solidFill>
                    <a:latin typeface="Trebuchet MS" pitchFamily="34" charset="0"/>
                  </a:rPr>
                </a:br>
                <a:r>
                  <a:rPr lang="en-US" sz="1400" baseline="0" dirty="0">
                    <a:solidFill>
                      <a:schemeClr val="tx2"/>
                    </a:solidFill>
                    <a:latin typeface="Trebuchet MS" pitchFamily="34" charset="0"/>
                  </a:rPr>
                  <a:t>Go to </a:t>
                </a:r>
                <a:r>
                  <a:rPr lang="en-US" sz="1400" u="sng" baseline="0" dirty="0">
                    <a:solidFill>
                      <a:schemeClr val="tx2"/>
                    </a:solidFill>
                    <a:latin typeface="Trebuchet MS" pitchFamily="34" charset="0"/>
                  </a:rPr>
                  <a:t>PosterPresentations.com</a:t>
                </a:r>
                <a:r>
                  <a:rPr lang="en-US" sz="1400" baseline="0" dirty="0">
                    <a:solidFill>
                      <a:schemeClr val="tx2"/>
                    </a:solidFill>
                    <a:latin typeface="Trebuchet MS" pitchFamily="34" charset="0"/>
                  </a:rPr>
                  <a:t> and click on the FB icon. </a:t>
                </a:r>
                <a:endParaRPr lang="en-US" sz="1400" dirty="0">
                  <a:solidFill>
                    <a:schemeClr val="tx2"/>
                  </a:solidFill>
                  <a:latin typeface="Trebuchet MS" pitchFamily="34" charset="0"/>
                </a:endParaRPr>
              </a:p>
            </p:txBody>
          </p:sp>
        </p:grpSp>
      </p:gr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2507943" rtl="0" eaLnBrk="1" latinLnBrk="0" hangingPunct="1">
        <a:spcBef>
          <a:spcPct val="0"/>
        </a:spcBef>
        <a:buNone/>
        <a:defRPr sz="5000" kern="1200">
          <a:solidFill>
            <a:schemeClr val="bg1"/>
          </a:solidFill>
          <a:latin typeface="Trebuchet MS" pitchFamily="34" charset="0"/>
          <a:ea typeface="+mj-ea"/>
          <a:cs typeface="+mj-cs"/>
        </a:defRPr>
      </a:lvl1pPr>
    </p:titleStyle>
    <p:bodyStyle>
      <a:lvl1pPr marL="940479" indent="-940479" algn="l" defTabSz="2507943" rtl="0" eaLnBrk="1" latinLnBrk="0" hangingPunct="1">
        <a:spcBef>
          <a:spcPct val="20000"/>
        </a:spcBef>
        <a:buFont typeface="Arial" pitchFamily="34" charset="0"/>
        <a:buChar char="•"/>
        <a:defRPr sz="8800" kern="1200">
          <a:solidFill>
            <a:schemeClr val="tx1"/>
          </a:solidFill>
          <a:latin typeface="+mn-lt"/>
          <a:ea typeface="+mn-ea"/>
          <a:cs typeface="+mn-cs"/>
        </a:defRPr>
      </a:lvl1pPr>
      <a:lvl2pPr marL="2037704" indent="-783732" algn="l" defTabSz="2507943" rtl="0" eaLnBrk="1" latinLnBrk="0" hangingPunct="1">
        <a:spcBef>
          <a:spcPct val="20000"/>
        </a:spcBef>
        <a:buFont typeface="Arial" pitchFamily="34" charset="0"/>
        <a:buChar char="–"/>
        <a:defRPr sz="7700" kern="1200">
          <a:solidFill>
            <a:schemeClr val="tx1"/>
          </a:solidFill>
          <a:latin typeface="+mn-lt"/>
          <a:ea typeface="+mn-ea"/>
          <a:cs typeface="+mn-cs"/>
        </a:defRPr>
      </a:lvl2pPr>
      <a:lvl3pPr marL="3134929" indent="-626986" algn="l" defTabSz="2507943" rtl="0" eaLnBrk="1" latinLnBrk="0" hangingPunct="1">
        <a:spcBef>
          <a:spcPct val="20000"/>
        </a:spcBef>
        <a:buFont typeface="Arial" pitchFamily="34" charset="0"/>
        <a:buChar char="•"/>
        <a:defRPr sz="6600" kern="1200">
          <a:solidFill>
            <a:schemeClr val="tx1"/>
          </a:solidFill>
          <a:latin typeface="+mn-lt"/>
          <a:ea typeface="+mn-ea"/>
          <a:cs typeface="+mn-cs"/>
        </a:defRPr>
      </a:lvl3pPr>
      <a:lvl4pPr marL="4388901"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4pPr>
      <a:lvl5pPr marL="5642872"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p:bodyStyle>
    <p:other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20000"/>
                <a:lumOff val="8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0" name="Rounded Rectangle 29"/>
          <p:cNvSpPr/>
          <p:nvPr userDrawn="1"/>
        </p:nvSpPr>
        <p:spPr>
          <a:xfrm>
            <a:off x="0" y="-1"/>
            <a:ext cx="27432000" cy="2758907"/>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userDrawn="1"/>
        </p:nvCxnSpPr>
        <p:spPr>
          <a:xfrm>
            <a:off x="0" y="2758907"/>
            <a:ext cx="27432000" cy="0"/>
          </a:xfrm>
          <a:prstGeom prst="line">
            <a:avLst/>
          </a:prstGeom>
          <a:ln w="87376" cmpd="sng">
            <a:solidFill>
              <a:schemeClr val="accent6">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 name="Rounded Rectangle 31"/>
          <p:cNvSpPr/>
          <p:nvPr userDrawn="1"/>
        </p:nvSpPr>
        <p:spPr>
          <a:xfrm>
            <a:off x="576462" y="3139240"/>
            <a:ext cx="8485896"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p:cNvSpPr/>
          <p:nvPr userDrawn="1"/>
        </p:nvSpPr>
        <p:spPr>
          <a:xfrm>
            <a:off x="9459032" y="3139240"/>
            <a:ext cx="8485896"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p:cNvSpPr/>
          <p:nvPr userDrawn="1"/>
        </p:nvSpPr>
        <p:spPr>
          <a:xfrm>
            <a:off x="18368948" y="3139240"/>
            <a:ext cx="8485896"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Box 14"/>
          <p:cNvSpPr txBox="1">
            <a:spLocks noChangeArrowheads="1"/>
          </p:cNvSpPr>
          <p:nvPr userDrawn="1"/>
        </p:nvSpPr>
        <p:spPr bwMode="auto">
          <a:xfrm>
            <a:off x="1036893" y="18763267"/>
            <a:ext cx="1571625" cy="216540"/>
          </a:xfrm>
          <a:prstGeom prst="rect">
            <a:avLst/>
          </a:prstGeom>
          <a:noFill/>
          <a:ln w="9525">
            <a:noFill/>
            <a:miter lim="800000"/>
            <a:headEnd/>
            <a:tailEnd/>
          </a:ln>
          <a:effectLst/>
        </p:spPr>
        <p:txBody>
          <a:bodyPr lIns="52150" tIns="26070" rIns="52150" bIns="26070">
            <a:spAutoFit/>
          </a:bodyPr>
          <a:lstStyle/>
          <a:p>
            <a:pPr eaLnBrk="0" hangingPunct="0">
              <a:lnSpc>
                <a:spcPct val="65000"/>
              </a:lnSpc>
              <a:spcBef>
                <a:spcPct val="50000"/>
              </a:spcBef>
              <a:defRPr/>
            </a:pPr>
            <a:r>
              <a:rPr lang="en-US" sz="4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700" b="1" dirty="0">
                <a:solidFill>
                  <a:schemeClr val="bg1">
                    <a:lumMod val="75000"/>
                  </a:schemeClr>
                </a:solidFill>
                <a:latin typeface="Arial" charset="0"/>
              </a:rPr>
              <a:t>www.PosterPresentations.com</a:t>
            </a:r>
          </a:p>
        </p:txBody>
      </p:sp>
      <p:grpSp>
        <p:nvGrpSpPr>
          <p:cNvPr id="26" name="Group 25"/>
          <p:cNvGrpSpPr>
            <a:grpSpLocks noChangeAspect="1"/>
          </p:cNvGrpSpPr>
          <p:nvPr userDrawn="1"/>
        </p:nvGrpSpPr>
        <p:grpSpPr>
          <a:xfrm>
            <a:off x="-6898576" y="1"/>
            <a:ext cx="6608534" cy="19202398"/>
            <a:chOff x="-11220549" y="-1"/>
            <a:chExt cx="11014225" cy="27432000"/>
          </a:xfrm>
        </p:grpSpPr>
        <p:sp>
          <p:nvSpPr>
            <p:cNvPr id="51" name="Rectangle 50"/>
            <p:cNvSpPr/>
            <p:nvPr userDrawn="1"/>
          </p:nvSpPr>
          <p:spPr>
            <a:xfrm>
              <a:off x="-11216136" y="-1"/>
              <a:ext cx="11009812"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1800" b="1" spc="0" dirty="0">
                  <a:solidFill>
                    <a:srgbClr val="FF0000"/>
                  </a:solidFill>
                  <a:latin typeface="Trebuchet MS" pitchFamily="34" charset="0"/>
                </a:rPr>
                <a:t>(—THIS SIDEBAR DOES NOT PRINT—)</a:t>
              </a:r>
              <a:endParaRPr lang="en-US" sz="1800" b="1" spc="600" dirty="0">
                <a:solidFill>
                  <a:schemeClr val="bg1"/>
                </a:solidFill>
                <a:latin typeface="Trebuchet MS" pitchFamily="34" charset="0"/>
              </a:endParaRPr>
            </a:p>
            <a:p>
              <a:pPr algn="ctr"/>
              <a:r>
                <a:rPr lang="en-US" sz="2400" b="1" spc="600" dirty="0">
                  <a:solidFill>
                    <a:schemeClr val="bg1"/>
                  </a:solidFill>
                  <a:latin typeface="Trebuchet MS" pitchFamily="34" charset="0"/>
                </a:rPr>
                <a:t>DESIGN</a:t>
              </a:r>
              <a:r>
                <a:rPr lang="en-US" sz="2400" b="1" spc="600" baseline="0" dirty="0">
                  <a:solidFill>
                    <a:schemeClr val="bg1"/>
                  </a:solidFill>
                  <a:latin typeface="Trebuchet MS" pitchFamily="34" charset="0"/>
                </a:rPr>
                <a:t> </a:t>
              </a:r>
              <a:r>
                <a:rPr lang="en-US" sz="2400" b="1" spc="600" dirty="0">
                  <a:solidFill>
                    <a:schemeClr val="bg1"/>
                  </a:solidFill>
                  <a:latin typeface="Trebuchet MS" pitchFamily="34" charset="0"/>
                </a:rPr>
                <a:t>GUIDE</a:t>
              </a:r>
            </a:p>
            <a:p>
              <a:pPr algn="ctr"/>
              <a:r>
                <a:rPr lang="en-US" sz="1000" b="1" dirty="0">
                  <a:latin typeface="Trebuchet MS" pitchFamily="34" charset="0"/>
                </a:rPr>
                <a:t> </a:t>
              </a:r>
            </a:p>
            <a:p>
              <a:pPr defTabSz="3765639"/>
              <a:r>
                <a:rPr lang="en-US" sz="1600" i="0" dirty="0">
                  <a:latin typeface="Trebuchet MS" pitchFamily="34" charset="0"/>
                </a:rPr>
                <a:t>This PowerPoint</a:t>
              </a:r>
              <a:r>
                <a:rPr lang="en-US" sz="1600" i="0" baseline="0" dirty="0">
                  <a:latin typeface="Trebuchet MS" pitchFamily="34" charset="0"/>
                </a:rPr>
                <a:t> </a:t>
              </a:r>
              <a:r>
                <a:rPr lang="en-US" sz="1600" i="0" dirty="0">
                  <a:latin typeface="Trebuchet MS" pitchFamily="34" charset="0"/>
                </a:rPr>
                <a:t>2007 template produces</a:t>
              </a:r>
              <a:r>
                <a:rPr lang="en-US" sz="1600" i="0" baseline="0" dirty="0">
                  <a:latin typeface="Trebuchet MS" pitchFamily="34" charset="0"/>
                </a:rPr>
                <a:t> </a:t>
              </a:r>
              <a:r>
                <a:rPr lang="en-US" sz="1600" i="0" dirty="0">
                  <a:latin typeface="Trebuchet MS" pitchFamily="34" charset="0"/>
                </a:rPr>
                <a:t>a 42”x60” presentation poster. </a:t>
              </a:r>
              <a:r>
                <a:rPr lang="en-US" sz="1600" dirty="0">
                  <a:latin typeface="Trebuchet MS" pitchFamily="34" charset="0"/>
                </a:rPr>
                <a:t>You</a:t>
              </a:r>
              <a:r>
                <a:rPr lang="en-US" sz="1600" baseline="0" dirty="0">
                  <a:latin typeface="Trebuchet MS" pitchFamily="34" charset="0"/>
                </a:rPr>
                <a:t> can u</a:t>
              </a:r>
              <a:r>
                <a:rPr lang="en-US" sz="1600" dirty="0">
                  <a:latin typeface="Trebuchet MS" pitchFamily="34" charset="0"/>
                </a:rPr>
                <a:t>se</a:t>
              </a:r>
              <a:r>
                <a:rPr lang="en-US" sz="1600" baseline="0" dirty="0">
                  <a:latin typeface="Trebuchet MS" pitchFamily="34" charset="0"/>
                </a:rPr>
                <a:t> it to create your research poster and </a:t>
              </a:r>
              <a:r>
                <a:rPr lang="en-US" sz="1600" dirty="0">
                  <a:latin typeface="Trebuchet MS" pitchFamily="34" charset="0"/>
                </a:rPr>
                <a:t>save valuable time placing titles, subtitles,</a:t>
              </a:r>
              <a:r>
                <a:rPr lang="en-US" sz="1600" baseline="0" dirty="0">
                  <a:latin typeface="Trebuchet MS" pitchFamily="34" charset="0"/>
                </a:rPr>
                <a:t> text, and graphics</a:t>
              </a:r>
              <a:r>
                <a:rPr lang="en-US" sz="1600" dirty="0">
                  <a:latin typeface="Trebuchet MS" pitchFamily="34" charset="0"/>
                </a:rPr>
                <a:t>. </a:t>
              </a:r>
            </a:p>
            <a:p>
              <a:pPr defTabSz="3765639"/>
              <a:r>
                <a:rPr lang="en-US" sz="1000" dirty="0">
                  <a:latin typeface="Trebuchet MS" pitchFamily="34" charset="0"/>
                </a:rPr>
                <a:t> </a:t>
              </a:r>
            </a:p>
            <a:p>
              <a:pPr defTabSz="4389219"/>
              <a:r>
                <a:rPr lang="en-US" sz="1600" dirty="0">
                  <a:latin typeface="Trebuchet MS" pitchFamily="34" charset="0"/>
                </a:rPr>
                <a:t>We provide a series of online answer your poster production questions. To view our template tutorials, go online to </a:t>
              </a:r>
              <a:r>
                <a:rPr lang="en-US" sz="1600" b="1" dirty="0">
                  <a:solidFill>
                    <a:srgbClr val="FFC000"/>
                  </a:solidFill>
                  <a:latin typeface="Trebuchet MS" pitchFamily="34" charset="0"/>
                </a:rPr>
                <a:t>PosterPresentations.com</a:t>
              </a:r>
              <a:r>
                <a:rPr lang="en-US" sz="1600" b="1" dirty="0">
                  <a:solidFill>
                    <a:schemeClr val="bg1"/>
                  </a:solidFill>
                  <a:latin typeface="Trebuchet MS" pitchFamily="34" charset="0"/>
                </a:rPr>
                <a:t> </a:t>
              </a:r>
              <a:r>
                <a:rPr lang="en-US" sz="1600" dirty="0">
                  <a:solidFill>
                    <a:schemeClr val="bg1"/>
                  </a:solidFill>
                  <a:latin typeface="Trebuchet MS" pitchFamily="34" charset="0"/>
                </a:rPr>
                <a:t>and click on HELP DESK.</a:t>
              </a:r>
            </a:p>
            <a:p>
              <a:pPr defTabSz="4389219"/>
              <a:r>
                <a:rPr lang="en-US" sz="1000" dirty="0">
                  <a:latin typeface="Trebuchet MS" pitchFamily="34" charset="0"/>
                </a:rPr>
                <a:t> </a:t>
              </a:r>
            </a:p>
            <a:p>
              <a:pPr defTabSz="4389219"/>
              <a:r>
                <a:rPr lang="en-US" sz="1600" dirty="0">
                  <a:solidFill>
                    <a:schemeClr val="bg1"/>
                  </a:solidFill>
                  <a:latin typeface="Trebuchet MS" pitchFamily="34" charset="0"/>
                </a:rPr>
                <a:t>When</a:t>
              </a:r>
              <a:r>
                <a:rPr lang="en-US" sz="1600" baseline="0" dirty="0">
                  <a:solidFill>
                    <a:schemeClr val="bg1"/>
                  </a:solidFill>
                  <a:latin typeface="Trebuchet MS" pitchFamily="34" charset="0"/>
                </a:rPr>
                <a:t> you are ready to</a:t>
              </a:r>
              <a:r>
                <a:rPr lang="en-US" sz="1600" dirty="0">
                  <a:solidFill>
                    <a:schemeClr val="bg1"/>
                  </a:solidFill>
                  <a:latin typeface="Trebuchet MS" pitchFamily="34" charset="0"/>
                </a:rPr>
                <a:t> </a:t>
              </a:r>
              <a:r>
                <a:rPr lang="en-US" sz="1600" baseline="0" dirty="0">
                  <a:solidFill>
                    <a:schemeClr val="bg1"/>
                  </a:solidFill>
                  <a:latin typeface="Trebuchet MS" pitchFamily="34" charset="0"/>
                </a:rPr>
                <a:t> print your poster</a:t>
              </a:r>
              <a:r>
                <a:rPr lang="en-US" sz="1600" dirty="0">
                  <a:solidFill>
                    <a:schemeClr val="bg1"/>
                  </a:solidFill>
                  <a:latin typeface="Trebuchet MS" pitchFamily="34" charset="0"/>
                </a:rPr>
                <a:t>,</a:t>
              </a:r>
              <a:r>
                <a:rPr lang="en-US" sz="1600" baseline="0" dirty="0">
                  <a:solidFill>
                    <a:schemeClr val="bg1"/>
                  </a:solidFill>
                  <a:latin typeface="Trebuchet MS" pitchFamily="34" charset="0"/>
                </a:rPr>
                <a:t> go online to </a:t>
              </a:r>
              <a:r>
                <a:rPr lang="en-US" sz="1600" b="0" dirty="0">
                  <a:solidFill>
                    <a:schemeClr val="bg1"/>
                  </a:solidFill>
                  <a:latin typeface="Trebuchet MS" pitchFamily="34" charset="0"/>
                </a:rPr>
                <a:t>PosterPresentations.com</a:t>
              </a:r>
              <a:br>
                <a:rPr lang="en-US" sz="1600" dirty="0">
                  <a:solidFill>
                    <a:schemeClr val="bg1"/>
                  </a:solidFill>
                  <a:latin typeface="Trebuchet MS" pitchFamily="34" charset="0"/>
                </a:rPr>
              </a:br>
              <a:r>
                <a:rPr lang="en-US" sz="1000" dirty="0">
                  <a:solidFill>
                    <a:schemeClr val="bg1"/>
                  </a:solidFill>
                  <a:latin typeface="Trebuchet MS" pitchFamily="34" charset="0"/>
                </a:rPr>
                <a:t> </a:t>
              </a:r>
            </a:p>
            <a:p>
              <a:pPr algn="l" defTabSz="3765639"/>
              <a:r>
                <a:rPr lang="en-US" sz="1600" b="0" dirty="0">
                  <a:solidFill>
                    <a:schemeClr val="bg1"/>
                  </a:solidFill>
                  <a:latin typeface="Trebuchet MS" pitchFamily="34" charset="0"/>
                </a:rPr>
                <a:t>Need</a:t>
              </a:r>
              <a:r>
                <a:rPr lang="en-US" sz="1600" b="0" baseline="0" dirty="0">
                  <a:solidFill>
                    <a:schemeClr val="bg1"/>
                  </a:solidFill>
                  <a:latin typeface="Trebuchet MS" pitchFamily="34" charset="0"/>
                </a:rPr>
                <a:t> assistance? Call us at </a:t>
              </a:r>
              <a:r>
                <a:rPr lang="en-US" sz="1600" b="0" dirty="0">
                  <a:solidFill>
                    <a:srgbClr val="FFC000"/>
                  </a:solidFill>
                  <a:latin typeface="Trebuchet MS" pitchFamily="34" charset="0"/>
                </a:rPr>
                <a:t>1.510.649.3001</a:t>
              </a:r>
            </a:p>
            <a:p>
              <a:pPr algn="l" defTabSz="3765639"/>
              <a:endParaRPr lang="en-US" sz="1600" b="0" dirty="0">
                <a:solidFill>
                  <a:srgbClr val="FFC000"/>
                </a:solidFill>
                <a:latin typeface="Trebuchet MS" pitchFamily="34" charset="0"/>
              </a:endParaRPr>
            </a:p>
            <a:p>
              <a:pPr algn="l" defTabSz="3765639"/>
              <a:endParaRPr lang="en-US" sz="1600" b="0" dirty="0">
                <a:solidFill>
                  <a:srgbClr val="FFC000"/>
                </a:solidFill>
                <a:latin typeface="Trebuchet MS" pitchFamily="34" charset="0"/>
              </a:endParaRPr>
            </a:p>
            <a:p>
              <a:pPr algn="l" defTabSz="3765639"/>
              <a:r>
                <a:rPr lang="en-US" sz="1000" b="1" dirty="0">
                  <a:solidFill>
                    <a:srgbClr val="FFFF00"/>
                  </a:solidFill>
                  <a:latin typeface="Trebuchet MS" pitchFamily="34" charset="0"/>
                </a:rPr>
                <a:t> </a:t>
              </a:r>
              <a:endParaRPr lang="en-US" sz="1600" b="1" dirty="0">
                <a:solidFill>
                  <a:schemeClr val="bg1"/>
                </a:solidFill>
                <a:latin typeface="Trebuchet MS" pitchFamily="34" charset="0"/>
              </a:endParaRPr>
            </a:p>
            <a:p>
              <a:pPr algn="ctr"/>
              <a:r>
                <a:rPr lang="en-US" sz="2400" b="1" spc="600" dirty="0">
                  <a:solidFill>
                    <a:schemeClr val="bg1"/>
                  </a:solidFill>
                  <a:latin typeface="Trebuchet MS" pitchFamily="34" charset="0"/>
                </a:rPr>
                <a:t>QUICK START</a:t>
              </a:r>
            </a:p>
            <a:p>
              <a:pPr algn="ctr"/>
              <a:r>
                <a:rPr lang="en-US" sz="1000" b="1" baseline="0" dirty="0">
                  <a:solidFill>
                    <a:schemeClr val="bg1"/>
                  </a:solidFill>
                  <a:latin typeface="Trebuchet MS" pitchFamily="34" charset="0"/>
                </a:rPr>
                <a:t> </a:t>
              </a:r>
            </a:p>
            <a:p>
              <a:pPr algn="ctr"/>
              <a:r>
                <a:rPr lang="en-US" sz="1800" b="1" baseline="0" dirty="0">
                  <a:solidFill>
                    <a:srgbClr val="FFC000"/>
                  </a:solidFill>
                  <a:latin typeface="Trebuchet MS" pitchFamily="34" charset="0"/>
                </a:rPr>
                <a:t>Zoom in and out</a:t>
              </a:r>
            </a:p>
            <a:p>
              <a:pPr marL="1203325" indent="0" algn="l" defTabSz="850900"/>
              <a:r>
                <a:rPr lang="en-US" sz="1400" b="0" baseline="0" dirty="0">
                  <a:solidFill>
                    <a:schemeClr val="bg1">
                      <a:lumMod val="75000"/>
                    </a:schemeClr>
                  </a:solidFill>
                  <a:latin typeface="Trebuchet MS" pitchFamily="34" charset="0"/>
                </a:rPr>
                <a:t>As you work on your poster zoom in and out to the level that is more comfortable to you. Go to VIEW &gt; ZOOM.</a:t>
              </a:r>
            </a:p>
            <a:p>
              <a:pPr algn="l"/>
              <a:endParaRPr lang="en-US" sz="1600" b="0"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Title, Authors, and Affiliations</a:t>
              </a:r>
            </a:p>
            <a:p>
              <a:pPr algn="l"/>
              <a:r>
                <a:rPr lang="en-US" sz="1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1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r>
                <a:rPr lang="en-US" sz="1000" b="0" spc="0" baseline="0" dirty="0">
                  <a:solidFill>
                    <a:schemeClr val="bg1">
                      <a:lumMod val="75000"/>
                    </a:schemeClr>
                  </a:solidFill>
                  <a:latin typeface="Trebuchet MS" pitchFamily="34" charset="0"/>
                </a:rPr>
                <a:t> </a:t>
              </a:r>
            </a:p>
            <a:p>
              <a:pPr algn="l"/>
              <a:r>
                <a:rPr lang="en-US" sz="1400" b="1" spc="300" baseline="0" dirty="0">
                  <a:solidFill>
                    <a:srgbClr val="FFC000"/>
                  </a:solidFill>
                  <a:latin typeface="Trebuchet MS" pitchFamily="34" charset="0"/>
                </a:rPr>
                <a:t>TIP</a:t>
              </a:r>
              <a:r>
                <a:rPr lang="en-US" sz="1400" b="1"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The font size of your title should be bigger than your name(s) and institution name(s).</a:t>
              </a:r>
            </a:p>
            <a:p>
              <a:pPr algn="l"/>
              <a:endParaRPr lang="en-US" sz="1600" b="1" baseline="0" dirty="0">
                <a:solidFill>
                  <a:schemeClr val="bg1"/>
                </a:solidFill>
                <a:latin typeface="Trebuchet MS" pitchFamily="34" charset="0"/>
              </a:endParaRPr>
            </a:p>
            <a:p>
              <a:pPr algn="l"/>
              <a:br>
                <a:rPr lang="en-US" sz="1600" b="1" baseline="0" dirty="0">
                  <a:solidFill>
                    <a:schemeClr val="bg1"/>
                  </a:solidFill>
                  <a:latin typeface="Trebuchet MS" pitchFamily="34" charset="0"/>
                </a:rPr>
              </a:br>
              <a:endParaRPr lang="en-US" sz="1600" b="1" dirty="0">
                <a:solidFill>
                  <a:schemeClr val="bg1"/>
                </a:solidFill>
                <a:latin typeface="Trebuchet MS" pitchFamily="34" charset="0"/>
              </a:endParaRPr>
            </a:p>
            <a:p>
              <a:pPr algn="ctr"/>
              <a:endParaRPr lang="en-US" sz="1600" b="1" dirty="0">
                <a:solidFill>
                  <a:srgbClr val="FFC000"/>
                </a:solidFill>
                <a:latin typeface="Trebuchet MS" pitchFamily="34" charset="0"/>
              </a:endParaRPr>
            </a:p>
            <a:p>
              <a:pPr algn="ctr"/>
              <a:endParaRPr lang="en-US" sz="1600" b="1" dirty="0">
                <a:solidFill>
                  <a:srgbClr val="FFC000"/>
                </a:solidFill>
                <a:latin typeface="Trebuchet MS" pitchFamily="34" charset="0"/>
              </a:endParaRPr>
            </a:p>
            <a:p>
              <a:pPr algn="ctr"/>
              <a:r>
                <a:rPr lang="en-US" sz="1800" b="1" dirty="0">
                  <a:solidFill>
                    <a:srgbClr val="FFC000"/>
                  </a:solidFill>
                  <a:latin typeface="Trebuchet MS" pitchFamily="34" charset="0"/>
                </a:rPr>
                <a:t>Adding Logos</a:t>
              </a:r>
              <a:r>
                <a:rPr lang="en-US" sz="1800" b="1" baseline="0" dirty="0">
                  <a:solidFill>
                    <a:srgbClr val="FFC000"/>
                  </a:solidFill>
                  <a:latin typeface="Trebuchet MS" pitchFamily="34" charset="0"/>
                </a:rPr>
                <a:t> / Seals</a:t>
              </a:r>
            </a:p>
            <a:p>
              <a:pPr algn="l"/>
              <a:r>
                <a:rPr lang="en-US" sz="1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1000" b="0" spc="300" baseline="0" dirty="0">
                <a:solidFill>
                  <a:schemeClr val="bg1">
                    <a:lumMod val="75000"/>
                  </a:schemeClr>
                </a:solidFill>
                <a:latin typeface="Trebuchet MS" pitchFamily="34" charset="0"/>
              </a:endParaRPr>
            </a:p>
            <a:p>
              <a:pPr algn="l"/>
              <a:r>
                <a:rPr lang="en-US" sz="1400" b="1" spc="300" baseline="0" dirty="0">
                  <a:solidFill>
                    <a:srgbClr val="FFC000"/>
                  </a:solidFill>
                  <a:latin typeface="Trebuchet MS" pitchFamily="34" charset="0"/>
                </a:rPr>
                <a:t>TIP:</a:t>
              </a:r>
              <a:r>
                <a:rPr lang="en-US" sz="1400" b="1" spc="0"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See if your company’s logo is available on our free poster templates page.</a:t>
              </a:r>
            </a:p>
            <a:p>
              <a:pPr algn="l"/>
              <a:endParaRPr lang="en-US" sz="1400" b="0" baseline="0" dirty="0">
                <a:latin typeface="Trebuchet MS" pitchFamily="34" charset="0"/>
              </a:endParaRPr>
            </a:p>
            <a:p>
              <a:pPr algn="ctr"/>
              <a:r>
                <a:rPr lang="en-US" sz="1800" b="1" baseline="0" dirty="0">
                  <a:solidFill>
                    <a:srgbClr val="FFC000"/>
                  </a:solidFill>
                  <a:latin typeface="Trebuchet MS" pitchFamily="34" charset="0"/>
                </a:rPr>
                <a:t>Photographs / Graphics</a:t>
              </a:r>
            </a:p>
            <a:p>
              <a:pPr algn="l" defTabSz="977900"/>
              <a:r>
                <a:rPr lang="en-US" sz="1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1400" b="0" spc="0" baseline="0" dirty="0">
                  <a:solidFill>
                    <a:schemeClr val="bg1">
                      <a:lumMod val="75000"/>
                    </a:schemeClr>
                  </a:solidFill>
                  <a:latin typeface="Trebuchet MS" pitchFamily="34" charset="0"/>
                </a:rPr>
                <a:t>disproportionally.</a:t>
              </a:r>
            </a:p>
            <a:p>
              <a:pPr algn="l" defTabSz="977900"/>
              <a:endParaRPr lang="en-US" sz="1400" b="0" baseline="0" dirty="0">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r>
                <a:rPr lang="en-US" sz="1800" b="1" baseline="0" dirty="0">
                  <a:solidFill>
                    <a:srgbClr val="FFC000"/>
                  </a:solidFill>
                  <a:latin typeface="Trebuchet MS" pitchFamily="34" charset="0"/>
                </a:rPr>
                <a:t>Image Quality Check</a:t>
              </a:r>
            </a:p>
            <a:p>
              <a:pPr lvl="0" algn="l" defTabSz="977900"/>
              <a:r>
                <a:rPr lang="en-US" sz="1400" b="0" baseline="0" dirty="0">
                  <a:solidFill>
                    <a:schemeClr val="bg1">
                      <a:lumMod val="75000"/>
                    </a:schemeClr>
                  </a:solidFill>
                  <a:latin typeface="Trebuchet MS" pitchFamily="34" charset="0"/>
                </a:rPr>
                <a:t>Zoom in and look at your images at 100% magnification. If they look good they will print well. </a:t>
              </a:r>
              <a:endParaRPr lang="en-US" sz="1600" b="0" dirty="0">
                <a:latin typeface="Trebuchet MS" pitchFamily="34" charset="0"/>
              </a:endParaRPr>
            </a:p>
          </p:txBody>
        </p:sp>
        <p:cxnSp>
          <p:nvCxnSpPr>
            <p:cNvPr id="52" name="Straight Connector 51"/>
            <p:cNvCxnSpPr/>
            <p:nvPr userDrawn="1"/>
          </p:nvCxnSpPr>
          <p:spPr>
            <a:xfrm>
              <a:off x="-11220549" y="5663750"/>
              <a:ext cx="10999745" cy="278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userDrawn="1"/>
          </p:nvPicPr>
          <p:blipFill>
            <a:blip r:embed="rId3"/>
            <a:stretch>
              <a:fillRect/>
            </a:stretch>
          </p:blipFill>
          <p:spPr>
            <a:xfrm>
              <a:off x="-10736022" y="7070058"/>
              <a:ext cx="1597665" cy="1001614"/>
            </a:xfrm>
            <a:prstGeom prst="rect">
              <a:avLst/>
            </a:prstGeom>
          </p:spPr>
        </p:pic>
        <p:pic>
          <p:nvPicPr>
            <p:cNvPr id="54" name="Picture 53"/>
            <p:cNvPicPr>
              <a:picLocks noChangeAspect="1"/>
            </p:cNvPicPr>
            <p:nvPr userDrawn="1"/>
          </p:nvPicPr>
          <p:blipFill>
            <a:blip r:embed="rId4"/>
            <a:stretch>
              <a:fillRect/>
            </a:stretch>
          </p:blipFill>
          <p:spPr>
            <a:xfrm>
              <a:off x="-10736022" y="11080322"/>
              <a:ext cx="9986807" cy="877997"/>
            </a:xfrm>
            <a:prstGeom prst="rect">
              <a:avLst/>
            </a:prstGeom>
          </p:spPr>
        </p:pic>
        <p:grpSp>
          <p:nvGrpSpPr>
            <p:cNvPr id="55" name="Group 54"/>
            <p:cNvGrpSpPr/>
            <p:nvPr userDrawn="1"/>
          </p:nvGrpSpPr>
          <p:grpSpPr>
            <a:xfrm>
              <a:off x="-9844889" y="17817152"/>
              <a:ext cx="7631078" cy="1987438"/>
              <a:chOff x="-4516464" y="10195237"/>
              <a:chExt cx="3516822" cy="1095735"/>
            </a:xfrm>
          </p:grpSpPr>
          <p:grpSp>
            <p:nvGrpSpPr>
              <p:cNvPr id="61" name="Group 60"/>
              <p:cNvGrpSpPr/>
              <p:nvPr userDrawn="1"/>
            </p:nvGrpSpPr>
            <p:grpSpPr>
              <a:xfrm>
                <a:off x="-2783494" y="10195296"/>
                <a:ext cx="624373" cy="894737"/>
                <a:chOff x="-3958698" y="9877015"/>
                <a:chExt cx="779266" cy="1282147"/>
              </a:xfrm>
            </p:grpSpPr>
            <p:pic>
              <p:nvPicPr>
                <p:cNvPr id="67" name="Picture 66"/>
                <p:cNvPicPr>
                  <a:picLocks noChangeAspect="1"/>
                </p:cNvPicPr>
                <p:nvPr userDrawn="1"/>
              </p:nvPicPr>
              <p:blipFill>
                <a:blip r:embed="rId5"/>
                <a:stretch>
                  <a:fillRect/>
                </a:stretch>
              </p:blipFill>
              <p:spPr>
                <a:xfrm>
                  <a:off x="-3948160" y="9877015"/>
                  <a:ext cx="768728" cy="1090752"/>
                </a:xfrm>
                <a:prstGeom prst="rect">
                  <a:avLst/>
                </a:prstGeom>
              </p:spPr>
            </p:pic>
            <p:sp>
              <p:nvSpPr>
                <p:cNvPr id="68" name="TextBox 56"/>
                <p:cNvSpPr txBox="1"/>
                <p:nvPr userDrawn="1"/>
              </p:nvSpPr>
              <p:spPr>
                <a:xfrm>
                  <a:off x="-3958698" y="10916003"/>
                  <a:ext cx="779263" cy="243159"/>
                </a:xfrm>
                <a:prstGeom prst="rect">
                  <a:avLst/>
                </a:prstGeom>
                <a:solidFill>
                  <a:schemeClr val="accent1"/>
                </a:solidFill>
                <a:ln>
                  <a:noFill/>
                </a:ln>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200" b="1" dirty="0">
                      <a:solidFill>
                        <a:schemeClr val="tx1"/>
                      </a:solidFill>
                    </a:rPr>
                    <a:t>ORIGINAL</a:t>
                  </a:r>
                </a:p>
              </p:txBody>
            </p:sp>
          </p:grpSp>
          <p:grpSp>
            <p:nvGrpSpPr>
              <p:cNvPr id="62" name="Group 61"/>
              <p:cNvGrpSpPr/>
              <p:nvPr userDrawn="1"/>
            </p:nvGrpSpPr>
            <p:grpSpPr>
              <a:xfrm>
                <a:off x="-2033159" y="10195237"/>
                <a:ext cx="1033517" cy="907666"/>
                <a:chOff x="-2921738" y="10010570"/>
                <a:chExt cx="1420279" cy="1247337"/>
              </a:xfrm>
            </p:grpSpPr>
            <p:pic>
              <p:nvPicPr>
                <p:cNvPr id="65" name="Picture 64"/>
                <p:cNvPicPr>
                  <a:picLocks noChangeAspect="1"/>
                </p:cNvPicPr>
                <p:nvPr userDrawn="1"/>
              </p:nvPicPr>
              <p:blipFill>
                <a:blip r:embed="rId5"/>
                <a:stretch>
                  <a:fillRect/>
                </a:stretch>
              </p:blipFill>
              <p:spPr>
                <a:xfrm>
                  <a:off x="-2921738" y="10010570"/>
                  <a:ext cx="1420279" cy="1029695"/>
                </a:xfrm>
                <a:prstGeom prst="rect">
                  <a:avLst/>
                </a:prstGeom>
              </p:spPr>
            </p:pic>
            <p:sp>
              <p:nvSpPr>
                <p:cNvPr id="66" name="TextBox 54"/>
                <p:cNvSpPr txBox="1"/>
                <p:nvPr userDrawn="1"/>
              </p:nvSpPr>
              <p:spPr>
                <a:xfrm>
                  <a:off x="-2918992" y="10985853"/>
                  <a:ext cx="1417533" cy="272054"/>
                </a:xfrm>
                <a:prstGeom prst="rect">
                  <a:avLst/>
                </a:prstGeom>
                <a:solidFill>
                  <a:srgbClr val="FF0000"/>
                </a:solid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400" b="1" dirty="0">
                      <a:solidFill>
                        <a:schemeClr val="bg1"/>
                      </a:solidFill>
                    </a:rPr>
                    <a:t>DISTORTED</a:t>
                  </a:r>
                  <a:endParaRPr lang="en-US" sz="700" b="1" dirty="0">
                    <a:solidFill>
                      <a:schemeClr val="bg1"/>
                    </a:solidFill>
                  </a:endParaRPr>
                </a:p>
              </p:txBody>
            </p:sp>
          </p:grpSp>
          <p:pic>
            <p:nvPicPr>
              <p:cNvPr id="63" name="Picture 62"/>
              <p:cNvPicPr>
                <a:picLocks noChangeAspect="1"/>
              </p:cNvPicPr>
              <p:nvPr userDrawn="1"/>
            </p:nvPicPr>
            <p:blipFill>
              <a:blip r:embed="rId6"/>
              <a:stretch>
                <a:fillRect/>
              </a:stretch>
            </p:blipFill>
            <p:spPr>
              <a:xfrm>
                <a:off x="-4516464" y="10195268"/>
                <a:ext cx="1098742" cy="847761"/>
              </a:xfrm>
              <a:prstGeom prst="rect">
                <a:avLst/>
              </a:prstGeom>
            </p:spPr>
          </p:pic>
          <p:sp>
            <p:nvSpPr>
              <p:cNvPr id="64" name="TextBox 52"/>
              <p:cNvSpPr txBox="1"/>
              <p:nvPr userDrawn="1"/>
            </p:nvSpPr>
            <p:spPr>
              <a:xfrm>
                <a:off x="-4471893" y="11093004"/>
                <a:ext cx="1035685" cy="197968"/>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400" dirty="0">
                    <a:solidFill>
                      <a:schemeClr val="bg1"/>
                    </a:solidFill>
                  </a:rPr>
                  <a:t>Corner</a:t>
                </a:r>
                <a:r>
                  <a:rPr lang="en-US" sz="1400" baseline="0" dirty="0">
                    <a:solidFill>
                      <a:schemeClr val="bg1"/>
                    </a:solidFill>
                  </a:rPr>
                  <a:t> handles</a:t>
                </a:r>
                <a:endParaRPr lang="en-US" sz="1400" dirty="0">
                  <a:solidFill>
                    <a:schemeClr val="bg1"/>
                  </a:solidFill>
                </a:endParaRPr>
              </a:p>
            </p:txBody>
          </p:sp>
        </p:grpSp>
        <p:grpSp>
          <p:nvGrpSpPr>
            <p:cNvPr id="56" name="Group 55"/>
            <p:cNvGrpSpPr/>
            <p:nvPr userDrawn="1"/>
          </p:nvGrpSpPr>
          <p:grpSpPr>
            <a:xfrm>
              <a:off x="-9604626" y="22201806"/>
              <a:ext cx="7832478" cy="2027097"/>
              <a:chOff x="-4427461" y="12587745"/>
              <a:chExt cx="3609638" cy="1117601"/>
            </a:xfrm>
          </p:grpSpPr>
          <p:pic>
            <p:nvPicPr>
              <p:cNvPr id="57" name="Picture 56"/>
              <p:cNvPicPr/>
              <p:nvPr userDrawn="1"/>
            </p:nvPicPr>
            <p:blipFill>
              <a:blip r:embed="rId7"/>
              <a:stretch>
                <a:fillRect/>
              </a:stretch>
            </p:blipFill>
            <p:spPr>
              <a:xfrm>
                <a:off x="-4179101" y="12737786"/>
                <a:ext cx="1512652" cy="772700"/>
              </a:xfrm>
              <a:prstGeom prst="rect">
                <a:avLst/>
              </a:prstGeom>
            </p:spPr>
          </p:pic>
          <p:pic>
            <p:nvPicPr>
              <p:cNvPr id="58" name="Picture 57"/>
              <p:cNvPicPr/>
              <p:nvPr userDrawn="1"/>
            </p:nvPicPr>
            <p:blipFill>
              <a:blip r:embed="rId8"/>
              <a:stretch>
                <a:fillRect/>
              </a:stretch>
            </p:blipFill>
            <p:spPr>
              <a:xfrm>
                <a:off x="-2596264" y="12737785"/>
                <a:ext cx="1512652" cy="772700"/>
              </a:xfrm>
              <a:prstGeom prst="rect">
                <a:avLst/>
              </a:prstGeom>
            </p:spPr>
          </p:pic>
          <p:sp>
            <p:nvSpPr>
              <p:cNvPr id="59" name="TextBox 47"/>
              <p:cNvSpPr txBox="1"/>
              <p:nvPr userDrawn="1"/>
            </p:nvSpPr>
            <p:spPr>
              <a:xfrm rot="16200000">
                <a:off x="-4921252" y="13081536"/>
                <a:ext cx="1117601" cy="130020"/>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100" dirty="0">
                    <a:solidFill>
                      <a:srgbClr val="92D050"/>
                    </a:solidFill>
                  </a:rPr>
                  <a:t>Good</a:t>
                </a:r>
                <a:r>
                  <a:rPr lang="en-US" sz="1100" baseline="0" dirty="0">
                    <a:solidFill>
                      <a:srgbClr val="92D050"/>
                    </a:solidFill>
                  </a:rPr>
                  <a:t> </a:t>
                </a:r>
                <a:r>
                  <a:rPr lang="en-US" sz="1100" baseline="0" dirty="0">
                    <a:solidFill>
                      <a:schemeClr val="bg1"/>
                    </a:solidFill>
                  </a:rPr>
                  <a:t>printing quality</a:t>
                </a:r>
                <a:endParaRPr lang="en-US" sz="1100" dirty="0">
                  <a:solidFill>
                    <a:schemeClr val="bg1"/>
                  </a:solidFill>
                </a:endParaRPr>
              </a:p>
            </p:txBody>
          </p:sp>
          <p:sp>
            <p:nvSpPr>
              <p:cNvPr id="60" name="TextBox 48"/>
              <p:cNvSpPr txBox="1"/>
              <p:nvPr userDrawn="1"/>
            </p:nvSpPr>
            <p:spPr>
              <a:xfrm rot="16200000">
                <a:off x="-1447544" y="13075625"/>
                <a:ext cx="1117601" cy="141841"/>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200" dirty="0">
                    <a:solidFill>
                      <a:srgbClr val="FF0000"/>
                    </a:solidFill>
                  </a:rPr>
                  <a:t>Bad </a:t>
                </a:r>
                <a:r>
                  <a:rPr lang="en-US" sz="1200" dirty="0">
                    <a:solidFill>
                      <a:schemeClr val="bg1"/>
                    </a:solidFill>
                  </a:rPr>
                  <a:t>printing quality</a:t>
                </a:r>
              </a:p>
            </p:txBody>
          </p:sp>
        </p:grpSp>
      </p:grpSp>
      <p:grpSp>
        <p:nvGrpSpPr>
          <p:cNvPr id="28" name="Group 27"/>
          <p:cNvGrpSpPr>
            <a:grpSpLocks noChangeAspect="1"/>
          </p:cNvGrpSpPr>
          <p:nvPr userDrawn="1"/>
        </p:nvGrpSpPr>
        <p:grpSpPr>
          <a:xfrm>
            <a:off x="27697816" y="11215"/>
            <a:ext cx="6632760" cy="19191183"/>
            <a:chOff x="36782324" y="0"/>
            <a:chExt cx="11062139" cy="27432000"/>
          </a:xfrm>
        </p:grpSpPr>
        <p:sp>
          <p:nvSpPr>
            <p:cNvPr id="36" name="Rectangle 35"/>
            <p:cNvSpPr/>
            <p:nvPr userDrawn="1"/>
          </p:nvSpPr>
          <p:spPr>
            <a:xfrm>
              <a:off x="36782324" y="0"/>
              <a:ext cx="11062139"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algn="ctr"/>
              <a:r>
                <a:rPr lang="en-US" sz="2800" b="1" spc="600" dirty="0">
                  <a:solidFill>
                    <a:schemeClr val="bg1"/>
                  </a:solidFill>
                  <a:latin typeface="Trebuchet MS" pitchFamily="34" charset="0"/>
                </a:rPr>
                <a:t>QUICK START (cont.)</a:t>
              </a:r>
            </a:p>
            <a:p>
              <a:pPr algn="ctr"/>
              <a:endParaRPr lang="en-US" sz="2400" b="1"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1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r>
                <a:rPr lang="en-US" sz="1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Text</a:t>
              </a:r>
            </a:p>
            <a:p>
              <a:pPr marL="1730375" lvl="2" indent="0" algn="l" defTabSz="114300"/>
              <a:r>
                <a:rPr lang="en-US" sz="1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 </a:t>
              </a:r>
              <a:r>
                <a:rPr kumimoji="0" lang="en-US" sz="18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1400" b="0" baseline="0" dirty="0">
                <a:solidFill>
                  <a:schemeClr val="bg1">
                    <a:lumMod val="75000"/>
                  </a:schemeClr>
                </a:solidFill>
                <a:latin typeface="Trebuchet MS" pitchFamily="34" charset="0"/>
              </a:endParaRPr>
            </a:p>
            <a:p>
              <a:pPr marL="1518341" lvl="2"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Tables</a:t>
              </a:r>
            </a:p>
            <a:p>
              <a:pPr marL="971550" lvl="1" indent="0" algn="l" defTabSz="114300"/>
              <a:r>
                <a:rPr lang="en-US" sz="1400" b="0" baseline="0" dirty="0">
                  <a:solidFill>
                    <a:schemeClr val="bg1">
                      <a:lumMod val="75000"/>
                    </a:schemeClr>
                  </a:solidFill>
                  <a:latin typeface="Trebuchet MS" pitchFamily="34" charset="0"/>
                </a:rPr>
                <a:t>To add a table from scratch go to the INSERT menu and click on TABLE. A drop-down box will help you select rows and columns. </a:t>
              </a:r>
            </a:p>
            <a:p>
              <a:pPr marL="0" lvl="0" indent="0" algn="l" defTabSz="114300"/>
              <a:r>
                <a:rPr lang="en-US" sz="1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75000"/>
                  </a:prstClr>
                </a:solidFill>
                <a:effectLst/>
                <a:uLnTx/>
                <a:uFillTx/>
                <a:latin typeface="Trebuchet MS" pitchFamily="34" charset="0"/>
              </a:endParaRPr>
            </a:p>
          </p:txBody>
        </p:sp>
        <p:pic>
          <p:nvPicPr>
            <p:cNvPr id="37" name="Picture 36"/>
            <p:cNvPicPr/>
            <p:nvPr userDrawn="1"/>
          </p:nvPicPr>
          <p:blipFill>
            <a:blip r:embed="rId9"/>
            <a:stretch>
              <a:fillRect/>
            </a:stretch>
          </p:blipFill>
          <p:spPr>
            <a:xfrm>
              <a:off x="39540164" y="3399421"/>
              <a:ext cx="5586150" cy="1716939"/>
            </a:xfrm>
            <a:prstGeom prst="rect">
              <a:avLst/>
            </a:prstGeom>
          </p:spPr>
        </p:pic>
        <p:pic>
          <p:nvPicPr>
            <p:cNvPr id="39" name="Picture 38"/>
            <p:cNvPicPr>
              <a:picLocks noChangeAspect="1"/>
            </p:cNvPicPr>
            <p:nvPr userDrawn="1"/>
          </p:nvPicPr>
          <p:blipFill>
            <a:blip r:embed="rId10"/>
            <a:stretch>
              <a:fillRect/>
            </a:stretch>
          </p:blipFill>
          <p:spPr>
            <a:xfrm>
              <a:off x="37296876" y="7200202"/>
              <a:ext cx="2969584" cy="1140240"/>
            </a:xfrm>
            <a:prstGeom prst="rect">
              <a:avLst/>
            </a:prstGeom>
            <a:ln>
              <a:noFill/>
            </a:ln>
          </p:spPr>
        </p:pic>
        <p:pic>
          <p:nvPicPr>
            <p:cNvPr id="43" name="Picture 42"/>
            <p:cNvPicPr/>
            <p:nvPr userDrawn="1"/>
          </p:nvPicPr>
          <p:blipFill>
            <a:blip r:embed="rId11"/>
            <a:stretch>
              <a:fillRect/>
            </a:stretch>
          </p:blipFill>
          <p:spPr>
            <a:xfrm>
              <a:off x="37524683" y="10986709"/>
              <a:ext cx="1482265" cy="825421"/>
            </a:xfrm>
            <a:prstGeom prst="rect">
              <a:avLst/>
            </a:prstGeom>
          </p:spPr>
        </p:pic>
        <p:grpSp>
          <p:nvGrpSpPr>
            <p:cNvPr id="47" name="Group 46"/>
            <p:cNvGrpSpPr/>
            <p:nvPr userDrawn="1"/>
          </p:nvGrpSpPr>
          <p:grpSpPr>
            <a:xfrm>
              <a:off x="37163426" y="23152352"/>
              <a:ext cx="10354213" cy="1052915"/>
              <a:chOff x="31687960" y="29635357"/>
              <a:chExt cx="9771399" cy="1090622"/>
            </a:xfrm>
          </p:grpSpPr>
          <p:sp>
            <p:nvSpPr>
              <p:cNvPr id="48" name="Rounded Rectangle 47"/>
              <p:cNvSpPr/>
              <p:nvPr userDrawn="1"/>
            </p:nvSpPr>
            <p:spPr>
              <a:xfrm>
                <a:off x="31687960" y="29635357"/>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algn="ctr"/>
                <a:endParaRPr lang="en-US" dirty="0"/>
              </a:p>
            </p:txBody>
          </p:sp>
          <p:pic>
            <p:nvPicPr>
              <p:cNvPr id="49" name="Picture 48" descr="http://t2.gstatic.com/images?q=tbn:ANd9GcR4APHC6TT9w54M2zn_pvCiBxUNcspYPoVxirLRphBoJabfSvu7zw">
                <a:hlinkClick r:id="rId12"/>
              </p:cNvPr>
              <p:cNvPicPr>
                <a:picLocks noChangeAspect="1" noChangeArrowheads="1"/>
              </p:cNvPicPr>
              <p:nvPr userDrawn="1"/>
            </p:nvPicPr>
            <p:blipFill>
              <a:blip r:embed="rId13" cstate="print"/>
              <a:srcRect/>
              <a:stretch>
                <a:fillRect/>
              </a:stretch>
            </p:blipFill>
            <p:spPr bwMode="auto">
              <a:xfrm>
                <a:off x="31813900" y="29733687"/>
                <a:ext cx="914401" cy="914399"/>
              </a:xfrm>
              <a:prstGeom prst="rect">
                <a:avLst/>
              </a:prstGeom>
              <a:noFill/>
              <a:ln>
                <a:noFill/>
              </a:ln>
            </p:spPr>
          </p:pic>
          <p:sp>
            <p:nvSpPr>
              <p:cNvPr id="50" name="TextBox 66"/>
              <p:cNvSpPr txBox="1"/>
              <p:nvPr userDrawn="1"/>
            </p:nvSpPr>
            <p:spPr>
              <a:xfrm>
                <a:off x="32788169" y="29700257"/>
                <a:ext cx="8671190" cy="903879"/>
              </a:xfrm>
              <a:prstGeom prst="rect">
                <a:avLst/>
              </a:prstGeom>
              <a:noFill/>
              <a:ln>
                <a:noFill/>
              </a:ln>
            </p:spPr>
            <p:txBody>
              <a:bodyPr wrap="square"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r>
                  <a:rPr lang="en-US" sz="1400" dirty="0">
                    <a:solidFill>
                      <a:schemeClr val="tx2"/>
                    </a:solidFill>
                    <a:latin typeface="Trebuchet MS" pitchFamily="34" charset="0"/>
                  </a:rPr>
                  <a:t>Student</a:t>
                </a:r>
                <a:r>
                  <a:rPr lang="en-US" sz="1400" baseline="0" dirty="0">
                    <a:solidFill>
                      <a:schemeClr val="tx2"/>
                    </a:solidFill>
                    <a:latin typeface="Trebuchet MS" pitchFamily="34" charset="0"/>
                  </a:rPr>
                  <a:t> discounts are available on our Facebook page.</a:t>
                </a:r>
                <a:br>
                  <a:rPr lang="en-US" sz="1400" baseline="0" dirty="0">
                    <a:solidFill>
                      <a:schemeClr val="tx2"/>
                    </a:solidFill>
                    <a:latin typeface="Trebuchet MS" pitchFamily="34" charset="0"/>
                  </a:rPr>
                </a:br>
                <a:r>
                  <a:rPr lang="en-US" sz="1400" baseline="0" dirty="0">
                    <a:solidFill>
                      <a:schemeClr val="tx2"/>
                    </a:solidFill>
                    <a:latin typeface="Trebuchet MS" pitchFamily="34" charset="0"/>
                  </a:rPr>
                  <a:t>Go to </a:t>
                </a:r>
                <a:r>
                  <a:rPr lang="en-US" sz="1400" u="sng" baseline="0" dirty="0">
                    <a:solidFill>
                      <a:schemeClr val="tx2"/>
                    </a:solidFill>
                    <a:latin typeface="Trebuchet MS" pitchFamily="34" charset="0"/>
                  </a:rPr>
                  <a:t>PosterPresentations.com</a:t>
                </a:r>
                <a:r>
                  <a:rPr lang="en-US" sz="1400" baseline="0" dirty="0">
                    <a:solidFill>
                      <a:schemeClr val="tx2"/>
                    </a:solidFill>
                    <a:latin typeface="Trebuchet MS" pitchFamily="34" charset="0"/>
                  </a:rPr>
                  <a:t> and click on the FB icon. </a:t>
                </a:r>
                <a:endParaRPr lang="en-US" sz="1400" dirty="0">
                  <a:solidFill>
                    <a:schemeClr val="tx2"/>
                  </a:solidFill>
                  <a:latin typeface="Trebuchet MS" pitchFamily="34" charset="0"/>
                </a:endParaRPr>
              </a:p>
            </p:txBody>
          </p:sp>
        </p:grpSp>
      </p:gr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2507943" rtl="0" eaLnBrk="1" latinLnBrk="0" hangingPunct="1">
        <a:spcBef>
          <a:spcPct val="0"/>
        </a:spcBef>
        <a:buNone/>
        <a:defRPr sz="5000" kern="1200">
          <a:solidFill>
            <a:schemeClr val="bg1"/>
          </a:solidFill>
          <a:latin typeface="Trebuchet MS" pitchFamily="34" charset="0"/>
          <a:ea typeface="+mj-ea"/>
          <a:cs typeface="+mj-cs"/>
        </a:defRPr>
      </a:lvl1pPr>
    </p:titleStyle>
    <p:bodyStyle>
      <a:lvl1pPr marL="940479" indent="-940479" algn="l" defTabSz="2507943" rtl="0" eaLnBrk="1" latinLnBrk="0" hangingPunct="1">
        <a:spcBef>
          <a:spcPct val="20000"/>
        </a:spcBef>
        <a:buFont typeface="Arial" pitchFamily="34" charset="0"/>
        <a:buChar char="•"/>
        <a:defRPr sz="8800" kern="1200">
          <a:solidFill>
            <a:schemeClr val="tx1"/>
          </a:solidFill>
          <a:latin typeface="+mn-lt"/>
          <a:ea typeface="+mn-ea"/>
          <a:cs typeface="+mn-cs"/>
        </a:defRPr>
      </a:lvl1pPr>
      <a:lvl2pPr marL="2037704" indent="-783732" algn="l" defTabSz="2507943" rtl="0" eaLnBrk="1" latinLnBrk="0" hangingPunct="1">
        <a:spcBef>
          <a:spcPct val="20000"/>
        </a:spcBef>
        <a:buFont typeface="Arial" pitchFamily="34" charset="0"/>
        <a:buChar char="–"/>
        <a:defRPr sz="7700" kern="1200">
          <a:solidFill>
            <a:schemeClr val="tx1"/>
          </a:solidFill>
          <a:latin typeface="+mn-lt"/>
          <a:ea typeface="+mn-ea"/>
          <a:cs typeface="+mn-cs"/>
        </a:defRPr>
      </a:lvl2pPr>
      <a:lvl3pPr marL="3134929" indent="-626986" algn="l" defTabSz="2507943" rtl="0" eaLnBrk="1" latinLnBrk="0" hangingPunct="1">
        <a:spcBef>
          <a:spcPct val="20000"/>
        </a:spcBef>
        <a:buFont typeface="Arial" pitchFamily="34" charset="0"/>
        <a:buChar char="•"/>
        <a:defRPr sz="6600" kern="1200">
          <a:solidFill>
            <a:schemeClr val="tx1"/>
          </a:solidFill>
          <a:latin typeface="+mn-lt"/>
          <a:ea typeface="+mn-ea"/>
          <a:cs typeface="+mn-cs"/>
        </a:defRPr>
      </a:lvl3pPr>
      <a:lvl4pPr marL="4388901"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4pPr>
      <a:lvl5pPr marL="5642872"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p:bodyStyle>
    <p:other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20000"/>
                <a:lumOff val="8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0" name="Rounded Rectangle 29"/>
          <p:cNvSpPr/>
          <p:nvPr userDrawn="1"/>
        </p:nvSpPr>
        <p:spPr>
          <a:xfrm>
            <a:off x="0" y="-1"/>
            <a:ext cx="27432000" cy="2758907"/>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p:cNvCxnSpPr/>
          <p:nvPr userDrawn="1"/>
        </p:nvCxnSpPr>
        <p:spPr>
          <a:xfrm>
            <a:off x="0" y="2758907"/>
            <a:ext cx="27432000" cy="0"/>
          </a:xfrm>
          <a:prstGeom prst="line">
            <a:avLst/>
          </a:prstGeom>
          <a:ln w="87376" cmpd="sng">
            <a:solidFill>
              <a:schemeClr val="accent6">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35" name="Rounded Rectangle 34"/>
          <p:cNvSpPr/>
          <p:nvPr userDrawn="1"/>
        </p:nvSpPr>
        <p:spPr>
          <a:xfrm>
            <a:off x="576462" y="3086988"/>
            <a:ext cx="6281538"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p:cNvSpPr/>
          <p:nvPr userDrawn="1"/>
        </p:nvSpPr>
        <p:spPr>
          <a:xfrm>
            <a:off x="7245996" y="3086988"/>
            <a:ext cx="12953008" cy="15601950"/>
          </a:xfrm>
          <a:prstGeom prst="roundRect">
            <a:avLst>
              <a:gd name="adj" fmla="val 1011"/>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p:cNvSpPr/>
          <p:nvPr userDrawn="1"/>
        </p:nvSpPr>
        <p:spPr>
          <a:xfrm>
            <a:off x="20587000" y="3086988"/>
            <a:ext cx="6281538"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Box 14"/>
          <p:cNvSpPr txBox="1">
            <a:spLocks noChangeArrowheads="1"/>
          </p:cNvSpPr>
          <p:nvPr userDrawn="1"/>
        </p:nvSpPr>
        <p:spPr bwMode="auto">
          <a:xfrm>
            <a:off x="1036893" y="18763267"/>
            <a:ext cx="1571625" cy="216540"/>
          </a:xfrm>
          <a:prstGeom prst="rect">
            <a:avLst/>
          </a:prstGeom>
          <a:noFill/>
          <a:ln w="9525">
            <a:noFill/>
            <a:miter lim="800000"/>
            <a:headEnd/>
            <a:tailEnd/>
          </a:ln>
          <a:effectLst/>
        </p:spPr>
        <p:txBody>
          <a:bodyPr lIns="52150" tIns="26070" rIns="52150" bIns="26070">
            <a:spAutoFit/>
          </a:bodyPr>
          <a:lstStyle/>
          <a:p>
            <a:pPr eaLnBrk="0" hangingPunct="0">
              <a:lnSpc>
                <a:spcPct val="65000"/>
              </a:lnSpc>
              <a:spcBef>
                <a:spcPct val="50000"/>
              </a:spcBef>
              <a:defRPr/>
            </a:pPr>
            <a:r>
              <a:rPr lang="en-US" sz="4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700" b="1" dirty="0">
                <a:solidFill>
                  <a:schemeClr val="bg1">
                    <a:lumMod val="75000"/>
                  </a:schemeClr>
                </a:solidFill>
                <a:latin typeface="Arial" charset="0"/>
              </a:rPr>
              <a:t>www.PosterPresentations.com</a:t>
            </a:r>
          </a:p>
        </p:txBody>
      </p:sp>
      <p:grpSp>
        <p:nvGrpSpPr>
          <p:cNvPr id="69" name="Group 68"/>
          <p:cNvGrpSpPr>
            <a:grpSpLocks noChangeAspect="1"/>
          </p:cNvGrpSpPr>
          <p:nvPr userDrawn="1"/>
        </p:nvGrpSpPr>
        <p:grpSpPr>
          <a:xfrm>
            <a:off x="-6898576" y="1"/>
            <a:ext cx="6608534" cy="19202398"/>
            <a:chOff x="-11220549" y="-1"/>
            <a:chExt cx="11014225" cy="27432000"/>
          </a:xfrm>
        </p:grpSpPr>
        <p:sp>
          <p:nvSpPr>
            <p:cNvPr id="79" name="Rectangle 78"/>
            <p:cNvSpPr/>
            <p:nvPr userDrawn="1"/>
          </p:nvSpPr>
          <p:spPr>
            <a:xfrm>
              <a:off x="-11216136" y="-1"/>
              <a:ext cx="11009812"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1800" b="1" spc="0" dirty="0">
                  <a:solidFill>
                    <a:srgbClr val="FF0000"/>
                  </a:solidFill>
                  <a:latin typeface="Trebuchet MS" pitchFamily="34" charset="0"/>
                </a:rPr>
                <a:t>(—THIS SIDEBAR DOES NOT PRINT—)</a:t>
              </a:r>
              <a:endParaRPr lang="en-US" sz="1800" b="1" spc="600" dirty="0">
                <a:solidFill>
                  <a:schemeClr val="bg1"/>
                </a:solidFill>
                <a:latin typeface="Trebuchet MS" pitchFamily="34" charset="0"/>
              </a:endParaRPr>
            </a:p>
            <a:p>
              <a:pPr algn="ctr"/>
              <a:r>
                <a:rPr lang="en-US" sz="2400" b="1" spc="600" dirty="0">
                  <a:solidFill>
                    <a:schemeClr val="bg1"/>
                  </a:solidFill>
                  <a:latin typeface="Trebuchet MS" pitchFamily="34" charset="0"/>
                </a:rPr>
                <a:t>DESIGN</a:t>
              </a:r>
              <a:r>
                <a:rPr lang="en-US" sz="2400" b="1" spc="600" baseline="0" dirty="0">
                  <a:solidFill>
                    <a:schemeClr val="bg1"/>
                  </a:solidFill>
                  <a:latin typeface="Trebuchet MS" pitchFamily="34" charset="0"/>
                </a:rPr>
                <a:t> </a:t>
              </a:r>
              <a:r>
                <a:rPr lang="en-US" sz="2400" b="1" spc="600" dirty="0">
                  <a:solidFill>
                    <a:schemeClr val="bg1"/>
                  </a:solidFill>
                  <a:latin typeface="Trebuchet MS" pitchFamily="34" charset="0"/>
                </a:rPr>
                <a:t>GUIDE</a:t>
              </a:r>
            </a:p>
            <a:p>
              <a:pPr algn="ctr"/>
              <a:r>
                <a:rPr lang="en-US" sz="1000" b="1" dirty="0">
                  <a:latin typeface="Trebuchet MS" pitchFamily="34" charset="0"/>
                </a:rPr>
                <a:t> </a:t>
              </a:r>
            </a:p>
            <a:p>
              <a:pPr defTabSz="3765639"/>
              <a:r>
                <a:rPr lang="en-US" sz="1600" i="0" dirty="0">
                  <a:latin typeface="Trebuchet MS" pitchFamily="34" charset="0"/>
                </a:rPr>
                <a:t>This PowerPoint</a:t>
              </a:r>
              <a:r>
                <a:rPr lang="en-US" sz="1600" i="0" baseline="0" dirty="0">
                  <a:latin typeface="Trebuchet MS" pitchFamily="34" charset="0"/>
                </a:rPr>
                <a:t> </a:t>
              </a:r>
              <a:r>
                <a:rPr lang="en-US" sz="1600" i="0" dirty="0">
                  <a:latin typeface="Trebuchet MS" pitchFamily="34" charset="0"/>
                </a:rPr>
                <a:t>2007 template produces</a:t>
              </a:r>
              <a:r>
                <a:rPr lang="en-US" sz="1600" i="0" baseline="0" dirty="0">
                  <a:latin typeface="Trebuchet MS" pitchFamily="34" charset="0"/>
                </a:rPr>
                <a:t> </a:t>
              </a:r>
              <a:r>
                <a:rPr lang="en-US" sz="1600" i="0" dirty="0">
                  <a:latin typeface="Trebuchet MS" pitchFamily="34" charset="0"/>
                </a:rPr>
                <a:t>a 42”x60” presentation poster. </a:t>
              </a:r>
              <a:r>
                <a:rPr lang="en-US" sz="1600" dirty="0">
                  <a:latin typeface="Trebuchet MS" pitchFamily="34" charset="0"/>
                </a:rPr>
                <a:t>You</a:t>
              </a:r>
              <a:r>
                <a:rPr lang="en-US" sz="1600" baseline="0" dirty="0">
                  <a:latin typeface="Trebuchet MS" pitchFamily="34" charset="0"/>
                </a:rPr>
                <a:t> can u</a:t>
              </a:r>
              <a:r>
                <a:rPr lang="en-US" sz="1600" dirty="0">
                  <a:latin typeface="Trebuchet MS" pitchFamily="34" charset="0"/>
                </a:rPr>
                <a:t>se</a:t>
              </a:r>
              <a:r>
                <a:rPr lang="en-US" sz="1600" baseline="0" dirty="0">
                  <a:latin typeface="Trebuchet MS" pitchFamily="34" charset="0"/>
                </a:rPr>
                <a:t> it to create your research poster and </a:t>
              </a:r>
              <a:r>
                <a:rPr lang="en-US" sz="1600" dirty="0">
                  <a:latin typeface="Trebuchet MS" pitchFamily="34" charset="0"/>
                </a:rPr>
                <a:t>save valuable time placing titles, subtitles,</a:t>
              </a:r>
              <a:r>
                <a:rPr lang="en-US" sz="1600" baseline="0" dirty="0">
                  <a:latin typeface="Trebuchet MS" pitchFamily="34" charset="0"/>
                </a:rPr>
                <a:t> text, and graphics</a:t>
              </a:r>
              <a:r>
                <a:rPr lang="en-US" sz="1600" dirty="0">
                  <a:latin typeface="Trebuchet MS" pitchFamily="34" charset="0"/>
                </a:rPr>
                <a:t>. </a:t>
              </a:r>
            </a:p>
            <a:p>
              <a:pPr defTabSz="3765639"/>
              <a:r>
                <a:rPr lang="en-US" sz="1000" dirty="0">
                  <a:latin typeface="Trebuchet MS" pitchFamily="34" charset="0"/>
                </a:rPr>
                <a:t> </a:t>
              </a:r>
            </a:p>
            <a:p>
              <a:pPr defTabSz="4389219"/>
              <a:r>
                <a:rPr lang="en-US" sz="1600" dirty="0">
                  <a:latin typeface="Trebuchet MS" pitchFamily="34" charset="0"/>
                </a:rPr>
                <a:t>We provide a series of online answer your poster production questions. To view our template tutorials, go online to </a:t>
              </a:r>
              <a:r>
                <a:rPr lang="en-US" sz="1600" b="1" dirty="0">
                  <a:solidFill>
                    <a:srgbClr val="FFC000"/>
                  </a:solidFill>
                  <a:latin typeface="Trebuchet MS" pitchFamily="34" charset="0"/>
                </a:rPr>
                <a:t>PosterPresentations.com</a:t>
              </a:r>
              <a:r>
                <a:rPr lang="en-US" sz="1600" b="1" dirty="0">
                  <a:solidFill>
                    <a:schemeClr val="bg1"/>
                  </a:solidFill>
                  <a:latin typeface="Trebuchet MS" pitchFamily="34" charset="0"/>
                </a:rPr>
                <a:t> </a:t>
              </a:r>
              <a:r>
                <a:rPr lang="en-US" sz="1600" dirty="0">
                  <a:solidFill>
                    <a:schemeClr val="bg1"/>
                  </a:solidFill>
                  <a:latin typeface="Trebuchet MS" pitchFamily="34" charset="0"/>
                </a:rPr>
                <a:t>and click on HELP DESK.</a:t>
              </a:r>
            </a:p>
            <a:p>
              <a:pPr defTabSz="4389219"/>
              <a:r>
                <a:rPr lang="en-US" sz="1000" dirty="0">
                  <a:latin typeface="Trebuchet MS" pitchFamily="34" charset="0"/>
                </a:rPr>
                <a:t> </a:t>
              </a:r>
            </a:p>
            <a:p>
              <a:pPr defTabSz="4389219"/>
              <a:r>
                <a:rPr lang="en-US" sz="1600" dirty="0">
                  <a:solidFill>
                    <a:schemeClr val="bg1"/>
                  </a:solidFill>
                  <a:latin typeface="Trebuchet MS" pitchFamily="34" charset="0"/>
                </a:rPr>
                <a:t>When</a:t>
              </a:r>
              <a:r>
                <a:rPr lang="en-US" sz="1600" baseline="0" dirty="0">
                  <a:solidFill>
                    <a:schemeClr val="bg1"/>
                  </a:solidFill>
                  <a:latin typeface="Trebuchet MS" pitchFamily="34" charset="0"/>
                </a:rPr>
                <a:t> you are ready to</a:t>
              </a:r>
              <a:r>
                <a:rPr lang="en-US" sz="1600" dirty="0">
                  <a:solidFill>
                    <a:schemeClr val="bg1"/>
                  </a:solidFill>
                  <a:latin typeface="Trebuchet MS" pitchFamily="34" charset="0"/>
                </a:rPr>
                <a:t> </a:t>
              </a:r>
              <a:r>
                <a:rPr lang="en-US" sz="1600" baseline="0" dirty="0">
                  <a:solidFill>
                    <a:schemeClr val="bg1"/>
                  </a:solidFill>
                  <a:latin typeface="Trebuchet MS" pitchFamily="34" charset="0"/>
                </a:rPr>
                <a:t> print your poster</a:t>
              </a:r>
              <a:r>
                <a:rPr lang="en-US" sz="1600" dirty="0">
                  <a:solidFill>
                    <a:schemeClr val="bg1"/>
                  </a:solidFill>
                  <a:latin typeface="Trebuchet MS" pitchFamily="34" charset="0"/>
                </a:rPr>
                <a:t>,</a:t>
              </a:r>
              <a:r>
                <a:rPr lang="en-US" sz="1600" baseline="0" dirty="0">
                  <a:solidFill>
                    <a:schemeClr val="bg1"/>
                  </a:solidFill>
                  <a:latin typeface="Trebuchet MS" pitchFamily="34" charset="0"/>
                </a:rPr>
                <a:t> go online to </a:t>
              </a:r>
              <a:r>
                <a:rPr lang="en-US" sz="1600" b="0" dirty="0">
                  <a:solidFill>
                    <a:schemeClr val="bg1"/>
                  </a:solidFill>
                  <a:latin typeface="Trebuchet MS" pitchFamily="34" charset="0"/>
                </a:rPr>
                <a:t>PosterPresentations.com</a:t>
              </a:r>
              <a:br>
                <a:rPr lang="en-US" sz="1600" dirty="0">
                  <a:solidFill>
                    <a:schemeClr val="bg1"/>
                  </a:solidFill>
                  <a:latin typeface="Trebuchet MS" pitchFamily="34" charset="0"/>
                </a:rPr>
              </a:br>
              <a:r>
                <a:rPr lang="en-US" sz="1000" dirty="0">
                  <a:solidFill>
                    <a:schemeClr val="bg1"/>
                  </a:solidFill>
                  <a:latin typeface="Trebuchet MS" pitchFamily="34" charset="0"/>
                </a:rPr>
                <a:t> </a:t>
              </a:r>
            </a:p>
            <a:p>
              <a:pPr algn="l" defTabSz="3765639"/>
              <a:r>
                <a:rPr lang="en-US" sz="1600" b="0" dirty="0">
                  <a:solidFill>
                    <a:schemeClr val="bg1"/>
                  </a:solidFill>
                  <a:latin typeface="Trebuchet MS" pitchFamily="34" charset="0"/>
                </a:rPr>
                <a:t>Need</a:t>
              </a:r>
              <a:r>
                <a:rPr lang="en-US" sz="1600" b="0" baseline="0" dirty="0">
                  <a:solidFill>
                    <a:schemeClr val="bg1"/>
                  </a:solidFill>
                  <a:latin typeface="Trebuchet MS" pitchFamily="34" charset="0"/>
                </a:rPr>
                <a:t> assistance? Call us at </a:t>
              </a:r>
              <a:r>
                <a:rPr lang="en-US" sz="1600" b="0" dirty="0">
                  <a:solidFill>
                    <a:srgbClr val="FFC000"/>
                  </a:solidFill>
                  <a:latin typeface="Trebuchet MS" pitchFamily="34" charset="0"/>
                </a:rPr>
                <a:t>1.510.649.3001</a:t>
              </a:r>
            </a:p>
            <a:p>
              <a:pPr algn="l" defTabSz="3765639"/>
              <a:endParaRPr lang="en-US" sz="1600" b="0" dirty="0">
                <a:solidFill>
                  <a:srgbClr val="FFC000"/>
                </a:solidFill>
                <a:latin typeface="Trebuchet MS" pitchFamily="34" charset="0"/>
              </a:endParaRPr>
            </a:p>
            <a:p>
              <a:pPr algn="l" defTabSz="3765639"/>
              <a:endParaRPr lang="en-US" sz="1600" b="0" dirty="0">
                <a:solidFill>
                  <a:srgbClr val="FFC000"/>
                </a:solidFill>
                <a:latin typeface="Trebuchet MS" pitchFamily="34" charset="0"/>
              </a:endParaRPr>
            </a:p>
            <a:p>
              <a:pPr algn="l" defTabSz="3765639"/>
              <a:r>
                <a:rPr lang="en-US" sz="1000" b="1" dirty="0">
                  <a:solidFill>
                    <a:srgbClr val="FFFF00"/>
                  </a:solidFill>
                  <a:latin typeface="Trebuchet MS" pitchFamily="34" charset="0"/>
                </a:rPr>
                <a:t> </a:t>
              </a:r>
              <a:endParaRPr lang="en-US" sz="1600" b="1" dirty="0">
                <a:solidFill>
                  <a:schemeClr val="bg1"/>
                </a:solidFill>
                <a:latin typeface="Trebuchet MS" pitchFamily="34" charset="0"/>
              </a:endParaRPr>
            </a:p>
            <a:p>
              <a:pPr algn="ctr"/>
              <a:r>
                <a:rPr lang="en-US" sz="2400" b="1" spc="600" dirty="0">
                  <a:solidFill>
                    <a:schemeClr val="bg1"/>
                  </a:solidFill>
                  <a:latin typeface="Trebuchet MS" pitchFamily="34" charset="0"/>
                </a:rPr>
                <a:t>QUICK START</a:t>
              </a:r>
            </a:p>
            <a:p>
              <a:pPr algn="ctr"/>
              <a:r>
                <a:rPr lang="en-US" sz="1000" b="1" baseline="0" dirty="0">
                  <a:solidFill>
                    <a:schemeClr val="bg1"/>
                  </a:solidFill>
                  <a:latin typeface="Trebuchet MS" pitchFamily="34" charset="0"/>
                </a:rPr>
                <a:t> </a:t>
              </a:r>
            </a:p>
            <a:p>
              <a:pPr algn="ctr"/>
              <a:r>
                <a:rPr lang="en-US" sz="1800" b="1" baseline="0" dirty="0">
                  <a:solidFill>
                    <a:srgbClr val="FFC000"/>
                  </a:solidFill>
                  <a:latin typeface="Trebuchet MS" pitchFamily="34" charset="0"/>
                </a:rPr>
                <a:t>Zoom in and out</a:t>
              </a:r>
            </a:p>
            <a:p>
              <a:pPr marL="1203325" indent="0" algn="l" defTabSz="850900"/>
              <a:r>
                <a:rPr lang="en-US" sz="1400" b="0" baseline="0" dirty="0">
                  <a:solidFill>
                    <a:schemeClr val="bg1">
                      <a:lumMod val="75000"/>
                    </a:schemeClr>
                  </a:solidFill>
                  <a:latin typeface="Trebuchet MS" pitchFamily="34" charset="0"/>
                </a:rPr>
                <a:t>As you work on your poster zoom in and out to the level that is more comfortable to you. Go to VIEW &gt; ZOOM.</a:t>
              </a:r>
            </a:p>
            <a:p>
              <a:pPr algn="l"/>
              <a:endParaRPr lang="en-US" sz="1600" b="0"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Title, Authors, and Affiliations</a:t>
              </a:r>
            </a:p>
            <a:p>
              <a:pPr algn="l"/>
              <a:r>
                <a:rPr lang="en-US" sz="1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1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r>
                <a:rPr lang="en-US" sz="1000" b="0" spc="0" baseline="0" dirty="0">
                  <a:solidFill>
                    <a:schemeClr val="bg1">
                      <a:lumMod val="75000"/>
                    </a:schemeClr>
                  </a:solidFill>
                  <a:latin typeface="Trebuchet MS" pitchFamily="34" charset="0"/>
                </a:rPr>
                <a:t> </a:t>
              </a:r>
            </a:p>
            <a:p>
              <a:pPr algn="l"/>
              <a:r>
                <a:rPr lang="en-US" sz="1400" b="1" spc="300" baseline="0" dirty="0">
                  <a:solidFill>
                    <a:srgbClr val="FFC000"/>
                  </a:solidFill>
                  <a:latin typeface="Trebuchet MS" pitchFamily="34" charset="0"/>
                </a:rPr>
                <a:t>TIP</a:t>
              </a:r>
              <a:r>
                <a:rPr lang="en-US" sz="1400" b="1"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The font size of your title should be bigger than your name(s) and institution name(s).</a:t>
              </a:r>
            </a:p>
            <a:p>
              <a:pPr algn="l"/>
              <a:endParaRPr lang="en-US" sz="1600" b="1" baseline="0" dirty="0">
                <a:solidFill>
                  <a:schemeClr val="bg1"/>
                </a:solidFill>
                <a:latin typeface="Trebuchet MS" pitchFamily="34" charset="0"/>
              </a:endParaRPr>
            </a:p>
            <a:p>
              <a:pPr algn="l"/>
              <a:br>
                <a:rPr lang="en-US" sz="1600" b="1" baseline="0" dirty="0">
                  <a:solidFill>
                    <a:schemeClr val="bg1"/>
                  </a:solidFill>
                  <a:latin typeface="Trebuchet MS" pitchFamily="34" charset="0"/>
                </a:rPr>
              </a:br>
              <a:endParaRPr lang="en-US" sz="1600" b="1" dirty="0">
                <a:solidFill>
                  <a:schemeClr val="bg1"/>
                </a:solidFill>
                <a:latin typeface="Trebuchet MS" pitchFamily="34" charset="0"/>
              </a:endParaRPr>
            </a:p>
            <a:p>
              <a:pPr algn="ctr"/>
              <a:endParaRPr lang="en-US" sz="1600" b="1" dirty="0">
                <a:solidFill>
                  <a:srgbClr val="FFC000"/>
                </a:solidFill>
                <a:latin typeface="Trebuchet MS" pitchFamily="34" charset="0"/>
              </a:endParaRPr>
            </a:p>
            <a:p>
              <a:pPr algn="ctr"/>
              <a:endParaRPr lang="en-US" sz="1600" b="1" dirty="0">
                <a:solidFill>
                  <a:srgbClr val="FFC000"/>
                </a:solidFill>
                <a:latin typeface="Trebuchet MS" pitchFamily="34" charset="0"/>
              </a:endParaRPr>
            </a:p>
            <a:p>
              <a:pPr algn="ctr"/>
              <a:r>
                <a:rPr lang="en-US" sz="1800" b="1" dirty="0">
                  <a:solidFill>
                    <a:srgbClr val="FFC000"/>
                  </a:solidFill>
                  <a:latin typeface="Trebuchet MS" pitchFamily="34" charset="0"/>
                </a:rPr>
                <a:t>Adding Logos</a:t>
              </a:r>
              <a:r>
                <a:rPr lang="en-US" sz="1800" b="1" baseline="0" dirty="0">
                  <a:solidFill>
                    <a:srgbClr val="FFC000"/>
                  </a:solidFill>
                  <a:latin typeface="Trebuchet MS" pitchFamily="34" charset="0"/>
                </a:rPr>
                <a:t> / Seals</a:t>
              </a:r>
            </a:p>
            <a:p>
              <a:pPr algn="l"/>
              <a:r>
                <a:rPr lang="en-US" sz="1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1000" b="0" spc="300" baseline="0" dirty="0">
                <a:solidFill>
                  <a:schemeClr val="bg1">
                    <a:lumMod val="75000"/>
                  </a:schemeClr>
                </a:solidFill>
                <a:latin typeface="Trebuchet MS" pitchFamily="34" charset="0"/>
              </a:endParaRPr>
            </a:p>
            <a:p>
              <a:pPr algn="l"/>
              <a:r>
                <a:rPr lang="en-US" sz="1400" b="1" spc="300" baseline="0" dirty="0">
                  <a:solidFill>
                    <a:srgbClr val="FFC000"/>
                  </a:solidFill>
                  <a:latin typeface="Trebuchet MS" pitchFamily="34" charset="0"/>
                </a:rPr>
                <a:t>TIP:</a:t>
              </a:r>
              <a:r>
                <a:rPr lang="en-US" sz="1400" b="1" spc="0"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See if your company’s logo is available on our free poster templates page.</a:t>
              </a:r>
            </a:p>
            <a:p>
              <a:pPr algn="l"/>
              <a:endParaRPr lang="en-US" sz="1400" b="0" baseline="0" dirty="0">
                <a:latin typeface="Trebuchet MS" pitchFamily="34" charset="0"/>
              </a:endParaRPr>
            </a:p>
            <a:p>
              <a:pPr algn="ctr"/>
              <a:r>
                <a:rPr lang="en-US" sz="1800" b="1" baseline="0" dirty="0">
                  <a:solidFill>
                    <a:srgbClr val="FFC000"/>
                  </a:solidFill>
                  <a:latin typeface="Trebuchet MS" pitchFamily="34" charset="0"/>
                </a:rPr>
                <a:t>Photographs / Graphics</a:t>
              </a:r>
            </a:p>
            <a:p>
              <a:pPr algn="l" defTabSz="977900"/>
              <a:r>
                <a:rPr lang="en-US" sz="1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1400" b="0" spc="0" baseline="0" dirty="0">
                  <a:solidFill>
                    <a:schemeClr val="bg1">
                      <a:lumMod val="75000"/>
                    </a:schemeClr>
                  </a:solidFill>
                  <a:latin typeface="Trebuchet MS" pitchFamily="34" charset="0"/>
                </a:rPr>
                <a:t>disproportionally.</a:t>
              </a:r>
            </a:p>
            <a:p>
              <a:pPr algn="l" defTabSz="977900"/>
              <a:endParaRPr lang="en-US" sz="1400" b="0" baseline="0" dirty="0">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r>
                <a:rPr lang="en-US" sz="1800" b="1" baseline="0" dirty="0">
                  <a:solidFill>
                    <a:srgbClr val="FFC000"/>
                  </a:solidFill>
                  <a:latin typeface="Trebuchet MS" pitchFamily="34" charset="0"/>
                </a:rPr>
                <a:t>Image Quality Check</a:t>
              </a:r>
            </a:p>
            <a:p>
              <a:pPr lvl="0" algn="l" defTabSz="977900"/>
              <a:r>
                <a:rPr lang="en-US" sz="1400" b="0" baseline="0" dirty="0">
                  <a:solidFill>
                    <a:schemeClr val="bg1">
                      <a:lumMod val="75000"/>
                    </a:schemeClr>
                  </a:solidFill>
                  <a:latin typeface="Trebuchet MS" pitchFamily="34" charset="0"/>
                </a:rPr>
                <a:t>Zoom in and look at your images at 100% magnification. If they look good they will print well. </a:t>
              </a:r>
              <a:endParaRPr lang="en-US" sz="1600" b="0" dirty="0">
                <a:latin typeface="Trebuchet MS" pitchFamily="34" charset="0"/>
              </a:endParaRPr>
            </a:p>
          </p:txBody>
        </p:sp>
        <p:cxnSp>
          <p:nvCxnSpPr>
            <p:cNvPr id="80" name="Straight Connector 79"/>
            <p:cNvCxnSpPr/>
            <p:nvPr userDrawn="1"/>
          </p:nvCxnSpPr>
          <p:spPr>
            <a:xfrm>
              <a:off x="-11220549" y="5663750"/>
              <a:ext cx="10999745" cy="278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userDrawn="1"/>
          </p:nvPicPr>
          <p:blipFill>
            <a:blip r:embed="rId3"/>
            <a:stretch>
              <a:fillRect/>
            </a:stretch>
          </p:blipFill>
          <p:spPr>
            <a:xfrm>
              <a:off x="-10736022" y="7070058"/>
              <a:ext cx="1597665" cy="1001614"/>
            </a:xfrm>
            <a:prstGeom prst="rect">
              <a:avLst/>
            </a:prstGeom>
          </p:spPr>
        </p:pic>
        <p:pic>
          <p:nvPicPr>
            <p:cNvPr id="82" name="Picture 81"/>
            <p:cNvPicPr>
              <a:picLocks noChangeAspect="1"/>
            </p:cNvPicPr>
            <p:nvPr userDrawn="1"/>
          </p:nvPicPr>
          <p:blipFill>
            <a:blip r:embed="rId4"/>
            <a:stretch>
              <a:fillRect/>
            </a:stretch>
          </p:blipFill>
          <p:spPr>
            <a:xfrm>
              <a:off x="-10736022" y="11080322"/>
              <a:ext cx="9986807" cy="877997"/>
            </a:xfrm>
            <a:prstGeom prst="rect">
              <a:avLst/>
            </a:prstGeom>
          </p:spPr>
        </p:pic>
        <p:grpSp>
          <p:nvGrpSpPr>
            <p:cNvPr id="83" name="Group 82"/>
            <p:cNvGrpSpPr/>
            <p:nvPr userDrawn="1"/>
          </p:nvGrpSpPr>
          <p:grpSpPr>
            <a:xfrm>
              <a:off x="-9844889" y="17817152"/>
              <a:ext cx="7631078" cy="1987438"/>
              <a:chOff x="-4516464" y="10195237"/>
              <a:chExt cx="3516822" cy="1095735"/>
            </a:xfrm>
          </p:grpSpPr>
          <p:grpSp>
            <p:nvGrpSpPr>
              <p:cNvPr id="89" name="Group 88"/>
              <p:cNvGrpSpPr/>
              <p:nvPr userDrawn="1"/>
            </p:nvGrpSpPr>
            <p:grpSpPr>
              <a:xfrm>
                <a:off x="-2783494" y="10195296"/>
                <a:ext cx="624373" cy="894737"/>
                <a:chOff x="-3958698" y="9877015"/>
                <a:chExt cx="779266" cy="1282147"/>
              </a:xfrm>
            </p:grpSpPr>
            <p:pic>
              <p:nvPicPr>
                <p:cNvPr id="95" name="Picture 94"/>
                <p:cNvPicPr>
                  <a:picLocks noChangeAspect="1"/>
                </p:cNvPicPr>
                <p:nvPr userDrawn="1"/>
              </p:nvPicPr>
              <p:blipFill>
                <a:blip r:embed="rId5"/>
                <a:stretch>
                  <a:fillRect/>
                </a:stretch>
              </p:blipFill>
              <p:spPr>
                <a:xfrm>
                  <a:off x="-3948160" y="9877015"/>
                  <a:ext cx="768728" cy="1090752"/>
                </a:xfrm>
                <a:prstGeom prst="rect">
                  <a:avLst/>
                </a:prstGeom>
              </p:spPr>
            </p:pic>
            <p:sp>
              <p:nvSpPr>
                <p:cNvPr id="96" name="TextBox 56"/>
                <p:cNvSpPr txBox="1"/>
                <p:nvPr userDrawn="1"/>
              </p:nvSpPr>
              <p:spPr>
                <a:xfrm>
                  <a:off x="-3958698" y="10916003"/>
                  <a:ext cx="779263" cy="243159"/>
                </a:xfrm>
                <a:prstGeom prst="rect">
                  <a:avLst/>
                </a:prstGeom>
                <a:solidFill>
                  <a:schemeClr val="accent1"/>
                </a:solidFill>
                <a:ln>
                  <a:noFill/>
                </a:ln>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200" b="1" dirty="0">
                      <a:solidFill>
                        <a:schemeClr val="tx1"/>
                      </a:solidFill>
                    </a:rPr>
                    <a:t>ORIGINAL</a:t>
                  </a:r>
                </a:p>
              </p:txBody>
            </p:sp>
          </p:grpSp>
          <p:grpSp>
            <p:nvGrpSpPr>
              <p:cNvPr id="90" name="Group 89"/>
              <p:cNvGrpSpPr/>
              <p:nvPr userDrawn="1"/>
            </p:nvGrpSpPr>
            <p:grpSpPr>
              <a:xfrm>
                <a:off x="-2033159" y="10195237"/>
                <a:ext cx="1033517" cy="907666"/>
                <a:chOff x="-2921738" y="10010570"/>
                <a:chExt cx="1420279" cy="1247337"/>
              </a:xfrm>
            </p:grpSpPr>
            <p:pic>
              <p:nvPicPr>
                <p:cNvPr id="93" name="Picture 92"/>
                <p:cNvPicPr>
                  <a:picLocks noChangeAspect="1"/>
                </p:cNvPicPr>
                <p:nvPr userDrawn="1"/>
              </p:nvPicPr>
              <p:blipFill>
                <a:blip r:embed="rId5"/>
                <a:stretch>
                  <a:fillRect/>
                </a:stretch>
              </p:blipFill>
              <p:spPr>
                <a:xfrm>
                  <a:off x="-2921738" y="10010570"/>
                  <a:ext cx="1420279" cy="1029695"/>
                </a:xfrm>
                <a:prstGeom prst="rect">
                  <a:avLst/>
                </a:prstGeom>
              </p:spPr>
            </p:pic>
            <p:sp>
              <p:nvSpPr>
                <p:cNvPr id="94" name="TextBox 54"/>
                <p:cNvSpPr txBox="1"/>
                <p:nvPr userDrawn="1"/>
              </p:nvSpPr>
              <p:spPr>
                <a:xfrm>
                  <a:off x="-2918992" y="10985853"/>
                  <a:ext cx="1417533" cy="272054"/>
                </a:xfrm>
                <a:prstGeom prst="rect">
                  <a:avLst/>
                </a:prstGeom>
                <a:solidFill>
                  <a:srgbClr val="FF0000"/>
                </a:solid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400" b="1" dirty="0">
                      <a:solidFill>
                        <a:schemeClr val="bg1"/>
                      </a:solidFill>
                    </a:rPr>
                    <a:t>DISTORTED</a:t>
                  </a:r>
                  <a:endParaRPr lang="en-US" sz="700" b="1" dirty="0">
                    <a:solidFill>
                      <a:schemeClr val="bg1"/>
                    </a:solidFill>
                  </a:endParaRPr>
                </a:p>
              </p:txBody>
            </p:sp>
          </p:grpSp>
          <p:pic>
            <p:nvPicPr>
              <p:cNvPr id="91" name="Picture 90"/>
              <p:cNvPicPr>
                <a:picLocks noChangeAspect="1"/>
              </p:cNvPicPr>
              <p:nvPr userDrawn="1"/>
            </p:nvPicPr>
            <p:blipFill>
              <a:blip r:embed="rId6"/>
              <a:stretch>
                <a:fillRect/>
              </a:stretch>
            </p:blipFill>
            <p:spPr>
              <a:xfrm>
                <a:off x="-4516464" y="10195268"/>
                <a:ext cx="1098742" cy="847761"/>
              </a:xfrm>
              <a:prstGeom prst="rect">
                <a:avLst/>
              </a:prstGeom>
            </p:spPr>
          </p:pic>
          <p:sp>
            <p:nvSpPr>
              <p:cNvPr id="92" name="TextBox 52"/>
              <p:cNvSpPr txBox="1"/>
              <p:nvPr userDrawn="1"/>
            </p:nvSpPr>
            <p:spPr>
              <a:xfrm>
                <a:off x="-4471893" y="11093004"/>
                <a:ext cx="1035685" cy="197968"/>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400" dirty="0">
                    <a:solidFill>
                      <a:schemeClr val="bg1"/>
                    </a:solidFill>
                  </a:rPr>
                  <a:t>Corner</a:t>
                </a:r>
                <a:r>
                  <a:rPr lang="en-US" sz="1400" baseline="0" dirty="0">
                    <a:solidFill>
                      <a:schemeClr val="bg1"/>
                    </a:solidFill>
                  </a:rPr>
                  <a:t> handles</a:t>
                </a:r>
                <a:endParaRPr lang="en-US" sz="1400" dirty="0">
                  <a:solidFill>
                    <a:schemeClr val="bg1"/>
                  </a:solidFill>
                </a:endParaRPr>
              </a:p>
            </p:txBody>
          </p:sp>
        </p:grpSp>
        <p:grpSp>
          <p:nvGrpSpPr>
            <p:cNvPr id="84" name="Group 83"/>
            <p:cNvGrpSpPr/>
            <p:nvPr userDrawn="1"/>
          </p:nvGrpSpPr>
          <p:grpSpPr>
            <a:xfrm>
              <a:off x="-9604626" y="22201806"/>
              <a:ext cx="7832478" cy="2027097"/>
              <a:chOff x="-4427461" y="12587745"/>
              <a:chExt cx="3609638" cy="1117601"/>
            </a:xfrm>
          </p:grpSpPr>
          <p:pic>
            <p:nvPicPr>
              <p:cNvPr id="85" name="Picture 84"/>
              <p:cNvPicPr/>
              <p:nvPr userDrawn="1"/>
            </p:nvPicPr>
            <p:blipFill>
              <a:blip r:embed="rId7"/>
              <a:stretch>
                <a:fillRect/>
              </a:stretch>
            </p:blipFill>
            <p:spPr>
              <a:xfrm>
                <a:off x="-4179101" y="12737786"/>
                <a:ext cx="1512652" cy="772700"/>
              </a:xfrm>
              <a:prstGeom prst="rect">
                <a:avLst/>
              </a:prstGeom>
            </p:spPr>
          </p:pic>
          <p:pic>
            <p:nvPicPr>
              <p:cNvPr id="86" name="Picture 85"/>
              <p:cNvPicPr/>
              <p:nvPr userDrawn="1"/>
            </p:nvPicPr>
            <p:blipFill>
              <a:blip r:embed="rId8"/>
              <a:stretch>
                <a:fillRect/>
              </a:stretch>
            </p:blipFill>
            <p:spPr>
              <a:xfrm>
                <a:off x="-2596264" y="12737785"/>
                <a:ext cx="1512652" cy="772700"/>
              </a:xfrm>
              <a:prstGeom prst="rect">
                <a:avLst/>
              </a:prstGeom>
            </p:spPr>
          </p:pic>
          <p:sp>
            <p:nvSpPr>
              <p:cNvPr id="87" name="TextBox 47"/>
              <p:cNvSpPr txBox="1"/>
              <p:nvPr userDrawn="1"/>
            </p:nvSpPr>
            <p:spPr>
              <a:xfrm rot="16200000">
                <a:off x="-4921252" y="13081536"/>
                <a:ext cx="1117601" cy="130020"/>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100" dirty="0">
                    <a:solidFill>
                      <a:srgbClr val="92D050"/>
                    </a:solidFill>
                  </a:rPr>
                  <a:t>Good</a:t>
                </a:r>
                <a:r>
                  <a:rPr lang="en-US" sz="1100" baseline="0" dirty="0">
                    <a:solidFill>
                      <a:srgbClr val="92D050"/>
                    </a:solidFill>
                  </a:rPr>
                  <a:t> </a:t>
                </a:r>
                <a:r>
                  <a:rPr lang="en-US" sz="1100" baseline="0" dirty="0">
                    <a:solidFill>
                      <a:schemeClr val="bg1"/>
                    </a:solidFill>
                  </a:rPr>
                  <a:t>printing quality</a:t>
                </a:r>
                <a:endParaRPr lang="en-US" sz="1100" dirty="0">
                  <a:solidFill>
                    <a:schemeClr val="bg1"/>
                  </a:solidFill>
                </a:endParaRPr>
              </a:p>
            </p:txBody>
          </p:sp>
          <p:sp>
            <p:nvSpPr>
              <p:cNvPr id="88" name="TextBox 48"/>
              <p:cNvSpPr txBox="1"/>
              <p:nvPr userDrawn="1"/>
            </p:nvSpPr>
            <p:spPr>
              <a:xfrm rot="16200000">
                <a:off x="-1447544" y="13075625"/>
                <a:ext cx="1117601" cy="141841"/>
              </a:xfrm>
              <a:prstGeom prst="rect">
                <a:avLst/>
              </a:prstGeom>
              <a:noFill/>
            </p:spPr>
            <p:txBody>
              <a:bodyPr wrap="square" lIns="0" tIns="0" rIns="0" bIns="0"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pPr algn="ctr"/>
                <a:r>
                  <a:rPr lang="en-US" sz="1200" dirty="0">
                    <a:solidFill>
                      <a:srgbClr val="FF0000"/>
                    </a:solidFill>
                  </a:rPr>
                  <a:t>Bad </a:t>
                </a:r>
                <a:r>
                  <a:rPr lang="en-US" sz="1200" dirty="0">
                    <a:solidFill>
                      <a:schemeClr val="bg1"/>
                    </a:solidFill>
                  </a:rPr>
                  <a:t>printing quality</a:t>
                </a:r>
              </a:p>
            </p:txBody>
          </p:sp>
        </p:grpSp>
      </p:grpSp>
      <p:grpSp>
        <p:nvGrpSpPr>
          <p:cNvPr id="70" name="Group 69"/>
          <p:cNvGrpSpPr>
            <a:grpSpLocks noChangeAspect="1"/>
          </p:cNvGrpSpPr>
          <p:nvPr userDrawn="1"/>
        </p:nvGrpSpPr>
        <p:grpSpPr>
          <a:xfrm>
            <a:off x="27697816" y="11215"/>
            <a:ext cx="6632760" cy="19191183"/>
            <a:chOff x="36782324" y="0"/>
            <a:chExt cx="11062139" cy="27432000"/>
          </a:xfrm>
        </p:grpSpPr>
        <p:sp>
          <p:nvSpPr>
            <p:cNvPr id="71" name="Rectangle 70"/>
            <p:cNvSpPr/>
            <p:nvPr userDrawn="1"/>
          </p:nvSpPr>
          <p:spPr>
            <a:xfrm>
              <a:off x="36782324" y="0"/>
              <a:ext cx="11062139"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algn="ctr"/>
              <a:r>
                <a:rPr lang="en-US" sz="2800" b="1" spc="600" dirty="0">
                  <a:solidFill>
                    <a:schemeClr val="bg1"/>
                  </a:solidFill>
                  <a:latin typeface="Trebuchet MS" pitchFamily="34" charset="0"/>
                </a:rPr>
                <a:t>QUICK START (cont.)</a:t>
              </a:r>
            </a:p>
            <a:p>
              <a:pPr algn="ctr"/>
              <a:endParaRPr lang="en-US" sz="2400" b="1"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1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r>
                <a:rPr lang="en-US" sz="1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Text</a:t>
              </a:r>
            </a:p>
            <a:p>
              <a:pPr marL="1730375" lvl="2" indent="0" algn="l" defTabSz="114300"/>
              <a:r>
                <a:rPr lang="en-US" sz="1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 </a:t>
              </a:r>
              <a:r>
                <a:rPr kumimoji="0" lang="en-US" sz="18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1400" b="0" baseline="0" dirty="0">
                <a:solidFill>
                  <a:schemeClr val="bg1">
                    <a:lumMod val="75000"/>
                  </a:schemeClr>
                </a:solidFill>
                <a:latin typeface="Trebuchet MS" pitchFamily="34" charset="0"/>
              </a:endParaRPr>
            </a:p>
            <a:p>
              <a:pPr marL="1518341" lvl="2"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Tables</a:t>
              </a:r>
            </a:p>
            <a:p>
              <a:pPr marL="971550" lvl="1" indent="0" algn="l" defTabSz="114300"/>
              <a:r>
                <a:rPr lang="en-US" sz="1400" b="0" baseline="0" dirty="0">
                  <a:solidFill>
                    <a:schemeClr val="bg1">
                      <a:lumMod val="75000"/>
                    </a:schemeClr>
                  </a:solidFill>
                  <a:latin typeface="Trebuchet MS" pitchFamily="34" charset="0"/>
                </a:rPr>
                <a:t>To add a table from scratch go to the INSERT menu and click on TABLE. A drop-down box will help you select rows and columns. </a:t>
              </a:r>
            </a:p>
            <a:p>
              <a:pPr marL="0" lvl="0" indent="0" algn="l" defTabSz="114300"/>
              <a:r>
                <a:rPr lang="en-US" sz="1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75000"/>
                  </a:prstClr>
                </a:solidFill>
                <a:effectLst/>
                <a:uLnTx/>
                <a:uFillTx/>
                <a:latin typeface="Trebuchet MS" pitchFamily="34" charset="0"/>
              </a:endParaRPr>
            </a:p>
          </p:txBody>
        </p:sp>
        <p:pic>
          <p:nvPicPr>
            <p:cNvPr id="72" name="Picture 71"/>
            <p:cNvPicPr/>
            <p:nvPr userDrawn="1"/>
          </p:nvPicPr>
          <p:blipFill>
            <a:blip r:embed="rId9"/>
            <a:stretch>
              <a:fillRect/>
            </a:stretch>
          </p:blipFill>
          <p:spPr>
            <a:xfrm>
              <a:off x="39540164" y="3399421"/>
              <a:ext cx="5586150" cy="1716939"/>
            </a:xfrm>
            <a:prstGeom prst="rect">
              <a:avLst/>
            </a:prstGeom>
          </p:spPr>
        </p:pic>
        <p:pic>
          <p:nvPicPr>
            <p:cNvPr id="73" name="Picture 72"/>
            <p:cNvPicPr>
              <a:picLocks noChangeAspect="1"/>
            </p:cNvPicPr>
            <p:nvPr userDrawn="1"/>
          </p:nvPicPr>
          <p:blipFill>
            <a:blip r:embed="rId10"/>
            <a:stretch>
              <a:fillRect/>
            </a:stretch>
          </p:blipFill>
          <p:spPr>
            <a:xfrm>
              <a:off x="37296876" y="7200202"/>
              <a:ext cx="2969584" cy="1140240"/>
            </a:xfrm>
            <a:prstGeom prst="rect">
              <a:avLst/>
            </a:prstGeom>
            <a:ln>
              <a:noFill/>
            </a:ln>
          </p:spPr>
        </p:pic>
        <p:pic>
          <p:nvPicPr>
            <p:cNvPr id="74" name="Picture 73"/>
            <p:cNvPicPr/>
            <p:nvPr userDrawn="1"/>
          </p:nvPicPr>
          <p:blipFill>
            <a:blip r:embed="rId11"/>
            <a:stretch>
              <a:fillRect/>
            </a:stretch>
          </p:blipFill>
          <p:spPr>
            <a:xfrm>
              <a:off x="37524683" y="10986709"/>
              <a:ext cx="1482265" cy="825421"/>
            </a:xfrm>
            <a:prstGeom prst="rect">
              <a:avLst/>
            </a:prstGeom>
          </p:spPr>
        </p:pic>
        <p:grpSp>
          <p:nvGrpSpPr>
            <p:cNvPr id="75" name="Group 74"/>
            <p:cNvGrpSpPr/>
            <p:nvPr userDrawn="1"/>
          </p:nvGrpSpPr>
          <p:grpSpPr>
            <a:xfrm>
              <a:off x="37163426" y="23152352"/>
              <a:ext cx="10354213" cy="1052915"/>
              <a:chOff x="31687960" y="29635357"/>
              <a:chExt cx="9771399" cy="1090622"/>
            </a:xfrm>
          </p:grpSpPr>
          <p:sp>
            <p:nvSpPr>
              <p:cNvPr id="76" name="Rounded Rectangle 75"/>
              <p:cNvSpPr/>
              <p:nvPr userDrawn="1"/>
            </p:nvSpPr>
            <p:spPr>
              <a:xfrm>
                <a:off x="31687960" y="29635357"/>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07943" rtl="0" eaLnBrk="1" latinLnBrk="0" hangingPunct="1">
                  <a:defRPr sz="4900" kern="1200">
                    <a:solidFill>
                      <a:schemeClr val="lt1"/>
                    </a:solidFill>
                    <a:latin typeface="+mn-lt"/>
                    <a:ea typeface="+mn-ea"/>
                    <a:cs typeface="+mn-cs"/>
                  </a:defRPr>
                </a:lvl1pPr>
                <a:lvl2pPr marL="1253972" algn="l" defTabSz="2507943" rtl="0" eaLnBrk="1" latinLnBrk="0" hangingPunct="1">
                  <a:defRPr sz="4900" kern="1200">
                    <a:solidFill>
                      <a:schemeClr val="lt1"/>
                    </a:solidFill>
                    <a:latin typeface="+mn-lt"/>
                    <a:ea typeface="+mn-ea"/>
                    <a:cs typeface="+mn-cs"/>
                  </a:defRPr>
                </a:lvl2pPr>
                <a:lvl3pPr marL="2507943" algn="l" defTabSz="2507943" rtl="0" eaLnBrk="1" latinLnBrk="0" hangingPunct="1">
                  <a:defRPr sz="4900" kern="1200">
                    <a:solidFill>
                      <a:schemeClr val="lt1"/>
                    </a:solidFill>
                    <a:latin typeface="+mn-lt"/>
                    <a:ea typeface="+mn-ea"/>
                    <a:cs typeface="+mn-cs"/>
                  </a:defRPr>
                </a:lvl3pPr>
                <a:lvl4pPr marL="3761915" algn="l" defTabSz="2507943" rtl="0" eaLnBrk="1" latinLnBrk="0" hangingPunct="1">
                  <a:defRPr sz="4900" kern="1200">
                    <a:solidFill>
                      <a:schemeClr val="lt1"/>
                    </a:solidFill>
                    <a:latin typeface="+mn-lt"/>
                    <a:ea typeface="+mn-ea"/>
                    <a:cs typeface="+mn-cs"/>
                  </a:defRPr>
                </a:lvl4pPr>
                <a:lvl5pPr marL="5015886" algn="l" defTabSz="2507943" rtl="0" eaLnBrk="1" latinLnBrk="0" hangingPunct="1">
                  <a:defRPr sz="4900" kern="1200">
                    <a:solidFill>
                      <a:schemeClr val="lt1"/>
                    </a:solidFill>
                    <a:latin typeface="+mn-lt"/>
                    <a:ea typeface="+mn-ea"/>
                    <a:cs typeface="+mn-cs"/>
                  </a:defRPr>
                </a:lvl5pPr>
                <a:lvl6pPr marL="6269858" algn="l" defTabSz="2507943" rtl="0" eaLnBrk="1" latinLnBrk="0" hangingPunct="1">
                  <a:defRPr sz="4900" kern="1200">
                    <a:solidFill>
                      <a:schemeClr val="lt1"/>
                    </a:solidFill>
                    <a:latin typeface="+mn-lt"/>
                    <a:ea typeface="+mn-ea"/>
                    <a:cs typeface="+mn-cs"/>
                  </a:defRPr>
                </a:lvl6pPr>
                <a:lvl7pPr marL="7523830" algn="l" defTabSz="2507943" rtl="0" eaLnBrk="1" latinLnBrk="0" hangingPunct="1">
                  <a:defRPr sz="4900" kern="1200">
                    <a:solidFill>
                      <a:schemeClr val="lt1"/>
                    </a:solidFill>
                    <a:latin typeface="+mn-lt"/>
                    <a:ea typeface="+mn-ea"/>
                    <a:cs typeface="+mn-cs"/>
                  </a:defRPr>
                </a:lvl7pPr>
                <a:lvl8pPr marL="8777801" algn="l" defTabSz="2507943" rtl="0" eaLnBrk="1" latinLnBrk="0" hangingPunct="1">
                  <a:defRPr sz="4900" kern="1200">
                    <a:solidFill>
                      <a:schemeClr val="lt1"/>
                    </a:solidFill>
                    <a:latin typeface="+mn-lt"/>
                    <a:ea typeface="+mn-ea"/>
                    <a:cs typeface="+mn-cs"/>
                  </a:defRPr>
                </a:lvl8pPr>
                <a:lvl9pPr marL="10031773" algn="l" defTabSz="2507943" rtl="0" eaLnBrk="1" latinLnBrk="0" hangingPunct="1">
                  <a:defRPr sz="4900" kern="1200">
                    <a:solidFill>
                      <a:schemeClr val="lt1"/>
                    </a:solidFill>
                    <a:latin typeface="+mn-lt"/>
                    <a:ea typeface="+mn-ea"/>
                    <a:cs typeface="+mn-cs"/>
                  </a:defRPr>
                </a:lvl9pPr>
              </a:lstStyle>
              <a:p>
                <a:pPr algn="ctr"/>
                <a:endParaRPr lang="en-US" dirty="0"/>
              </a:p>
            </p:txBody>
          </p:sp>
          <p:pic>
            <p:nvPicPr>
              <p:cNvPr id="77" name="Picture 76" descr="http://t2.gstatic.com/images?q=tbn:ANd9GcR4APHC6TT9w54M2zn_pvCiBxUNcspYPoVxirLRphBoJabfSvu7zw">
                <a:hlinkClick r:id="rId12"/>
              </p:cNvPr>
              <p:cNvPicPr>
                <a:picLocks noChangeAspect="1" noChangeArrowheads="1"/>
              </p:cNvPicPr>
              <p:nvPr userDrawn="1"/>
            </p:nvPicPr>
            <p:blipFill>
              <a:blip r:embed="rId13" cstate="print"/>
              <a:srcRect/>
              <a:stretch>
                <a:fillRect/>
              </a:stretch>
            </p:blipFill>
            <p:spPr bwMode="auto">
              <a:xfrm>
                <a:off x="31813900" y="29733687"/>
                <a:ext cx="914401" cy="914399"/>
              </a:xfrm>
              <a:prstGeom prst="rect">
                <a:avLst/>
              </a:prstGeom>
              <a:noFill/>
              <a:ln>
                <a:noFill/>
              </a:ln>
            </p:spPr>
          </p:pic>
          <p:sp>
            <p:nvSpPr>
              <p:cNvPr id="78" name="TextBox 66"/>
              <p:cNvSpPr txBox="1"/>
              <p:nvPr userDrawn="1"/>
            </p:nvSpPr>
            <p:spPr>
              <a:xfrm>
                <a:off x="32788169" y="29700257"/>
                <a:ext cx="8671190" cy="903879"/>
              </a:xfrm>
              <a:prstGeom prst="rect">
                <a:avLst/>
              </a:prstGeom>
              <a:noFill/>
              <a:ln>
                <a:noFill/>
              </a:ln>
            </p:spPr>
            <p:txBody>
              <a:bodyPr wrap="square" rtlCol="0">
                <a:spAutoFit/>
              </a:bodyPr>
              <a:lst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a:r>
                  <a:rPr lang="en-US" sz="1400" dirty="0">
                    <a:solidFill>
                      <a:schemeClr val="tx2"/>
                    </a:solidFill>
                    <a:latin typeface="Trebuchet MS" pitchFamily="34" charset="0"/>
                  </a:rPr>
                  <a:t>Student</a:t>
                </a:r>
                <a:r>
                  <a:rPr lang="en-US" sz="1400" baseline="0" dirty="0">
                    <a:solidFill>
                      <a:schemeClr val="tx2"/>
                    </a:solidFill>
                    <a:latin typeface="Trebuchet MS" pitchFamily="34" charset="0"/>
                  </a:rPr>
                  <a:t> discounts are available on our Facebook page.</a:t>
                </a:r>
                <a:br>
                  <a:rPr lang="en-US" sz="1400" baseline="0" dirty="0">
                    <a:solidFill>
                      <a:schemeClr val="tx2"/>
                    </a:solidFill>
                    <a:latin typeface="Trebuchet MS" pitchFamily="34" charset="0"/>
                  </a:rPr>
                </a:br>
                <a:r>
                  <a:rPr lang="en-US" sz="1400" baseline="0" dirty="0">
                    <a:solidFill>
                      <a:schemeClr val="tx2"/>
                    </a:solidFill>
                    <a:latin typeface="Trebuchet MS" pitchFamily="34" charset="0"/>
                  </a:rPr>
                  <a:t>Go to </a:t>
                </a:r>
                <a:r>
                  <a:rPr lang="en-US" sz="1400" u="sng" baseline="0" dirty="0">
                    <a:solidFill>
                      <a:schemeClr val="tx2"/>
                    </a:solidFill>
                    <a:latin typeface="Trebuchet MS" pitchFamily="34" charset="0"/>
                  </a:rPr>
                  <a:t>PosterPresentations.com</a:t>
                </a:r>
                <a:r>
                  <a:rPr lang="en-US" sz="1400" baseline="0" dirty="0">
                    <a:solidFill>
                      <a:schemeClr val="tx2"/>
                    </a:solidFill>
                    <a:latin typeface="Trebuchet MS" pitchFamily="34" charset="0"/>
                  </a:rPr>
                  <a:t> and click on the FB icon. </a:t>
                </a:r>
                <a:endParaRPr lang="en-US" sz="1400" dirty="0">
                  <a:solidFill>
                    <a:schemeClr val="tx2"/>
                  </a:solidFill>
                  <a:latin typeface="Trebuchet MS" pitchFamily="34" charset="0"/>
                </a:endParaRPr>
              </a:p>
            </p:txBody>
          </p:sp>
        </p:grpSp>
      </p:gr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2507943" rtl="0" eaLnBrk="1" latinLnBrk="0" hangingPunct="1">
        <a:spcBef>
          <a:spcPct val="0"/>
        </a:spcBef>
        <a:buNone/>
        <a:defRPr sz="5000" kern="1200">
          <a:solidFill>
            <a:schemeClr val="bg1"/>
          </a:solidFill>
          <a:latin typeface="Trebuchet MS" pitchFamily="34" charset="0"/>
          <a:ea typeface="+mj-ea"/>
          <a:cs typeface="+mj-cs"/>
        </a:defRPr>
      </a:lvl1pPr>
    </p:titleStyle>
    <p:bodyStyle>
      <a:lvl1pPr marL="940479" indent="-940479" algn="l" defTabSz="2507943" rtl="0" eaLnBrk="1" latinLnBrk="0" hangingPunct="1">
        <a:spcBef>
          <a:spcPct val="20000"/>
        </a:spcBef>
        <a:buFont typeface="Arial" pitchFamily="34" charset="0"/>
        <a:buChar char="•"/>
        <a:defRPr sz="8800" kern="1200">
          <a:solidFill>
            <a:schemeClr val="tx1"/>
          </a:solidFill>
          <a:latin typeface="+mn-lt"/>
          <a:ea typeface="+mn-ea"/>
          <a:cs typeface="+mn-cs"/>
        </a:defRPr>
      </a:lvl1pPr>
      <a:lvl2pPr marL="2037704" indent="-783732" algn="l" defTabSz="2507943" rtl="0" eaLnBrk="1" latinLnBrk="0" hangingPunct="1">
        <a:spcBef>
          <a:spcPct val="20000"/>
        </a:spcBef>
        <a:buFont typeface="Arial" pitchFamily="34" charset="0"/>
        <a:buChar char="–"/>
        <a:defRPr sz="7700" kern="1200">
          <a:solidFill>
            <a:schemeClr val="tx1"/>
          </a:solidFill>
          <a:latin typeface="+mn-lt"/>
          <a:ea typeface="+mn-ea"/>
          <a:cs typeface="+mn-cs"/>
        </a:defRPr>
      </a:lvl2pPr>
      <a:lvl3pPr marL="3134929" indent="-626986" algn="l" defTabSz="2507943" rtl="0" eaLnBrk="1" latinLnBrk="0" hangingPunct="1">
        <a:spcBef>
          <a:spcPct val="20000"/>
        </a:spcBef>
        <a:buFont typeface="Arial" pitchFamily="34" charset="0"/>
        <a:buChar char="•"/>
        <a:defRPr sz="6600" kern="1200">
          <a:solidFill>
            <a:schemeClr val="tx1"/>
          </a:solidFill>
          <a:latin typeface="+mn-lt"/>
          <a:ea typeface="+mn-ea"/>
          <a:cs typeface="+mn-cs"/>
        </a:defRPr>
      </a:lvl3pPr>
      <a:lvl4pPr marL="4388901"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4pPr>
      <a:lvl5pPr marL="5642872"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5pPr>
      <a:lvl6pPr marL="6896844"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6pPr>
      <a:lvl7pPr marL="8150815"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7pPr>
      <a:lvl8pPr marL="9404787"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8pPr>
      <a:lvl9pPr marL="10658758" indent="-626986" algn="l" defTabSz="2507943" rtl="0" eaLnBrk="1" latinLnBrk="0" hangingPunct="1">
        <a:spcBef>
          <a:spcPct val="20000"/>
        </a:spcBef>
        <a:buFont typeface="Arial" pitchFamily="34" charset="0"/>
        <a:buChar char="•"/>
        <a:defRPr sz="5500" kern="1200">
          <a:solidFill>
            <a:schemeClr val="tx1"/>
          </a:solidFill>
          <a:latin typeface="+mn-lt"/>
          <a:ea typeface="+mn-ea"/>
          <a:cs typeface="+mn-cs"/>
        </a:defRPr>
      </a:lvl9pPr>
    </p:bodyStyle>
    <p:otherStyle>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 Placeholder 89"/>
          <p:cNvSpPr>
            <a:spLocks noGrp="1"/>
          </p:cNvSpPr>
          <p:nvPr>
            <p:ph type="body" sz="quarter" idx="10"/>
          </p:nvPr>
        </p:nvSpPr>
        <p:spPr>
          <a:xfrm>
            <a:off x="565116" y="3717347"/>
            <a:ext cx="6285508" cy="3698582"/>
          </a:xfrm>
        </p:spPr>
        <p:txBody>
          <a:bodyPr/>
          <a:lstStyle/>
          <a:p>
            <a:pPr marL="342900" indent="-342900" algn="just">
              <a:buFont typeface="Arial" panose="020B0604020202020204" pitchFamily="34" charset="0"/>
              <a:buChar char="•"/>
            </a:pPr>
            <a:r>
              <a:rPr lang="en-US" sz="2400" b="1" dirty="0">
                <a:solidFill>
                  <a:schemeClr val="tx2"/>
                </a:solidFill>
                <a:latin typeface="+mn-lt"/>
                <a:cs typeface="Arial" panose="020B0604020202020204" pitchFamily="34" charset="0"/>
              </a:rPr>
              <a:t>Plants need CO2 to live.</a:t>
            </a:r>
          </a:p>
          <a:p>
            <a:pPr marL="342900" indent="-342900" algn="just">
              <a:buFont typeface="Arial" panose="020B0604020202020204" pitchFamily="34" charset="0"/>
              <a:buChar char="•"/>
            </a:pPr>
            <a:r>
              <a:rPr lang="en-US" sz="2400" b="1" dirty="0">
                <a:solidFill>
                  <a:schemeClr val="tx2"/>
                </a:solidFill>
                <a:latin typeface="+mn-lt"/>
                <a:cs typeface="Arial" panose="020B0604020202020204" pitchFamily="34" charset="0"/>
              </a:rPr>
              <a:t>As global carbon dioxide levels climb, plants are becoming better at photosynthesis.</a:t>
            </a:r>
          </a:p>
          <a:p>
            <a:pPr marL="342900" indent="-342900" algn="just">
              <a:buFont typeface="Arial" panose="020B0604020202020204" pitchFamily="34" charset="0"/>
              <a:buChar char="•"/>
            </a:pPr>
            <a:r>
              <a:rPr lang="en-US" sz="2400" b="1" dirty="0">
                <a:solidFill>
                  <a:schemeClr val="tx2"/>
                </a:solidFill>
                <a:latin typeface="+mn-lt"/>
                <a:cs typeface="Arial" panose="020B0604020202020204" pitchFamily="34" charset="0"/>
              </a:rPr>
              <a:t>How can we grow more plants and help our planet not only to look more alive but also to be cleaner?</a:t>
            </a:r>
            <a:endParaRPr lang="de-DE" sz="2400" b="1" dirty="0">
              <a:solidFill>
                <a:schemeClr val="tx2"/>
              </a:solidFill>
              <a:latin typeface="+mn-lt"/>
              <a:cs typeface="Arial" panose="020B0604020202020204" pitchFamily="34" charset="0"/>
            </a:endParaRPr>
          </a:p>
          <a:p>
            <a:pPr marL="342900" indent="-342900" algn="just">
              <a:buFont typeface="Arial" panose="020B0604020202020204" pitchFamily="34" charset="0"/>
              <a:buChar char="•"/>
            </a:pPr>
            <a:r>
              <a:rPr lang="en-US" sz="2400" b="1" dirty="0">
                <a:solidFill>
                  <a:schemeClr val="tx2"/>
                </a:solidFill>
                <a:latin typeface="+mn-lt"/>
                <a:cs typeface="Arial" panose="020B0604020202020204" pitchFamily="34" charset="0"/>
              </a:rPr>
              <a:t>Greenhouses</a:t>
            </a:r>
            <a:r>
              <a:rPr lang="de-DE" sz="2400" b="1" dirty="0">
                <a:solidFill>
                  <a:schemeClr val="tx2"/>
                </a:solidFill>
                <a:latin typeface="+mn-lt"/>
                <a:cs typeface="Arial" panose="020B0604020202020204" pitchFamily="34" charset="0"/>
              </a:rPr>
              <a:t> </a:t>
            </a:r>
            <a:r>
              <a:rPr lang="en-US" sz="2400" b="1" dirty="0">
                <a:solidFill>
                  <a:schemeClr val="tx2"/>
                </a:solidFill>
                <a:latin typeface="+mn-lt"/>
                <a:cs typeface="Arial" panose="020B0604020202020204" pitchFamily="34" charset="0"/>
              </a:rPr>
              <a:t>provide</a:t>
            </a:r>
            <a:r>
              <a:rPr lang="de-DE" sz="2400" b="1" dirty="0">
                <a:solidFill>
                  <a:schemeClr val="tx2"/>
                </a:solidFill>
                <a:latin typeface="+mn-lt"/>
                <a:cs typeface="Arial" panose="020B0604020202020204" pitchFamily="34" charset="0"/>
              </a:rPr>
              <a:t> a </a:t>
            </a:r>
            <a:r>
              <a:rPr lang="en-US" sz="2400" b="1" dirty="0">
                <a:solidFill>
                  <a:schemeClr val="tx2"/>
                </a:solidFill>
                <a:latin typeface="+mn-lt"/>
                <a:cs typeface="Arial" panose="020B0604020202020204" pitchFamily="34" charset="0"/>
              </a:rPr>
              <a:t>suitable</a:t>
            </a:r>
            <a:r>
              <a:rPr lang="de-DE" sz="2400" b="1" dirty="0">
                <a:solidFill>
                  <a:schemeClr val="tx2"/>
                </a:solidFill>
                <a:latin typeface="+mn-lt"/>
                <a:cs typeface="Arial" panose="020B0604020202020204" pitchFamily="34" charset="0"/>
              </a:rPr>
              <a:t> </a:t>
            </a:r>
            <a:r>
              <a:rPr lang="en-US" sz="2400" b="1" dirty="0">
                <a:solidFill>
                  <a:schemeClr val="tx2"/>
                </a:solidFill>
                <a:latin typeface="+mn-lt"/>
                <a:cs typeface="Arial" panose="020B0604020202020204" pitchFamily="34" charset="0"/>
              </a:rPr>
              <a:t>environment for plants to grow faster</a:t>
            </a:r>
            <a:r>
              <a:rPr lang="de-DE" sz="2400" b="1" dirty="0">
                <a:solidFill>
                  <a:schemeClr val="tx2"/>
                </a:solidFill>
                <a:latin typeface="+mn-lt"/>
                <a:cs typeface="Arial" panose="020B0604020202020204" pitchFamily="34" charset="0"/>
              </a:rPr>
              <a:t>. </a:t>
            </a:r>
            <a:endParaRPr lang="en-US" sz="2400" b="1" dirty="0">
              <a:solidFill>
                <a:schemeClr val="tx2"/>
              </a:solidFill>
              <a:latin typeface="+mn-lt"/>
              <a:cs typeface="Arial" panose="020B0604020202020204" pitchFamily="34" charset="0"/>
            </a:endParaRPr>
          </a:p>
          <a:p>
            <a:endParaRPr lang="en-US" dirty="0"/>
          </a:p>
        </p:txBody>
      </p:sp>
      <p:sp>
        <p:nvSpPr>
          <p:cNvPr id="91" name="Text Placeholder 90"/>
          <p:cNvSpPr>
            <a:spLocks noGrp="1"/>
          </p:cNvSpPr>
          <p:nvPr>
            <p:ph type="body" sz="quarter" idx="11"/>
          </p:nvPr>
        </p:nvSpPr>
        <p:spPr>
          <a:xfrm>
            <a:off x="564124" y="3040108"/>
            <a:ext cx="6280547" cy="721072"/>
          </a:xfrm>
        </p:spPr>
        <p:txBody>
          <a:bodyPr/>
          <a:lstStyle/>
          <a:p>
            <a:r>
              <a:rPr lang="en-US" sz="4000" dirty="0">
                <a:solidFill>
                  <a:schemeClr val="tx2"/>
                </a:solidFill>
              </a:rPr>
              <a:t>Motivation</a:t>
            </a:r>
          </a:p>
        </p:txBody>
      </p:sp>
      <p:sp>
        <p:nvSpPr>
          <p:cNvPr id="92" name="Text Placeholder 91"/>
          <p:cNvSpPr>
            <a:spLocks noGrp="1"/>
          </p:cNvSpPr>
          <p:nvPr>
            <p:ph type="body" sz="quarter" idx="19"/>
          </p:nvPr>
        </p:nvSpPr>
        <p:spPr>
          <a:xfrm>
            <a:off x="578202" y="8191822"/>
            <a:ext cx="6216486" cy="3994047"/>
          </a:xfrm>
        </p:spPr>
        <p:txBody>
          <a:bodyPr/>
          <a:lstStyle/>
          <a:p>
            <a:pPr marL="342900" indent="-342900" algn="just">
              <a:buFont typeface="Arial" panose="020B0604020202020204" pitchFamily="34" charset="0"/>
              <a:buChar char="•"/>
            </a:pPr>
            <a:r>
              <a:rPr lang="en-US" sz="2400" b="1" dirty="0">
                <a:solidFill>
                  <a:schemeClr val="tx2"/>
                </a:solidFill>
                <a:latin typeface="+mn-lt"/>
                <a:cs typeface="Arial" panose="020B0604020202020204" pitchFamily="34" charset="0"/>
              </a:rPr>
              <a:t>Greenhouse</a:t>
            </a:r>
            <a:r>
              <a:rPr lang="de-DE" sz="2400" b="1" dirty="0">
                <a:solidFill>
                  <a:schemeClr val="tx2"/>
                </a:solidFill>
                <a:latin typeface="+mn-lt"/>
                <a:cs typeface="Arial" panose="020B0604020202020204" pitchFamily="34" charset="0"/>
              </a:rPr>
              <a:t> </a:t>
            </a:r>
            <a:r>
              <a:rPr lang="en-US" sz="2400" b="1" dirty="0">
                <a:solidFill>
                  <a:schemeClr val="tx2"/>
                </a:solidFill>
                <a:latin typeface="+mn-lt"/>
                <a:cs typeface="Arial" panose="020B0604020202020204" pitchFamily="34" charset="0"/>
              </a:rPr>
              <a:t>environments</a:t>
            </a:r>
            <a:r>
              <a:rPr lang="de-DE" sz="2400" b="1" dirty="0">
                <a:solidFill>
                  <a:schemeClr val="tx2"/>
                </a:solidFill>
                <a:latin typeface="+mn-lt"/>
                <a:cs typeface="Arial" panose="020B0604020202020204" pitchFamily="34" charset="0"/>
              </a:rPr>
              <a:t> </a:t>
            </a:r>
            <a:r>
              <a:rPr lang="en-US" sz="2400" b="1" dirty="0">
                <a:solidFill>
                  <a:schemeClr val="tx2"/>
                </a:solidFill>
                <a:latin typeface="+mn-lt"/>
                <a:cs typeface="Arial" panose="020B0604020202020204" pitchFamily="34" charset="0"/>
              </a:rPr>
              <a:t>have</a:t>
            </a:r>
            <a:r>
              <a:rPr lang="de-DE" sz="2400" b="1" dirty="0">
                <a:solidFill>
                  <a:schemeClr val="tx2"/>
                </a:solidFill>
                <a:latin typeface="+mn-lt"/>
                <a:cs typeface="Arial" panose="020B0604020202020204" pitchFamily="34" charset="0"/>
              </a:rPr>
              <a:t> to be controlled. </a:t>
            </a:r>
          </a:p>
          <a:p>
            <a:pPr marL="342900" indent="-342900" algn="just">
              <a:buFont typeface="Arial" panose="020B0604020202020204" pitchFamily="34" charset="0"/>
              <a:buChar char="•"/>
            </a:pPr>
            <a:r>
              <a:rPr lang="de-DE" sz="2400" b="1" dirty="0">
                <a:solidFill>
                  <a:schemeClr val="tx2"/>
                </a:solidFill>
                <a:latin typeface="+mn-lt"/>
                <a:cs typeface="Arial" panose="020B0604020202020204" pitchFamily="34" charset="0"/>
              </a:rPr>
              <a:t>Managing the greenhouse environment </a:t>
            </a:r>
            <a:r>
              <a:rPr lang="en-US" sz="2400" b="1" dirty="0">
                <a:solidFill>
                  <a:schemeClr val="tx2"/>
                </a:solidFill>
                <a:latin typeface="+mn-lt"/>
                <a:cs typeface="Arial" panose="020B0604020202020204" pitchFamily="34" charset="0"/>
              </a:rPr>
              <a:t>not only raises productivity but also improves the quality of plants. </a:t>
            </a:r>
          </a:p>
          <a:p>
            <a:pPr marL="342900" indent="-342900" algn="just">
              <a:buFont typeface="Arial" panose="020B0604020202020204" pitchFamily="34" charset="0"/>
              <a:buChar char="•"/>
            </a:pPr>
            <a:r>
              <a:rPr lang="de-DE" sz="2400" b="1" dirty="0">
                <a:solidFill>
                  <a:schemeClr val="tx2"/>
                </a:solidFill>
                <a:latin typeface="+mn-lt"/>
                <a:cs typeface="Arial" panose="020B0604020202020204" pitchFamily="34" charset="0"/>
              </a:rPr>
              <a:t>S</a:t>
            </a:r>
            <a:r>
              <a:rPr lang="en-US" sz="2400" b="1" dirty="0">
                <a:solidFill>
                  <a:schemeClr val="tx2"/>
                </a:solidFill>
                <a:latin typeface="+mn-lt"/>
                <a:cs typeface="Arial" panose="020B0604020202020204" pitchFamily="34" charset="0"/>
              </a:rPr>
              <a:t>ome important factors to achieve this goal include: Carbon Dioxide Supplementation, managing temperature and humidity required for plants.</a:t>
            </a:r>
          </a:p>
          <a:p>
            <a:endParaRPr lang="en-US" dirty="0"/>
          </a:p>
        </p:txBody>
      </p:sp>
      <p:sp>
        <p:nvSpPr>
          <p:cNvPr id="93" name="Text Placeholder 92"/>
          <p:cNvSpPr>
            <a:spLocks noGrp="1"/>
          </p:cNvSpPr>
          <p:nvPr>
            <p:ph type="body" sz="quarter" idx="20"/>
          </p:nvPr>
        </p:nvSpPr>
        <p:spPr>
          <a:xfrm>
            <a:off x="563132" y="7486346"/>
            <a:ext cx="6281539" cy="1108870"/>
          </a:xfrm>
        </p:spPr>
        <p:txBody>
          <a:bodyPr/>
          <a:lstStyle/>
          <a:p>
            <a:r>
              <a:rPr lang="de-DE" sz="4000" dirty="0">
                <a:solidFill>
                  <a:schemeClr val="tx2"/>
                </a:solidFill>
                <a:cs typeface="Arial" panose="020B0604020202020204" pitchFamily="34" charset="0"/>
              </a:rPr>
              <a:t>Background</a:t>
            </a:r>
            <a:endParaRPr lang="en-US" sz="4000" dirty="0">
              <a:solidFill>
                <a:schemeClr val="tx2"/>
              </a:solidFill>
              <a:cs typeface="Arial" panose="020B0604020202020204" pitchFamily="34" charset="0"/>
            </a:endParaRPr>
          </a:p>
          <a:p>
            <a:endParaRPr lang="en-US" dirty="0"/>
          </a:p>
        </p:txBody>
      </p:sp>
      <p:sp>
        <p:nvSpPr>
          <p:cNvPr id="94" name="Text Placeholder 93"/>
          <p:cNvSpPr>
            <a:spLocks noGrp="1"/>
          </p:cNvSpPr>
          <p:nvPr>
            <p:ph type="body" sz="quarter" idx="21"/>
          </p:nvPr>
        </p:nvSpPr>
        <p:spPr>
          <a:xfrm>
            <a:off x="634137" y="13101132"/>
            <a:ext cx="6210533" cy="5249776"/>
          </a:xfrm>
        </p:spPr>
        <p:txBody>
          <a:bodyPr/>
          <a:lstStyle/>
          <a:p>
            <a:pPr marL="342900" indent="-342900" algn="just">
              <a:buFont typeface="Arial" panose="020B0604020202020204" pitchFamily="34" charset="0"/>
              <a:buChar char="•"/>
            </a:pPr>
            <a:r>
              <a:rPr lang="en-US" sz="2400" b="1" dirty="0">
                <a:latin typeface="+mn-lt"/>
                <a:cs typeface="Arial" panose="020B0604020202020204" pitchFamily="34" charset="0"/>
              </a:rPr>
              <a:t>Measuring</a:t>
            </a:r>
            <a:r>
              <a:rPr lang="de-DE" sz="2400" b="1" dirty="0">
                <a:latin typeface="+mn-lt"/>
                <a:cs typeface="Arial" panose="020B0604020202020204" pitchFamily="34" charset="0"/>
              </a:rPr>
              <a:t> </a:t>
            </a:r>
            <a:r>
              <a:rPr lang="en-US" sz="2400" b="1" dirty="0">
                <a:latin typeface="+mn-lt"/>
                <a:cs typeface="Arial" panose="020B0604020202020204" pitchFamily="34" charset="0"/>
              </a:rPr>
              <a:t>the</a:t>
            </a:r>
            <a:r>
              <a:rPr lang="de-DE" sz="2400" b="1" dirty="0">
                <a:latin typeface="+mn-lt"/>
                <a:cs typeface="Arial" panose="020B0604020202020204" pitchFamily="34" charset="0"/>
              </a:rPr>
              <a:t> </a:t>
            </a:r>
            <a:r>
              <a:rPr lang="en-US" sz="2400" b="1" dirty="0">
                <a:latin typeface="+mn-lt"/>
                <a:cs typeface="Arial" panose="020B0604020202020204" pitchFamily="34" charset="0"/>
              </a:rPr>
              <a:t>quality</a:t>
            </a:r>
            <a:r>
              <a:rPr lang="de-DE" sz="2400" b="1" dirty="0">
                <a:latin typeface="+mn-lt"/>
                <a:cs typeface="Arial" panose="020B0604020202020204" pitchFamily="34" charset="0"/>
              </a:rPr>
              <a:t> </a:t>
            </a:r>
            <a:r>
              <a:rPr lang="de-DE" sz="2400" b="1" noProof="1">
                <a:latin typeface="+mn-lt"/>
                <a:cs typeface="Arial" panose="020B0604020202020204" pitchFamily="34" charset="0"/>
              </a:rPr>
              <a:t>of</a:t>
            </a:r>
            <a:r>
              <a:rPr lang="de-DE" sz="2400" b="1" dirty="0">
                <a:latin typeface="+mn-lt"/>
                <a:cs typeface="Arial" panose="020B0604020202020204" pitchFamily="34" charset="0"/>
              </a:rPr>
              <a:t> the </a:t>
            </a:r>
            <a:r>
              <a:rPr lang="de-DE" sz="2400" b="1" noProof="1">
                <a:latin typeface="+mn-lt"/>
                <a:cs typeface="Arial" panose="020B0604020202020204" pitchFamily="34" charset="0"/>
              </a:rPr>
              <a:t>Ramaley</a:t>
            </a:r>
            <a:r>
              <a:rPr lang="de-DE" sz="2400" b="1" dirty="0">
                <a:latin typeface="+mn-lt"/>
                <a:cs typeface="Arial" panose="020B0604020202020204" pitchFamily="34" charset="0"/>
              </a:rPr>
              <a:t> greenhouse at the CU Boulder Biology  </a:t>
            </a:r>
            <a:r>
              <a:rPr lang="en-US" sz="2400" b="1" dirty="0">
                <a:latin typeface="+mn-lt"/>
                <a:cs typeface="Arial" panose="020B0604020202020204" pitchFamily="34" charset="0"/>
              </a:rPr>
              <a:t>department.</a:t>
            </a:r>
          </a:p>
          <a:p>
            <a:pPr marL="342900" indent="-342900" algn="just">
              <a:buFont typeface="Arial" panose="020B0604020202020204" pitchFamily="34" charset="0"/>
              <a:buChar char="•"/>
            </a:pPr>
            <a:r>
              <a:rPr lang="de-DE" sz="2400" b="1" dirty="0">
                <a:latin typeface="+mn-lt"/>
                <a:cs typeface="Arial" panose="020B0604020202020204" pitchFamily="34" charset="0"/>
              </a:rPr>
              <a:t>Plants in this greenhouse are generally used for research. </a:t>
            </a:r>
          </a:p>
          <a:p>
            <a:pPr marL="342900" indent="-342900" algn="just">
              <a:buFont typeface="Arial" panose="020B0604020202020204" pitchFamily="34" charset="0"/>
              <a:buChar char="•"/>
            </a:pPr>
            <a:r>
              <a:rPr lang="de-DE" sz="2400" b="1" dirty="0">
                <a:latin typeface="+mn-lt"/>
                <a:cs typeface="Arial" panose="020B0604020202020204" pitchFamily="34" charset="0"/>
              </a:rPr>
              <a:t> Two PODs: One POD outside of the greenhouse and one POD inside of the green house.</a:t>
            </a:r>
          </a:p>
          <a:p>
            <a:pPr marL="342900" indent="-342900" algn="just">
              <a:buFont typeface="Arial" panose="020B0604020202020204" pitchFamily="34" charset="0"/>
              <a:buChar char="•"/>
            </a:pPr>
            <a:r>
              <a:rPr lang="de-DE" sz="2400" b="1" dirty="0">
                <a:latin typeface="+mn-lt"/>
                <a:cs typeface="Arial" panose="020B0604020202020204" pitchFamily="34" charset="0"/>
              </a:rPr>
              <a:t> The measurements during one week in October.</a:t>
            </a:r>
            <a:r>
              <a:rPr lang="en-US" sz="2400" b="1" dirty="0">
                <a:latin typeface="+mn-lt"/>
                <a:cs typeface="Arial" panose="020B0604020202020204" pitchFamily="34" charset="0"/>
              </a:rPr>
              <a:t> The weather was pretty rainy.</a:t>
            </a:r>
            <a:endParaRPr lang="de-DE" sz="2400" b="1" dirty="0">
              <a:latin typeface="+mn-lt"/>
              <a:cs typeface="Arial" panose="020B0604020202020204" pitchFamily="34" charset="0"/>
            </a:endParaRPr>
          </a:p>
          <a:p>
            <a:pPr marL="342900" indent="-342900" algn="just">
              <a:buFont typeface="Arial" panose="020B0604020202020204" pitchFamily="34" charset="0"/>
              <a:buChar char="•"/>
            </a:pPr>
            <a:r>
              <a:rPr lang="de-DE" sz="2400" b="1" dirty="0">
                <a:latin typeface="+mn-lt"/>
                <a:cs typeface="Arial" panose="020B0604020202020204" pitchFamily="34" charset="0"/>
              </a:rPr>
              <a:t> The goal was to compare the above factors inside and outside of the greenhouse. </a:t>
            </a:r>
          </a:p>
          <a:p>
            <a:endParaRPr lang="en-US" dirty="0"/>
          </a:p>
        </p:txBody>
      </p:sp>
      <p:sp>
        <p:nvSpPr>
          <p:cNvPr id="95" name="Text Placeholder 94"/>
          <p:cNvSpPr>
            <a:spLocks noGrp="1"/>
          </p:cNvSpPr>
          <p:nvPr>
            <p:ph type="body" sz="quarter" idx="22"/>
          </p:nvPr>
        </p:nvSpPr>
        <p:spPr>
          <a:xfrm>
            <a:off x="640091" y="12307792"/>
            <a:ext cx="6210533" cy="1108870"/>
          </a:xfrm>
        </p:spPr>
        <p:txBody>
          <a:bodyPr/>
          <a:lstStyle/>
          <a:p>
            <a:r>
              <a:rPr lang="de-DE" sz="4000" dirty="0">
                <a:solidFill>
                  <a:schemeClr val="tx2"/>
                </a:solidFill>
                <a:cs typeface="Arial" panose="020B0604020202020204" pitchFamily="34" charset="0"/>
              </a:rPr>
              <a:t>Experiment and </a:t>
            </a:r>
            <a:r>
              <a:rPr lang="en-US" sz="4000" dirty="0">
                <a:solidFill>
                  <a:schemeClr val="tx2"/>
                </a:solidFill>
                <a:cs typeface="Arial" panose="020B0604020202020204" pitchFamily="34" charset="0"/>
              </a:rPr>
              <a:t>Limitations</a:t>
            </a:r>
          </a:p>
          <a:p>
            <a:endParaRPr lang="en-US" dirty="0"/>
          </a:p>
        </p:txBody>
      </p:sp>
      <p:sp>
        <p:nvSpPr>
          <p:cNvPr id="96" name="Text Placeholder 95"/>
          <p:cNvSpPr>
            <a:spLocks noGrp="1"/>
          </p:cNvSpPr>
          <p:nvPr>
            <p:ph type="body" sz="quarter" idx="23"/>
          </p:nvPr>
        </p:nvSpPr>
        <p:spPr>
          <a:xfrm>
            <a:off x="15102129" y="6501799"/>
            <a:ext cx="4926094" cy="12045482"/>
          </a:xfrm>
        </p:spPr>
        <p:txBody>
          <a:bodyPr/>
          <a:lstStyle/>
          <a:p>
            <a:pPr marL="342900" indent="-342900" algn="just">
              <a:buFont typeface="Arial" panose="020B0604020202020204" pitchFamily="34" charset="0"/>
              <a:buChar char="•"/>
            </a:pPr>
            <a:r>
              <a:rPr lang="de-DE" sz="2400" b="1" dirty="0">
                <a:solidFill>
                  <a:schemeClr val="tx2"/>
                </a:solidFill>
                <a:latin typeface="+mn-lt"/>
                <a:cs typeface="Arial" panose="020B0604020202020204" pitchFamily="34" charset="0"/>
              </a:rPr>
              <a:t>The results shown in graphs are from 24 H measurements. Almost all other measurements follow the same pattern.</a:t>
            </a:r>
          </a:p>
          <a:p>
            <a:pPr marL="342900" indent="-342900" algn="just">
              <a:buFont typeface="Arial" panose="020B0604020202020204" pitchFamily="34" charset="0"/>
              <a:buChar char="•"/>
            </a:pPr>
            <a:endParaRPr lang="de-DE" sz="2400" b="1" dirty="0">
              <a:solidFill>
                <a:schemeClr val="tx2"/>
              </a:solidFill>
              <a:latin typeface="+mn-lt"/>
              <a:cs typeface="Arial" panose="020B0604020202020204" pitchFamily="34" charset="0"/>
            </a:endParaRPr>
          </a:p>
          <a:p>
            <a:pPr marL="342900" indent="-342900" algn="just">
              <a:buFont typeface="Arial" panose="020B0604020202020204" pitchFamily="34" charset="0"/>
              <a:buChar char="•"/>
            </a:pPr>
            <a:r>
              <a:rPr lang="de-DE" sz="2400" b="1" dirty="0">
                <a:solidFill>
                  <a:schemeClr val="tx2"/>
                </a:solidFill>
                <a:latin typeface="+mn-lt"/>
                <a:cs typeface="Arial" panose="020B0604020202020204" pitchFamily="34" charset="0"/>
              </a:rPr>
              <a:t>Graph 1: compares the CO2 (PPM) inside and outside of the greenhouse. The greenhouse tried to maintain a constant level of CO2, which was attained except for a peak around 18:00 every day and a drop around 11:00.  </a:t>
            </a:r>
          </a:p>
          <a:p>
            <a:pPr marL="342900" indent="-342900" algn="just">
              <a:buFont typeface="Arial" panose="020B0604020202020204" pitchFamily="34" charset="0"/>
              <a:buChar char="•"/>
            </a:pPr>
            <a:endParaRPr lang="de-DE" sz="2400" b="1" dirty="0">
              <a:solidFill>
                <a:schemeClr val="tx2"/>
              </a:solidFill>
              <a:latin typeface="+mn-lt"/>
              <a:cs typeface="Arial" panose="020B0604020202020204" pitchFamily="34" charset="0"/>
            </a:endParaRPr>
          </a:p>
          <a:p>
            <a:pPr marL="342900" indent="-342900" algn="just">
              <a:buFont typeface="Arial" panose="020B0604020202020204" pitchFamily="34" charset="0"/>
              <a:buChar char="•"/>
            </a:pPr>
            <a:r>
              <a:rPr lang="de-DE" sz="2400" b="1" dirty="0">
                <a:solidFill>
                  <a:schemeClr val="tx2"/>
                </a:solidFill>
                <a:latin typeface="+mn-lt"/>
                <a:cs typeface="Arial" panose="020B0604020202020204" pitchFamily="34" charset="0"/>
              </a:rPr>
              <a:t>Graph 2:  compares the humidity inside and outside of the greenhouse. </a:t>
            </a:r>
            <a:r>
              <a:rPr lang="en-US" sz="2400" b="1" dirty="0">
                <a:solidFill>
                  <a:schemeClr val="tx2"/>
                </a:solidFill>
                <a:latin typeface="+mn-lt"/>
                <a:cs typeface="Arial" panose="020B0604020202020204" pitchFamily="34" charset="0"/>
              </a:rPr>
              <a:t>Colorado‘s </a:t>
            </a:r>
            <a:r>
              <a:rPr lang="de-DE" sz="2400" b="1" dirty="0">
                <a:solidFill>
                  <a:schemeClr val="tx2"/>
                </a:solidFill>
                <a:latin typeface="+mn-lt"/>
                <a:cs typeface="Arial" panose="020B0604020202020204" pitchFamily="34" charset="0"/>
              </a:rPr>
              <a:t>rainy weather in October caused the humidity outside of the greenhouse. The greenhouse provides a humid place for plants.</a:t>
            </a:r>
          </a:p>
          <a:p>
            <a:pPr marL="342900" indent="-342900" algn="just">
              <a:buFont typeface="Arial" panose="020B0604020202020204" pitchFamily="34" charset="0"/>
              <a:buChar char="•"/>
            </a:pPr>
            <a:endParaRPr lang="de-DE" sz="2400" b="1" dirty="0">
              <a:solidFill>
                <a:schemeClr val="tx2"/>
              </a:solidFill>
              <a:latin typeface="+mn-lt"/>
              <a:cs typeface="Arial" panose="020B0604020202020204" pitchFamily="34" charset="0"/>
            </a:endParaRPr>
          </a:p>
          <a:p>
            <a:pPr marL="342900" indent="-342900" algn="just">
              <a:buFont typeface="Arial" panose="020B0604020202020204" pitchFamily="34" charset="0"/>
              <a:buChar char="•"/>
            </a:pPr>
            <a:r>
              <a:rPr lang="de-DE" sz="2400" b="1" dirty="0">
                <a:solidFill>
                  <a:schemeClr val="tx2"/>
                </a:solidFill>
                <a:latin typeface="+mn-lt"/>
                <a:cs typeface="Arial" panose="020B0604020202020204" pitchFamily="34" charset="0"/>
              </a:rPr>
              <a:t> Graph 3:  compares the inside and outside temperatures. It is well managed providing a mild environment inside of the greenhouse, especially around midnight once the outside temperature dropped significantly.</a:t>
            </a:r>
            <a:endParaRPr lang="en-US" sz="2400" b="1" dirty="0">
              <a:solidFill>
                <a:schemeClr val="tx2"/>
              </a:solidFill>
              <a:latin typeface="+mn-lt"/>
              <a:cs typeface="Arial" panose="020B0604020202020204" pitchFamily="34" charset="0"/>
            </a:endParaRPr>
          </a:p>
          <a:p>
            <a:endParaRPr lang="en-US" dirty="0"/>
          </a:p>
        </p:txBody>
      </p:sp>
      <p:sp>
        <p:nvSpPr>
          <p:cNvPr id="97" name="Text Placeholder 96"/>
          <p:cNvSpPr>
            <a:spLocks noGrp="1"/>
          </p:cNvSpPr>
          <p:nvPr>
            <p:ph type="body" sz="quarter" idx="24"/>
          </p:nvPr>
        </p:nvSpPr>
        <p:spPr>
          <a:xfrm>
            <a:off x="7583443" y="3079340"/>
            <a:ext cx="12459900" cy="721072"/>
          </a:xfrm>
        </p:spPr>
        <p:txBody>
          <a:bodyPr/>
          <a:lstStyle/>
          <a:p>
            <a:r>
              <a:rPr lang="en-US" sz="4000" dirty="0">
                <a:solidFill>
                  <a:schemeClr val="tx2"/>
                </a:solidFill>
              </a:rPr>
              <a:t>Results</a:t>
            </a:r>
          </a:p>
        </p:txBody>
      </p:sp>
      <p:sp>
        <p:nvSpPr>
          <p:cNvPr id="98" name="Text Placeholder 97"/>
          <p:cNvSpPr>
            <a:spLocks noGrp="1"/>
          </p:cNvSpPr>
          <p:nvPr>
            <p:ph type="body" sz="quarter" idx="25"/>
          </p:nvPr>
        </p:nvSpPr>
        <p:spPr>
          <a:xfrm>
            <a:off x="20626800" y="3146579"/>
            <a:ext cx="6226998" cy="721072"/>
          </a:xfrm>
        </p:spPr>
        <p:txBody>
          <a:bodyPr/>
          <a:lstStyle/>
          <a:p>
            <a:r>
              <a:rPr lang="de-DE" sz="4000" dirty="0">
                <a:solidFill>
                  <a:schemeClr val="tx2"/>
                </a:solidFill>
                <a:cs typeface="Arial" panose="020B0604020202020204" pitchFamily="34" charset="0"/>
              </a:rPr>
              <a:t>Conclusion</a:t>
            </a:r>
            <a:endParaRPr lang="en-US" dirty="0">
              <a:solidFill>
                <a:schemeClr val="tx2"/>
              </a:solidFill>
            </a:endParaRPr>
          </a:p>
        </p:txBody>
      </p:sp>
      <p:sp>
        <p:nvSpPr>
          <p:cNvPr id="99" name="Text Placeholder 98"/>
          <p:cNvSpPr>
            <a:spLocks noGrp="1"/>
          </p:cNvSpPr>
          <p:nvPr>
            <p:ph type="body" sz="quarter" idx="26"/>
          </p:nvPr>
        </p:nvSpPr>
        <p:spPr>
          <a:xfrm>
            <a:off x="20697678" y="3830538"/>
            <a:ext cx="6226998" cy="6136172"/>
          </a:xfrm>
        </p:spPr>
        <p:txBody>
          <a:bodyPr/>
          <a:lstStyle/>
          <a:p>
            <a:pPr marL="342900" indent="-342900" algn="just">
              <a:buFont typeface="Arial" panose="020B0604020202020204" pitchFamily="34" charset="0"/>
              <a:buChar char="•"/>
            </a:pPr>
            <a:r>
              <a:rPr lang="de-DE" sz="2400" b="1" dirty="0">
                <a:latin typeface="+mn-lt"/>
                <a:cs typeface="Arial" panose="020B0604020202020204" pitchFamily="34" charset="0"/>
              </a:rPr>
              <a:t>The </a:t>
            </a:r>
            <a:r>
              <a:rPr lang="en-US" sz="2400" b="1" dirty="0" err="1">
                <a:latin typeface="+mn-lt"/>
                <a:cs typeface="Arial" panose="020B0604020202020204" pitchFamily="34" charset="0"/>
              </a:rPr>
              <a:t>Ramaley</a:t>
            </a:r>
            <a:r>
              <a:rPr lang="de-DE" sz="2400" b="1" dirty="0">
                <a:latin typeface="+mn-lt"/>
                <a:cs typeface="Arial" panose="020B0604020202020204" pitchFamily="34" charset="0"/>
              </a:rPr>
              <a:t> green house maintains a  very good environment for the plants.</a:t>
            </a:r>
          </a:p>
          <a:p>
            <a:pPr marL="342900" indent="-342900" algn="just">
              <a:buFont typeface="Arial" panose="020B0604020202020204" pitchFamily="34" charset="0"/>
              <a:buChar char="•"/>
            </a:pPr>
            <a:endParaRPr lang="de-DE" sz="2400" b="1" dirty="0">
              <a:latin typeface="+mn-lt"/>
              <a:cs typeface="Arial" panose="020B0604020202020204" pitchFamily="34" charset="0"/>
            </a:endParaRPr>
          </a:p>
          <a:p>
            <a:pPr marL="342900" indent="-342900" algn="just">
              <a:buFont typeface="Arial" panose="020B0604020202020204" pitchFamily="34" charset="0"/>
              <a:buChar char="•"/>
            </a:pPr>
            <a:r>
              <a:rPr lang="en-US" sz="2400" b="1" dirty="0">
                <a:latin typeface="+mn-lt"/>
                <a:cs typeface="Arial" panose="020B0604020202020204" pitchFamily="34" charset="0"/>
              </a:rPr>
              <a:t>The fluctuation in the graphs of inside of the greenhouse are due to the greenhouse’s control systems.</a:t>
            </a:r>
          </a:p>
          <a:p>
            <a:pPr marL="342900" indent="-342900" algn="just">
              <a:buFont typeface="Arial" panose="020B0604020202020204" pitchFamily="34" charset="0"/>
              <a:buChar char="•"/>
            </a:pPr>
            <a:endParaRPr lang="de-DE" sz="2400" b="1" dirty="0">
              <a:latin typeface="+mn-lt"/>
              <a:cs typeface="Arial" panose="020B0604020202020204" pitchFamily="34" charset="0"/>
            </a:endParaRPr>
          </a:p>
          <a:p>
            <a:pPr marL="342900" indent="-342900" algn="just">
              <a:buFont typeface="Arial" panose="020B0604020202020204" pitchFamily="34" charset="0"/>
              <a:buChar char="•"/>
            </a:pPr>
            <a:r>
              <a:rPr lang="de-DE" sz="2400" b="1" dirty="0">
                <a:latin typeface="+mn-lt"/>
                <a:cs typeface="Arial" panose="020B0604020202020204" pitchFamily="34" charset="0"/>
              </a:rPr>
              <a:t> It controlled the temperature, humidity and CO2 very well. Therefore, plants could grow better than outside of the greenhouse.</a:t>
            </a:r>
          </a:p>
          <a:p>
            <a:pPr marL="342900" indent="-342900" algn="just">
              <a:buFont typeface="Arial" panose="020B0604020202020204" pitchFamily="34" charset="0"/>
              <a:buChar char="•"/>
            </a:pPr>
            <a:endParaRPr lang="de-DE" sz="2400" b="1" dirty="0">
              <a:latin typeface="+mn-lt"/>
              <a:cs typeface="Arial" panose="020B0604020202020204" pitchFamily="34" charset="0"/>
            </a:endParaRPr>
          </a:p>
          <a:p>
            <a:pPr marL="342900" indent="-342900" algn="just">
              <a:buFont typeface="Arial" panose="020B0604020202020204" pitchFamily="34" charset="0"/>
              <a:buChar char="•"/>
            </a:pPr>
            <a:r>
              <a:rPr lang="de-DE" sz="2400" b="1" dirty="0">
                <a:latin typeface="+mn-lt"/>
                <a:cs typeface="Arial" panose="020B0604020202020204" pitchFamily="34" charset="0"/>
              </a:rPr>
              <a:t> The CO2 control needs to improve in order to control the peaks and drops of CO2 as shown very clearly in the graphs.</a:t>
            </a:r>
          </a:p>
          <a:p>
            <a:endParaRPr lang="en-US" dirty="0"/>
          </a:p>
        </p:txBody>
      </p:sp>
      <p:sp>
        <p:nvSpPr>
          <p:cNvPr id="100" name="Text Placeholder 99"/>
          <p:cNvSpPr>
            <a:spLocks noGrp="1"/>
          </p:cNvSpPr>
          <p:nvPr>
            <p:ph type="body" sz="quarter" idx="27"/>
          </p:nvPr>
        </p:nvSpPr>
        <p:spPr>
          <a:xfrm>
            <a:off x="20574412" y="9648932"/>
            <a:ext cx="6279386" cy="1108870"/>
          </a:xfrm>
        </p:spPr>
        <p:txBody>
          <a:bodyPr/>
          <a:lstStyle/>
          <a:p>
            <a:r>
              <a:rPr lang="de-DE" sz="4000" dirty="0">
                <a:solidFill>
                  <a:schemeClr val="tx2"/>
                </a:solidFill>
                <a:cs typeface="Arial" panose="020B0604020202020204" pitchFamily="34" charset="0"/>
              </a:rPr>
              <a:t>References</a:t>
            </a:r>
            <a:endParaRPr lang="en-US" sz="4000" dirty="0">
              <a:solidFill>
                <a:schemeClr val="tx2"/>
              </a:solidFill>
              <a:cs typeface="Arial" panose="020B0604020202020204" pitchFamily="34" charset="0"/>
            </a:endParaRPr>
          </a:p>
          <a:p>
            <a:endParaRPr lang="en-US" dirty="0"/>
          </a:p>
        </p:txBody>
      </p:sp>
      <p:sp>
        <p:nvSpPr>
          <p:cNvPr id="101" name="Text Placeholder 100"/>
          <p:cNvSpPr>
            <a:spLocks noGrp="1"/>
          </p:cNvSpPr>
          <p:nvPr>
            <p:ph type="body" sz="quarter" idx="28"/>
          </p:nvPr>
        </p:nvSpPr>
        <p:spPr>
          <a:xfrm>
            <a:off x="20571267" y="10718990"/>
            <a:ext cx="6282531" cy="3255383"/>
          </a:xfrm>
        </p:spPr>
        <p:txBody>
          <a:bodyPr/>
          <a:lstStyle/>
          <a:p>
            <a:pPr marL="342900" indent="-342900" algn="just">
              <a:buFont typeface="Arial" panose="020B0604020202020204" pitchFamily="34" charset="0"/>
              <a:buChar char="•"/>
            </a:pPr>
            <a:r>
              <a:rPr lang="en-US" sz="2400" dirty="0">
                <a:solidFill>
                  <a:schemeClr val="tx2"/>
                </a:solidFill>
              </a:rPr>
              <a:t>https://www.vaisala.com/sites/default/files/documents/VIM-G-HVAC-Greenhouses-Application-note-B211527EN-B-HiRes.pdf</a:t>
            </a:r>
          </a:p>
          <a:p>
            <a:pPr marL="342900" indent="-342900" algn="just">
              <a:buFont typeface="Arial" panose="020B0604020202020204" pitchFamily="34" charset="0"/>
              <a:buChar char="•"/>
            </a:pPr>
            <a:r>
              <a:rPr lang="en-US" sz="2400" dirty="0">
                <a:solidFill>
                  <a:schemeClr val="tx2"/>
                </a:solidFill>
              </a:rPr>
              <a:t>http://pods.dasnr.okstate.edu/docushare/dsweb/Get/Document-10655/HLA-6723web.pdf</a:t>
            </a:r>
          </a:p>
          <a:p>
            <a:pPr marL="342900" indent="-342900" algn="just">
              <a:buFont typeface="Arial" panose="020B0604020202020204" pitchFamily="34" charset="0"/>
              <a:buChar char="•"/>
            </a:pPr>
            <a:r>
              <a:rPr lang="en-US" sz="2400" dirty="0">
                <a:solidFill>
                  <a:schemeClr val="tx2"/>
                </a:solidFill>
              </a:rPr>
              <a:t>https://www1.agric.gov.ab.ca/$department/deptdocs.nsf/all/opp2902</a:t>
            </a:r>
          </a:p>
          <a:p>
            <a:endParaRPr lang="en-US" dirty="0"/>
          </a:p>
        </p:txBody>
      </p:sp>
      <p:sp>
        <p:nvSpPr>
          <p:cNvPr id="102" name="Text Placeholder 101"/>
          <p:cNvSpPr>
            <a:spLocks noGrp="1"/>
          </p:cNvSpPr>
          <p:nvPr>
            <p:ph type="body" sz="quarter" idx="29"/>
          </p:nvPr>
        </p:nvSpPr>
        <p:spPr>
          <a:xfrm>
            <a:off x="20629945" y="13935561"/>
            <a:ext cx="6279386" cy="1108870"/>
          </a:xfrm>
        </p:spPr>
        <p:txBody>
          <a:bodyPr/>
          <a:lstStyle/>
          <a:p>
            <a:r>
              <a:rPr lang="en-US" sz="4000" dirty="0">
                <a:solidFill>
                  <a:schemeClr val="tx2"/>
                </a:solidFill>
              </a:rPr>
              <a:t>Acknowledgements</a:t>
            </a:r>
          </a:p>
          <a:p>
            <a:endParaRPr lang="en-US" dirty="0"/>
          </a:p>
        </p:txBody>
      </p:sp>
      <p:sp>
        <p:nvSpPr>
          <p:cNvPr id="103" name="Text Placeholder 102"/>
          <p:cNvSpPr>
            <a:spLocks noGrp="1"/>
          </p:cNvSpPr>
          <p:nvPr>
            <p:ph type="body" sz="quarter" idx="30"/>
          </p:nvPr>
        </p:nvSpPr>
        <p:spPr>
          <a:xfrm>
            <a:off x="20697678" y="15160163"/>
            <a:ext cx="6100185" cy="1814989"/>
          </a:xfrm>
        </p:spPr>
        <p:txBody>
          <a:bodyPr/>
          <a:lstStyle/>
          <a:p>
            <a:pPr marL="342900" indent="-342900" algn="just">
              <a:buFont typeface="Arial" panose="020B0604020202020204" pitchFamily="34" charset="0"/>
              <a:buChar char="•"/>
            </a:pPr>
            <a:r>
              <a:rPr lang="en-US" sz="2400" b="1" dirty="0">
                <a:solidFill>
                  <a:schemeClr val="tx2"/>
                </a:solidFill>
                <a:latin typeface="+mn-lt"/>
                <a:cs typeface="Arial" panose="020B0604020202020204" pitchFamily="34" charset="0"/>
              </a:rPr>
              <a:t>CU Boulder AQIQ Program</a:t>
            </a:r>
          </a:p>
          <a:p>
            <a:pPr marL="342900" indent="-342900" algn="just">
              <a:buFont typeface="Arial" panose="020B0604020202020204" pitchFamily="34" charset="0"/>
              <a:buChar char="•"/>
            </a:pPr>
            <a:r>
              <a:rPr lang="en-US" sz="2400" b="1" dirty="0">
                <a:solidFill>
                  <a:schemeClr val="tx2"/>
                </a:solidFill>
                <a:latin typeface="+mn-lt"/>
                <a:cs typeface="Arial" panose="020B0604020202020204" pitchFamily="34" charset="0"/>
              </a:rPr>
              <a:t>Prof. Barbara Demmig Adams, Ecology and Evolutionary Biology Department, CU Boulder</a:t>
            </a:r>
            <a:endParaRPr lang="en-US" sz="2400" dirty="0">
              <a:solidFill>
                <a:schemeClr val="tx2"/>
              </a:solidFill>
              <a:latin typeface="+mn-lt"/>
            </a:endParaRPr>
          </a:p>
        </p:txBody>
      </p:sp>
      <p:sp>
        <p:nvSpPr>
          <p:cNvPr id="104" name="Text Placeholder 103"/>
          <p:cNvSpPr>
            <a:spLocks noGrp="1"/>
          </p:cNvSpPr>
          <p:nvPr>
            <p:ph type="body" sz="quarter" idx="150"/>
          </p:nvPr>
        </p:nvSpPr>
        <p:spPr>
          <a:xfrm>
            <a:off x="3662362" y="1300596"/>
            <a:ext cx="20107276" cy="598230"/>
          </a:xfrm>
        </p:spPr>
        <p:txBody>
          <a:bodyPr>
            <a:normAutofit fontScale="92500" lnSpcReduction="20000"/>
          </a:bodyPr>
          <a:lstStyle/>
          <a:p>
            <a:r>
              <a:rPr lang="en-US" dirty="0"/>
              <a:t>Aniya Khalili</a:t>
            </a:r>
          </a:p>
        </p:txBody>
      </p:sp>
      <p:sp>
        <p:nvSpPr>
          <p:cNvPr id="105" name="Text Placeholder 104"/>
          <p:cNvSpPr>
            <a:spLocks noGrp="1"/>
          </p:cNvSpPr>
          <p:nvPr>
            <p:ph type="body" sz="quarter" idx="184"/>
          </p:nvPr>
        </p:nvSpPr>
        <p:spPr/>
        <p:txBody>
          <a:bodyPr>
            <a:normAutofit fontScale="85000" lnSpcReduction="10000"/>
          </a:bodyPr>
          <a:lstStyle/>
          <a:p>
            <a:r>
              <a:rPr lang="en-US" dirty="0"/>
              <a:t>CU Boulder Air Quality Inquiry Program, Mechanical Engineering Department, Prof. Michael Hannigan, Dr. Daniel Knight, Rachel Moore</a:t>
            </a:r>
          </a:p>
          <a:p>
            <a:endParaRPr lang="en-US" dirty="0"/>
          </a:p>
        </p:txBody>
      </p:sp>
      <p:sp>
        <p:nvSpPr>
          <p:cNvPr id="106" name="Text Placeholder 105"/>
          <p:cNvSpPr>
            <a:spLocks noGrp="1"/>
          </p:cNvSpPr>
          <p:nvPr>
            <p:ph type="body" sz="quarter" idx="185"/>
          </p:nvPr>
        </p:nvSpPr>
        <p:spPr>
          <a:xfrm>
            <a:off x="3703901" y="430098"/>
            <a:ext cx="20107276" cy="834414"/>
          </a:xfrm>
        </p:spPr>
        <p:txBody>
          <a:bodyPr>
            <a:normAutofit fontScale="92500" lnSpcReduction="20000"/>
          </a:bodyPr>
          <a:lstStyle/>
          <a:p>
            <a:r>
              <a:rPr lang="en-US" sz="6500" dirty="0"/>
              <a:t>Management of the Greenhouse Environment</a:t>
            </a:r>
          </a:p>
          <a:p>
            <a:endParaRPr lang="en-US" dirty="0"/>
          </a:p>
        </p:txBody>
      </p:sp>
      <p:pic>
        <p:nvPicPr>
          <p:cNvPr id="3" name="Picture 2">
            <a:extLst>
              <a:ext uri="{FF2B5EF4-FFF2-40B4-BE49-F238E27FC236}">
                <a16:creationId xmlns:a16="http://schemas.microsoft.com/office/drawing/2014/main" id="{7F194669-8E9C-45A3-9014-3EEFB6ABD577}"/>
              </a:ext>
            </a:extLst>
          </p:cNvPr>
          <p:cNvPicPr>
            <a:picLocks noChangeAspect="1"/>
          </p:cNvPicPr>
          <p:nvPr/>
        </p:nvPicPr>
        <p:blipFill>
          <a:blip r:embed="rId2"/>
          <a:stretch>
            <a:fillRect/>
          </a:stretch>
        </p:blipFill>
        <p:spPr>
          <a:xfrm>
            <a:off x="7786312" y="10746143"/>
            <a:ext cx="7309864" cy="3849399"/>
          </a:xfrm>
          <a:prstGeom prst="rect">
            <a:avLst/>
          </a:prstGeom>
        </p:spPr>
      </p:pic>
      <p:pic>
        <p:nvPicPr>
          <p:cNvPr id="4" name="Picture 3">
            <a:extLst>
              <a:ext uri="{FF2B5EF4-FFF2-40B4-BE49-F238E27FC236}">
                <a16:creationId xmlns:a16="http://schemas.microsoft.com/office/drawing/2014/main" id="{4AA66BC9-0055-4BEC-AF43-3DC0F5912942}"/>
              </a:ext>
            </a:extLst>
          </p:cNvPr>
          <p:cNvPicPr>
            <a:picLocks noChangeAspect="1"/>
          </p:cNvPicPr>
          <p:nvPr/>
        </p:nvPicPr>
        <p:blipFill>
          <a:blip r:embed="rId3"/>
          <a:stretch>
            <a:fillRect/>
          </a:stretch>
        </p:blipFill>
        <p:spPr>
          <a:xfrm>
            <a:off x="7786312" y="14889548"/>
            <a:ext cx="7315817" cy="3852535"/>
          </a:xfrm>
          <a:prstGeom prst="rect">
            <a:avLst/>
          </a:prstGeom>
        </p:spPr>
      </p:pic>
      <p:grpSp>
        <p:nvGrpSpPr>
          <p:cNvPr id="25" name="Group 24">
            <a:extLst>
              <a:ext uri="{FF2B5EF4-FFF2-40B4-BE49-F238E27FC236}">
                <a16:creationId xmlns:a16="http://schemas.microsoft.com/office/drawing/2014/main" id="{7F092F71-392A-47CE-B25D-31872F158C0E}"/>
              </a:ext>
            </a:extLst>
          </p:cNvPr>
          <p:cNvGrpSpPr/>
          <p:nvPr/>
        </p:nvGrpSpPr>
        <p:grpSpPr>
          <a:xfrm>
            <a:off x="7786312" y="3879187"/>
            <a:ext cx="11532806" cy="2468315"/>
            <a:chOff x="3886539" y="3586217"/>
            <a:chExt cx="14585601" cy="4077829"/>
          </a:xfrm>
        </p:grpSpPr>
        <p:pic>
          <p:nvPicPr>
            <p:cNvPr id="26" name="Picture 25">
              <a:extLst>
                <a:ext uri="{FF2B5EF4-FFF2-40B4-BE49-F238E27FC236}">
                  <a16:creationId xmlns:a16="http://schemas.microsoft.com/office/drawing/2014/main" id="{5936A6B2-5AD6-4EB5-9C6C-4E0D4AA3CCA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rot="5400000">
              <a:off x="3385479" y="4121954"/>
              <a:ext cx="4008479" cy="3006359"/>
            </a:xfrm>
            <a:prstGeom prst="flowChartProcess">
              <a:avLst/>
            </a:prstGeom>
            <a:ln>
              <a:noFill/>
            </a:ln>
            <a:effectLst>
              <a:outerShdw blurRad="190500" algn="tl" rotWithShape="0">
                <a:srgbClr val="000000">
                  <a:alpha val="70000"/>
                </a:srgbClr>
              </a:outerShdw>
            </a:effectLst>
          </p:spPr>
        </p:pic>
        <p:pic>
          <p:nvPicPr>
            <p:cNvPr id="27" name="Picture 26" descr="A building next to a fence&#10;&#10;Description generated with high confidence">
              <a:extLst>
                <a:ext uri="{FF2B5EF4-FFF2-40B4-BE49-F238E27FC236}">
                  <a16:creationId xmlns:a16="http://schemas.microsoft.com/office/drawing/2014/main" id="{15BAE4BA-21A1-4DD1-8248-A59D53DAEAF5}"/>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5400000">
              <a:off x="9336129" y="4121952"/>
              <a:ext cx="4008478" cy="3006358"/>
            </a:xfrm>
            <a:prstGeom prst="flowChartProcess">
              <a:avLst/>
            </a:prstGeom>
            <a:ln>
              <a:noFill/>
            </a:ln>
            <a:effectLst>
              <a:outerShdw blurRad="190500" algn="tl" rotWithShape="0">
                <a:srgbClr val="000000">
                  <a:alpha val="70000"/>
                </a:srgbClr>
              </a:outerShdw>
            </a:effectLst>
          </p:spPr>
        </p:pic>
        <p:pic>
          <p:nvPicPr>
            <p:cNvPr id="28" name="Picture 27" descr="A picture containing outdoor&#10;&#10;Description generated with very high confidence">
              <a:extLst>
                <a:ext uri="{FF2B5EF4-FFF2-40B4-BE49-F238E27FC236}">
                  <a16:creationId xmlns:a16="http://schemas.microsoft.com/office/drawing/2014/main" id="{5DBF8FCE-CA93-4111-AD1F-C115E11FEE3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t="11752"/>
            <a:stretch/>
          </p:blipFill>
          <p:spPr>
            <a:xfrm rot="5400000">
              <a:off x="12080200" y="4304471"/>
              <a:ext cx="4043154" cy="2675996"/>
            </a:xfrm>
            <a:prstGeom prst="flowChartProcess">
              <a:avLst/>
            </a:prstGeom>
            <a:ln>
              <a:noFill/>
            </a:ln>
            <a:effectLst>
              <a:outerShdw blurRad="190500" algn="tl" rotWithShape="0">
                <a:srgbClr val="000000">
                  <a:alpha val="70000"/>
                </a:srgbClr>
              </a:outerShdw>
            </a:effectLst>
          </p:spPr>
        </p:pic>
        <p:pic>
          <p:nvPicPr>
            <p:cNvPr id="29" name="Picture 28" descr="A picture containing outdoor, tree&#10;&#10;Description generated with very high confidence">
              <a:extLst>
                <a:ext uri="{FF2B5EF4-FFF2-40B4-BE49-F238E27FC236}">
                  <a16:creationId xmlns:a16="http://schemas.microsoft.com/office/drawing/2014/main" id="{B51386E5-1B98-49EE-B28B-1A59E9DDEAAE}"/>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5400000">
              <a:off x="14934381" y="4091612"/>
              <a:ext cx="4043153" cy="3032364"/>
            </a:xfrm>
            <a:prstGeom prst="flowChartProcess">
              <a:avLst/>
            </a:prstGeom>
            <a:ln>
              <a:noFill/>
            </a:ln>
            <a:effectLst>
              <a:outerShdw blurRad="190500" algn="tl" rotWithShape="0">
                <a:srgbClr val="000000">
                  <a:alpha val="70000"/>
                </a:srgbClr>
              </a:outerShdw>
            </a:effectLst>
          </p:spPr>
        </p:pic>
        <p:pic>
          <p:nvPicPr>
            <p:cNvPr id="30" name="Picture 29" descr="A close up of a green plant&#10;&#10;Description generated with very high confidence">
              <a:extLst>
                <a:ext uri="{FF2B5EF4-FFF2-40B4-BE49-F238E27FC236}">
                  <a16:creationId xmlns:a16="http://schemas.microsoft.com/office/drawing/2014/main" id="{333FF8BB-1C63-4823-A2AE-39F0819D8988}"/>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rot="5400000">
              <a:off x="6417266" y="4185550"/>
              <a:ext cx="3935794" cy="2951845"/>
            </a:xfrm>
            <a:prstGeom prst="flowChartProcess">
              <a:avLst/>
            </a:prstGeom>
            <a:ln>
              <a:noFill/>
            </a:ln>
            <a:effectLst>
              <a:outerShdw blurRad="190500" algn="tl" rotWithShape="0">
                <a:srgbClr val="000000">
                  <a:alpha val="70000"/>
                </a:srgbClr>
              </a:outerShdw>
            </a:effectLst>
          </p:spPr>
        </p:pic>
      </p:grpSp>
      <p:pic>
        <p:nvPicPr>
          <p:cNvPr id="9" name="Picture 8">
            <a:extLst>
              <a:ext uri="{FF2B5EF4-FFF2-40B4-BE49-F238E27FC236}">
                <a16:creationId xmlns:a16="http://schemas.microsoft.com/office/drawing/2014/main" id="{EC2B65C5-5650-4AA5-84C3-AB0D86BCF9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86311" y="6501799"/>
            <a:ext cx="7486816" cy="3836993"/>
          </a:xfrm>
          <a:prstGeom prst="rect">
            <a:avLst/>
          </a:prstGeom>
        </p:spPr>
      </p:pic>
      <p:sp>
        <p:nvSpPr>
          <p:cNvPr id="11" name="Rectangle 10">
            <a:extLst>
              <a:ext uri="{FF2B5EF4-FFF2-40B4-BE49-F238E27FC236}">
                <a16:creationId xmlns:a16="http://schemas.microsoft.com/office/drawing/2014/main" id="{1E87BFAB-01AE-4560-B5BB-7B8130948283}"/>
              </a:ext>
            </a:extLst>
          </p:cNvPr>
          <p:cNvSpPr/>
          <p:nvPr/>
        </p:nvSpPr>
        <p:spPr>
          <a:xfrm>
            <a:off x="7730375" y="14572529"/>
            <a:ext cx="5084506" cy="338554"/>
          </a:xfrm>
          <a:prstGeom prst="rect">
            <a:avLst/>
          </a:prstGeom>
        </p:spPr>
        <p:txBody>
          <a:bodyPr wrap="square">
            <a:spAutoFit/>
          </a:bodyPr>
          <a:lstStyle/>
          <a:p>
            <a:r>
              <a:rPr lang="en-US" sz="1600" dirty="0"/>
              <a:t>Graph 2: Humidity against Time</a:t>
            </a:r>
          </a:p>
        </p:txBody>
      </p:sp>
      <p:pic>
        <p:nvPicPr>
          <p:cNvPr id="13" name="Picture 12">
            <a:extLst>
              <a:ext uri="{FF2B5EF4-FFF2-40B4-BE49-F238E27FC236}">
                <a16:creationId xmlns:a16="http://schemas.microsoft.com/office/drawing/2014/main" id="{66133209-0EC5-43EB-938C-17646B2FC674}"/>
              </a:ext>
            </a:extLst>
          </p:cNvPr>
          <p:cNvPicPr>
            <a:picLocks noChangeAspect="1"/>
          </p:cNvPicPr>
          <p:nvPr/>
        </p:nvPicPr>
        <p:blipFill>
          <a:blip r:embed="rId15"/>
          <a:stretch>
            <a:fillRect/>
          </a:stretch>
        </p:blipFill>
        <p:spPr>
          <a:xfrm>
            <a:off x="565116" y="368506"/>
            <a:ext cx="5459113" cy="1033820"/>
          </a:xfrm>
          <a:prstGeom prst="rect">
            <a:avLst/>
          </a:prstGeom>
        </p:spPr>
      </p:pic>
      <p:sp>
        <p:nvSpPr>
          <p:cNvPr id="17" name="TextBox 16">
            <a:extLst>
              <a:ext uri="{FF2B5EF4-FFF2-40B4-BE49-F238E27FC236}">
                <a16:creationId xmlns:a16="http://schemas.microsoft.com/office/drawing/2014/main" id="{E52754A3-5030-44D8-BD2D-7F7E82FB3F22}"/>
              </a:ext>
            </a:extLst>
          </p:cNvPr>
          <p:cNvSpPr txBox="1"/>
          <p:nvPr/>
        </p:nvSpPr>
        <p:spPr>
          <a:xfrm>
            <a:off x="7730375" y="10390973"/>
            <a:ext cx="5084506" cy="338554"/>
          </a:xfrm>
          <a:prstGeom prst="rect">
            <a:avLst/>
          </a:prstGeom>
          <a:noFill/>
        </p:spPr>
        <p:txBody>
          <a:bodyPr wrap="square" rtlCol="0">
            <a:spAutoFit/>
          </a:bodyPr>
          <a:lstStyle/>
          <a:p>
            <a:r>
              <a:rPr lang="en-US" sz="1600" dirty="0">
                <a:cs typeface="Times New Roman" panose="02020603050405020304" pitchFamily="18" charset="0"/>
              </a:rPr>
              <a:t>Graph 1: CO2 (PPM) against Time</a:t>
            </a:r>
          </a:p>
        </p:txBody>
      </p:sp>
      <p:sp>
        <p:nvSpPr>
          <p:cNvPr id="18" name="Rectangle 17">
            <a:extLst>
              <a:ext uri="{FF2B5EF4-FFF2-40B4-BE49-F238E27FC236}">
                <a16:creationId xmlns:a16="http://schemas.microsoft.com/office/drawing/2014/main" id="{96A9F51A-B8DE-466C-9DD7-ED36408C2944}"/>
              </a:ext>
            </a:extLst>
          </p:cNvPr>
          <p:cNvSpPr/>
          <p:nvPr/>
        </p:nvSpPr>
        <p:spPr>
          <a:xfrm>
            <a:off x="7786312" y="18704029"/>
            <a:ext cx="3109634" cy="338554"/>
          </a:xfrm>
          <a:prstGeom prst="rect">
            <a:avLst/>
          </a:prstGeom>
        </p:spPr>
        <p:txBody>
          <a:bodyPr wrap="none">
            <a:spAutoFit/>
          </a:bodyPr>
          <a:lstStyle/>
          <a:p>
            <a:r>
              <a:rPr lang="en-US" sz="1600" dirty="0"/>
              <a:t>Graph 3: Temperature against Time</a:t>
            </a:r>
          </a:p>
        </p:txBody>
      </p:sp>
      <p:sp>
        <p:nvSpPr>
          <p:cNvPr id="20" name="Rectangle 19">
            <a:extLst>
              <a:ext uri="{FF2B5EF4-FFF2-40B4-BE49-F238E27FC236}">
                <a16:creationId xmlns:a16="http://schemas.microsoft.com/office/drawing/2014/main" id="{AFE94201-1E0C-47D8-8D52-FB46CED88BB7}"/>
              </a:ext>
            </a:extLst>
          </p:cNvPr>
          <p:cNvSpPr/>
          <p:nvPr/>
        </p:nvSpPr>
        <p:spPr>
          <a:xfrm>
            <a:off x="724829" y="18350908"/>
            <a:ext cx="2564781" cy="69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8967666"/>
      </p:ext>
    </p:extLst>
  </p:cSld>
  <p:clrMapOvr>
    <a:masterClrMapping/>
  </p:clrMapOvr>
</p:sld>
</file>

<file path=ppt/theme/theme1.xml><?xml version="1.0" encoding="utf-8"?>
<a:theme xmlns:a="http://schemas.openxmlformats.org/drawingml/2006/main" name="PosterPresentations.com-42x60-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1_Classic 3 Colum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Classic - Wide Cen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a:latin typeface="Times New Roman" panose="02020603050405020304" pitchFamily="18" charset="0"/>
            <a:cs typeface="Times New Roman" panose="02020603050405020304" pitchFamily="18"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PosterPresentations.com-42x60-Template</Template>
  <TotalTime>191</TotalTime>
  <Words>526</Words>
  <Application>Microsoft Office PowerPoint</Application>
  <PresentationFormat>Custom</PresentationFormat>
  <Paragraphs>44</Paragraphs>
  <Slides>1</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vt:i4>
      </vt:variant>
    </vt:vector>
  </HeadingPairs>
  <TitlesOfParts>
    <vt:vector size="8" baseType="lpstr">
      <vt:lpstr>Arial</vt:lpstr>
      <vt:lpstr>Calibri</vt:lpstr>
      <vt:lpstr>Times New Roman</vt:lpstr>
      <vt:lpstr>Trebuchet MS</vt:lpstr>
      <vt:lpstr>PosterPresentations.com-42x60-Template</vt:lpstr>
      <vt:lpstr>1_Classic 3 Columns</vt:lpstr>
      <vt:lpstr>Classic - Wide Center</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cp:lastModifiedBy>aniya.khalili@gmail.com</cp:lastModifiedBy>
  <cp:revision>34</cp:revision>
  <dcterms:created xsi:type="dcterms:W3CDTF">2012-02-07T00:08:52Z</dcterms:created>
  <dcterms:modified xsi:type="dcterms:W3CDTF">2018-12-06T06:57:22Z</dcterms:modified>
</cp:coreProperties>
</file>