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16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397238" y="685800"/>
            <a:ext cx="4064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238" y="685800"/>
            <a:ext cx="4064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291840" y="5387343"/>
            <a:ext cx="37307400" cy="11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700"/>
              <a:buFont typeface="Calibri"/>
              <a:buNone/>
              <a:defRPr sz="26700"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700"/>
              <a:buNone/>
              <a:defRPr sz="10700"/>
            </a:lvl1pPr>
            <a:lvl2pPr lvl="1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None/>
              <a:defRPr sz="8900"/>
            </a:lvl2pPr>
            <a:lvl3pPr lvl="2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/>
            </a:lvl3pPr>
            <a:lvl4pPr lvl="3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/>
            </a:lvl4pPr>
            <a:lvl5pPr lvl="4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/>
            </a:lvl5pPr>
            <a:lvl6pPr lvl="5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/>
            </a:lvl6pPr>
            <a:lvl7pPr lvl="6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/>
            </a:lvl7pPr>
            <a:lvl8pPr lvl="7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/>
            </a:lvl8pPr>
            <a:lvl9pPr lvl="8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11502479" y="278100"/>
            <a:ext cx="20886300" cy="378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38735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2pPr>
            <a:lvl3pPr marL="1371600" lvl="2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4pPr>
            <a:lvl5pPr marL="2286000" lvl="4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5pPr>
            <a:lvl6pPr marL="2743200" lvl="5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22193283" y="10968900"/>
            <a:ext cx="27896700" cy="94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2990852" y="1779150"/>
            <a:ext cx="27896700" cy="278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38735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2pPr>
            <a:lvl3pPr marL="1371600" lvl="2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4pPr>
            <a:lvl5pPr marL="2286000" lvl="4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5pPr>
            <a:lvl6pPr marL="2743200" lvl="5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37856100" cy="208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38735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2pPr>
            <a:lvl3pPr marL="1371600" lvl="2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4pPr>
            <a:lvl5pPr marL="2286000" lvl="4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5pPr>
            <a:lvl6pPr marL="2743200" lvl="5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2994663" y="8206751"/>
            <a:ext cx="37856100" cy="13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700"/>
              <a:buFont typeface="Calibri"/>
              <a:buNone/>
              <a:defRPr sz="26700"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994663" y="22029431"/>
            <a:ext cx="378561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700"/>
              <a:buNone/>
              <a:defRPr sz="107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8900"/>
              <a:buNone/>
              <a:defRPr sz="89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8000"/>
              <a:buNone/>
              <a:defRPr sz="80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100"/>
              <a:buNone/>
              <a:defRPr sz="71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100"/>
              <a:buNone/>
              <a:defRPr sz="71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100"/>
              <a:buNone/>
              <a:defRPr sz="71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100"/>
              <a:buNone/>
              <a:defRPr sz="71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100"/>
              <a:buNone/>
              <a:defRPr sz="71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100"/>
              <a:buNone/>
              <a:defRPr sz="71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18653700" cy="208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38735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2pPr>
            <a:lvl3pPr marL="1371600" lvl="2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4pPr>
            <a:lvl5pPr marL="2286000" lvl="4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5pPr>
            <a:lvl6pPr marL="2743200" lvl="5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22219921" y="8763000"/>
            <a:ext cx="18653700" cy="208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38735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2pPr>
            <a:lvl3pPr marL="1371600" lvl="2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4pPr>
            <a:lvl5pPr marL="2286000" lvl="4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5pPr>
            <a:lvl6pPr marL="2743200" lvl="5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23237" y="1752607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3023241" y="8069583"/>
            <a:ext cx="18567900" cy="39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700"/>
              <a:buNone/>
              <a:defRPr sz="10700" b="1"/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None/>
              <a:defRPr sz="8900" b="1"/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 b="1"/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3023241" y="12024360"/>
            <a:ext cx="18567900" cy="176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38735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2pPr>
            <a:lvl3pPr marL="1371600" lvl="2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4pPr>
            <a:lvl5pPr marL="2286000" lvl="4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5pPr>
            <a:lvl6pPr marL="2743200" lvl="5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22219923" y="8069583"/>
            <a:ext cx="18659400" cy="39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700"/>
              <a:buNone/>
              <a:defRPr sz="10700" b="1"/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None/>
              <a:defRPr sz="8900" b="1"/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 b="1"/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22219923" y="12024360"/>
            <a:ext cx="18659400" cy="176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38735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2pPr>
            <a:lvl3pPr marL="1371600" lvl="2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4pPr>
            <a:lvl5pPr marL="2286000" lvl="4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5pPr>
            <a:lvl6pPr marL="2743200" lvl="5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3023237" y="2194560"/>
            <a:ext cx="14156100" cy="76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200"/>
              <a:buFont typeface="Calibri"/>
              <a:buNone/>
              <a:defRPr sz="14200"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8659477" y="4739648"/>
            <a:ext cx="22219800" cy="233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11303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4200"/>
              <a:buChar char="•"/>
              <a:defRPr sz="14200"/>
            </a:lvl1pPr>
            <a:lvl2pPr marL="914400" lvl="1" indent="-101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2400"/>
              <a:buChar char="•"/>
              <a:defRPr sz="12400"/>
            </a:lvl2pPr>
            <a:lvl3pPr marL="1371600" lvl="2" indent="-9080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0700"/>
              <a:buChar char="•"/>
              <a:defRPr sz="10700"/>
            </a:lvl3pPr>
            <a:lvl4pPr marL="1828800" lvl="3" indent="-7937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4pPr>
            <a:lvl5pPr marL="2286000" lvl="4" indent="-7937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5pPr>
            <a:lvl6pPr marL="2743200" lvl="5" indent="-7937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6pPr>
            <a:lvl7pPr marL="3200400" lvl="6" indent="-7937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7pPr>
            <a:lvl8pPr marL="3657600" lvl="7" indent="-7937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8pPr>
            <a:lvl9pPr marL="4114800" lvl="8" indent="-79375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3023237" y="9875520"/>
            <a:ext cx="14156100" cy="182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/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/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sz="5300"/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3023237" y="2194560"/>
            <a:ext cx="14156100" cy="76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200"/>
              <a:buFont typeface="Calibri"/>
              <a:buNone/>
              <a:defRPr sz="14200"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8659477" y="4739648"/>
            <a:ext cx="22219800" cy="233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42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0700"/>
              <a:buFont typeface="Arial"/>
              <a:buNone/>
              <a:defRPr sz="10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Arial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Arial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Arial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Arial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Arial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Arial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3023237" y="9875520"/>
            <a:ext cx="14156100" cy="182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7100"/>
              <a:buNone/>
              <a:defRPr sz="7100"/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/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sz="5300"/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600"/>
              <a:buFont typeface="Calibri"/>
              <a:buNone/>
              <a:defRPr sz="1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5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37856100" cy="208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t" anchorCtr="0">
            <a:noAutofit/>
          </a:bodyPr>
          <a:lstStyle>
            <a:lvl1pPr marL="457200" marR="0" lvl="0" indent="-1016000" algn="l" rtl="0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Char char="•"/>
              <a:defRPr sz="1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080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0700"/>
              <a:buFont typeface="Arial"/>
              <a:buChar char="•"/>
              <a:defRPr sz="10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937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Arial"/>
              <a:buChar char="•"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366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366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366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366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366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366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4538960" y="3051048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900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30998160" y="3051048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975" tIns="63475" rIns="126975" bIns="634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3"/>
          <p:cNvCxnSpPr/>
          <p:nvPr/>
        </p:nvCxnSpPr>
        <p:spPr>
          <a:xfrm>
            <a:off x="0" y="6835556"/>
            <a:ext cx="43891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85" name="Google Shape;85;p13"/>
          <p:cNvCxnSpPr/>
          <p:nvPr/>
        </p:nvCxnSpPr>
        <p:spPr>
          <a:xfrm rot="10800000">
            <a:off x="11541760" y="6819063"/>
            <a:ext cx="0" cy="2606040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86" name="Google Shape;86;p13"/>
          <p:cNvCxnSpPr/>
          <p:nvPr/>
        </p:nvCxnSpPr>
        <p:spPr>
          <a:xfrm rot="10800000">
            <a:off x="32349440" y="6400798"/>
            <a:ext cx="0" cy="2606040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3"/>
          <p:cNvSpPr/>
          <p:nvPr/>
        </p:nvSpPr>
        <p:spPr>
          <a:xfrm>
            <a:off x="0" y="-1"/>
            <a:ext cx="43891200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sz="19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Name1, Name2, Name3</a:t>
            </a:r>
            <a:endParaRPr sz="19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Name</a:t>
            </a:r>
            <a:endParaRPr sz="1900"/>
          </a:p>
        </p:txBody>
      </p:sp>
      <p:sp>
        <p:nvSpPr>
          <p:cNvPr id="88" name="Google Shape;88;p13"/>
          <p:cNvSpPr/>
          <p:nvPr/>
        </p:nvSpPr>
        <p:spPr>
          <a:xfrm>
            <a:off x="406401" y="7315200"/>
            <a:ext cx="10485000" cy="1501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 sz="1900"/>
          </a:p>
        </p:txBody>
      </p:sp>
      <p:sp>
        <p:nvSpPr>
          <p:cNvPr id="89" name="Google Shape;89;p13"/>
          <p:cNvSpPr/>
          <p:nvPr/>
        </p:nvSpPr>
        <p:spPr>
          <a:xfrm>
            <a:off x="406389" y="8745615"/>
            <a:ext cx="10485000" cy="72507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About our project</a:t>
            </a:r>
            <a:endParaRPr sz="1900"/>
          </a:p>
        </p:txBody>
      </p:sp>
      <p:sp>
        <p:nvSpPr>
          <p:cNvPr id="90" name="Google Shape;90;p13"/>
          <p:cNvSpPr/>
          <p:nvPr/>
        </p:nvSpPr>
        <p:spPr>
          <a:xfrm>
            <a:off x="396223" y="16768318"/>
            <a:ext cx="10485000" cy="19275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Hypothesis</a:t>
            </a:r>
            <a:endParaRPr sz="1900"/>
          </a:p>
        </p:txBody>
      </p:sp>
      <p:sp>
        <p:nvSpPr>
          <p:cNvPr id="91" name="Google Shape;91;p13"/>
          <p:cNvSpPr/>
          <p:nvPr/>
        </p:nvSpPr>
        <p:spPr>
          <a:xfrm>
            <a:off x="406389" y="18751746"/>
            <a:ext cx="10485000" cy="25134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If, then, because</a:t>
            </a:r>
            <a:endParaRPr sz="1900"/>
          </a:p>
        </p:txBody>
      </p:sp>
      <p:sp>
        <p:nvSpPr>
          <p:cNvPr id="92" name="Google Shape;92;p13"/>
          <p:cNvSpPr/>
          <p:nvPr/>
        </p:nvSpPr>
        <p:spPr>
          <a:xfrm>
            <a:off x="406389" y="22037041"/>
            <a:ext cx="10485000" cy="14631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</a:t>
            </a:r>
            <a:endParaRPr sz="1900"/>
          </a:p>
        </p:txBody>
      </p:sp>
      <p:sp>
        <p:nvSpPr>
          <p:cNvPr id="93" name="Google Shape;93;p13"/>
          <p:cNvSpPr/>
          <p:nvPr/>
        </p:nvSpPr>
        <p:spPr>
          <a:xfrm>
            <a:off x="406389" y="23500080"/>
            <a:ext cx="10485000" cy="8961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 1</a:t>
            </a:r>
            <a:endParaRPr sz="1900"/>
          </a:p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 2</a:t>
            </a:r>
            <a:endParaRPr sz="1900"/>
          </a:p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 3</a:t>
            </a:r>
            <a:endParaRPr sz="1900"/>
          </a:p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 4</a:t>
            </a:r>
            <a:endParaRPr sz="1900"/>
          </a:p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 5</a:t>
            </a:r>
            <a:endParaRPr sz="1900"/>
          </a:p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 6</a:t>
            </a:r>
            <a:endParaRPr sz="1900"/>
          </a:p>
        </p:txBody>
      </p:sp>
      <p:sp>
        <p:nvSpPr>
          <p:cNvPr id="94" name="Google Shape;94;p13"/>
          <p:cNvSpPr/>
          <p:nvPr/>
        </p:nvSpPr>
        <p:spPr>
          <a:xfrm>
            <a:off x="13573781" y="7354008"/>
            <a:ext cx="7315200" cy="1639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</a:t>
            </a:r>
            <a:endParaRPr sz="1900"/>
          </a:p>
        </p:txBody>
      </p:sp>
      <p:sp>
        <p:nvSpPr>
          <p:cNvPr id="95" name="Google Shape;95;p13"/>
          <p:cNvSpPr/>
          <p:nvPr/>
        </p:nvSpPr>
        <p:spPr>
          <a:xfrm>
            <a:off x="12110775" y="9489812"/>
            <a:ext cx="10891500" cy="10510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1</a:t>
            </a:r>
            <a:endParaRPr sz="1900"/>
          </a:p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2</a:t>
            </a:r>
            <a:endParaRPr sz="1900"/>
          </a:p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3</a:t>
            </a:r>
            <a:endParaRPr sz="1900"/>
          </a:p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4</a:t>
            </a:r>
            <a:endParaRPr sz="1900"/>
          </a:p>
          <a:p>
            <a:pPr marL="800100" marR="0" lvl="0" indent="-406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32999623" y="21965759"/>
            <a:ext cx="10485000" cy="65607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sz="1900"/>
          </a:p>
        </p:txBody>
      </p:sp>
      <p:sp>
        <p:nvSpPr>
          <p:cNvPr id="97" name="Google Shape;97;p13"/>
          <p:cNvSpPr/>
          <p:nvPr/>
        </p:nvSpPr>
        <p:spPr>
          <a:xfrm>
            <a:off x="32999623" y="20480278"/>
            <a:ext cx="10485000" cy="14856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sz="1900"/>
          </a:p>
        </p:txBody>
      </p:sp>
      <p:sp>
        <p:nvSpPr>
          <p:cNvPr id="98" name="Google Shape;98;p13"/>
          <p:cNvSpPr/>
          <p:nvPr/>
        </p:nvSpPr>
        <p:spPr>
          <a:xfrm>
            <a:off x="32999623" y="28895782"/>
            <a:ext cx="10485000" cy="14856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Acknowledgements</a:t>
            </a:r>
            <a:endParaRPr sz="1900"/>
          </a:p>
        </p:txBody>
      </p:sp>
      <p:sp>
        <p:nvSpPr>
          <p:cNvPr id="99" name="Google Shape;99;p13"/>
          <p:cNvSpPr/>
          <p:nvPr/>
        </p:nvSpPr>
        <p:spPr>
          <a:xfrm>
            <a:off x="32999623" y="30381263"/>
            <a:ext cx="10485000" cy="20799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800100" marR="0" lvl="0" indent="-800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you…</a:t>
            </a:r>
            <a:endParaRPr sz="1900"/>
          </a:p>
        </p:txBody>
      </p:sp>
      <p:sp>
        <p:nvSpPr>
          <p:cNvPr id="100" name="Google Shape;100;p13"/>
          <p:cNvSpPr/>
          <p:nvPr/>
        </p:nvSpPr>
        <p:spPr>
          <a:xfrm>
            <a:off x="24526277" y="7350945"/>
            <a:ext cx="5730300" cy="1645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900"/>
          </a:p>
        </p:txBody>
      </p:sp>
      <p:sp>
        <p:nvSpPr>
          <p:cNvPr id="101" name="Google Shape;101;p13"/>
          <p:cNvSpPr/>
          <p:nvPr/>
        </p:nvSpPr>
        <p:spPr>
          <a:xfrm>
            <a:off x="12191943" y="20496005"/>
            <a:ext cx="19832400" cy="115995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800100" marR="0" lvl="0" indent="-793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Char char="•"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graphs in this space</a:t>
            </a:r>
            <a:endParaRPr sz="1900"/>
          </a:p>
          <a:p>
            <a:pPr marL="800100" marR="0" lvl="0" indent="-406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23347706" y="9489810"/>
            <a:ext cx="8676600" cy="10510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800100" marR="0" lvl="0" indent="-793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Char char="•"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pictures in this space</a:t>
            </a:r>
            <a:endParaRPr sz="1900"/>
          </a:p>
          <a:p>
            <a:pPr marL="800100" marR="0" lvl="0" indent="-406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32999627" y="7354008"/>
            <a:ext cx="10485000" cy="14856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</a:t>
            </a:r>
            <a:endParaRPr sz="1900"/>
          </a:p>
        </p:txBody>
      </p:sp>
      <p:sp>
        <p:nvSpPr>
          <p:cNvPr id="104" name="Google Shape;104;p13"/>
          <p:cNvSpPr/>
          <p:nvPr/>
        </p:nvSpPr>
        <p:spPr>
          <a:xfrm>
            <a:off x="32999663" y="8839489"/>
            <a:ext cx="10485000" cy="112713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975" tIns="63475" rIns="126975" bIns="63475" anchor="ctr" anchorCtr="0">
            <a:noAutofit/>
          </a:bodyPr>
          <a:lstStyle/>
          <a:p>
            <a:pPr marL="800100" marR="0" lvl="0" indent="-793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Char char="•"/>
            </a:pPr>
            <a:r>
              <a:rPr lang="en-US"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Data</a:t>
            </a:r>
            <a:endParaRPr sz="1900"/>
          </a:p>
          <a:p>
            <a:pPr marL="800100" marR="0" lvl="0" indent="-406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Knight</dc:creator>
  <cp:lastModifiedBy>Daniel Knight</cp:lastModifiedBy>
  <cp:revision>1</cp:revision>
  <dcterms:modified xsi:type="dcterms:W3CDTF">2020-02-20T21:16:58Z</dcterms:modified>
</cp:coreProperties>
</file>