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3" d="100"/>
          <a:sy n="23" d="100"/>
        </p:scale>
        <p:origin x="16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397238" y="685800"/>
            <a:ext cx="4064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97238" y="685800"/>
            <a:ext cx="4064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291840" y="5387343"/>
            <a:ext cx="37307400" cy="1146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700"/>
              <a:buFont typeface="Calibri"/>
              <a:buNone/>
              <a:defRPr sz="267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5486400" y="17289783"/>
            <a:ext cx="32918400" cy="79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/>
            </a:lvl1pPr>
            <a:lvl2pPr lvl="1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/>
            </a:lvl2pPr>
            <a:lvl3pPr lvl="2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/>
            </a:lvl3pPr>
            <a:lvl4pPr lvl="3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4pPr>
            <a:lvl5pPr lvl="4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5pPr>
            <a:lvl6pPr lvl="5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6pPr>
            <a:lvl7pPr lvl="6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7pPr>
            <a:lvl8pPr lvl="7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8pPr>
            <a:lvl9pPr lvl="8" algn="ctr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11502479" y="278100"/>
            <a:ext cx="20886300" cy="378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22193283" y="10968900"/>
            <a:ext cx="27896700" cy="946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2990852" y="1779150"/>
            <a:ext cx="27896700" cy="278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2994663" y="8206751"/>
            <a:ext cx="37856100" cy="136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700"/>
              <a:buFont typeface="Calibri"/>
              <a:buNone/>
              <a:defRPr sz="267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994663" y="22029431"/>
            <a:ext cx="37856100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8900"/>
              <a:buNone/>
              <a:defRPr sz="89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8000"/>
              <a:buNone/>
              <a:defRPr sz="80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22219921" y="8763000"/>
            <a:ext cx="186537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23237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3023241" y="8069583"/>
            <a:ext cx="185679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3023241" y="12024360"/>
            <a:ext cx="18567900" cy="17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2219923" y="8069583"/>
            <a:ext cx="18659400" cy="39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0700"/>
              <a:buNone/>
              <a:defRPr sz="10700" b="1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None/>
              <a:defRPr sz="8900" b="1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None/>
              <a:defRPr sz="8000" b="1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2219923" y="12024360"/>
            <a:ext cx="18659400" cy="176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38735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1pPr>
            <a:lvl2pPr marL="914400" lvl="1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2pPr>
            <a:lvl3pPr marL="1371600" lvl="2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3pPr>
            <a:lvl4pPr marL="1828800" lvl="3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4pPr>
            <a:lvl5pPr marL="2286000" lvl="4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5pPr>
            <a:lvl6pPr marL="2743200" lvl="5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6pPr>
            <a:lvl7pPr marL="3200400" lvl="6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7pPr>
            <a:lvl8pPr marL="3657600" lvl="7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8pPr>
            <a:lvl9pPr marL="4114800" lvl="8" indent="-3873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Calibri"/>
              <a:buNone/>
              <a:defRPr sz="142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18659477" y="4739648"/>
            <a:ext cx="2221980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11303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200"/>
              <a:buChar char="•"/>
              <a:defRPr sz="14200"/>
            </a:lvl1pPr>
            <a:lvl2pPr marL="914400" lvl="1" indent="-10160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400"/>
              <a:buChar char="•"/>
              <a:defRPr sz="12400"/>
            </a:lvl2pPr>
            <a:lvl3pPr marL="1371600" lvl="2" indent="-9080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700"/>
              <a:buChar char="•"/>
              <a:defRPr sz="10700"/>
            </a:lvl3pPr>
            <a:lvl4pPr marL="1828800" lvl="3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4pPr>
            <a:lvl5pPr marL="2286000" lvl="4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5pPr>
            <a:lvl6pPr marL="2743200" lvl="5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6pPr>
            <a:lvl7pPr marL="3200400" lvl="6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7pPr>
            <a:lvl8pPr marL="3657600" lvl="7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8pPr>
            <a:lvl9pPr marL="4114800" lvl="8" indent="-79375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Char char="•"/>
              <a:defRPr sz="89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023237" y="9875520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530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3023237" y="2194560"/>
            <a:ext cx="141561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Calibri"/>
              <a:buNone/>
              <a:defRPr sz="14200"/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8659477" y="4739648"/>
            <a:ext cx="22219800" cy="233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4200"/>
              <a:buFont typeface="Arial"/>
              <a:buNone/>
              <a:defRPr sz="1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None/>
              <a:defRPr sz="1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None/>
              <a:defRPr sz="10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None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3023237" y="9875520"/>
            <a:ext cx="14156100" cy="182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1pPr>
            <a:lvl2pPr marL="914400" lvl="1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6200"/>
              <a:buNone/>
              <a:defRPr sz="6200"/>
            </a:lvl2pPr>
            <a:lvl3pPr marL="1371600" lvl="2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5300"/>
              <a:buNone/>
              <a:defRPr sz="5300"/>
            </a:lvl3pPr>
            <a:lvl4pPr marL="1828800" lvl="3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4pPr>
            <a:lvl5pPr marL="2286000" lvl="4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5pPr>
            <a:lvl6pPr marL="2743200" lvl="5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6pPr>
            <a:lvl7pPr marL="3200400" lvl="6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7pPr>
            <a:lvl8pPr marL="3657600" lvl="7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8pPr>
            <a:lvl9pPr marL="4114800" lvl="8" indent="-2286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017520" y="1752607"/>
            <a:ext cx="37856100" cy="63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600"/>
              <a:buFont typeface="Calibri"/>
              <a:buNone/>
              <a:defRPr sz="1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1900"/>
              <a:buNone/>
              <a:defRPr sz="25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017520" y="8763000"/>
            <a:ext cx="37856100" cy="2088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t" anchorCtr="0">
            <a:noAutofit/>
          </a:bodyPr>
          <a:lstStyle>
            <a:lvl1pPr marL="457200" marR="0" lvl="0" indent="-1016000" algn="l" rtl="0">
              <a:lnSpc>
                <a:spcPct val="90000"/>
              </a:lnSpc>
              <a:spcBef>
                <a:spcPts val="440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Char char="•"/>
              <a:defRPr sz="1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080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0700"/>
              <a:buFont typeface="Arial"/>
              <a:buChar char="•"/>
              <a:defRPr sz="10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9375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900"/>
              <a:buFont typeface="Arial"/>
              <a:buChar char="•"/>
              <a:defRPr sz="8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36600" algn="l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Char char="•"/>
              <a:defRPr sz="8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01752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4538960" y="30510488"/>
            <a:ext cx="14813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900"/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900"/>
              <a:buNone/>
              <a:def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0998160" y="30510488"/>
            <a:ext cx="9875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6975" tIns="63475" rIns="126975" bIns="634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5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3"/>
          <p:cNvCxnSpPr/>
          <p:nvPr/>
        </p:nvCxnSpPr>
        <p:spPr>
          <a:xfrm>
            <a:off x="0" y="6835556"/>
            <a:ext cx="43891200" cy="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5" name="Google Shape;85;p13"/>
          <p:cNvCxnSpPr/>
          <p:nvPr/>
        </p:nvCxnSpPr>
        <p:spPr>
          <a:xfrm rot="10800000">
            <a:off x="11541760" y="6819063"/>
            <a:ext cx="0" cy="260604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3"/>
          <p:cNvCxnSpPr/>
          <p:nvPr/>
        </p:nvCxnSpPr>
        <p:spPr>
          <a:xfrm rot="10800000">
            <a:off x="32349440" y="6400798"/>
            <a:ext cx="0" cy="26060400"/>
          </a:xfrm>
          <a:prstGeom prst="straightConnector1">
            <a:avLst/>
          </a:prstGeom>
          <a:noFill/>
          <a:ln w="76200" cap="flat" cmpd="sng">
            <a:solidFill>
              <a:schemeClr val="accen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87" name="Google Shape;87;p13"/>
          <p:cNvSpPr/>
          <p:nvPr/>
        </p:nvSpPr>
        <p:spPr>
          <a:xfrm>
            <a:off x="0" y="-1"/>
            <a:ext cx="43891200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sz="1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Name1, Name2, Name3</a:t>
            </a:r>
            <a:endParaRPr sz="19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Name</a:t>
            </a:r>
            <a:endParaRPr sz="1900"/>
          </a:p>
        </p:txBody>
      </p:sp>
      <p:sp>
        <p:nvSpPr>
          <p:cNvPr id="88" name="Google Shape;88;p13"/>
          <p:cNvSpPr/>
          <p:nvPr/>
        </p:nvSpPr>
        <p:spPr>
          <a:xfrm>
            <a:off x="406401" y="7315200"/>
            <a:ext cx="10485000" cy="150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Background</a:t>
            </a:r>
            <a:endParaRPr sz="1900"/>
          </a:p>
        </p:txBody>
      </p:sp>
      <p:sp>
        <p:nvSpPr>
          <p:cNvPr id="89" name="Google Shape;89;p13"/>
          <p:cNvSpPr/>
          <p:nvPr/>
        </p:nvSpPr>
        <p:spPr>
          <a:xfrm>
            <a:off x="406389" y="8745615"/>
            <a:ext cx="10485000" cy="7250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 our project</a:t>
            </a:r>
            <a:endParaRPr sz="1900"/>
          </a:p>
        </p:txBody>
      </p:sp>
      <p:sp>
        <p:nvSpPr>
          <p:cNvPr id="90" name="Google Shape;90;p13"/>
          <p:cNvSpPr/>
          <p:nvPr/>
        </p:nvSpPr>
        <p:spPr>
          <a:xfrm>
            <a:off x="396223" y="16768318"/>
            <a:ext cx="10485000" cy="1927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Hypothesis</a:t>
            </a:r>
            <a:endParaRPr sz="1900"/>
          </a:p>
        </p:txBody>
      </p:sp>
      <p:sp>
        <p:nvSpPr>
          <p:cNvPr id="91" name="Google Shape;91;p13"/>
          <p:cNvSpPr/>
          <p:nvPr/>
        </p:nvSpPr>
        <p:spPr>
          <a:xfrm>
            <a:off x="406389" y="18751746"/>
            <a:ext cx="10485000" cy="25134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If, then, because</a:t>
            </a:r>
            <a:endParaRPr sz="1900"/>
          </a:p>
        </p:txBody>
      </p:sp>
      <p:sp>
        <p:nvSpPr>
          <p:cNvPr id="92" name="Google Shape;92;p13"/>
          <p:cNvSpPr/>
          <p:nvPr/>
        </p:nvSpPr>
        <p:spPr>
          <a:xfrm>
            <a:off x="406389" y="22037041"/>
            <a:ext cx="10485000" cy="14631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Materials</a:t>
            </a:r>
            <a:endParaRPr sz="1900"/>
          </a:p>
        </p:txBody>
      </p:sp>
      <p:sp>
        <p:nvSpPr>
          <p:cNvPr id="93" name="Google Shape;93;p13"/>
          <p:cNvSpPr/>
          <p:nvPr/>
        </p:nvSpPr>
        <p:spPr>
          <a:xfrm>
            <a:off x="406389" y="23500080"/>
            <a:ext cx="10485000" cy="8961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1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2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3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4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5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 6</a:t>
            </a:r>
            <a:endParaRPr sz="1900"/>
          </a:p>
        </p:txBody>
      </p:sp>
      <p:sp>
        <p:nvSpPr>
          <p:cNvPr id="94" name="Google Shape;94;p13"/>
          <p:cNvSpPr/>
          <p:nvPr/>
        </p:nvSpPr>
        <p:spPr>
          <a:xfrm>
            <a:off x="13573781" y="7354008"/>
            <a:ext cx="7315200" cy="1639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</a:t>
            </a:r>
            <a:endParaRPr sz="1900"/>
          </a:p>
        </p:txBody>
      </p:sp>
      <p:sp>
        <p:nvSpPr>
          <p:cNvPr id="95" name="Google Shape;95;p13"/>
          <p:cNvSpPr/>
          <p:nvPr/>
        </p:nvSpPr>
        <p:spPr>
          <a:xfrm>
            <a:off x="12110775" y="9489812"/>
            <a:ext cx="10891500" cy="10510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1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2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3</a:t>
            </a:r>
            <a:endParaRPr sz="1900"/>
          </a:p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Step 4</a:t>
            </a:r>
            <a:endParaRPr sz="1900"/>
          </a:p>
          <a:p>
            <a:pPr marL="8001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32999623" y="21965759"/>
            <a:ext cx="10485000" cy="65607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sz="1900"/>
          </a:p>
        </p:txBody>
      </p:sp>
      <p:sp>
        <p:nvSpPr>
          <p:cNvPr id="97" name="Google Shape;97;p13"/>
          <p:cNvSpPr/>
          <p:nvPr/>
        </p:nvSpPr>
        <p:spPr>
          <a:xfrm>
            <a:off x="32999623" y="20480278"/>
            <a:ext cx="10485000" cy="1485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Conclusion</a:t>
            </a:r>
            <a:endParaRPr sz="1900"/>
          </a:p>
        </p:txBody>
      </p:sp>
      <p:sp>
        <p:nvSpPr>
          <p:cNvPr id="98" name="Google Shape;98;p13"/>
          <p:cNvSpPr/>
          <p:nvPr/>
        </p:nvSpPr>
        <p:spPr>
          <a:xfrm>
            <a:off x="32999623" y="28895782"/>
            <a:ext cx="10485000" cy="1485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Acknowledgements</a:t>
            </a:r>
            <a:endParaRPr sz="1900"/>
          </a:p>
        </p:txBody>
      </p:sp>
      <p:sp>
        <p:nvSpPr>
          <p:cNvPr id="99" name="Google Shape;99;p13"/>
          <p:cNvSpPr/>
          <p:nvPr/>
        </p:nvSpPr>
        <p:spPr>
          <a:xfrm>
            <a:off x="32999623" y="30381263"/>
            <a:ext cx="10485000" cy="2079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800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</a:pPr>
            <a:r>
              <a:rPr lang="en-US"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you…</a:t>
            </a:r>
            <a:endParaRPr sz="1900"/>
          </a:p>
        </p:txBody>
      </p:sp>
      <p:sp>
        <p:nvSpPr>
          <p:cNvPr id="100" name="Google Shape;100;p13"/>
          <p:cNvSpPr/>
          <p:nvPr/>
        </p:nvSpPr>
        <p:spPr>
          <a:xfrm>
            <a:off x="24526277" y="7350945"/>
            <a:ext cx="5730300" cy="1645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900"/>
          </a:p>
        </p:txBody>
      </p:sp>
      <p:sp>
        <p:nvSpPr>
          <p:cNvPr id="101" name="Google Shape;101;p13"/>
          <p:cNvSpPr/>
          <p:nvPr/>
        </p:nvSpPr>
        <p:spPr>
          <a:xfrm>
            <a:off x="12191943" y="20496005"/>
            <a:ext cx="19832400" cy="115995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793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Char char="•"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graphs in this space</a:t>
            </a:r>
            <a:endParaRPr sz="1900"/>
          </a:p>
          <a:p>
            <a:pPr marL="8001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23347706" y="9489810"/>
            <a:ext cx="8676600" cy="105102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793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Char char="•"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Insert pictures in this space</a:t>
            </a:r>
            <a:endParaRPr sz="1900"/>
          </a:p>
          <a:p>
            <a:pPr marL="8001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32999627" y="7354008"/>
            <a:ext cx="10485000" cy="14856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</a:t>
            </a:r>
            <a:endParaRPr sz="1900"/>
          </a:p>
        </p:txBody>
      </p:sp>
      <p:sp>
        <p:nvSpPr>
          <p:cNvPr id="104" name="Google Shape;104;p13"/>
          <p:cNvSpPr/>
          <p:nvPr/>
        </p:nvSpPr>
        <p:spPr>
          <a:xfrm>
            <a:off x="32999663" y="8839489"/>
            <a:ext cx="10485000" cy="1127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6975" tIns="63475" rIns="126975" bIns="63475" anchor="ctr" anchorCtr="0">
            <a:noAutofit/>
          </a:bodyPr>
          <a:lstStyle/>
          <a:p>
            <a:pPr marL="800100" marR="0" lvl="0" indent="-793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Char char="•"/>
            </a:pPr>
            <a:r>
              <a:rPr lang="en-US" sz="6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Data</a:t>
            </a:r>
            <a:endParaRPr sz="1900"/>
          </a:p>
          <a:p>
            <a:pPr marL="8001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Knight</dc:creator>
  <cp:lastModifiedBy>Daniel Knight</cp:lastModifiedBy>
  <cp:revision>1</cp:revision>
  <dcterms:modified xsi:type="dcterms:W3CDTF">2020-02-20T21:16:58Z</dcterms:modified>
</cp:coreProperties>
</file>