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6" r:id="rId3"/>
    <p:sldId id="258" r:id="rId4"/>
    <p:sldId id="261" r:id="rId5"/>
    <p:sldId id="262" r:id="rId6"/>
    <p:sldId id="264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82" autoAdjust="0"/>
  </p:normalViewPr>
  <p:slideViewPr>
    <p:cSldViewPr>
      <p:cViewPr varScale="1">
        <p:scale>
          <a:sx n="94" d="100"/>
          <a:sy n="94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9A366-186F-4AB5-AE65-868372B5717D}" type="datetimeFigureOut">
              <a:rPr lang="en-US" smtClean="0"/>
              <a:t>7/24/2012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0F8D7-0545-4FE9-9B41-AE7E97B2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0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gov/cpscpub/prerel/prhtml08/08341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cpsc.gov/cpscpub/prerel/prhtml08/08195.jpg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sc.gov/cpscpub/prerel/prhtml07/07139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psc.gov/cpscpub/prerel/prhtml10/10228.html" TargetMode="External"/><Relationship Id="rId4" Type="http://schemas.openxmlformats.org/officeDocument/2006/relationships/hyperlink" Target="http://www.personal.psu.edu/bjm5322/PersonalCAD.htm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vm.edu/~seed/2007-8/drpower/charts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d101.bu.edu/StudentDoc/current/ED101fa10/mariam45/circuits.html" TargetMode="External"/><Relationship Id="rId4" Type="http://schemas.openxmlformats.org/officeDocument/2006/relationships/hyperlink" Target="http://www.dtic.upf.edu/~jlozano/interfaces/interfaces8.html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12.doe.gov/news/report/toc.php?vn=2_3&amp;xml=pm_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edb.utexas.edu/visionawards/petrosino/index.php?usr=ellenjoan&amp;id=s:home_ellenjoan" TargetMode="External"/><Relationship Id="rId4" Type="http://schemas.openxmlformats.org/officeDocument/2006/relationships/hyperlink" Target="http://astro.temple.edu/~tub84763/products.html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ratched.media.mit.edu/stories/wedo-red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store.exploratorium.edu/browse.cfm/skyrail-morotized-marble-roller-coaster/4,6055.html" TargetMode="External"/><Relationship Id="rId4" Type="http://schemas.openxmlformats.org/officeDocument/2006/relationships/hyperlink" Target="http://www.pitt.edu/~bre19/teamwebpage/serviceinformation.html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fit.edu/blog/student-stories/flying-high-with-master%E2%80%99s-project/#.T-38pbVtp5k" TargetMode="External"/><Relationship Id="rId7" Type="http://schemas.openxmlformats.org/officeDocument/2006/relationships/hyperlink" Target="http://www.eng.buffalo.edu/modules/news/img/120601_nationa_grid_large_.pn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jhu.edu/news_info/news/home99/mar99/vision.html" TargetMode="External"/><Relationship Id="rId5" Type="http://schemas.openxmlformats.org/officeDocument/2006/relationships/hyperlink" Target="http://soe-oldwebserver.stanford.edu/alumni/profiles/hippely.html" TargetMode="External"/><Relationship Id="rId4" Type="http://schemas.openxmlformats.org/officeDocument/2006/relationships/hyperlink" Target="http://www.uakron.edu/im/online-newsroom/news_details.dot?newsId=2250225&amp;pageTitle=UA%20News&amp;crumbTitle=Engineering+students+bring+new+life+to+broken+toy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(helicopters with</a:t>
            </a:r>
            <a:r>
              <a:rPr lang="en-US" baseline="0" dirty="0" smtClean="0"/>
              <a:t> remote controller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http://www.cpsc.gov/cpscpub/prerel/prhtml08/08341.html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Right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Cindarella</a:t>
            </a:r>
            <a:r>
              <a:rPr lang="en-US" baseline="0" dirty="0" smtClean="0"/>
              <a:t> car)</a:t>
            </a:r>
          </a:p>
          <a:p>
            <a:r>
              <a:rPr lang="en-US" baseline="0" dirty="0" smtClean="0"/>
              <a:t>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U.S. Consumer Product Safety Commission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http://www.cpsc.gov/cpscpub/prerel/prhtml08/08195.jpg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0F8D7-0545-4FE9-9B41-AE7E97B249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7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</a:t>
            </a:r>
            <a:r>
              <a:rPr lang="en-US" baseline="0" dirty="0" smtClean="0"/>
              <a:t> left (toy planes)</a:t>
            </a:r>
          </a:p>
          <a:p>
            <a:r>
              <a:rPr lang="en-US" baseline="0" dirty="0" smtClean="0"/>
              <a:t>Source: </a:t>
            </a:r>
            <a:r>
              <a:rPr lang="en-US" dirty="0" smtClean="0">
                <a:hlinkClick r:id="rId3"/>
              </a:rPr>
              <a:t>http://www.cpsc.gov/cpscpub/prerel/prhtml07/07139.html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Top right (robot)</a:t>
            </a:r>
          </a:p>
          <a:p>
            <a:r>
              <a:rPr lang="en-US" baseline="0" dirty="0" err="1" smtClean="0"/>
              <a:t>Source:</a:t>
            </a:r>
            <a:r>
              <a:rPr lang="en-US" dirty="0" err="1" smtClean="0">
                <a:hlinkClick r:id="rId4"/>
              </a:rPr>
              <a:t>http</a:t>
            </a:r>
            <a:r>
              <a:rPr lang="en-US" dirty="0" smtClean="0">
                <a:hlinkClick r:id="rId4"/>
              </a:rPr>
              <a:t>://www.personal.psu.edu/bjm5322/PersonalCAD.htm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Bottom (remote controlled helicopter)</a:t>
            </a:r>
          </a:p>
          <a:p>
            <a:r>
              <a:rPr lang="en-US" baseline="0" dirty="0" err="1" smtClean="0"/>
              <a:t>Source:</a:t>
            </a:r>
            <a:r>
              <a:rPr lang="en-US" dirty="0" err="1" smtClean="0">
                <a:hlinkClick r:id="rId5"/>
              </a:rPr>
              <a:t>http</a:t>
            </a:r>
            <a:r>
              <a:rPr lang="en-US" dirty="0" smtClean="0">
                <a:hlinkClick r:id="rId5"/>
              </a:rPr>
              <a:t>://www.cpsc.gov/cpscpub/prerel/prhtml10/10228.html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0F8D7-0545-4FE9-9B41-AE7E97B249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4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(battery)</a:t>
            </a:r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http://www.uvm.edu/~seed/2007-8/drpower/charts.html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Middle: (examples of dc motors)</a:t>
            </a:r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http://www.dtic.upf.edu/~jlozano/interfaces/interfaces8.html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Right (example circuit)</a:t>
            </a:r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5"/>
              </a:rPr>
              <a:t>http://ed101.bu.edu/StudentDoc/current/ED101fa10/mariam45/circuits.html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0F8D7-0545-4FE9-9B41-AE7E97B249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60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(construction</a:t>
            </a:r>
            <a:r>
              <a:rPr lang="en-US" baseline="0" dirty="0" smtClean="0"/>
              <a:t> crane)</a:t>
            </a:r>
          </a:p>
          <a:p>
            <a:r>
              <a:rPr lang="en-US" baseline="0" dirty="0" smtClean="0"/>
              <a:t>Source: </a:t>
            </a:r>
            <a:r>
              <a:rPr lang="en-US" dirty="0" smtClean="0">
                <a:hlinkClick r:id="rId3"/>
              </a:rPr>
              <a:t>http://www.y12.doe.gov/news/report/toc.php?vn=2_3&amp;xml=pm_1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Center (boat)</a:t>
            </a:r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http://astro.temple.edu/~tub84763/products.html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Right (</a:t>
            </a:r>
            <a:r>
              <a:rPr lang="en-US" dirty="0" err="1" smtClean="0"/>
              <a:t>ferris</a:t>
            </a:r>
            <a:r>
              <a:rPr lang="en-US" dirty="0" smtClean="0"/>
              <a:t> wheel)</a:t>
            </a:r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5"/>
              </a:rPr>
              <a:t>http://www.edb.utexas.edu/visionawards/petrosino/index.php?usr=ellenjoan&amp;id=s:home_ellenjoan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0F8D7-0545-4FE9-9B41-AE7E97B249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0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(toy construction</a:t>
            </a:r>
            <a:r>
              <a:rPr lang="en-US" baseline="0" dirty="0" smtClean="0"/>
              <a:t> crane)</a:t>
            </a:r>
          </a:p>
          <a:p>
            <a:r>
              <a:rPr lang="en-US" baseline="0" dirty="0" smtClean="0"/>
              <a:t>Source: </a:t>
            </a:r>
            <a:r>
              <a:rPr lang="en-US" dirty="0" smtClean="0">
                <a:hlinkClick r:id="rId3"/>
              </a:rPr>
              <a:t>http://scratched.media.mit.edu/stories/wedo-redo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Center (toy motor boat)</a:t>
            </a:r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http://www.pitt.edu/~bre19/teamwebpage/serviceinformation.html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Right (toy roller coaster)</a:t>
            </a:r>
          </a:p>
          <a:p>
            <a:r>
              <a:rPr lang="en-US" dirty="0" smtClean="0"/>
              <a:t>Source:</a:t>
            </a:r>
            <a:r>
              <a:rPr lang="en-US" baseline="0" dirty="0" smtClean="0"/>
              <a:t> </a:t>
            </a:r>
            <a:r>
              <a:rPr lang="en-US" dirty="0" smtClean="0">
                <a:hlinkClick r:id="rId5"/>
              </a:rPr>
              <a:t>http://store.exploratorium.edu/browse.cfm/skyrail-morotized-marble-roller-coaster/4,6055.html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0F8D7-0545-4FE9-9B41-AE7E97B249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0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left: RC helicopter test</a:t>
            </a:r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3"/>
              </a:rPr>
              <a:t>http://blogs.fit.edu/blog/student-stories/flying-high-with-master%E2%80%99s-project/#.T-38pbVtp5k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Bottom left: Engineer fixing buzz </a:t>
            </a:r>
            <a:r>
              <a:rPr lang="en-US" dirty="0" err="1" smtClean="0"/>
              <a:t>lightyear</a:t>
            </a:r>
            <a:endParaRPr lang="en-US" dirty="0" smtClean="0"/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4"/>
              </a:rPr>
              <a:t>http://www.uakron.edu/im/online-newsroom/news_details.dot?newsId=2250225&amp;pageTitle=UA%20News&amp;crumbTitle=Engineering+students+bring+new+life+to+broken+toys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Bottom</a:t>
            </a:r>
            <a:r>
              <a:rPr lang="en-US" baseline="0" dirty="0" smtClean="0"/>
              <a:t> right: </a:t>
            </a:r>
            <a:r>
              <a:rPr lang="en-US" dirty="0" smtClean="0"/>
              <a:t>Hot</a:t>
            </a:r>
            <a:r>
              <a:rPr lang="en-US" baseline="0" dirty="0" smtClean="0"/>
              <a:t> wheels engineer</a:t>
            </a:r>
          </a:p>
          <a:p>
            <a:r>
              <a:rPr lang="en-US" baseline="0" dirty="0" smtClean="0"/>
              <a:t>Source: </a:t>
            </a:r>
            <a:r>
              <a:rPr lang="en-US" dirty="0" smtClean="0">
                <a:hlinkClick r:id="rId5"/>
              </a:rPr>
              <a:t>http://soe-oldwebserver.stanford.edu/alumni/profiles/hippely.html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Center: Robot engineer</a:t>
            </a:r>
          </a:p>
          <a:p>
            <a:r>
              <a:rPr lang="en-US" dirty="0" smtClean="0"/>
              <a:t>Source: </a:t>
            </a:r>
            <a:r>
              <a:rPr lang="en-US" dirty="0" smtClean="0">
                <a:hlinkClick r:id="rId6"/>
              </a:rPr>
              <a:t>http://www.jhu.edu/news_info/news/home99/mar99/vision.html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Upper</a:t>
            </a:r>
            <a:r>
              <a:rPr lang="en-US" baseline="0" dirty="0" smtClean="0"/>
              <a:t> right: engineer student working on electronic toy</a:t>
            </a:r>
          </a:p>
          <a:p>
            <a:r>
              <a:rPr lang="en-US" baseline="0" dirty="0" smtClean="0"/>
              <a:t>Source: </a:t>
            </a:r>
            <a:r>
              <a:rPr lang="en-US" dirty="0" smtClean="0">
                <a:hlinkClick r:id="rId7"/>
              </a:rPr>
              <a:t>http://www.eng.buffalo.edu/modules/news/img/120601_nationa_grid_large_.png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0F8D7-0545-4FE9-9B41-AE7E97B249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1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4496B2-CD98-47C3-AD85-F5E2AB7DD95E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470CB8C-1593-4E6E-835D-2C7FFEAB75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19200" y="1600200"/>
            <a:ext cx="7180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accent2"/>
                </a:solidFill>
                <a:latin typeface="Brush Script MT" pitchFamily="66" charset="0"/>
              </a:rPr>
              <a:t>Toy Story:  Build Your Own Toy!</a:t>
            </a:r>
            <a:endParaRPr lang="en-US" sz="4800" dirty="0">
              <a:solidFill>
                <a:schemeClr val="accent2"/>
              </a:solidFill>
              <a:latin typeface="Brush Script MT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791" y="3453494"/>
            <a:ext cx="3533349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Picture of Recalled The Sky Scrambler Helicop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8268"/>
            <a:ext cx="3952875" cy="25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Electric Toys</a:t>
            </a:r>
            <a:endParaRPr lang="en-US" dirty="0"/>
          </a:p>
        </p:txBody>
      </p:sp>
      <p:pic>
        <p:nvPicPr>
          <p:cNvPr id="2050" name="Picture 2" descr="http://www.cpsc.gov/cpscpub/prerel/prhtml10/1022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13031"/>
            <a:ext cx="6315075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psc.gov/cpscpub/prerel/prhtml07/07139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7" y="2715323"/>
            <a:ext cx="2214703" cy="167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of Recalled Radio Control Model Airpl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2219325" cy="157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ersonal.psu.edu/bjm5322/robot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25908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Circuits and Motors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057400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Batteries are used to supply electricity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5562600"/>
            <a:ext cx="4912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Electricity is used to run a motor</a:t>
            </a:r>
            <a:endParaRPr lang="en-US" sz="2800" dirty="0"/>
          </a:p>
        </p:txBody>
      </p:sp>
      <p:pic>
        <p:nvPicPr>
          <p:cNvPr id="3078" name="Picture 6" descr="https://encrypted-tbn0.google.com/images?q=tbn:ANd9GcQd4r0WcFOfEUb0e7V4-hO4nTat4F-ceyRDMoPoHPMWOLo2WEv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67191"/>
            <a:ext cx="2193210" cy="164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c mo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85301"/>
            <a:ext cx="2272698" cy="22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encrypted-tbn0.google.com/images?q=tbn:ANd9GcQkniNLOAPjQmUAkEzjuCDu0Ezyv_lq7G5AKHKUz9EAdzmBE6U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2667000" cy="345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Motors are used for lots of things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1600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From big…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2" name="Picture 6" descr="http://astro.temple.edu/~tub84763/pics/mo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199"/>
            <a:ext cx="3758293" cy="210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y12.doe.gov/news/report/2_3/img/pm_424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78" y="2438400"/>
            <a:ext cx="2765822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edb.utexas.edu/visionawards/petrosino/Media/Members/ellenjoan/rollercoaster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962400" cy="316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small…</a:t>
            </a:r>
            <a:endParaRPr lang="en-US" dirty="0"/>
          </a:p>
        </p:txBody>
      </p:sp>
      <p:pic>
        <p:nvPicPr>
          <p:cNvPr id="5122" name="Picture 2" descr="http://scratched.media.mit.edu/sites/default/files/WeDoCr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3550"/>
            <a:ext cx="3581398" cy="268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kyrail Morotized Marble Roller Coa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127" y="1533524"/>
            <a:ext cx="2938373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pitt.edu/~bre19/teamwebpage/rcboa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34768"/>
            <a:ext cx="3835312" cy="252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Engineering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794219"/>
            <a:ext cx="4038600" cy="4623816"/>
          </a:xfrm>
        </p:spPr>
        <p:txBody>
          <a:bodyPr/>
          <a:lstStyle/>
          <a:p>
            <a:r>
              <a:rPr lang="en-US" dirty="0" smtClean="0"/>
              <a:t>Engineers design, build, and test toys using motors</a:t>
            </a:r>
            <a:endParaRPr lang="en-US" dirty="0"/>
          </a:p>
        </p:txBody>
      </p:sp>
      <p:pic>
        <p:nvPicPr>
          <p:cNvPr id="6148" name="Picture 4" descr="http://www.uakron.edu/dotAsset/22517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191000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eith Hippe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29224"/>
            <a:ext cx="49720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jhu.edu/news_info/news/home99/mar99/images/robo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28" y="2773561"/>
            <a:ext cx="1578990" cy="256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blogs.fit.edu/wp-content/uploads/2011/11/patrick-lewis-oktokopter-1024x5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0" y="1828800"/>
            <a:ext cx="3505200" cy="188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eng.buffalo.edu/modules/news/img/120601_nationa_grid_large_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31254"/>
            <a:ext cx="2476500" cy="187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Project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Design and build a new toy</a:t>
            </a:r>
          </a:p>
          <a:p>
            <a:r>
              <a:rPr lang="en-US" b="1" dirty="0" smtClean="0"/>
              <a:t>Given</a:t>
            </a:r>
            <a:r>
              <a:rPr lang="en-US" dirty="0" smtClean="0"/>
              <a:t>: Motor, batteries, wires, popsicle sticks, straws, tape, note cards, gears, axles, wheels</a:t>
            </a:r>
          </a:p>
          <a:p>
            <a:r>
              <a:rPr lang="en-US" b="1" dirty="0" smtClean="0"/>
              <a:t>Requirements</a:t>
            </a:r>
            <a:r>
              <a:rPr lang="en-US" dirty="0" smtClean="0"/>
              <a:t>: Toy must have moving parts and be fun to play with</a:t>
            </a:r>
          </a:p>
          <a:p>
            <a:r>
              <a:rPr lang="en-US" b="1" dirty="0" smtClean="0"/>
              <a:t>(Optional) Presentation</a:t>
            </a:r>
            <a:r>
              <a:rPr lang="en-US" dirty="0" smtClean="0"/>
              <a:t>:  Explain why your toy should be manufactured for the children (your clients) This should include how fun and creative your toy is!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238</TotalTime>
  <Words>353</Words>
  <Application>Microsoft Office PowerPoint</Application>
  <PresentationFormat>On-screen Show (4:3)</PresentationFormat>
  <Paragraphs>72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Module</vt:lpstr>
      <vt:lpstr>Aspect</vt:lpstr>
      <vt:lpstr>PowerPoint Presentation</vt:lpstr>
      <vt:lpstr>Some Electric Toys</vt:lpstr>
      <vt:lpstr>Circuits and Motors</vt:lpstr>
      <vt:lpstr>Motors are used for lots of things</vt:lpstr>
      <vt:lpstr>To small…</vt:lpstr>
      <vt:lpstr>Toy Engineering</vt:lpstr>
      <vt:lpstr>Today’s Project </vt:lpstr>
    </vt:vector>
  </TitlesOfParts>
  <Company>University of Colorado at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ltll</dc:creator>
  <cp:lastModifiedBy>Marissa Forbes</cp:lastModifiedBy>
  <cp:revision>23</cp:revision>
  <dcterms:created xsi:type="dcterms:W3CDTF">2009-06-05T17:00:29Z</dcterms:created>
  <dcterms:modified xsi:type="dcterms:W3CDTF">2012-07-24T21:04:54Z</dcterms:modified>
</cp:coreProperties>
</file>