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85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702F8-2A8F-40F6-8FCD-C890EA228316}" type="datetimeFigureOut">
              <a:rPr lang="en-US" smtClean="0"/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AC802-342E-49B8-AD77-BD451EF1A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5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Deepwater_Horizon_oil_spill_fishing_closure_map_2010-06-21.pn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Oiled_bird_3.jp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ntractors_Assist_in_Deepwater_Horizon_Spill.jp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ulf_dispersant_spraying.jp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Oil_containment_boom.jp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Image source: </a:t>
            </a:r>
            <a:r>
              <a:rPr lang="en-US" dirty="0" smtClean="0"/>
              <a:t>Louisiana Governor’s Office of Homeland Security and Emergency Preparedness (GOHSEP), Wikimedia Commons, http://commons.wikimedia.org/wiki/File:Oil_spill_impacts_in_Louisiana_-_June_28.jpg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C802-342E-49B8-AD77-BD451EF1A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78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Image source : </a:t>
            </a:r>
            <a:r>
              <a:rPr lang="en-US" dirty="0" smtClean="0"/>
              <a:t>U. S. National Oceanic and Atmospheric Administration, Wikimedia Commons (creative commons license) </a:t>
            </a:r>
            <a:r>
              <a:rPr lang="en-US" dirty="0" smtClean="0">
                <a:hlinkClick r:id="rId3"/>
              </a:rPr>
              <a:t>http://commons.wikimedia.org/wiki/File:Deepwater_Horizon_oil_spill_fishing_closure_map_2010-06-21.png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C802-342E-49B8-AD77-BD451EF1AE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3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Image source:</a:t>
            </a:r>
            <a:r>
              <a:rPr lang="en-US" dirty="0" smtClean="0"/>
              <a:t> Mila </a:t>
            </a:r>
            <a:r>
              <a:rPr lang="en-US" dirty="0" err="1" smtClean="0"/>
              <a:t>Zinkova</a:t>
            </a:r>
            <a:r>
              <a:rPr lang="en-US" dirty="0" smtClean="0"/>
              <a:t>, Wikipedia (creative commons license)  </a:t>
            </a:r>
            <a:r>
              <a:rPr lang="en-US" dirty="0" smtClean="0">
                <a:hlinkClick r:id="rId3"/>
              </a:rPr>
              <a:t>http://en.wikipedia.org/wiki/File:Oiled_bird_3.jpg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C802-342E-49B8-AD77-BD451EF1A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4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Image source: </a:t>
            </a:r>
            <a:r>
              <a:rPr lang="en-US" dirty="0" smtClean="0"/>
              <a:t>Petty Officer 3</a:t>
            </a:r>
            <a:r>
              <a:rPr lang="en-US" baseline="30000" dirty="0" smtClean="0"/>
              <a:t>rd</a:t>
            </a:r>
            <a:r>
              <a:rPr lang="en-US" dirty="0" smtClean="0"/>
              <a:t> Class Patrick Kelley, Wikimedia Commons (creative commons license) </a:t>
            </a:r>
            <a:r>
              <a:rPr lang="en-US" dirty="0" smtClean="0">
                <a:hlinkClick r:id="rId3"/>
              </a:rPr>
              <a:t>http://commons.wikimedia.org/wiki/File:Contractors_Assist_in_Deepwater_Horizon_Spill.jpg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C802-342E-49B8-AD77-BD451EF1AE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81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Image source</a:t>
            </a:r>
            <a:r>
              <a:rPr lang="en-US" dirty="0" smtClean="0"/>
              <a:t>: Tech. Sgt. Adrian Cadiz, US Air Force, Wikimedia Commons (creative commons license)</a:t>
            </a:r>
          </a:p>
          <a:p>
            <a:r>
              <a:rPr lang="en-US" dirty="0" smtClean="0">
                <a:hlinkClick r:id="rId3"/>
              </a:rPr>
              <a:t>http://commons.wikimedia.org/wiki/File:Gulf_dispersant_spraying.jpg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C802-342E-49B8-AD77-BD451EF1AE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6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Image source : </a:t>
            </a:r>
            <a:r>
              <a:rPr lang="en-US" dirty="0" smtClean="0"/>
              <a:t>U.S. Navy, Wikimedia Commons (creative commons license) </a:t>
            </a:r>
            <a:r>
              <a:rPr lang="en-US" dirty="0" smtClean="0">
                <a:hlinkClick r:id="rId3"/>
              </a:rPr>
              <a:t>http://commons.wikimedia.org/wiki/File:Oil_containment_boom.jpg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C802-342E-49B8-AD77-BD451EF1AE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5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29F53-BFC2-914F-8A10-39E8BBD2FD0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9CF2D-8C48-D644-98D6-1D99F72CE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217" y="-12452"/>
            <a:ext cx="7772400" cy="1470025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</a:rPr>
              <a:t>Oil Spills</a:t>
            </a:r>
            <a:endParaRPr lang="en-US" sz="7200" b="1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17" y="1457573"/>
            <a:ext cx="7607573" cy="5094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549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2010 Gulf Oil Spill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199" y="5006432"/>
            <a:ext cx="8418787" cy="16097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4.9 million barrels of oil (206 million gallons)</a:t>
            </a:r>
          </a:p>
          <a:p>
            <a:r>
              <a:rPr lang="en-US" dirty="0" smtClean="0"/>
              <a:t>Covered 68,000 square miles </a:t>
            </a:r>
            <a:br>
              <a:rPr lang="en-US" dirty="0" smtClean="0"/>
            </a:br>
            <a:r>
              <a:rPr lang="en-US" sz="2200" dirty="0" smtClean="0"/>
              <a:t>(as a comparison, the state of Colorado is 104,000 square miles)</a:t>
            </a:r>
          </a:p>
          <a:p>
            <a:r>
              <a:rPr lang="en-US" dirty="0" smtClean="0"/>
              <a:t>One of the largest oil spills in history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7573" y="3618395"/>
            <a:ext cx="1507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Area inside red outline is where fishing was affected.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Content Placeholder 6" descr="Deepwater_Horizon_oil_spill_fishing_closure_map_2010-06-21.png"/>
          <p:cNvPicPr>
            <a:picLocks noChangeAspect="1"/>
          </p:cNvPicPr>
          <p:nvPr/>
        </p:nvPicPr>
        <p:blipFill>
          <a:blip r:embed="rId3"/>
          <a:srcRect t="-21058" b="-21058"/>
          <a:stretch>
            <a:fillRect/>
          </a:stretch>
        </p:blipFill>
        <p:spPr>
          <a:xfrm>
            <a:off x="1896075" y="62889"/>
            <a:ext cx="6979911" cy="5786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Oil Spill Damages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2262"/>
            <a:ext cx="4038600" cy="420390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11 people killed in the wellhead explosion</a:t>
            </a:r>
          </a:p>
          <a:p>
            <a:r>
              <a:rPr lang="en-US" dirty="0" smtClean="0"/>
              <a:t>More than 400 species at risk</a:t>
            </a:r>
          </a:p>
          <a:p>
            <a:r>
              <a:rPr lang="en-US" dirty="0" smtClean="0"/>
              <a:t>More than 6,800 dead animals were collected</a:t>
            </a:r>
          </a:p>
          <a:p>
            <a:r>
              <a:rPr lang="en-US" dirty="0" smtClean="0"/>
              <a:t>Severe economic damage to the Gulf Coast fishing community </a:t>
            </a:r>
            <a:r>
              <a:rPr lang="en-US" dirty="0"/>
              <a:t>($2.5 billion) 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457200" y="6098546"/>
            <a:ext cx="8481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“…the worst environmental disaster the US has faced” -White House</a:t>
            </a:r>
          </a:p>
        </p:txBody>
      </p:sp>
      <p:pic>
        <p:nvPicPr>
          <p:cNvPr id="2050" name="Picture 2" descr="C:\Users\denise.CARLSON-MOBILE\Documents\Documents\2b Boom activity by CARLEIGH\images\cub_enveng_lesson01_activity1_imag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742" y="2076460"/>
            <a:ext cx="373380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7650" y="1029146"/>
            <a:ext cx="4367977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Cleaning Up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7649" y="3128364"/>
            <a:ext cx="4367978" cy="3216165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worker cleans up oily waste on Elmer's Island, just west of Grand Isle, </a:t>
            </a:r>
            <a:r>
              <a:rPr lang="en-US" dirty="0" smtClean="0">
                <a:solidFill>
                  <a:schemeClr val="tx1"/>
                </a:solidFill>
              </a:rPr>
              <a:t>LA in May 2010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Hundreds </a:t>
            </a:r>
            <a:r>
              <a:rPr lang="en-US" dirty="0">
                <a:solidFill>
                  <a:schemeClr val="tx1"/>
                </a:solidFill>
              </a:rPr>
              <a:t>of workers </a:t>
            </a:r>
            <a:r>
              <a:rPr lang="en-US" dirty="0" smtClean="0">
                <a:solidFill>
                  <a:schemeClr val="tx1"/>
                </a:solidFill>
              </a:rPr>
              <a:t>cleaned up oil </a:t>
            </a:r>
            <a:r>
              <a:rPr lang="en-US" dirty="0">
                <a:solidFill>
                  <a:schemeClr val="tx1"/>
                </a:solidFill>
              </a:rPr>
              <a:t>from the damaged </a:t>
            </a:r>
            <a:r>
              <a:rPr lang="en-US" dirty="0" err="1">
                <a:solidFill>
                  <a:schemeClr val="tx1"/>
                </a:solidFill>
              </a:rPr>
              <a:t>Deepwater</a:t>
            </a:r>
            <a:r>
              <a:rPr lang="en-US" dirty="0">
                <a:solidFill>
                  <a:schemeClr val="tx1"/>
                </a:solidFill>
              </a:rPr>
              <a:t> Horizon wellhead </a:t>
            </a:r>
            <a:r>
              <a:rPr lang="en-US" dirty="0" smtClean="0">
                <a:solidFill>
                  <a:schemeClr val="tx1"/>
                </a:solidFill>
              </a:rPr>
              <a:t>when it reached </a:t>
            </a:r>
            <a:r>
              <a:rPr lang="en-US" dirty="0">
                <a:solidFill>
                  <a:schemeClr val="tx1"/>
                </a:solidFill>
              </a:rPr>
              <a:t>the shore a month after the rig </a:t>
            </a:r>
            <a:r>
              <a:rPr lang="en-US" dirty="0" smtClean="0">
                <a:solidFill>
                  <a:schemeClr val="tx1"/>
                </a:solidFill>
              </a:rPr>
              <a:t>exploded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026" name="Picture 2" descr="C:\Users\denise.CARLSON-MOBILE\Documents\Documents\2b Boom activity by CARLEIGH\images\cub_enveng_lesson01_activity1_imag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91" y="594713"/>
            <a:ext cx="3894106" cy="585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Dispersants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7" name="Picture 6" descr="Gulf_dispersant_spray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070" y="1417638"/>
            <a:ext cx="4904334" cy="4904334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46838" y="1922262"/>
            <a:ext cx="3610303" cy="42039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GOOD</a:t>
            </a:r>
          </a:p>
          <a:p>
            <a:r>
              <a:rPr lang="en-US" dirty="0" smtClean="0"/>
              <a:t>Acts like soap to break up oil into smaller clumps</a:t>
            </a:r>
          </a:p>
          <a:p>
            <a:pPr marL="0" indent="0">
              <a:buNone/>
            </a:pPr>
            <a:r>
              <a:rPr lang="en-US" dirty="0" smtClean="0"/>
              <a:t>BAD</a:t>
            </a:r>
          </a:p>
          <a:p>
            <a:r>
              <a:rPr lang="en-US" dirty="0" smtClean="0"/>
              <a:t>Adds more chemicals to the ocean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281" y="610701"/>
            <a:ext cx="2159877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Booms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724" y="5044629"/>
            <a:ext cx="84084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Helps </a:t>
            </a:r>
            <a:r>
              <a:rPr lang="en-US" sz="2800" dirty="0"/>
              <a:t>contain the oil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Used to scoop oil off the water surface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Does not contain all of the oil on the water surface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24" y="712716"/>
            <a:ext cx="6112271" cy="40642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37281" y="3021815"/>
            <a:ext cx="233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boom is a floating barrier that keeps oil from </a:t>
            </a:r>
            <a:r>
              <a:rPr lang="en-US" sz="2400" dirty="0" smtClean="0"/>
              <a:t>spreading.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312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Oil Spills</vt:lpstr>
      <vt:lpstr>2010 Gulf Oil Spill</vt:lpstr>
      <vt:lpstr>Oil Spill Damages</vt:lpstr>
      <vt:lpstr>Cleaning Up</vt:lpstr>
      <vt:lpstr>Dispersants</vt:lpstr>
      <vt:lpstr>Booms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Oil Spill Cleanup</dc:title>
  <dc:creator>Berkeley Hippel</dc:creator>
  <cp:lastModifiedBy>denise</cp:lastModifiedBy>
  <cp:revision>18</cp:revision>
  <cp:lastPrinted>2012-06-15T19:58:16Z</cp:lastPrinted>
  <dcterms:created xsi:type="dcterms:W3CDTF">2011-06-23T15:32:05Z</dcterms:created>
  <dcterms:modified xsi:type="dcterms:W3CDTF">2012-06-18T21:41:01Z</dcterms:modified>
</cp:coreProperties>
</file>