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embeddedFontLst>
    <p:embeddedFont>
      <p:font typeface="Open Sans" panose="020B0606030504020204" pitchFamily="34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jWCdBD04DYOw9EzR9W+kKITLeM/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91BA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 amt="37000"/>
          </a:blip>
          <a:srcRect t="4924" b="-5447"/>
          <a:stretch/>
        </p:blipFill>
        <p:spPr>
          <a:xfrm>
            <a:off x="-46375" y="0"/>
            <a:ext cx="9190377" cy="5438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7449" y="1078785"/>
            <a:ext cx="7649102" cy="1174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60536" y="4663675"/>
            <a:ext cx="8822928" cy="402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84463" y="2670200"/>
            <a:ext cx="8175075" cy="8139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"/>
          <p:cNvSpPr txBox="1"/>
          <p:nvPr/>
        </p:nvSpPr>
        <p:spPr>
          <a:xfrm>
            <a:off x="863100" y="2924338"/>
            <a:ext cx="7417800" cy="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Edible Rovers</a:t>
            </a:r>
            <a:endParaRPr sz="1600" b="1" i="0" u="none" strike="noStrike" cap="none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"/>
          <p:cNvSpPr txBox="1">
            <a:spLocks noGrp="1"/>
          </p:cNvSpPr>
          <p:nvPr>
            <p:ph type="title"/>
          </p:nvPr>
        </p:nvSpPr>
        <p:spPr>
          <a:xfrm>
            <a:off x="311700" y="282761"/>
            <a:ext cx="85206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Spirit and Opportunity Rover</a:t>
            </a:r>
            <a:br>
              <a:rPr lang="en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400" b="1" dirty="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64" name="Google Shape;6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2" y="4651025"/>
            <a:ext cx="8839196" cy="40301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"/>
          <p:cNvSpPr txBox="1"/>
          <p:nvPr/>
        </p:nvSpPr>
        <p:spPr>
          <a:xfrm>
            <a:off x="6040800" y="1419200"/>
            <a:ext cx="2791500" cy="75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Photos should be a </a:t>
            </a:r>
            <a:endParaRPr sz="14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square like this.</a:t>
            </a:r>
            <a:endParaRPr sz="14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7" name="Google Shape;67;p2"/>
          <p:cNvSpPr txBox="1"/>
          <p:nvPr/>
        </p:nvSpPr>
        <p:spPr>
          <a:xfrm>
            <a:off x="1571077" y="4332113"/>
            <a:ext cx="6001846" cy="5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15000"/>
              </a:lnSpc>
              <a:buSzPts val="1100"/>
            </a:pPr>
            <a:r>
              <a:rPr lang="fr-FR" sz="1100" dirty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Image Source: http://marsrovers.jpl.nasa.gov/mission/spacecraft_surface_rover.html </a:t>
            </a:r>
            <a:endParaRPr sz="1100" b="0" i="0" u="none" strike="noStrike" cap="none" dirty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</p:txBody>
      </p:sp>
      <p:pic>
        <p:nvPicPr>
          <p:cNvPr id="3" name="Picture 2" descr="A screenshot of a video game&#10;&#10;Description automatically generated">
            <a:extLst>
              <a:ext uri="{FF2B5EF4-FFF2-40B4-BE49-F238E27FC236}">
                <a16:creationId xmlns:a16="http://schemas.microsoft.com/office/drawing/2014/main" id="{1DB44B03-055B-4C83-9F73-6384F76428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0792" y="883339"/>
            <a:ext cx="4049670" cy="34624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37</Words>
  <Application>Microsoft Office PowerPoint</Application>
  <PresentationFormat>On-screen Show (16:9)</PresentationFormat>
  <Paragraphs>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Open Sans</vt:lpstr>
      <vt:lpstr>Arial</vt:lpstr>
      <vt:lpstr>Simple Light</vt:lpstr>
      <vt:lpstr>PowerPoint Presentation</vt:lpstr>
      <vt:lpstr>Spirit and Opportunity Rover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 Lawrence</dc:creator>
  <cp:lastModifiedBy>Jacob Lawrence</cp:lastModifiedBy>
  <cp:revision>2</cp:revision>
  <dcterms:modified xsi:type="dcterms:W3CDTF">2021-05-17T22:02:35Z</dcterms:modified>
</cp:coreProperties>
</file>