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08" autoAdjust="0"/>
  </p:normalViewPr>
  <p:slideViewPr>
    <p:cSldViewPr>
      <p:cViewPr>
        <p:scale>
          <a:sx n="76" d="100"/>
          <a:sy n="76" d="100"/>
        </p:scale>
        <p:origin x="-98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4470-2356-4F4A-AB8D-1EDCB4A0D281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20D12-1D82-4339-8A18-7E7382480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fense.gov/HomePagePhotos/LeadPhotoImage.aspx?id=4892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fden-2.phys.uaf.edu/104_2012_web_projects/Sarah_Maus/catapults/catapults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physics.usc.edu/~shaas/workshop/Catapult_range.htm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elebrating200years.noaa.gov/magazine/tct/tct_side1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Image:</a:t>
            </a:r>
          </a:p>
          <a:p>
            <a:r>
              <a:rPr lang="en-US" dirty="0" smtClean="0"/>
              <a:t>source:</a:t>
            </a:r>
            <a:r>
              <a:rPr lang="en-US" baseline="0" dirty="0" smtClean="0"/>
              <a:t> </a:t>
            </a:r>
            <a:r>
              <a:rPr lang="en-US" dirty="0" smtClean="0">
                <a:hlinkClick r:id="rId3"/>
              </a:rPr>
              <a:t>http://www.defense.gov/HomePagePhotos/LeadPhotoImage.aspx?id=48920</a:t>
            </a:r>
            <a:endParaRPr lang="en-US" dirty="0" smtClean="0"/>
          </a:p>
          <a:p>
            <a:r>
              <a:rPr lang="en-US" dirty="0" smtClean="0"/>
              <a:t>information: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aircraft director guides an F/A-18C Hornet onto a catapult aboard the aircraft carrier USS Harry S. Truman in the Atlantic Ocean, Feb. 1, 2011. The Harry S. Truman is supporting fleet replacement squadron carrier qualifications.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U.S. Navy photo by Petty Officer 2nd Class 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Kilho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0D12-1D82-4339-8A18-7E7382480F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3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Images: </a:t>
            </a:r>
          </a:p>
          <a:p>
            <a:r>
              <a:rPr lang="en-US" dirty="0" smtClean="0"/>
              <a:t>Top: catapult</a:t>
            </a:r>
          </a:p>
          <a:p>
            <a:r>
              <a:rPr lang="en-US" dirty="0" err="1" smtClean="0"/>
              <a:t>Source:</a:t>
            </a:r>
            <a:r>
              <a:rPr lang="en-US" dirty="0" err="1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://ffden-2.phys.uaf.edu/104_2012_web_projects/</a:t>
            </a:r>
            <a:r>
              <a:rPr lang="en-US" dirty="0" err="1" smtClean="0">
                <a:hlinkClick r:id="rId3"/>
              </a:rPr>
              <a:t>Sarah_Maus</a:t>
            </a:r>
            <a:r>
              <a:rPr lang="en-US" dirty="0" smtClean="0">
                <a:hlinkClick r:id="rId3"/>
              </a:rPr>
              <a:t>/catapults/catapults.html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Bottom: projectile motion from a catapult</a:t>
            </a:r>
          </a:p>
          <a:p>
            <a:r>
              <a:rPr lang="en-US" dirty="0" smtClean="0"/>
              <a:t>Source: </a:t>
            </a:r>
            <a:r>
              <a:rPr lang="en-US" dirty="0" smtClean="0">
                <a:hlinkClick r:id="rId4"/>
              </a:rPr>
              <a:t>http://physics.usc.edu/~shaas/workshop/Catapult_range.htm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0D12-1D82-4339-8A18-7E7382480F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3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Image:</a:t>
            </a:r>
          </a:p>
          <a:p>
            <a:r>
              <a:rPr lang="en-US" dirty="0" smtClean="0"/>
              <a:t>Accuracy v. precision</a:t>
            </a:r>
          </a:p>
          <a:p>
            <a:r>
              <a:rPr lang="en-US" dirty="0" smtClean="0"/>
              <a:t>Source: </a:t>
            </a:r>
            <a:r>
              <a:rPr lang="en-US" dirty="0" smtClean="0">
                <a:hlinkClick r:id="rId3"/>
              </a:rPr>
              <a:t>http://celebrating200years.noaa.gov/magazine/tct/tct_side1.html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0D12-1D82-4339-8A18-7E7382480F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4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22A1CF-CA68-42A8-9391-C47068FC8123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303F26E-CE19-4AE3-B0E5-C60992209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533400"/>
            <a:ext cx="6339840" cy="1828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Engineering Fun! 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Catapult Presentation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362200"/>
            <a:ext cx="6736080" cy="449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Catapult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8862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What are some key design goals when designing a catapult?</a:t>
            </a:r>
          </a:p>
          <a:p>
            <a:r>
              <a:rPr lang="en-US" dirty="0" smtClean="0"/>
              <a:t>What angle should be used to launch an object the farthest?</a:t>
            </a:r>
          </a:p>
        </p:txBody>
      </p:sp>
      <p:pic>
        <p:nvPicPr>
          <p:cNvPr id="1026" name="Picture 2" descr="http://ffden-2.phys.uaf.edu/104_2012_web_projects/Sarah_Maus/images/catap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20799"/>
            <a:ext cx="2989580" cy="318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hysics.usc.edu/~shaas/workshop/Catapult_range_files/image0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20" y="4685129"/>
            <a:ext cx="4096385" cy="194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vs. Precision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981200"/>
            <a:ext cx="4865414" cy="4611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Upcoming Activity!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153400" cy="4625609"/>
          </a:xfrm>
        </p:spPr>
        <p:txBody>
          <a:bodyPr/>
          <a:lstStyle/>
          <a:p>
            <a:r>
              <a:rPr lang="en-US" dirty="0" smtClean="0"/>
              <a:t>Goal: Build a catapult that can launch a ping pong ball so that it hits </a:t>
            </a:r>
            <a:r>
              <a:rPr lang="en-US" dirty="0"/>
              <a:t>the </a:t>
            </a:r>
            <a:r>
              <a:rPr lang="en-US" dirty="0" smtClean="0"/>
              <a:t>targets in our </a:t>
            </a:r>
            <a:r>
              <a:rPr lang="en-US" dirty="0"/>
              <a:t>game </a:t>
            </a:r>
            <a:endParaRPr lang="en-US" dirty="0" smtClean="0"/>
          </a:p>
          <a:p>
            <a:r>
              <a:rPr lang="en-US" dirty="0" smtClean="0"/>
              <a:t>Given: Popsicle sticks, straws, rubber bands, spoon, tape and scissors</a:t>
            </a:r>
          </a:p>
          <a:p>
            <a:r>
              <a:rPr lang="en-US" dirty="0" smtClean="0"/>
              <a:t>Test: Hit as many of the targets as possible in as few shots as possible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605</TotalTime>
  <Words>174</Words>
  <Application>Microsoft Office PowerPoint</Application>
  <PresentationFormat>On-screen Show (4:3)</PresentationFormat>
  <Paragraphs>24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Engineering Fun!  Catapult Presentation</vt:lpstr>
      <vt:lpstr>Catapult</vt:lpstr>
      <vt:lpstr>Accuracy vs. Precision</vt:lpstr>
      <vt:lpstr>Upcoming Activity!</vt:lpstr>
    </vt:vector>
  </TitlesOfParts>
  <Company>University of Colorado at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Engineers: Build a Catapult</dc:title>
  <dc:creator>ltll</dc:creator>
  <cp:lastModifiedBy>Marissa H. Forbes</cp:lastModifiedBy>
  <cp:revision>27</cp:revision>
  <dcterms:created xsi:type="dcterms:W3CDTF">2009-06-05T17:28:57Z</dcterms:created>
  <dcterms:modified xsi:type="dcterms:W3CDTF">2012-07-23T23:01:47Z</dcterms:modified>
</cp:coreProperties>
</file>