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</p:sldIdLst>
  <p:sldSz cx="9144000" cy="5143500" type="screen16x9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state/?sid=US" TargetMode="External"/><Relationship Id="rId2" Type="http://schemas.openxmlformats.org/officeDocument/2006/relationships/hyperlink" Target="https://www.eia.gov/totalenergy/data/annual/index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 Energy Graphs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37EA838E-C703-4E4C-B6CD-8D4B4A2F4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33" y="219059"/>
            <a:ext cx="7717464" cy="41552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744EDE-FE42-4DA5-B42F-6D27BB746636}"/>
              </a:ext>
            </a:extLst>
          </p:cNvPr>
          <p:cNvSpPr txBox="1"/>
          <p:nvPr/>
        </p:nvSpPr>
        <p:spPr>
          <a:xfrm>
            <a:off x="2784389" y="172994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US Energy Flow 2018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09F70-0B07-4D74-945C-A8FA32A4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8E249E6-937A-4C75-8B01-9F67EB20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" y="188101"/>
            <a:ext cx="9110729" cy="47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9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09F70-0B07-4D74-945C-A8FA32A4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F671C-48DD-4AF0-8D8D-61CAEB92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04"/>
            <a:ext cx="9144000" cy="50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A5A59A4-1B10-4A8A-801C-42805F02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4" y="0"/>
            <a:ext cx="78670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7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09F70-0B07-4D74-945C-A8FA32A4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D4258AA-C77D-4B61-883A-DB2FC5A9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4" y="0"/>
            <a:ext cx="84065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4F77B2-29F6-4A21-B0A1-F1C5346F0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7212"/>
            <a:ext cx="9144000" cy="3749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21BAEB-73F4-445E-8966-5CD42F6AFDB4}"/>
              </a:ext>
            </a:extLst>
          </p:cNvPr>
          <p:cNvSpPr txBox="1"/>
          <p:nvPr/>
        </p:nvSpPr>
        <p:spPr>
          <a:xfrm>
            <a:off x="2784389" y="172994"/>
            <a:ext cx="321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US Energy Consumption by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6F3C-10DC-4969-A637-3072335D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Sources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1D49-7F25-4D1C-80D9-0BBD261A1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1152524"/>
            <a:ext cx="6172028" cy="117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dirty="0"/>
              <a:t>Energy Information Administration, U.S. Department of Energy, </a:t>
            </a:r>
          </a:p>
          <a:p>
            <a:pPr marL="114300" indent="0">
              <a:buNone/>
            </a:pPr>
            <a:r>
              <a:rPr lang="en-US" sz="1400" dirty="0">
                <a:hlinkClick r:id="rId2"/>
              </a:rPr>
              <a:t>https://www.eia.gov/totalenergy/data/annual/index.php</a:t>
            </a:r>
            <a:r>
              <a:rPr lang="en-US" sz="1400" dirty="0"/>
              <a:t> and </a:t>
            </a:r>
            <a:r>
              <a:rPr lang="en-US" sz="1400" dirty="0">
                <a:hlinkClick r:id="rId3"/>
              </a:rPr>
              <a:t>https://www.eia.gov/state/?sid=US</a:t>
            </a:r>
            <a:endParaRPr lang="en-US" sz="1400" dirty="0"/>
          </a:p>
          <a:p>
            <a:pPr marL="114300" indent="0">
              <a:buNone/>
            </a:pPr>
            <a:r>
              <a:rPr lang="en-US" sz="1400" dirty="0"/>
              <a:t>Accessed: July 25, 2020</a:t>
            </a: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D86A44DA-38F3-422C-AB1E-1DB85EF13B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398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158</Words>
  <Application>Microsoft Office PowerPoint</Application>
  <PresentationFormat>On-screen Show (16:9)</PresentationFormat>
  <Paragraphs>43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Open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Joan Tisdale</cp:lastModifiedBy>
  <cp:revision>5</cp:revision>
  <dcterms:modified xsi:type="dcterms:W3CDTF">2020-07-25T20:03:58Z</dcterms:modified>
</cp:coreProperties>
</file>