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Open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boldItalic.fntdata"/><Relationship Id="rId10" Type="http://schemas.openxmlformats.org/officeDocument/2006/relationships/font" Target="fonts/OpenSans-italic.fntdata"/><Relationship Id="rId9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pe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091B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b="-5448" l="0" r="0" t="4925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7449" y="1078785"/>
            <a:ext cx="7649102" cy="11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INSERT NAME OF CURRICULUM TITLE HERE</a:t>
            </a:r>
            <a:endParaRPr b="1" sz="1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HEADER TYPE</a:t>
            </a:r>
            <a:endParaRPr b="1" sz="240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Body copy goes here….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Use only Open Sans for the typeface.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Use only these colors: Black, White and...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2" y="4651025"/>
            <a:ext cx="8839196" cy="40301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/>
          <p:nvPr/>
        </p:nvSpPr>
        <p:spPr>
          <a:xfrm>
            <a:off x="6040800" y="447325"/>
            <a:ext cx="2791500" cy="27915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6040800" y="1419200"/>
            <a:ext cx="2791500" cy="7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Photos should be a </a:t>
            </a:r>
            <a:endParaRPr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square like this.</a:t>
            </a:r>
            <a:endParaRPr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040800" y="3287950"/>
            <a:ext cx="27915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B7B7B7"/>
                </a:solidFill>
                <a:latin typeface="Open Sans"/>
                <a:ea typeface="Open Sans"/>
                <a:cs typeface="Open Sans"/>
                <a:sym typeface="Open Sans"/>
              </a:rPr>
              <a:t>Captions should be shown like this...</a:t>
            </a:r>
            <a:endParaRPr sz="1100">
              <a:solidFill>
                <a:srgbClr val="B7B7B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422725" y="2198223"/>
            <a:ext cx="1040700" cy="104070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#6091ba</a:t>
            </a:r>
            <a:endParaRPr b="1" sz="11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1626059" y="2198223"/>
            <a:ext cx="1040700" cy="1040700"/>
          </a:xfrm>
          <a:prstGeom prst="rect">
            <a:avLst/>
          </a:prstGeom>
          <a:solidFill>
            <a:srgbClr val="9FCC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b="1" sz="11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2829394" y="2198223"/>
            <a:ext cx="1040700" cy="1040700"/>
          </a:xfrm>
          <a:prstGeom prst="rect">
            <a:avLst/>
          </a:prstGeom>
          <a:solidFill>
            <a:srgbClr val="8D64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b="1" sz="11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4048594" y="2198223"/>
            <a:ext cx="1040700" cy="1040700"/>
          </a:xfrm>
          <a:prstGeom prst="rect">
            <a:avLst/>
          </a:prstGeom>
          <a:solidFill>
            <a:srgbClr val="F8A81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b="1" sz="11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