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8"/>
  </p:notesMasterIdLst>
  <p:sldIdLst>
    <p:sldId id="311" r:id="rId3"/>
    <p:sldId id="258" r:id="rId4"/>
    <p:sldId id="259" r:id="rId5"/>
    <p:sldId id="261" r:id="rId6"/>
    <p:sldId id="262" r:id="rId7"/>
    <p:sldId id="264" r:id="rId8"/>
    <p:sldId id="266" r:id="rId9"/>
    <p:sldId id="267" r:id="rId10"/>
    <p:sldId id="268" r:id="rId11"/>
    <p:sldId id="269" r:id="rId12"/>
    <p:sldId id="270" r:id="rId13"/>
    <p:sldId id="272" r:id="rId14"/>
    <p:sldId id="273" r:id="rId15"/>
    <p:sldId id="274" r:id="rId16"/>
    <p:sldId id="276" r:id="rId17"/>
    <p:sldId id="263" r:id="rId18"/>
    <p:sldId id="265" r:id="rId19"/>
    <p:sldId id="279" r:id="rId20"/>
    <p:sldId id="281" r:id="rId21"/>
    <p:sldId id="277" r:id="rId22"/>
    <p:sldId id="278" r:id="rId23"/>
    <p:sldId id="282" r:id="rId24"/>
    <p:sldId id="283" r:id="rId25"/>
    <p:sldId id="284" r:id="rId26"/>
    <p:sldId id="285" r:id="rId27"/>
  </p:sldIdLst>
  <p:sldSz cx="9144000" cy="5143500" type="screen16x9"/>
  <p:notesSz cx="6858000" cy="9144000"/>
  <p:embeddedFontLst>
    <p:embeddedFont>
      <p:font typeface="Open Sans"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1BA"/>
    <a:srgbClr val="8D64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7EDE7-86C0-4612-99E5-0518923133FD}" v="1" dt="2026-01-27T04:29:16.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57"/>
    <p:restoredTop sz="94635"/>
  </p:normalViewPr>
  <p:slideViewPr>
    <p:cSldViewPr snapToGrid="0">
      <p:cViewPr varScale="1">
        <p:scale>
          <a:sx n="115" d="100"/>
          <a:sy n="115" d="100"/>
        </p:scale>
        <p:origin x="1168" y="4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 C" userId="69015d560c1207f6" providerId="LiveId" clId="{10D1DA2E-1A32-4738-844E-B24145DDBEDC}"/>
    <pc:docChg chg="custSel addSld delSld modSld">
      <pc:chgData name="D C" userId="69015d560c1207f6" providerId="LiveId" clId="{10D1DA2E-1A32-4738-844E-B24145DDBEDC}" dt="2026-01-27T04:30:26.758" v="53" actId="20577"/>
      <pc:docMkLst>
        <pc:docMk/>
      </pc:docMkLst>
      <pc:sldChg chg="addSp delSp del mod">
        <pc:chgData name="D C" userId="69015d560c1207f6" providerId="LiveId" clId="{10D1DA2E-1A32-4738-844E-B24145DDBEDC}" dt="2026-01-27T04:29:34.307" v="49" actId="47"/>
        <pc:sldMkLst>
          <pc:docMk/>
          <pc:sldMk cId="0" sldId="256"/>
        </pc:sldMkLst>
        <pc:spChg chg="add del">
          <ac:chgData name="D C" userId="69015d560c1207f6" providerId="LiveId" clId="{10D1DA2E-1A32-4738-844E-B24145DDBEDC}" dt="2026-01-27T04:29:02.726" v="1" actId="478"/>
          <ac:spMkLst>
            <pc:docMk/>
            <pc:sldMk cId="0" sldId="256"/>
            <ac:spMk id="3" creationId="{703612CD-C595-567C-286B-95B9BCBACB67}"/>
          </ac:spMkLst>
        </pc:spChg>
      </pc:sldChg>
      <pc:sldChg chg="modSp add mod">
        <pc:chgData name="D C" userId="69015d560c1207f6" providerId="LiveId" clId="{10D1DA2E-1A32-4738-844E-B24145DDBEDC}" dt="2026-01-27T04:30:26.758" v="53" actId="20577"/>
        <pc:sldMkLst>
          <pc:docMk/>
          <pc:sldMk cId="4090618304" sldId="311"/>
        </pc:sldMkLst>
        <pc:spChg chg="mod">
          <ac:chgData name="D C" userId="69015d560c1207f6" providerId="LiveId" clId="{10D1DA2E-1A32-4738-844E-B24145DDBEDC}" dt="2026-01-27T04:30:26.758" v="53" actId="20577"/>
          <ac:spMkLst>
            <pc:docMk/>
            <pc:sldMk cId="4090618304" sldId="311"/>
            <ac:spMk id="13" creationId="{5118F9C5-5FB0-042B-503A-DBD1C7A2848C}"/>
          </ac:spMkLst>
        </pc:spChg>
      </pc:sldChg>
      <pc:sldMasterChg chg="delSldLayout">
        <pc:chgData name="D C" userId="69015d560c1207f6" providerId="LiveId" clId="{10D1DA2E-1A32-4738-844E-B24145DDBEDC}" dt="2026-01-27T04:29:34.307" v="49" actId="47"/>
        <pc:sldMasterMkLst>
          <pc:docMk/>
          <pc:sldMasterMk cId="0" sldId="2147483659"/>
        </pc:sldMasterMkLst>
        <pc:sldLayoutChg chg="del">
          <pc:chgData name="D C" userId="69015d560c1207f6" providerId="LiveId" clId="{10D1DA2E-1A32-4738-844E-B24145DDBEDC}" dt="2026-01-27T04:29:34.307" v="49" actId="47"/>
          <pc:sldLayoutMkLst>
            <pc:docMk/>
            <pc:sldMasterMk cId="0" sldId="2147483659"/>
            <pc:sldLayoutMk cId="0" sldId="2147483648"/>
          </pc:sldLayoutMkLst>
        </pc:sldLayoutChg>
      </pc:sldMasterChg>
    </pc:docChg>
  </pc:docChgLst>
  <pc:docChgLst>
    <pc:chgData name="Ellen Sukovich" userId="ebe32115-d9af-4b6a-a2e1-726554337d4f" providerId="ADAL" clId="{25469C93-6662-4A70-B08D-55C47E83C467}"/>
    <pc:docChg chg="undo custSel addSld delSld modSld sldOrd">
      <pc:chgData name="Ellen Sukovich" userId="ebe32115-d9af-4b6a-a2e1-726554337d4f" providerId="ADAL" clId="{25469C93-6662-4A70-B08D-55C47E83C467}" dt="2026-01-23T20:25:25.186" v="620" actId="1076"/>
      <pc:docMkLst>
        <pc:docMk/>
      </pc:docMkLst>
      <pc:sldChg chg="modSp mod">
        <pc:chgData name="Ellen Sukovich" userId="ebe32115-d9af-4b6a-a2e1-726554337d4f" providerId="ADAL" clId="{25469C93-6662-4A70-B08D-55C47E83C467}" dt="2026-01-22T16:21:10.351" v="4" actId="20577"/>
        <pc:sldMkLst>
          <pc:docMk/>
          <pc:sldMk cId="2413409524" sldId="259"/>
        </pc:sldMkLst>
        <pc:spChg chg="mod">
          <ac:chgData name="Ellen Sukovich" userId="ebe32115-d9af-4b6a-a2e1-726554337d4f" providerId="ADAL" clId="{25469C93-6662-4A70-B08D-55C47E83C467}" dt="2026-01-22T16:21:10.351" v="4" actId="20577"/>
          <ac:spMkLst>
            <pc:docMk/>
            <pc:sldMk cId="2413409524" sldId="259"/>
            <ac:spMk id="3" creationId="{A4CAFDC7-B3BD-A4C4-0DFE-F0B008552324}"/>
          </ac:spMkLst>
        </pc:spChg>
      </pc:sldChg>
      <pc:sldChg chg="add">
        <pc:chgData name="Ellen Sukovich" userId="ebe32115-d9af-4b6a-a2e1-726554337d4f" providerId="ADAL" clId="{25469C93-6662-4A70-B08D-55C47E83C467}" dt="2026-01-23T18:40:02.596" v="35"/>
        <pc:sldMkLst>
          <pc:docMk/>
          <pc:sldMk cId="3354118099" sldId="263"/>
        </pc:sldMkLst>
      </pc:sldChg>
      <pc:sldChg chg="modSp mod ord">
        <pc:chgData name="Ellen Sukovich" userId="ebe32115-d9af-4b6a-a2e1-726554337d4f" providerId="ADAL" clId="{25469C93-6662-4A70-B08D-55C47E83C467}" dt="2026-01-22T16:28:30.384" v="7" actId="6549"/>
        <pc:sldMkLst>
          <pc:docMk/>
          <pc:sldMk cId="2151090024" sldId="264"/>
        </pc:sldMkLst>
        <pc:spChg chg="mod">
          <ac:chgData name="Ellen Sukovich" userId="ebe32115-d9af-4b6a-a2e1-726554337d4f" providerId="ADAL" clId="{25469C93-6662-4A70-B08D-55C47E83C467}" dt="2026-01-22T16:28:30.384" v="7" actId="6549"/>
          <ac:spMkLst>
            <pc:docMk/>
            <pc:sldMk cId="2151090024" sldId="264"/>
            <ac:spMk id="2" creationId="{1BEF239A-6C1C-7C6A-2840-B8D188F373B3}"/>
          </ac:spMkLst>
        </pc:spChg>
      </pc:sldChg>
      <pc:sldChg chg="add">
        <pc:chgData name="Ellen Sukovich" userId="ebe32115-d9af-4b6a-a2e1-726554337d4f" providerId="ADAL" clId="{25469C93-6662-4A70-B08D-55C47E83C467}" dt="2026-01-23T18:40:02.596" v="35"/>
        <pc:sldMkLst>
          <pc:docMk/>
          <pc:sldMk cId="331358244" sldId="265"/>
        </pc:sldMkLst>
      </pc:sldChg>
      <pc:sldChg chg="modSp add mod">
        <pc:chgData name="Ellen Sukovich" userId="ebe32115-d9af-4b6a-a2e1-726554337d4f" providerId="ADAL" clId="{25469C93-6662-4A70-B08D-55C47E83C467}" dt="2026-01-22T16:31:57.027" v="16" actId="20577"/>
        <pc:sldMkLst>
          <pc:docMk/>
          <pc:sldMk cId="1050721202" sldId="266"/>
        </pc:sldMkLst>
        <pc:spChg chg="mod">
          <ac:chgData name="Ellen Sukovich" userId="ebe32115-d9af-4b6a-a2e1-726554337d4f" providerId="ADAL" clId="{25469C93-6662-4A70-B08D-55C47E83C467}" dt="2026-01-22T16:31:57.027" v="16" actId="20577"/>
          <ac:spMkLst>
            <pc:docMk/>
            <pc:sldMk cId="1050721202" sldId="266"/>
            <ac:spMk id="2" creationId="{ABF00E82-1E74-144D-84BD-3C0AD51F8770}"/>
          </ac:spMkLst>
        </pc:spChg>
      </pc:sldChg>
      <pc:sldChg chg="add">
        <pc:chgData name="Ellen Sukovich" userId="ebe32115-d9af-4b6a-a2e1-726554337d4f" providerId="ADAL" clId="{25469C93-6662-4A70-B08D-55C47E83C467}" dt="2026-01-22T16:31:50.721" v="9"/>
        <pc:sldMkLst>
          <pc:docMk/>
          <pc:sldMk cId="1440158043" sldId="267"/>
        </pc:sldMkLst>
      </pc:sldChg>
      <pc:sldChg chg="add">
        <pc:chgData name="Ellen Sukovich" userId="ebe32115-d9af-4b6a-a2e1-726554337d4f" providerId="ADAL" clId="{25469C93-6662-4A70-B08D-55C47E83C467}" dt="2026-01-22T16:31:50.721" v="9"/>
        <pc:sldMkLst>
          <pc:docMk/>
          <pc:sldMk cId="3223752268" sldId="268"/>
        </pc:sldMkLst>
      </pc:sldChg>
      <pc:sldChg chg="ord">
        <pc:chgData name="Ellen Sukovich" userId="ebe32115-d9af-4b6a-a2e1-726554337d4f" providerId="ADAL" clId="{25469C93-6662-4A70-B08D-55C47E83C467}" dt="2026-01-23T18:32:21.328" v="33"/>
        <pc:sldMkLst>
          <pc:docMk/>
          <pc:sldMk cId="1904448657" sldId="269"/>
        </pc:sldMkLst>
      </pc:sldChg>
      <pc:sldChg chg="add">
        <pc:chgData name="Ellen Sukovich" userId="ebe32115-d9af-4b6a-a2e1-726554337d4f" providerId="ADAL" clId="{25469C93-6662-4A70-B08D-55C47E83C467}" dt="2026-01-23T18:40:02.596" v="35"/>
        <pc:sldMkLst>
          <pc:docMk/>
          <pc:sldMk cId="3224669727" sldId="270"/>
        </pc:sldMkLst>
      </pc:sldChg>
      <pc:sldChg chg="modSp add mod ord">
        <pc:chgData name="Ellen Sukovich" userId="ebe32115-d9af-4b6a-a2e1-726554337d4f" providerId="ADAL" clId="{25469C93-6662-4A70-B08D-55C47E83C467}" dt="2026-01-23T18:41:41.981" v="38" actId="20577"/>
        <pc:sldMkLst>
          <pc:docMk/>
          <pc:sldMk cId="2603965073" sldId="272"/>
        </pc:sldMkLst>
        <pc:spChg chg="mod">
          <ac:chgData name="Ellen Sukovich" userId="ebe32115-d9af-4b6a-a2e1-726554337d4f" providerId="ADAL" clId="{25469C93-6662-4A70-B08D-55C47E83C467}" dt="2026-01-23T18:41:41.981" v="38" actId="20577"/>
          <ac:spMkLst>
            <pc:docMk/>
            <pc:sldMk cId="2603965073" sldId="272"/>
            <ac:spMk id="2" creationId="{DFDABF50-BF2F-7967-4CD5-288B7595FC72}"/>
          </ac:spMkLst>
        </pc:spChg>
      </pc:sldChg>
      <pc:sldChg chg="add">
        <pc:chgData name="Ellen Sukovich" userId="ebe32115-d9af-4b6a-a2e1-726554337d4f" providerId="ADAL" clId="{25469C93-6662-4A70-B08D-55C47E83C467}" dt="2026-01-23T18:41:58.349" v="40"/>
        <pc:sldMkLst>
          <pc:docMk/>
          <pc:sldMk cId="2688411235" sldId="273"/>
        </pc:sldMkLst>
      </pc:sldChg>
      <pc:sldChg chg="add">
        <pc:chgData name="Ellen Sukovich" userId="ebe32115-d9af-4b6a-a2e1-726554337d4f" providerId="ADAL" clId="{25469C93-6662-4A70-B08D-55C47E83C467}" dt="2026-01-23T18:41:58.349" v="40"/>
        <pc:sldMkLst>
          <pc:docMk/>
          <pc:sldMk cId="2822531096" sldId="274"/>
        </pc:sldMkLst>
      </pc:sldChg>
      <pc:sldChg chg="add">
        <pc:chgData name="Ellen Sukovich" userId="ebe32115-d9af-4b6a-a2e1-726554337d4f" providerId="ADAL" clId="{25469C93-6662-4A70-B08D-55C47E83C467}" dt="2026-01-23T18:41:58.349" v="40"/>
        <pc:sldMkLst>
          <pc:docMk/>
          <pc:sldMk cId="1120851162" sldId="276"/>
        </pc:sldMkLst>
      </pc:sldChg>
      <pc:sldChg chg="add">
        <pc:chgData name="Ellen Sukovich" userId="ebe32115-d9af-4b6a-a2e1-726554337d4f" providerId="ADAL" clId="{25469C93-6662-4A70-B08D-55C47E83C467}" dt="2026-01-22T16:52:40.809" v="27"/>
        <pc:sldMkLst>
          <pc:docMk/>
          <pc:sldMk cId="3603099102" sldId="279"/>
        </pc:sldMkLst>
      </pc:sldChg>
      <pc:sldChg chg="addSp modSp add mod">
        <pc:chgData name="Ellen Sukovich" userId="ebe32115-d9af-4b6a-a2e1-726554337d4f" providerId="ADAL" clId="{25469C93-6662-4A70-B08D-55C47E83C467}" dt="2026-01-23T18:48:06.602" v="69" actId="1076"/>
        <pc:sldMkLst>
          <pc:docMk/>
          <pc:sldMk cId="3353179619" sldId="281"/>
        </pc:sldMkLst>
        <pc:spChg chg="mod">
          <ac:chgData name="Ellen Sukovich" userId="ebe32115-d9af-4b6a-a2e1-726554337d4f" providerId="ADAL" clId="{25469C93-6662-4A70-B08D-55C47E83C467}" dt="2026-01-23T18:46:35.847" v="62" actId="6549"/>
          <ac:spMkLst>
            <pc:docMk/>
            <pc:sldMk cId="3353179619" sldId="281"/>
            <ac:spMk id="2" creationId="{2800D79A-3868-8A86-234A-8E1E5F56DB5D}"/>
          </ac:spMkLst>
        </pc:spChg>
        <pc:picChg chg="add mod">
          <ac:chgData name="Ellen Sukovich" userId="ebe32115-d9af-4b6a-a2e1-726554337d4f" providerId="ADAL" clId="{25469C93-6662-4A70-B08D-55C47E83C467}" dt="2026-01-23T18:48:06.602" v="69" actId="1076"/>
          <ac:picMkLst>
            <pc:docMk/>
            <pc:sldMk cId="3353179619" sldId="281"/>
            <ac:picMk id="1026" creationId="{D8ACD122-1E88-32AD-3535-39017A68A497}"/>
          </ac:picMkLst>
        </pc:picChg>
      </pc:sldChg>
      <pc:sldChg chg="addSp modSp add mod">
        <pc:chgData name="Ellen Sukovich" userId="ebe32115-d9af-4b6a-a2e1-726554337d4f" providerId="ADAL" clId="{25469C93-6662-4A70-B08D-55C47E83C467}" dt="2026-01-23T18:55:40.499" v="226" actId="14100"/>
        <pc:sldMkLst>
          <pc:docMk/>
          <pc:sldMk cId="2181404008" sldId="282"/>
        </pc:sldMkLst>
        <pc:spChg chg="mod">
          <ac:chgData name="Ellen Sukovich" userId="ebe32115-d9af-4b6a-a2e1-726554337d4f" providerId="ADAL" clId="{25469C93-6662-4A70-B08D-55C47E83C467}" dt="2026-01-23T18:49:25.876" v="84" actId="207"/>
          <ac:spMkLst>
            <pc:docMk/>
            <pc:sldMk cId="2181404008" sldId="282"/>
            <ac:spMk id="2" creationId="{1D1359F9-3704-E976-6251-FEC3DF245A20}"/>
          </ac:spMkLst>
        </pc:spChg>
        <pc:spChg chg="add mod">
          <ac:chgData name="Ellen Sukovich" userId="ebe32115-d9af-4b6a-a2e1-726554337d4f" providerId="ADAL" clId="{25469C93-6662-4A70-B08D-55C47E83C467}" dt="2026-01-23T18:51:40.017" v="135" actId="1076"/>
          <ac:spMkLst>
            <pc:docMk/>
            <pc:sldMk cId="2181404008" sldId="282"/>
            <ac:spMk id="3" creationId="{F01CE813-6028-0424-42BD-136A55AD815A}"/>
          </ac:spMkLst>
        </pc:spChg>
        <pc:spChg chg="add mod">
          <ac:chgData name="Ellen Sukovich" userId="ebe32115-d9af-4b6a-a2e1-726554337d4f" providerId="ADAL" clId="{25469C93-6662-4A70-B08D-55C47E83C467}" dt="2026-01-23T18:55:40.499" v="226" actId="14100"/>
          <ac:spMkLst>
            <pc:docMk/>
            <pc:sldMk cId="2181404008" sldId="282"/>
            <ac:spMk id="5" creationId="{EA556227-3EAB-B970-A667-BBB30F1B32EA}"/>
          </ac:spMkLst>
        </pc:spChg>
        <pc:picChg chg="mod">
          <ac:chgData name="Ellen Sukovich" userId="ebe32115-d9af-4b6a-a2e1-726554337d4f" providerId="ADAL" clId="{25469C93-6662-4A70-B08D-55C47E83C467}" dt="2026-01-23T18:51:37.063" v="134" actId="14100"/>
          <ac:picMkLst>
            <pc:docMk/>
            <pc:sldMk cId="2181404008" sldId="282"/>
            <ac:picMk id="1026" creationId="{0E88D692-73F6-1966-E0FD-3FFE3B4062CA}"/>
          </ac:picMkLst>
        </pc:picChg>
      </pc:sldChg>
      <pc:sldChg chg="modSp add mod">
        <pc:chgData name="Ellen Sukovich" userId="ebe32115-d9af-4b6a-a2e1-726554337d4f" providerId="ADAL" clId="{25469C93-6662-4A70-B08D-55C47E83C467}" dt="2026-01-23T18:55:00.362" v="209" actId="113"/>
        <pc:sldMkLst>
          <pc:docMk/>
          <pc:sldMk cId="400606428" sldId="283"/>
        </pc:sldMkLst>
        <pc:spChg chg="mod">
          <ac:chgData name="Ellen Sukovich" userId="ebe32115-d9af-4b6a-a2e1-726554337d4f" providerId="ADAL" clId="{25469C93-6662-4A70-B08D-55C47E83C467}" dt="2026-01-23T18:52:24.619" v="187" actId="20577"/>
          <ac:spMkLst>
            <pc:docMk/>
            <pc:sldMk cId="400606428" sldId="283"/>
            <ac:spMk id="2" creationId="{7FD58D7E-3DD6-B7D0-2B4E-FBDDCB8E2318}"/>
          </ac:spMkLst>
        </pc:spChg>
        <pc:spChg chg="mod">
          <ac:chgData name="Ellen Sukovich" userId="ebe32115-d9af-4b6a-a2e1-726554337d4f" providerId="ADAL" clId="{25469C93-6662-4A70-B08D-55C47E83C467}" dt="2026-01-23T18:53:45.446" v="197" actId="1076"/>
          <ac:spMkLst>
            <pc:docMk/>
            <pc:sldMk cId="400606428" sldId="283"/>
            <ac:spMk id="3" creationId="{C676865E-6945-79EC-B802-9B2016F98657}"/>
          </ac:spMkLst>
        </pc:spChg>
        <pc:spChg chg="mod">
          <ac:chgData name="Ellen Sukovich" userId="ebe32115-d9af-4b6a-a2e1-726554337d4f" providerId="ADAL" clId="{25469C93-6662-4A70-B08D-55C47E83C467}" dt="2026-01-23T18:55:00.362" v="209" actId="113"/>
          <ac:spMkLst>
            <pc:docMk/>
            <pc:sldMk cId="400606428" sldId="283"/>
            <ac:spMk id="5" creationId="{AA5851B9-4FAB-2DC2-4EBD-92804C998D30}"/>
          </ac:spMkLst>
        </pc:spChg>
      </pc:sldChg>
      <pc:sldChg chg="modSp add mod">
        <pc:chgData name="Ellen Sukovich" userId="ebe32115-d9af-4b6a-a2e1-726554337d4f" providerId="ADAL" clId="{25469C93-6662-4A70-B08D-55C47E83C467}" dt="2026-01-23T18:57:03.302" v="327" actId="20577"/>
        <pc:sldMkLst>
          <pc:docMk/>
          <pc:sldMk cId="3251500983" sldId="284"/>
        </pc:sldMkLst>
        <pc:spChg chg="mod">
          <ac:chgData name="Ellen Sukovich" userId="ebe32115-d9af-4b6a-a2e1-726554337d4f" providerId="ADAL" clId="{25469C93-6662-4A70-B08D-55C47E83C467}" dt="2026-01-23T18:57:03.302" v="327" actId="20577"/>
          <ac:spMkLst>
            <pc:docMk/>
            <pc:sldMk cId="3251500983" sldId="284"/>
            <ac:spMk id="2" creationId="{CDB18785-A74A-BE52-1301-E716E34FA861}"/>
          </ac:spMkLst>
        </pc:spChg>
        <pc:spChg chg="mod">
          <ac:chgData name="Ellen Sukovich" userId="ebe32115-d9af-4b6a-a2e1-726554337d4f" providerId="ADAL" clId="{25469C93-6662-4A70-B08D-55C47E83C467}" dt="2026-01-23T18:56:27.410" v="232" actId="1076"/>
          <ac:spMkLst>
            <pc:docMk/>
            <pc:sldMk cId="3251500983" sldId="284"/>
            <ac:spMk id="3" creationId="{F7867EFD-82A7-1BD1-7474-B3DDE89C8297}"/>
          </ac:spMkLst>
        </pc:spChg>
        <pc:spChg chg="mod">
          <ac:chgData name="Ellen Sukovich" userId="ebe32115-d9af-4b6a-a2e1-726554337d4f" providerId="ADAL" clId="{25469C93-6662-4A70-B08D-55C47E83C467}" dt="2026-01-23T18:56:59.484" v="321" actId="1076"/>
          <ac:spMkLst>
            <pc:docMk/>
            <pc:sldMk cId="3251500983" sldId="284"/>
            <ac:spMk id="5" creationId="{48B3F3EB-D5C7-3279-9C17-EDE84DA31C04}"/>
          </ac:spMkLst>
        </pc:spChg>
      </pc:sldChg>
      <pc:sldChg chg="addSp delSp modSp add mod">
        <pc:chgData name="Ellen Sukovich" userId="ebe32115-d9af-4b6a-a2e1-726554337d4f" providerId="ADAL" clId="{25469C93-6662-4A70-B08D-55C47E83C467}" dt="2026-01-23T20:25:25.186" v="620" actId="1076"/>
        <pc:sldMkLst>
          <pc:docMk/>
          <pc:sldMk cId="2461593298" sldId="285"/>
        </pc:sldMkLst>
        <pc:spChg chg="mod">
          <ac:chgData name="Ellen Sukovich" userId="ebe32115-d9af-4b6a-a2e1-726554337d4f" providerId="ADAL" clId="{25469C93-6662-4A70-B08D-55C47E83C467}" dt="2026-01-23T20:22:34.865" v="342" actId="20577"/>
          <ac:spMkLst>
            <pc:docMk/>
            <pc:sldMk cId="2461593298" sldId="285"/>
            <ac:spMk id="2" creationId="{2B357005-61E1-454E-1109-F6658EFE374C}"/>
          </ac:spMkLst>
        </pc:spChg>
        <pc:spChg chg="mod">
          <ac:chgData name="Ellen Sukovich" userId="ebe32115-d9af-4b6a-a2e1-726554337d4f" providerId="ADAL" clId="{25469C93-6662-4A70-B08D-55C47E83C467}" dt="2026-01-23T20:24:53.214" v="552" actId="1036"/>
          <ac:spMkLst>
            <pc:docMk/>
            <pc:sldMk cId="2461593298" sldId="285"/>
            <ac:spMk id="3" creationId="{9DB12CC6-4CD9-C454-E569-2BAD94DA595B}"/>
          </ac:spMkLst>
        </pc:spChg>
        <pc:spChg chg="add mod">
          <ac:chgData name="Ellen Sukovich" userId="ebe32115-d9af-4b6a-a2e1-726554337d4f" providerId="ADAL" clId="{25469C93-6662-4A70-B08D-55C47E83C467}" dt="2026-01-23T20:24:53.214" v="552" actId="1036"/>
          <ac:spMkLst>
            <pc:docMk/>
            <pc:sldMk cId="2461593298" sldId="285"/>
            <ac:spMk id="4" creationId="{B0E4EB6F-EFD0-D4B0-F8FA-2B174FB508CD}"/>
          </ac:spMkLst>
        </pc:spChg>
        <pc:spChg chg="add mod">
          <ac:chgData name="Ellen Sukovich" userId="ebe32115-d9af-4b6a-a2e1-726554337d4f" providerId="ADAL" clId="{25469C93-6662-4A70-B08D-55C47E83C467}" dt="2026-01-23T20:24:59.338" v="554" actId="1076"/>
          <ac:spMkLst>
            <pc:docMk/>
            <pc:sldMk cId="2461593298" sldId="285"/>
            <ac:spMk id="7" creationId="{121C035E-CFBA-59B1-DB84-A74871A1B2CF}"/>
          </ac:spMkLst>
        </pc:spChg>
        <pc:spChg chg="add mod">
          <ac:chgData name="Ellen Sukovich" userId="ebe32115-d9af-4b6a-a2e1-726554337d4f" providerId="ADAL" clId="{25469C93-6662-4A70-B08D-55C47E83C467}" dt="2026-01-23T20:25:25.186" v="620" actId="1076"/>
          <ac:spMkLst>
            <pc:docMk/>
            <pc:sldMk cId="2461593298" sldId="285"/>
            <ac:spMk id="8" creationId="{544A2093-03EF-3EB1-84B9-BD6FF90D8C15}"/>
          </ac:spMkLst>
        </pc:spChg>
        <pc:picChg chg="mod">
          <ac:chgData name="Ellen Sukovich" userId="ebe32115-d9af-4b6a-a2e1-726554337d4f" providerId="ADAL" clId="{25469C93-6662-4A70-B08D-55C47E83C467}" dt="2026-01-23T20:24:53.214" v="552" actId="1036"/>
          <ac:picMkLst>
            <pc:docMk/>
            <pc:sldMk cId="2461593298" sldId="285"/>
            <ac:picMk id="1026" creationId="{BE4F88EA-B10A-7A68-F216-2FF79976F6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105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D7B5661F-127F-EA19-20A3-4CD1BF71E568}"/>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DE76A470-BE7B-34CC-CE93-573A3590CE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7814DDFB-0B9B-734B-76AD-4A0E70F900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87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B4C618D7-4947-0C4C-9FEF-57BAA8617DA3}"/>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6C8441FD-02EA-E9A9-A0F8-05889D952C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D8186044-1D44-8821-4269-DF51AB8E16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43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FA8499FF-AAB7-2CC6-9384-E4F9CA14BD0D}"/>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15F13D91-9F0D-E7A8-CF10-B7510445CF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DC602D3D-5F4D-3C02-28AD-DCCAAA8C25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962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DA13249A-B381-7C8C-CB0A-5663F24D7561}"/>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080CEDC8-E473-96EB-3575-5A52285D50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334ADA9D-CEF8-F76D-0718-3A29F0A7BE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49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3C02BE37-55DC-5005-10E7-2F74E007AABA}"/>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A8CF80B5-9FC4-97C1-ED0F-E94398B99E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3AE7F648-D188-87E4-E14E-0A7DF71797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762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F436867D-5469-F6EE-04B7-0E1677198A75}"/>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85260E16-A787-64B5-176C-31CFCB67A5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F98E882A-FF0C-FD08-439C-E96EE5A169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6260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C6BF931C-D204-48F6-1454-9359E72FB00F}"/>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9C6D1C21-CD3E-4EA8-D3F7-F6FF233974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7F0EEC82-2F64-E2B9-79F5-05C682C2A7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510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0F91EE2D-0AEA-AEC5-D648-1ED91F8C523C}"/>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FB553818-B21F-E6BA-4D7F-2B5106EC42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C1E9AC03-07F0-DEF8-633B-05D7012770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619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1BEB3A75-DEB3-33E7-7F27-24AC8A6A60DA}"/>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62D4EC42-2402-C90C-3416-21DB7CDE74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E7AD2CBC-72B3-0458-AEBE-71DE993373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036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6237CFAF-8C0C-5841-DCC4-871315844B9B}"/>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E36C57BE-1503-3A49-7BCC-C66169E513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C28466F9-53E5-BAA3-B3DC-B1366A4824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53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8AC53AF9-B3AC-22EE-6E27-FCCBF476F551}"/>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95C5A295-54DE-7A18-A2DD-78FC72FC58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56A7A8A7-FBD9-A550-6EE8-C2517D91BE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306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766F1086-4DE5-223E-8A52-A2C5ACF70D6C}"/>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E574911E-CAB3-3339-0E8D-D7E1A8CDBE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F41306A7-7744-57A8-5615-7D8CAF17E4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643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9CE39CF1-CBF2-0B88-3B86-8A37A59DCD20}"/>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C5DF57EE-E2A5-EB5E-3315-BBC6ED86C2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893338DE-77F7-C1F7-B68E-BE5B1EDF91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06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8732EDB6-0F41-2106-AF63-E975E5A56436}"/>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3680FA87-0C49-7B65-6E6D-7EAAEAEAB9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459683CD-AA70-BC6C-DF96-2D43300260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7126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E99A1A85-C767-8338-8728-C871D711CEDF}"/>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31D2BAC9-AE4C-9C27-16D7-663AB75C43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E7E6E1BC-A9C3-B48E-F4AF-0C2AA74E93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201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6A077F03-840B-FDF1-1224-D874559ACC44}"/>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8DEEE61E-E172-E23F-357F-11FB1E0149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A2A9B5A0-1C7C-30C2-31CE-ED32825B44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66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6EE070C6-D33D-960D-33D8-A48179FA654D}"/>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EFC9892A-5B03-C047-FB85-6F5084E3E3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DF2249C2-D998-9669-BBC1-CF7BCBFEFD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89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6446514A-3649-D6DF-7CC6-22EEE7C07B9A}"/>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20CAF20A-4B06-C4D0-5661-BFA5E42253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2C3C9E5C-B21F-9761-DD4E-6BA9A2E071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51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0F91EE2D-0AEA-AEC5-D648-1ED91F8C523C}"/>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FB553818-B21F-E6BA-4D7F-2B5106EC42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C1E9AC03-07F0-DEF8-633B-05D7012770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765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F23EE695-F0C5-FB5E-AC5D-A93B12D74529}"/>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40459405-BB32-FC1A-5CAF-0AF3EFDED5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1D870790-D5A4-DC14-42B7-85642B6BC6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36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2D701444-953F-7B6B-80A4-40F17D68DE28}"/>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88B9952F-0771-F02B-3AF3-620EFC295A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4174AB29-909F-3EAA-3990-84C232C073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49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9B04C344-4BE6-19B7-871B-71EA4AB5C34A}"/>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F3AC3A8B-3128-2D8D-3695-B7FDDCDC88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07FAD673-6809-EA4E-7F33-5C069FED96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159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D7B5661F-127F-EA19-20A3-4CD1BF71E568}"/>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DE76A470-BE7B-34CC-CE93-573A3590CE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7814DDFB-0B9B-734B-76AD-4A0E70F900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77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42C353D2-9B05-79BB-BEB9-3FFF142A1AA9}"/>
            </a:ext>
          </a:extLst>
        </p:cNvPr>
        <p:cNvGrpSpPr/>
        <p:nvPr/>
      </p:nvGrpSpPr>
      <p:grpSpPr>
        <a:xfrm>
          <a:off x="0" y="0"/>
          <a:ext cx="0" cy="0"/>
          <a:chOff x="0" y="0"/>
          <a:chExt cx="0" cy="0"/>
        </a:xfrm>
      </p:grpSpPr>
      <p:sp>
        <p:nvSpPr>
          <p:cNvPr id="60" name="Google Shape;60;g7a7a000f1f_0_11:notes">
            <a:extLst>
              <a:ext uri="{FF2B5EF4-FFF2-40B4-BE49-F238E27FC236}">
                <a16:creationId xmlns:a16="http://schemas.microsoft.com/office/drawing/2014/main" id="{D86B6EE8-F149-6426-D4A1-F2866C7E5B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a:extLst>
              <a:ext uri="{FF2B5EF4-FFF2-40B4-BE49-F238E27FC236}">
                <a16:creationId xmlns:a16="http://schemas.microsoft.com/office/drawing/2014/main" id="{72152941-DF8E-616F-07AE-56FBD06A5F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84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062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pPr lvl="0"/>
            <a:r>
              <a:rPr lang="en-US"/>
              <a:t>Click to edit Master text styles</a:t>
            </a: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pPr lvl="0"/>
            <a:r>
              <a:rPr lang="en-US"/>
              <a:t>Click to edit Master text styles</a:t>
            </a: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4846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9854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pPr lvl="0"/>
            <a:r>
              <a:rPr lang="en-US"/>
              <a:t>Click to edit Master text styles</a:t>
            </a: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2064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163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Click to edit Master text styles</a:t>
            </a: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7934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pPr lvl="0"/>
            <a:r>
              <a:rPr lang="en-US"/>
              <a:t>Click to edit Master text styles</a:t>
            </a: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0796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pPr lvl="0"/>
            <a:r>
              <a:rPr lang="en-US"/>
              <a:t>Click to edit Master text styles</a:t>
            </a: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9968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249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07872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531358-FBB7-DE91-A794-B0B0333B7120}"/>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4162462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9" name="Picture Placeholder 6"/>
          <p:cNvSpPr>
            <a:spLocks noGrp="1"/>
          </p:cNvSpPr>
          <p:nvPr>
            <p:ph type="pic" sz="half" idx="21"/>
          </p:nvPr>
        </p:nvSpPr>
        <p:spPr>
          <a:xfrm>
            <a:off x="439173" y="364383"/>
            <a:ext cx="3999634" cy="3950249"/>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13" name="Text Placeholder 12">
            <a:extLst>
              <a:ext uri="{FF2B5EF4-FFF2-40B4-BE49-F238E27FC236}">
                <a16:creationId xmlns:a16="http://schemas.microsoft.com/office/drawing/2014/main" id="{765C0C7B-BE85-3537-B170-EFBADDE6D889}"/>
              </a:ext>
            </a:extLst>
          </p:cNvPr>
          <p:cNvSpPr>
            <a:spLocks noGrp="1"/>
          </p:cNvSpPr>
          <p:nvPr>
            <p:ph type="body" sz="quarter" idx="23"/>
          </p:nvPr>
        </p:nvSpPr>
        <p:spPr>
          <a:xfrm>
            <a:off x="4828102" y="1173229"/>
            <a:ext cx="3876727" cy="3141402"/>
          </a:xfrm>
          <a:prstGeom prst="rect">
            <a:avLst/>
          </a:prstGeom>
        </p:spPr>
        <p:txBody>
          <a:bodyPr/>
          <a:lstStyle>
            <a:lvl1pPr marL="0" indent="0">
              <a:buFontTx/>
              <a:buNone/>
              <a:defRPr sz="1200">
                <a:solidFill>
                  <a:srgbClr val="002C40"/>
                </a:solidFill>
              </a:defRPr>
            </a:lvl1pPr>
            <a:lvl2pPr marL="342900" indent="0">
              <a:buFontTx/>
              <a:buNone/>
              <a:defRPr sz="1200">
                <a:solidFill>
                  <a:srgbClr val="002C40"/>
                </a:solidFill>
              </a:defRPr>
            </a:lvl2pPr>
            <a:lvl3pPr marL="685800" indent="0">
              <a:buFontTx/>
              <a:buNone/>
              <a:defRPr sz="1200">
                <a:solidFill>
                  <a:srgbClr val="002C40"/>
                </a:solidFill>
              </a:defRPr>
            </a:lvl3pPr>
            <a:lvl4pPr marL="1028700" indent="0">
              <a:buFontTx/>
              <a:buNone/>
              <a:defRPr sz="1200">
                <a:solidFill>
                  <a:srgbClr val="002C40"/>
                </a:solidFill>
              </a:defRPr>
            </a:lvl4pPr>
            <a:lvl5pPr marL="1371600" indent="0">
              <a:buFontTx/>
              <a:buNone/>
              <a:defRPr sz="1200">
                <a:solidFill>
                  <a:srgbClr val="002C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8257EDBE-CF73-0364-80AB-97BB7907AFC5}"/>
              </a:ext>
            </a:extLst>
          </p:cNvPr>
          <p:cNvSpPr>
            <a:spLocks noGrp="1"/>
          </p:cNvSpPr>
          <p:nvPr>
            <p:ph type="body" sz="quarter" idx="24" hasCustomPrompt="1"/>
          </p:nvPr>
        </p:nvSpPr>
        <p:spPr>
          <a:xfrm>
            <a:off x="4828102" y="372175"/>
            <a:ext cx="3876727" cy="685800"/>
          </a:xfrm>
          <a:prstGeom prst="rect">
            <a:avLst/>
          </a:prstGeom>
        </p:spPr>
        <p:txBody>
          <a:bodyPr/>
          <a:lstStyle>
            <a:lvl1pPr marL="0" indent="0">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78363116-7E35-C38F-1DDB-CD67737FAFBB}"/>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4496552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505650BA-D8F9-B991-1B9F-E184D50DF3B9}"/>
              </a:ext>
            </a:extLst>
          </p:cNvPr>
          <p:cNvSpPr>
            <a:spLocks noGrp="1"/>
          </p:cNvSpPr>
          <p:nvPr>
            <p:ph type="pic" sz="half" idx="22"/>
          </p:nvPr>
        </p:nvSpPr>
        <p:spPr>
          <a:xfrm>
            <a:off x="4794882" y="364383"/>
            <a:ext cx="3999634" cy="3950249"/>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18" name="Text Placeholder 12">
            <a:extLst>
              <a:ext uri="{FF2B5EF4-FFF2-40B4-BE49-F238E27FC236}">
                <a16:creationId xmlns:a16="http://schemas.microsoft.com/office/drawing/2014/main" id="{E68753AD-AE46-E7C2-9B02-ACB0CA493E48}"/>
              </a:ext>
            </a:extLst>
          </p:cNvPr>
          <p:cNvSpPr>
            <a:spLocks noGrp="1"/>
          </p:cNvSpPr>
          <p:nvPr>
            <p:ph type="body" sz="quarter" idx="25"/>
          </p:nvPr>
        </p:nvSpPr>
        <p:spPr>
          <a:xfrm>
            <a:off x="401123" y="1173229"/>
            <a:ext cx="3999634" cy="3141402"/>
          </a:xfrm>
          <a:prstGeom prst="rect">
            <a:avLst/>
          </a:prstGeom>
        </p:spPr>
        <p:txBody>
          <a:bodyPr/>
          <a:lstStyle>
            <a:lvl1pPr marL="0" indent="0">
              <a:buFontTx/>
              <a:buNone/>
              <a:defRPr sz="1200">
                <a:solidFill>
                  <a:srgbClr val="002C40"/>
                </a:solidFill>
              </a:defRPr>
            </a:lvl1pPr>
            <a:lvl2pPr marL="342900" indent="0">
              <a:buFontTx/>
              <a:buNone/>
              <a:defRPr sz="1200">
                <a:solidFill>
                  <a:srgbClr val="002C40"/>
                </a:solidFill>
              </a:defRPr>
            </a:lvl2pPr>
            <a:lvl3pPr marL="685800" indent="0">
              <a:buFontTx/>
              <a:buNone/>
              <a:defRPr sz="1200">
                <a:solidFill>
                  <a:srgbClr val="002C40"/>
                </a:solidFill>
              </a:defRPr>
            </a:lvl3pPr>
            <a:lvl4pPr marL="1028700" indent="0">
              <a:buFontTx/>
              <a:buNone/>
              <a:defRPr sz="1200">
                <a:solidFill>
                  <a:srgbClr val="002C40"/>
                </a:solidFill>
              </a:defRPr>
            </a:lvl4pPr>
            <a:lvl5pPr marL="1371600" indent="0">
              <a:buFontTx/>
              <a:buNone/>
              <a:defRPr sz="1200">
                <a:solidFill>
                  <a:srgbClr val="002C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2">
            <a:extLst>
              <a:ext uri="{FF2B5EF4-FFF2-40B4-BE49-F238E27FC236}">
                <a16:creationId xmlns:a16="http://schemas.microsoft.com/office/drawing/2014/main" id="{C7D33EB4-6DD6-710D-EE72-3FDC992848C2}"/>
              </a:ext>
            </a:extLst>
          </p:cNvPr>
          <p:cNvSpPr>
            <a:spLocks noGrp="1"/>
          </p:cNvSpPr>
          <p:nvPr>
            <p:ph type="body" sz="quarter" idx="26" hasCustomPrompt="1"/>
          </p:nvPr>
        </p:nvSpPr>
        <p:spPr>
          <a:xfrm>
            <a:off x="401123" y="372175"/>
            <a:ext cx="3999634" cy="685800"/>
          </a:xfrm>
          <a:prstGeom prst="rect">
            <a:avLst/>
          </a:prstGeom>
        </p:spPr>
        <p:txBody>
          <a:bodyPr/>
          <a:lstStyle>
            <a:lvl1pPr marL="0" indent="0">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DD7DB3BF-B843-A972-77C1-C6087FE45C2A}"/>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2980975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8E1A1F27-BA94-4540-88BA-70939788EBD2}"/>
              </a:ext>
            </a:extLst>
          </p:cNvPr>
          <p:cNvSpPr>
            <a:spLocks noGrp="1"/>
          </p:cNvSpPr>
          <p:nvPr>
            <p:ph type="body" sz="quarter" idx="23"/>
          </p:nvPr>
        </p:nvSpPr>
        <p:spPr>
          <a:xfrm>
            <a:off x="402536" y="1173229"/>
            <a:ext cx="6379188" cy="3149401"/>
          </a:xfrm>
          <a:prstGeom prst="rect">
            <a:avLst/>
          </a:prstGeom>
        </p:spPr>
        <p:txBody>
          <a:bodyPr/>
          <a:lstStyle>
            <a:lvl1pPr marL="14288" indent="0" algn="l">
              <a:buFontTx/>
              <a:buNone/>
              <a:tabLst/>
              <a:defRPr sz="1200">
                <a:solidFill>
                  <a:srgbClr val="002C40"/>
                </a:solidFill>
              </a:defRPr>
            </a:lvl1pPr>
            <a:lvl2pPr marL="14288" indent="0" algn="l">
              <a:buFontTx/>
              <a:buNone/>
              <a:tabLst/>
              <a:defRPr sz="1200">
                <a:solidFill>
                  <a:srgbClr val="002C40"/>
                </a:solidFill>
              </a:defRPr>
            </a:lvl2pPr>
            <a:lvl3pPr marL="14288" indent="0" algn="l">
              <a:buFontTx/>
              <a:buNone/>
              <a:tabLst/>
              <a:defRPr sz="1200">
                <a:solidFill>
                  <a:srgbClr val="002C40"/>
                </a:solidFill>
              </a:defRPr>
            </a:lvl3pPr>
            <a:lvl4pPr marL="14288" indent="0" algn="l">
              <a:buFontTx/>
              <a:buNone/>
              <a:tabLst/>
              <a:defRPr sz="1200">
                <a:solidFill>
                  <a:srgbClr val="002C40"/>
                </a:solidFill>
              </a:defRPr>
            </a:lvl4pPr>
            <a:lvl5pPr marL="14288" indent="0" algn="l">
              <a:buFontTx/>
              <a:buNone/>
              <a:tabLst/>
              <a:defRPr sz="1200">
                <a:solidFill>
                  <a:srgbClr val="002C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2">
            <a:extLst>
              <a:ext uri="{FF2B5EF4-FFF2-40B4-BE49-F238E27FC236}">
                <a16:creationId xmlns:a16="http://schemas.microsoft.com/office/drawing/2014/main" id="{F7649706-175E-BD0F-76EE-32093D912A48}"/>
              </a:ext>
            </a:extLst>
          </p:cNvPr>
          <p:cNvSpPr>
            <a:spLocks noGrp="1"/>
          </p:cNvSpPr>
          <p:nvPr>
            <p:ph type="body" sz="quarter" idx="24" hasCustomPrompt="1"/>
          </p:nvPr>
        </p:nvSpPr>
        <p:spPr>
          <a:xfrm>
            <a:off x="402536" y="372175"/>
            <a:ext cx="6379188" cy="685800"/>
          </a:xfrm>
          <a:prstGeom prst="rect">
            <a:avLst/>
          </a:prstGeom>
        </p:spPr>
        <p:txBody>
          <a:bodyPr/>
          <a:lstStyle>
            <a:lvl1pPr marL="0" indent="0" algn="l">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sp>
        <p:nvSpPr>
          <p:cNvPr id="2" name="Picture Placeholder 6">
            <a:extLst>
              <a:ext uri="{FF2B5EF4-FFF2-40B4-BE49-F238E27FC236}">
                <a16:creationId xmlns:a16="http://schemas.microsoft.com/office/drawing/2014/main" id="{9C7CCF0A-0701-813F-B989-4C47A4105A24}"/>
              </a:ext>
            </a:extLst>
          </p:cNvPr>
          <p:cNvSpPr>
            <a:spLocks noGrp="1"/>
          </p:cNvSpPr>
          <p:nvPr>
            <p:ph type="pic" sz="half" idx="22"/>
          </p:nvPr>
        </p:nvSpPr>
        <p:spPr>
          <a:xfrm>
            <a:off x="7021996" y="3148045"/>
            <a:ext cx="1779104" cy="1176893"/>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3" name="Picture Placeholder 6">
            <a:extLst>
              <a:ext uri="{FF2B5EF4-FFF2-40B4-BE49-F238E27FC236}">
                <a16:creationId xmlns:a16="http://schemas.microsoft.com/office/drawing/2014/main" id="{22E4DF0A-6AAC-C5DA-00B7-9395895C79FA}"/>
              </a:ext>
            </a:extLst>
          </p:cNvPr>
          <p:cNvSpPr>
            <a:spLocks noGrp="1"/>
          </p:cNvSpPr>
          <p:nvPr>
            <p:ph type="pic" sz="half" idx="25"/>
          </p:nvPr>
        </p:nvSpPr>
        <p:spPr>
          <a:xfrm>
            <a:off x="7021996" y="1742567"/>
            <a:ext cx="1779104" cy="1176893"/>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4" name="Picture Placeholder 6">
            <a:extLst>
              <a:ext uri="{FF2B5EF4-FFF2-40B4-BE49-F238E27FC236}">
                <a16:creationId xmlns:a16="http://schemas.microsoft.com/office/drawing/2014/main" id="{3AE5D351-F2FC-1C06-21EA-607D3B39F970}"/>
              </a:ext>
            </a:extLst>
          </p:cNvPr>
          <p:cNvSpPr>
            <a:spLocks noGrp="1"/>
          </p:cNvSpPr>
          <p:nvPr>
            <p:ph type="pic" sz="half" idx="26"/>
          </p:nvPr>
        </p:nvSpPr>
        <p:spPr>
          <a:xfrm>
            <a:off x="7021996" y="337089"/>
            <a:ext cx="1779104" cy="1176893"/>
          </a:xfrm>
          <a:prstGeom prst="rect">
            <a:avLst/>
          </a:prstGeom>
          <a:solidFill>
            <a:schemeClr val="accent6">
              <a:lumMod val="20000"/>
              <a:lumOff val="80000"/>
            </a:schemeClr>
          </a:solidFill>
        </p:spPr>
        <p:txBody>
          <a:bodyPr lIns="91439" rIns="91439"/>
          <a:lstStyle>
            <a:lvl1pPr>
              <a:defRPr sz="1200"/>
            </a:lvl1pPr>
          </a:lstStyle>
          <a:p>
            <a:endParaRPr dirty="0"/>
          </a:p>
        </p:txBody>
      </p:sp>
      <p:pic>
        <p:nvPicPr>
          <p:cNvPr id="5" name="Picture 4">
            <a:extLst>
              <a:ext uri="{FF2B5EF4-FFF2-40B4-BE49-F238E27FC236}">
                <a16:creationId xmlns:a16="http://schemas.microsoft.com/office/drawing/2014/main" id="{595C23A9-D6EB-E2A4-B5A5-11E56457BB09}"/>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899594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BB39DE7A-D339-4492-5370-9FDCA68265F9}"/>
              </a:ext>
            </a:extLst>
          </p:cNvPr>
          <p:cNvSpPr>
            <a:spLocks noGrp="1"/>
          </p:cNvSpPr>
          <p:nvPr>
            <p:ph type="pic" sz="half" idx="22"/>
          </p:nvPr>
        </p:nvSpPr>
        <p:spPr>
          <a:xfrm>
            <a:off x="4794882" y="1173230"/>
            <a:ext cx="3999634" cy="3141401"/>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2" name="Picture Placeholder 6">
            <a:extLst>
              <a:ext uri="{FF2B5EF4-FFF2-40B4-BE49-F238E27FC236}">
                <a16:creationId xmlns:a16="http://schemas.microsoft.com/office/drawing/2014/main" id="{8068A017-AE56-631C-0CD2-78CBC7F5E151}"/>
              </a:ext>
            </a:extLst>
          </p:cNvPr>
          <p:cNvSpPr>
            <a:spLocks noGrp="1"/>
          </p:cNvSpPr>
          <p:nvPr>
            <p:ph type="pic" sz="half" idx="27"/>
          </p:nvPr>
        </p:nvSpPr>
        <p:spPr>
          <a:xfrm>
            <a:off x="441543" y="1173230"/>
            <a:ext cx="3999634" cy="3141401"/>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9" name="Text Placeholder 12">
            <a:extLst>
              <a:ext uri="{FF2B5EF4-FFF2-40B4-BE49-F238E27FC236}">
                <a16:creationId xmlns:a16="http://schemas.microsoft.com/office/drawing/2014/main" id="{DADC9A5C-F38A-A512-B866-C7E4F21F95A0}"/>
              </a:ext>
            </a:extLst>
          </p:cNvPr>
          <p:cNvSpPr>
            <a:spLocks noGrp="1"/>
          </p:cNvSpPr>
          <p:nvPr>
            <p:ph type="body" sz="quarter" idx="24" hasCustomPrompt="1"/>
          </p:nvPr>
        </p:nvSpPr>
        <p:spPr>
          <a:xfrm>
            <a:off x="402536"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3" name="Picture 2">
            <a:extLst>
              <a:ext uri="{FF2B5EF4-FFF2-40B4-BE49-F238E27FC236}">
                <a16:creationId xmlns:a16="http://schemas.microsoft.com/office/drawing/2014/main" id="{FE93B15A-431C-D230-5272-2C5C9C720AA1}"/>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2685368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068A017-AE56-631C-0CD2-78CBC7F5E151}"/>
              </a:ext>
            </a:extLst>
          </p:cNvPr>
          <p:cNvSpPr>
            <a:spLocks noGrp="1"/>
          </p:cNvSpPr>
          <p:nvPr>
            <p:ph type="pic" sz="half" idx="27"/>
          </p:nvPr>
        </p:nvSpPr>
        <p:spPr>
          <a:xfrm>
            <a:off x="441544" y="1173230"/>
            <a:ext cx="2584922" cy="3141401"/>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9" name="Picture Placeholder 6">
            <a:extLst>
              <a:ext uri="{FF2B5EF4-FFF2-40B4-BE49-F238E27FC236}">
                <a16:creationId xmlns:a16="http://schemas.microsoft.com/office/drawing/2014/main" id="{B538644E-A44C-8B05-CB97-9833E7E39586}"/>
              </a:ext>
            </a:extLst>
          </p:cNvPr>
          <p:cNvSpPr>
            <a:spLocks noGrp="1"/>
          </p:cNvSpPr>
          <p:nvPr>
            <p:ph type="pic" sz="half" idx="28"/>
          </p:nvPr>
        </p:nvSpPr>
        <p:spPr>
          <a:xfrm>
            <a:off x="3333831" y="1173230"/>
            <a:ext cx="2584922" cy="3141401"/>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10" name="Picture Placeholder 6">
            <a:extLst>
              <a:ext uri="{FF2B5EF4-FFF2-40B4-BE49-F238E27FC236}">
                <a16:creationId xmlns:a16="http://schemas.microsoft.com/office/drawing/2014/main" id="{753E83DB-F959-D9D9-11A9-7FF98BF3F33D}"/>
              </a:ext>
            </a:extLst>
          </p:cNvPr>
          <p:cNvSpPr>
            <a:spLocks noGrp="1"/>
          </p:cNvSpPr>
          <p:nvPr>
            <p:ph type="pic" sz="half" idx="29"/>
          </p:nvPr>
        </p:nvSpPr>
        <p:spPr>
          <a:xfrm>
            <a:off x="6226118" y="1173230"/>
            <a:ext cx="2584922" cy="3141401"/>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6" name="Text Placeholder 12">
            <a:extLst>
              <a:ext uri="{FF2B5EF4-FFF2-40B4-BE49-F238E27FC236}">
                <a16:creationId xmlns:a16="http://schemas.microsoft.com/office/drawing/2014/main" id="{D1F5D567-2815-BBB5-B9D4-CAE2BCF745E8}"/>
              </a:ext>
            </a:extLst>
          </p:cNvPr>
          <p:cNvSpPr>
            <a:spLocks noGrp="1"/>
          </p:cNvSpPr>
          <p:nvPr>
            <p:ph type="body" sz="quarter" idx="24" hasCustomPrompt="1"/>
          </p:nvPr>
        </p:nvSpPr>
        <p:spPr>
          <a:xfrm>
            <a:off x="402536"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3" name="Picture 2">
            <a:extLst>
              <a:ext uri="{FF2B5EF4-FFF2-40B4-BE49-F238E27FC236}">
                <a16:creationId xmlns:a16="http://schemas.microsoft.com/office/drawing/2014/main" id="{8977982F-8011-78E5-F9BC-9A165243ECF9}"/>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1093481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B538644E-A44C-8B05-CB97-9833E7E39586}"/>
              </a:ext>
            </a:extLst>
          </p:cNvPr>
          <p:cNvSpPr>
            <a:spLocks noGrp="1"/>
          </p:cNvSpPr>
          <p:nvPr>
            <p:ph type="pic" sz="half" idx="28"/>
          </p:nvPr>
        </p:nvSpPr>
        <p:spPr>
          <a:xfrm>
            <a:off x="3333831" y="1173230"/>
            <a:ext cx="2584922" cy="3141401"/>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10" name="Picture Placeholder 6">
            <a:extLst>
              <a:ext uri="{FF2B5EF4-FFF2-40B4-BE49-F238E27FC236}">
                <a16:creationId xmlns:a16="http://schemas.microsoft.com/office/drawing/2014/main" id="{753E83DB-F959-D9D9-11A9-7FF98BF3F33D}"/>
              </a:ext>
            </a:extLst>
          </p:cNvPr>
          <p:cNvSpPr>
            <a:spLocks noGrp="1"/>
          </p:cNvSpPr>
          <p:nvPr>
            <p:ph type="pic" sz="half" idx="29"/>
          </p:nvPr>
        </p:nvSpPr>
        <p:spPr>
          <a:xfrm>
            <a:off x="6226118" y="1173230"/>
            <a:ext cx="2584922" cy="3141401"/>
          </a:xfrm>
          <a:prstGeom prst="rect">
            <a:avLst/>
          </a:prstGeom>
          <a:solidFill>
            <a:schemeClr val="accent6">
              <a:lumMod val="20000"/>
              <a:lumOff val="80000"/>
            </a:schemeClr>
          </a:solidFill>
        </p:spPr>
        <p:txBody>
          <a:bodyPr lIns="91439" rIns="91439"/>
          <a:lstStyle>
            <a:lvl1pPr>
              <a:defRPr sz="1200"/>
            </a:lvl1pPr>
          </a:lstStyle>
          <a:p>
            <a:endParaRPr dirty="0"/>
          </a:p>
        </p:txBody>
      </p:sp>
      <p:sp>
        <p:nvSpPr>
          <p:cNvPr id="11" name="Text Placeholder 12">
            <a:extLst>
              <a:ext uri="{FF2B5EF4-FFF2-40B4-BE49-F238E27FC236}">
                <a16:creationId xmlns:a16="http://schemas.microsoft.com/office/drawing/2014/main" id="{FD0D9F79-D490-FC7F-0A72-7A56FE035DC9}"/>
              </a:ext>
            </a:extLst>
          </p:cNvPr>
          <p:cNvSpPr>
            <a:spLocks noGrp="1"/>
          </p:cNvSpPr>
          <p:nvPr>
            <p:ph type="body" sz="quarter" idx="25"/>
          </p:nvPr>
        </p:nvSpPr>
        <p:spPr>
          <a:xfrm>
            <a:off x="459079" y="1173229"/>
            <a:ext cx="2584922" cy="3141402"/>
          </a:xfrm>
          <a:prstGeom prst="rect">
            <a:avLst/>
          </a:prstGeom>
        </p:spPr>
        <p:txBody>
          <a:bodyPr/>
          <a:lstStyle>
            <a:lvl1pPr marL="0" indent="0">
              <a:buFontTx/>
              <a:buNone/>
              <a:defRPr sz="1200">
                <a:solidFill>
                  <a:srgbClr val="002C40"/>
                </a:solidFill>
              </a:defRPr>
            </a:lvl1pPr>
            <a:lvl2pPr marL="342900" indent="0">
              <a:buFontTx/>
              <a:buNone/>
              <a:defRPr sz="1200">
                <a:solidFill>
                  <a:srgbClr val="002C40"/>
                </a:solidFill>
              </a:defRPr>
            </a:lvl2pPr>
            <a:lvl3pPr marL="685800" indent="0">
              <a:buFontTx/>
              <a:buNone/>
              <a:defRPr sz="1200">
                <a:solidFill>
                  <a:srgbClr val="002C40"/>
                </a:solidFill>
              </a:defRPr>
            </a:lvl3pPr>
            <a:lvl4pPr marL="1028700" indent="0">
              <a:buFontTx/>
              <a:buNone/>
              <a:defRPr sz="1200">
                <a:solidFill>
                  <a:srgbClr val="002C40"/>
                </a:solidFill>
              </a:defRPr>
            </a:lvl4pPr>
            <a:lvl5pPr marL="1371600" indent="0">
              <a:buFontTx/>
              <a:buNone/>
              <a:defRPr sz="1200">
                <a:solidFill>
                  <a:srgbClr val="002C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2">
            <a:extLst>
              <a:ext uri="{FF2B5EF4-FFF2-40B4-BE49-F238E27FC236}">
                <a16:creationId xmlns:a16="http://schemas.microsoft.com/office/drawing/2014/main" id="{5CCB2441-D5ED-C8C3-27CF-8CE230E56163}"/>
              </a:ext>
            </a:extLst>
          </p:cNvPr>
          <p:cNvSpPr>
            <a:spLocks noGrp="1"/>
          </p:cNvSpPr>
          <p:nvPr>
            <p:ph type="body" sz="quarter" idx="24" hasCustomPrompt="1"/>
          </p:nvPr>
        </p:nvSpPr>
        <p:spPr>
          <a:xfrm>
            <a:off x="402536" y="372175"/>
            <a:ext cx="8398565" cy="685800"/>
          </a:xfrm>
          <a:prstGeom prst="rect">
            <a:avLst/>
          </a:prstGeom>
        </p:spPr>
        <p:txBody>
          <a:bodyPr/>
          <a:lstStyle>
            <a:lvl1pPr marL="0" indent="0" algn="l">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5F766DAF-B1BD-DB8A-6FC6-C3FFA37A24C9}"/>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3866809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Picture Placeholder 11">
            <a:extLst>
              <a:ext uri="{FF2B5EF4-FFF2-40B4-BE49-F238E27FC236}">
                <a16:creationId xmlns:a16="http://schemas.microsoft.com/office/drawing/2014/main" id="{30C8DF1B-BED8-5EF5-28CD-191398D157D1}"/>
              </a:ext>
            </a:extLst>
          </p:cNvPr>
          <p:cNvSpPr>
            <a:spLocks noGrp="1"/>
          </p:cNvSpPr>
          <p:nvPr>
            <p:ph type="pic" sz="quarter" idx="16"/>
          </p:nvPr>
        </p:nvSpPr>
        <p:spPr>
          <a:xfrm>
            <a:off x="1064435" y="1012566"/>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endParaRPr lang="en-US" dirty="0"/>
          </a:p>
        </p:txBody>
      </p:sp>
      <p:sp>
        <p:nvSpPr>
          <p:cNvPr id="31" name="Text Placeholder 14">
            <a:extLst>
              <a:ext uri="{FF2B5EF4-FFF2-40B4-BE49-F238E27FC236}">
                <a16:creationId xmlns:a16="http://schemas.microsoft.com/office/drawing/2014/main" id="{77909D95-D747-EA3F-5129-350785DDF2E4}"/>
              </a:ext>
            </a:extLst>
          </p:cNvPr>
          <p:cNvSpPr>
            <a:spLocks noGrp="1"/>
          </p:cNvSpPr>
          <p:nvPr>
            <p:ph type="body" sz="quarter" idx="17" hasCustomPrompt="1"/>
          </p:nvPr>
        </p:nvSpPr>
        <p:spPr>
          <a:xfrm>
            <a:off x="641405" y="2119326"/>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38" name="Picture Placeholder 11">
            <a:extLst>
              <a:ext uri="{FF2B5EF4-FFF2-40B4-BE49-F238E27FC236}">
                <a16:creationId xmlns:a16="http://schemas.microsoft.com/office/drawing/2014/main" id="{924D7F17-85C5-1429-5809-9A0F7EEA5956}"/>
              </a:ext>
            </a:extLst>
          </p:cNvPr>
          <p:cNvSpPr>
            <a:spLocks noGrp="1"/>
          </p:cNvSpPr>
          <p:nvPr>
            <p:ph type="pic" sz="quarter" idx="24"/>
          </p:nvPr>
        </p:nvSpPr>
        <p:spPr>
          <a:xfrm>
            <a:off x="3072140" y="1012566"/>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endParaRPr lang="en-US" dirty="0"/>
          </a:p>
        </p:txBody>
      </p:sp>
      <p:sp>
        <p:nvSpPr>
          <p:cNvPr id="39" name="Text Placeholder 14">
            <a:extLst>
              <a:ext uri="{FF2B5EF4-FFF2-40B4-BE49-F238E27FC236}">
                <a16:creationId xmlns:a16="http://schemas.microsoft.com/office/drawing/2014/main" id="{4811FC9C-220E-B6DD-09F7-91B3BA254AEC}"/>
              </a:ext>
            </a:extLst>
          </p:cNvPr>
          <p:cNvSpPr>
            <a:spLocks noGrp="1"/>
          </p:cNvSpPr>
          <p:nvPr>
            <p:ph type="body" sz="quarter" idx="25" hasCustomPrompt="1"/>
          </p:nvPr>
        </p:nvSpPr>
        <p:spPr>
          <a:xfrm>
            <a:off x="2649109" y="2119326"/>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0" name="Picture Placeholder 11">
            <a:extLst>
              <a:ext uri="{FF2B5EF4-FFF2-40B4-BE49-F238E27FC236}">
                <a16:creationId xmlns:a16="http://schemas.microsoft.com/office/drawing/2014/main" id="{B2977493-C593-41B8-FC35-4A33F7D7B085}"/>
              </a:ext>
            </a:extLst>
          </p:cNvPr>
          <p:cNvSpPr>
            <a:spLocks noGrp="1"/>
          </p:cNvSpPr>
          <p:nvPr>
            <p:ph type="pic" sz="quarter" idx="26"/>
          </p:nvPr>
        </p:nvSpPr>
        <p:spPr>
          <a:xfrm>
            <a:off x="5079844" y="1012566"/>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endParaRPr lang="en-US" dirty="0"/>
          </a:p>
        </p:txBody>
      </p:sp>
      <p:sp>
        <p:nvSpPr>
          <p:cNvPr id="41" name="Text Placeholder 14">
            <a:extLst>
              <a:ext uri="{FF2B5EF4-FFF2-40B4-BE49-F238E27FC236}">
                <a16:creationId xmlns:a16="http://schemas.microsoft.com/office/drawing/2014/main" id="{D05E36D6-60BE-65FC-3D4F-DA2B4D7EF7EC}"/>
              </a:ext>
            </a:extLst>
          </p:cNvPr>
          <p:cNvSpPr>
            <a:spLocks noGrp="1"/>
          </p:cNvSpPr>
          <p:nvPr>
            <p:ph type="body" sz="quarter" idx="27" hasCustomPrompt="1"/>
          </p:nvPr>
        </p:nvSpPr>
        <p:spPr>
          <a:xfrm>
            <a:off x="4656813" y="2119326"/>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2" name="Picture Placeholder 11">
            <a:extLst>
              <a:ext uri="{FF2B5EF4-FFF2-40B4-BE49-F238E27FC236}">
                <a16:creationId xmlns:a16="http://schemas.microsoft.com/office/drawing/2014/main" id="{6416E088-5E41-146B-C423-5AB7AE1933A0}"/>
              </a:ext>
            </a:extLst>
          </p:cNvPr>
          <p:cNvSpPr>
            <a:spLocks noGrp="1"/>
          </p:cNvSpPr>
          <p:nvPr>
            <p:ph type="pic" sz="quarter" idx="28"/>
          </p:nvPr>
        </p:nvSpPr>
        <p:spPr>
          <a:xfrm>
            <a:off x="7087549" y="1012566"/>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endParaRPr lang="en-US" dirty="0"/>
          </a:p>
        </p:txBody>
      </p:sp>
      <p:sp>
        <p:nvSpPr>
          <p:cNvPr id="43" name="Text Placeholder 14">
            <a:extLst>
              <a:ext uri="{FF2B5EF4-FFF2-40B4-BE49-F238E27FC236}">
                <a16:creationId xmlns:a16="http://schemas.microsoft.com/office/drawing/2014/main" id="{7438AD64-10BB-2086-E565-1C35471D4C5F}"/>
              </a:ext>
            </a:extLst>
          </p:cNvPr>
          <p:cNvSpPr>
            <a:spLocks noGrp="1"/>
          </p:cNvSpPr>
          <p:nvPr>
            <p:ph type="body" sz="quarter" idx="29" hasCustomPrompt="1"/>
          </p:nvPr>
        </p:nvSpPr>
        <p:spPr>
          <a:xfrm>
            <a:off x="6664518" y="2119326"/>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0" indent="0" algn="ctr">
              <a:lnSpc>
                <a:spcPct val="100000"/>
              </a:lnSpc>
              <a:spcBef>
                <a:spcPts val="30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4" name="Picture Placeholder 11">
            <a:extLst>
              <a:ext uri="{FF2B5EF4-FFF2-40B4-BE49-F238E27FC236}">
                <a16:creationId xmlns:a16="http://schemas.microsoft.com/office/drawing/2014/main" id="{F28A1521-12ED-2549-78C7-6535EDCDA59A}"/>
              </a:ext>
            </a:extLst>
          </p:cNvPr>
          <p:cNvSpPr>
            <a:spLocks noGrp="1"/>
          </p:cNvSpPr>
          <p:nvPr>
            <p:ph type="pic" sz="quarter" idx="30"/>
          </p:nvPr>
        </p:nvSpPr>
        <p:spPr>
          <a:xfrm>
            <a:off x="1064435" y="2821174"/>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endParaRPr lang="en-US" dirty="0"/>
          </a:p>
        </p:txBody>
      </p:sp>
      <p:sp>
        <p:nvSpPr>
          <p:cNvPr id="45" name="Text Placeholder 14">
            <a:extLst>
              <a:ext uri="{FF2B5EF4-FFF2-40B4-BE49-F238E27FC236}">
                <a16:creationId xmlns:a16="http://schemas.microsoft.com/office/drawing/2014/main" id="{C6511347-9044-FC77-8E2D-AC7A1CBA2EE3}"/>
              </a:ext>
            </a:extLst>
          </p:cNvPr>
          <p:cNvSpPr>
            <a:spLocks noGrp="1"/>
          </p:cNvSpPr>
          <p:nvPr>
            <p:ph type="body" sz="quarter" idx="31" hasCustomPrompt="1"/>
          </p:nvPr>
        </p:nvSpPr>
        <p:spPr>
          <a:xfrm>
            <a:off x="641405" y="3927935"/>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6" name="Picture Placeholder 11">
            <a:extLst>
              <a:ext uri="{FF2B5EF4-FFF2-40B4-BE49-F238E27FC236}">
                <a16:creationId xmlns:a16="http://schemas.microsoft.com/office/drawing/2014/main" id="{131003BE-895B-DAD4-02F7-9BC186C18486}"/>
              </a:ext>
            </a:extLst>
          </p:cNvPr>
          <p:cNvSpPr>
            <a:spLocks noGrp="1"/>
          </p:cNvSpPr>
          <p:nvPr>
            <p:ph type="pic" sz="quarter" idx="32"/>
          </p:nvPr>
        </p:nvSpPr>
        <p:spPr>
          <a:xfrm>
            <a:off x="3072140" y="2821174"/>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endParaRPr lang="en-US" dirty="0"/>
          </a:p>
        </p:txBody>
      </p:sp>
      <p:sp>
        <p:nvSpPr>
          <p:cNvPr id="47" name="Text Placeholder 14">
            <a:extLst>
              <a:ext uri="{FF2B5EF4-FFF2-40B4-BE49-F238E27FC236}">
                <a16:creationId xmlns:a16="http://schemas.microsoft.com/office/drawing/2014/main" id="{080919C4-024D-DD32-CDD4-F94AF9C0FD92}"/>
              </a:ext>
            </a:extLst>
          </p:cNvPr>
          <p:cNvSpPr>
            <a:spLocks noGrp="1"/>
          </p:cNvSpPr>
          <p:nvPr>
            <p:ph type="body" sz="quarter" idx="33" hasCustomPrompt="1"/>
          </p:nvPr>
        </p:nvSpPr>
        <p:spPr>
          <a:xfrm>
            <a:off x="2649109" y="3927935"/>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8" name="Picture Placeholder 11">
            <a:extLst>
              <a:ext uri="{FF2B5EF4-FFF2-40B4-BE49-F238E27FC236}">
                <a16:creationId xmlns:a16="http://schemas.microsoft.com/office/drawing/2014/main" id="{AB86129E-E979-E9C3-5BA7-6C4DA4920F65}"/>
              </a:ext>
            </a:extLst>
          </p:cNvPr>
          <p:cNvSpPr>
            <a:spLocks noGrp="1"/>
          </p:cNvSpPr>
          <p:nvPr>
            <p:ph type="pic" sz="quarter" idx="34"/>
          </p:nvPr>
        </p:nvSpPr>
        <p:spPr>
          <a:xfrm>
            <a:off x="5079844" y="2821174"/>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endParaRPr lang="en-US" dirty="0"/>
          </a:p>
        </p:txBody>
      </p:sp>
      <p:sp>
        <p:nvSpPr>
          <p:cNvPr id="49" name="Text Placeholder 14">
            <a:extLst>
              <a:ext uri="{FF2B5EF4-FFF2-40B4-BE49-F238E27FC236}">
                <a16:creationId xmlns:a16="http://schemas.microsoft.com/office/drawing/2014/main" id="{E35934EE-698D-F736-E877-F99535AFF549}"/>
              </a:ext>
            </a:extLst>
          </p:cNvPr>
          <p:cNvSpPr>
            <a:spLocks noGrp="1"/>
          </p:cNvSpPr>
          <p:nvPr>
            <p:ph type="body" sz="quarter" idx="35" hasCustomPrompt="1"/>
          </p:nvPr>
        </p:nvSpPr>
        <p:spPr>
          <a:xfrm>
            <a:off x="4656813" y="3927935"/>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50" name="Picture Placeholder 11">
            <a:extLst>
              <a:ext uri="{FF2B5EF4-FFF2-40B4-BE49-F238E27FC236}">
                <a16:creationId xmlns:a16="http://schemas.microsoft.com/office/drawing/2014/main" id="{5CDD14EC-46FA-09EA-6D54-2DBA12CF9A26}"/>
              </a:ext>
            </a:extLst>
          </p:cNvPr>
          <p:cNvSpPr>
            <a:spLocks noGrp="1"/>
          </p:cNvSpPr>
          <p:nvPr>
            <p:ph type="pic" sz="quarter" idx="36"/>
          </p:nvPr>
        </p:nvSpPr>
        <p:spPr>
          <a:xfrm>
            <a:off x="7087549" y="2821174"/>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endParaRPr lang="en-US" dirty="0"/>
          </a:p>
        </p:txBody>
      </p:sp>
      <p:sp>
        <p:nvSpPr>
          <p:cNvPr id="51" name="Text Placeholder 14">
            <a:extLst>
              <a:ext uri="{FF2B5EF4-FFF2-40B4-BE49-F238E27FC236}">
                <a16:creationId xmlns:a16="http://schemas.microsoft.com/office/drawing/2014/main" id="{E2164AA2-23F1-C1F6-6A97-C781085D9A13}"/>
              </a:ext>
            </a:extLst>
          </p:cNvPr>
          <p:cNvSpPr>
            <a:spLocks noGrp="1"/>
          </p:cNvSpPr>
          <p:nvPr>
            <p:ph type="body" sz="quarter" idx="37" hasCustomPrompt="1"/>
          </p:nvPr>
        </p:nvSpPr>
        <p:spPr>
          <a:xfrm>
            <a:off x="6664518" y="3927935"/>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0" indent="0" algn="ctr">
              <a:lnSpc>
                <a:spcPct val="100000"/>
              </a:lnSpc>
              <a:spcBef>
                <a:spcPts val="30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53" name="Text Placeholder 12">
            <a:extLst>
              <a:ext uri="{FF2B5EF4-FFF2-40B4-BE49-F238E27FC236}">
                <a16:creationId xmlns:a16="http://schemas.microsoft.com/office/drawing/2014/main" id="{B881BA0F-5C75-0715-9D31-4BB60D28E8FD}"/>
              </a:ext>
            </a:extLst>
          </p:cNvPr>
          <p:cNvSpPr>
            <a:spLocks noGrp="1"/>
          </p:cNvSpPr>
          <p:nvPr>
            <p:ph type="body" sz="quarter" idx="38" hasCustomPrompt="1"/>
          </p:nvPr>
        </p:nvSpPr>
        <p:spPr>
          <a:xfrm>
            <a:off x="402536"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F6D4F5B7-B2F9-04A0-E30B-04F54AC92F1F}"/>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976511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C481DB3D-E496-6FC0-179C-EAC656C87F4D}"/>
              </a:ext>
            </a:extLst>
          </p:cNvPr>
          <p:cNvSpPr>
            <a:spLocks noGrp="1"/>
          </p:cNvSpPr>
          <p:nvPr>
            <p:ph type="media" sz="quarter" idx="27"/>
          </p:nvPr>
        </p:nvSpPr>
        <p:spPr>
          <a:xfrm>
            <a:off x="1725772" y="1173229"/>
            <a:ext cx="5859065" cy="3205994"/>
          </a:xfrm>
          <a:prstGeom prst="rect">
            <a:avLst/>
          </a:prstGeom>
          <a:solidFill>
            <a:schemeClr val="accent6">
              <a:lumMod val="20000"/>
              <a:lumOff val="80000"/>
            </a:schemeClr>
          </a:solidFill>
        </p:spPr>
        <p:txBody>
          <a:bodyPr/>
          <a:lstStyle>
            <a:lvl1pPr>
              <a:defRPr sz="1200"/>
            </a:lvl1pPr>
          </a:lstStyle>
          <a:p>
            <a:endParaRPr lang="en-US" dirty="0"/>
          </a:p>
        </p:txBody>
      </p:sp>
      <p:sp>
        <p:nvSpPr>
          <p:cNvPr id="6" name="Text Placeholder 12">
            <a:extLst>
              <a:ext uri="{FF2B5EF4-FFF2-40B4-BE49-F238E27FC236}">
                <a16:creationId xmlns:a16="http://schemas.microsoft.com/office/drawing/2014/main" id="{C5A8AB98-A138-791E-429C-0472AD9471D3}"/>
              </a:ext>
            </a:extLst>
          </p:cNvPr>
          <p:cNvSpPr>
            <a:spLocks noGrp="1"/>
          </p:cNvSpPr>
          <p:nvPr>
            <p:ph type="body" sz="quarter" idx="24" hasCustomPrompt="1"/>
          </p:nvPr>
        </p:nvSpPr>
        <p:spPr>
          <a:xfrm>
            <a:off x="402536"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2D181EB7-852E-EBD9-8DED-B8EC39CDF15A}"/>
              </a:ext>
            </a:extLst>
          </p:cNvPr>
          <p:cNvPicPr>
            <a:picLocks noChangeAspect="1"/>
          </p:cNvPicPr>
          <p:nvPr userDrawn="1"/>
        </p:nvPicPr>
        <p:blipFill>
          <a:blip r:embed="rId3"/>
          <a:stretch>
            <a:fillRect/>
          </a:stretch>
        </p:blipFill>
        <p:spPr>
          <a:xfrm>
            <a:off x="7017327" y="4685005"/>
            <a:ext cx="1793712" cy="145955"/>
          </a:xfrm>
          <a:prstGeom prst="rect">
            <a:avLst/>
          </a:prstGeom>
        </p:spPr>
      </p:pic>
    </p:spTree>
    <p:extLst>
      <p:ext uri="{BB962C8B-B14F-4D97-AF65-F5344CB8AC3E}">
        <p14:creationId xmlns:p14="http://schemas.microsoft.com/office/powerpoint/2010/main" val="226048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399003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2.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r0RISnX-cnc?feature=oembed" TargetMode="Externa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pIPV1n2A9LI?feature=oembed" TargetMode="Externa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tg_ObDJEaGo?start=1&amp;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LtUefo9Taus?feature=oembed" TargetMode="Externa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3000">
              <a:srgbClr val="ECF6FD">
                <a:alpha val="75761"/>
              </a:srgbClr>
            </a:gs>
          </a:gsLst>
          <a:lin ang="54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9BC86D1-E516-739B-AE6A-7F958F399071}"/>
              </a:ext>
            </a:extLst>
          </p:cNvPr>
          <p:cNvGrpSpPr/>
          <p:nvPr/>
        </p:nvGrpSpPr>
        <p:grpSpPr>
          <a:xfrm>
            <a:off x="747736" y="4422926"/>
            <a:ext cx="3015916" cy="401172"/>
            <a:chOff x="962072" y="5863088"/>
            <a:chExt cx="6142252" cy="817031"/>
          </a:xfrm>
        </p:grpSpPr>
        <p:pic>
          <p:nvPicPr>
            <p:cNvPr id="6" name="Picture 3">
              <a:extLst>
                <a:ext uri="{FF2B5EF4-FFF2-40B4-BE49-F238E27FC236}">
                  <a16:creationId xmlns:a16="http://schemas.microsoft.com/office/drawing/2014/main" id="{277CB5AD-C0F3-A071-675E-165D87707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1767" y="6046436"/>
              <a:ext cx="3732557" cy="5026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arly registration for the 2024 ICSA Applied Statistics Symposium is ...">
              <a:extLst>
                <a:ext uri="{FF2B5EF4-FFF2-40B4-BE49-F238E27FC236}">
                  <a16:creationId xmlns:a16="http://schemas.microsoft.com/office/drawing/2014/main" id="{72B67F46-16BE-31A8-59AE-6D35C7F385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072" y="5863088"/>
              <a:ext cx="2535273" cy="81703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FB4E12FC-A137-413C-595A-1C933581DC98}"/>
              </a:ext>
            </a:extLst>
          </p:cNvPr>
          <p:cNvPicPr>
            <a:picLocks noChangeAspect="1"/>
          </p:cNvPicPr>
          <p:nvPr/>
        </p:nvPicPr>
        <p:blipFill>
          <a:blip r:embed="rId5"/>
          <a:stretch>
            <a:fillRect/>
          </a:stretch>
        </p:blipFill>
        <p:spPr>
          <a:xfrm>
            <a:off x="562848" y="519990"/>
            <a:ext cx="2887362" cy="234945"/>
          </a:xfrm>
          <a:prstGeom prst="rect">
            <a:avLst/>
          </a:prstGeom>
        </p:spPr>
      </p:pic>
      <p:grpSp>
        <p:nvGrpSpPr>
          <p:cNvPr id="15" name="Group 14">
            <a:extLst>
              <a:ext uri="{FF2B5EF4-FFF2-40B4-BE49-F238E27FC236}">
                <a16:creationId xmlns:a16="http://schemas.microsoft.com/office/drawing/2014/main" id="{8EC1D617-0A0F-62CC-079A-5013813ED31B}"/>
              </a:ext>
            </a:extLst>
          </p:cNvPr>
          <p:cNvGrpSpPr/>
          <p:nvPr/>
        </p:nvGrpSpPr>
        <p:grpSpPr>
          <a:xfrm>
            <a:off x="1248833" y="1835420"/>
            <a:ext cx="7658101" cy="1306666"/>
            <a:chOff x="6235615" y="2241858"/>
            <a:chExt cx="6769904" cy="393891"/>
          </a:xfrm>
        </p:grpSpPr>
        <p:sp>
          <p:nvSpPr>
            <p:cNvPr id="13" name="TextBox 25">
              <a:extLst>
                <a:ext uri="{FF2B5EF4-FFF2-40B4-BE49-F238E27FC236}">
                  <a16:creationId xmlns:a16="http://schemas.microsoft.com/office/drawing/2014/main" id="{5118F9C5-5FB0-042B-503A-DBD1C7A2848C}"/>
                </a:ext>
              </a:extLst>
            </p:cNvPr>
            <p:cNvSpPr txBox="1"/>
            <p:nvPr/>
          </p:nvSpPr>
          <p:spPr>
            <a:xfrm>
              <a:off x="6235615" y="2506149"/>
              <a:ext cx="6769904" cy="12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nchor="b">
              <a:spAutoFit/>
            </a:bodyPr>
            <a:lstStyle>
              <a:lvl1pPr>
                <a:lnSpc>
                  <a:spcPct val="60000"/>
                </a:lnSpc>
                <a:defRPr sz="5600" cap="all" spc="-148">
                  <a:latin typeface="Arial Black"/>
                  <a:ea typeface="Arial Black"/>
                  <a:cs typeface="Arial Black"/>
                  <a:sym typeface="Arial Black"/>
                </a:defRPr>
              </a:lvl1pPr>
            </a:lstStyle>
            <a:p>
              <a:pPr marL="0" marR="0" lvl="0" indent="0" algn="l" defTabSz="342900" rtl="0" eaLnBrk="1" fontAlgn="auto" latinLnBrk="0" hangingPunct="0">
                <a:lnSpc>
                  <a:spcPts val="2610"/>
                </a:lnSpc>
                <a:spcBef>
                  <a:spcPts val="0"/>
                </a:spcBef>
                <a:spcAft>
                  <a:spcPts val="0"/>
                </a:spcAft>
                <a:buClrTx/>
                <a:buSzTx/>
                <a:buFont typeface="Arial"/>
                <a:buNone/>
                <a:tabLst/>
                <a:defRPr/>
              </a:pPr>
              <a:r>
                <a:rPr kumimoji="0" lang="en-US" sz="3000" b="1" i="0" u="none" strike="noStrike" kern="0" cap="none" spc="0" normalizeH="0" baseline="0" noProof="0" dirty="0" err="1">
                  <a:ln>
                    <a:noFill/>
                  </a:ln>
                  <a:solidFill>
                    <a:srgbClr val="D5137B"/>
                  </a:solidFill>
                  <a:effectLst/>
                  <a:uLnTx/>
                  <a:uFillTx/>
                  <a:latin typeface="Arial" panose="020B0604020202020204" pitchFamily="34" charset="0"/>
                  <a:cs typeface="Arial" panose="020B0604020202020204" pitchFamily="34" charset="0"/>
                  <a:sym typeface="Arial Black"/>
                </a:rPr>
                <a:t>Explorin</a:t>
              </a:r>
              <a:r>
                <a:rPr lang="en-US" sz="3000" b="1" cap="none" spc="0" dirty="0">
                  <a:solidFill>
                    <a:srgbClr val="D5137B"/>
                  </a:solidFill>
                  <a:latin typeface="Arial" panose="020B0604020202020204" pitchFamily="34" charset="0"/>
                  <a:cs typeface="Arial" panose="020B0604020202020204" pitchFamily="34" charset="0"/>
                </a:rPr>
                <a:t>g </a:t>
              </a:r>
              <a:r>
                <a:rPr lang="en-US" sz="3000" b="1" cap="none" spc="0">
                  <a:solidFill>
                    <a:srgbClr val="D5137B"/>
                  </a:solidFill>
                  <a:latin typeface="Arial" panose="020B0604020202020204" pitchFamily="34" charset="0"/>
                  <a:cs typeface="Arial" panose="020B0604020202020204" pitchFamily="34" charset="0"/>
                </a:rPr>
                <a:t>Light &amp; </a:t>
              </a:r>
              <a:r>
                <a:rPr lang="en-US" sz="3000" b="1" cap="none" spc="0" dirty="0">
                  <a:solidFill>
                    <a:srgbClr val="D5137B"/>
                  </a:solidFill>
                  <a:latin typeface="Arial" panose="020B0604020202020204" pitchFamily="34" charset="0"/>
                  <a:cs typeface="Arial" panose="020B0604020202020204" pitchFamily="34" charset="0"/>
                </a:rPr>
                <a:t>Health</a:t>
              </a:r>
              <a:endParaRPr kumimoji="0" lang="en-US" sz="3000" b="1" i="0" u="none" strike="noStrike" kern="0" cap="none" spc="0" normalizeH="0" baseline="0" noProof="0" dirty="0">
                <a:ln>
                  <a:noFill/>
                </a:ln>
                <a:solidFill>
                  <a:srgbClr val="D5137B"/>
                </a:solidFill>
                <a:effectLst/>
                <a:uLnTx/>
                <a:uFillTx/>
                <a:latin typeface="Arial" panose="020B0604020202020204" pitchFamily="34" charset="0"/>
                <a:cs typeface="Arial" panose="020B0604020202020204" pitchFamily="34" charset="0"/>
                <a:sym typeface="Arial Black"/>
              </a:endParaRPr>
            </a:p>
          </p:txBody>
        </p:sp>
        <p:sp>
          <p:nvSpPr>
            <p:cNvPr id="14" name="TextBox 13">
              <a:extLst>
                <a:ext uri="{FF2B5EF4-FFF2-40B4-BE49-F238E27FC236}">
                  <a16:creationId xmlns:a16="http://schemas.microsoft.com/office/drawing/2014/main" id="{7BF788FA-039F-1E21-331A-669D4420341D}"/>
                </a:ext>
              </a:extLst>
            </p:cNvPr>
            <p:cNvSpPr txBox="1"/>
            <p:nvPr/>
          </p:nvSpPr>
          <p:spPr>
            <a:xfrm>
              <a:off x="7760156" y="2241858"/>
              <a:ext cx="61273" cy="59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marL="0" marR="0" lvl="0" indent="0" algn="l" defTabSz="342900" rtl="0" eaLnBrk="1" fontAlgn="auto" latinLnBrk="0" hangingPunct="0">
                <a:lnSpc>
                  <a:spcPct val="100000"/>
                </a:lnSpc>
                <a:spcBef>
                  <a:spcPts val="0"/>
                </a:spcBef>
                <a:spcAft>
                  <a:spcPts val="0"/>
                </a:spcAft>
                <a:buClrTx/>
                <a:buSzTx/>
                <a:buFont typeface="Arial"/>
                <a:buNone/>
                <a:tabLst/>
                <a:defRPr/>
              </a:pPr>
              <a:endParaRPr kumimoji="0" lang="en-US" sz="825" b="1" i="0" u="none" strike="noStrike" kern="0" cap="none" spc="0" normalizeH="0" baseline="0" noProof="0" dirty="0">
                <a:ln>
                  <a:noFill/>
                </a:ln>
                <a:solidFill>
                  <a:srgbClr val="F9F9F9">
                    <a:lumMod val="50000"/>
                  </a:srgbClr>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40906183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F8E9FCDE-1345-4588-ADAA-E7FD141BDCB5}"/>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89F608EF-4C33-8D8F-7846-6BAA5CFE7B16}"/>
              </a:ext>
            </a:extLst>
          </p:cNvPr>
          <p:cNvSpPr/>
          <p:nvPr/>
        </p:nvSpPr>
        <p:spPr>
          <a:xfrm>
            <a:off x="0" y="0"/>
            <a:ext cx="9144000" cy="51435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a:extLst>
              <a:ext uri="{FF2B5EF4-FFF2-40B4-BE49-F238E27FC236}">
                <a16:creationId xmlns:a16="http://schemas.microsoft.com/office/drawing/2014/main" id="{0955B4B5-D230-2EB9-0557-A6FEBB5B37A7}"/>
              </a:ext>
            </a:extLst>
          </p:cNvPr>
          <p:cNvSpPr/>
          <p:nvPr/>
        </p:nvSpPr>
        <p:spPr>
          <a:xfrm>
            <a:off x="175845" y="211015"/>
            <a:ext cx="8780585" cy="4724400"/>
          </a:xfrm>
          <a:prstGeom prst="rect">
            <a:avLst/>
          </a:prstGeom>
          <a:solidFill>
            <a:srgbClr val="F8A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623860BB-63C8-3F58-BC06-2651A9630A99}"/>
              </a:ext>
            </a:extLst>
          </p:cNvPr>
          <p:cNvSpPr/>
          <p:nvPr/>
        </p:nvSpPr>
        <p:spPr>
          <a:xfrm>
            <a:off x="349649" y="399165"/>
            <a:ext cx="8393724" cy="43375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63;p14">
            <a:extLst>
              <a:ext uri="{FF2B5EF4-FFF2-40B4-BE49-F238E27FC236}">
                <a16:creationId xmlns:a16="http://schemas.microsoft.com/office/drawing/2014/main" id="{58DE0676-7BE0-C330-692F-CF9D5B552D1C}"/>
              </a:ext>
            </a:extLst>
          </p:cNvPr>
          <p:cNvSpPr txBox="1">
            <a:spLocks noGrp="1"/>
          </p:cNvSpPr>
          <p:nvPr>
            <p:ph type="title"/>
          </p:nvPr>
        </p:nvSpPr>
        <p:spPr>
          <a:xfrm>
            <a:off x="657939" y="437008"/>
            <a:ext cx="7756595" cy="676178"/>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b="1" dirty="0">
                <a:solidFill>
                  <a:srgbClr val="6091BA"/>
                </a:solidFill>
                <a:latin typeface="Open Sans"/>
                <a:ea typeface="Open Sans"/>
                <a:cs typeface="Open Sans"/>
                <a:sym typeface="Open Sans"/>
              </a:rPr>
              <a:t>Let’s Learn How Light Is Used</a:t>
            </a:r>
            <a:endParaRPr sz="1400" dirty="0">
              <a:solidFill>
                <a:srgbClr val="000000"/>
              </a:solidFill>
              <a:latin typeface="Open Sans"/>
              <a:ea typeface="Open Sans"/>
              <a:cs typeface="Open Sans"/>
              <a:sym typeface="Open Sans"/>
            </a:endParaRPr>
          </a:p>
        </p:txBody>
      </p:sp>
      <p:pic>
        <p:nvPicPr>
          <p:cNvPr id="5" name="Online Media 4" descr="How pulse oximeters work, and why they sometimes do not">
            <a:hlinkClick r:id="" action="ppaction://media"/>
            <a:extLst>
              <a:ext uri="{FF2B5EF4-FFF2-40B4-BE49-F238E27FC236}">
                <a16:creationId xmlns:a16="http://schemas.microsoft.com/office/drawing/2014/main" id="{C2139B81-843C-A83A-1CA0-529DFAFB7611}"/>
              </a:ext>
            </a:extLst>
          </p:cNvPr>
          <p:cNvPicPr>
            <a:picLocks noRot="1" noChangeAspect="1"/>
          </p:cNvPicPr>
          <p:nvPr>
            <a:videoFile r:link="rId1"/>
          </p:nvPr>
        </p:nvPicPr>
        <p:blipFill>
          <a:blip r:embed="rId4"/>
          <a:stretch>
            <a:fillRect/>
          </a:stretch>
        </p:blipFill>
        <p:spPr>
          <a:xfrm>
            <a:off x="1422117" y="1093308"/>
            <a:ext cx="6288040" cy="3552743"/>
          </a:xfrm>
          <a:prstGeom prst="rect">
            <a:avLst/>
          </a:prstGeom>
        </p:spPr>
      </p:pic>
    </p:spTree>
    <p:extLst>
      <p:ext uri="{BB962C8B-B14F-4D97-AF65-F5344CB8AC3E}">
        <p14:creationId xmlns:p14="http://schemas.microsoft.com/office/powerpoint/2010/main" val="190444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4AD79900-E930-BFDC-3243-077C15DE4723}"/>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09EA5895-E36D-DB2D-2032-4D95FADDA289}"/>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012988AE-0EC2-73A5-8F2B-B0B298479C20}"/>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9979F74E-2A19-67B6-34C1-AFF6531517C1}"/>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1DA2F62D-1293-302E-B329-5A3D81C33681}"/>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sz="3200" b="1" dirty="0">
                <a:solidFill>
                  <a:srgbClr val="6091BA"/>
                </a:solidFill>
                <a:latin typeface="Open Sans"/>
                <a:ea typeface="Open Sans"/>
                <a:cs typeface="Open Sans"/>
                <a:sym typeface="Open Sans"/>
              </a:rPr>
              <a:t>Let’s Try It! </a:t>
            </a:r>
          </a:p>
          <a:p>
            <a:pPr algn="ctr">
              <a:lnSpc>
                <a:spcPct val="115000"/>
              </a:lnSpc>
            </a:pPr>
            <a:endParaRPr lang="en-US" sz="2000" b="1" dirty="0">
              <a:solidFill>
                <a:srgbClr val="6091BA"/>
              </a:solidFill>
              <a:latin typeface="Open Sans"/>
              <a:ea typeface="Open Sans"/>
              <a:cs typeface="Open Sans"/>
              <a:sym typeface="Open Sans"/>
            </a:endParaRPr>
          </a:p>
          <a:p>
            <a:pPr algn="ctr">
              <a:lnSpc>
                <a:spcPct val="115000"/>
              </a:lnSpc>
            </a:pPr>
            <a:r>
              <a:rPr lang="en-US" sz="2000" dirty="0">
                <a:solidFill>
                  <a:schemeClr val="tx1"/>
                </a:solidFill>
                <a:latin typeface="Open Sans"/>
                <a:ea typeface="Open Sans"/>
                <a:cs typeface="Open Sans"/>
                <a:sym typeface="Open Sans"/>
              </a:rPr>
              <a:t>The pulse oximeter clips onto your finger and shines light through your skin to measure how much oxygen is in your blood. </a:t>
            </a:r>
          </a:p>
          <a:p>
            <a:pPr algn="ctr">
              <a:lnSpc>
                <a:spcPct val="115000"/>
              </a:lnSpc>
            </a:pPr>
            <a:endParaRPr lang="en-US" sz="2000" dirty="0">
              <a:solidFill>
                <a:schemeClr val="tx1"/>
              </a:solidFill>
              <a:latin typeface="Open Sans"/>
              <a:ea typeface="Open Sans"/>
              <a:cs typeface="Open Sans"/>
              <a:sym typeface="Open Sans"/>
            </a:endParaRPr>
          </a:p>
          <a:p>
            <a:pPr algn="ctr">
              <a:lnSpc>
                <a:spcPct val="115000"/>
              </a:lnSpc>
            </a:pPr>
            <a:r>
              <a:rPr lang="en-US" sz="2000" dirty="0">
                <a:solidFill>
                  <a:schemeClr val="tx1"/>
                </a:solidFill>
                <a:latin typeface="Open Sans"/>
                <a:ea typeface="Open Sans"/>
                <a:cs typeface="Open Sans"/>
                <a:sym typeface="Open Sans"/>
              </a:rPr>
              <a:t>Why would this be important? Well, your </a:t>
            </a:r>
            <a:r>
              <a:rPr lang="en-US" sz="2000" b="1" dirty="0">
                <a:solidFill>
                  <a:srgbClr val="6091BA"/>
                </a:solidFill>
                <a:latin typeface="Open Sans"/>
                <a:ea typeface="Open Sans"/>
                <a:cs typeface="Open Sans"/>
                <a:sym typeface="Open Sans"/>
              </a:rPr>
              <a:t>blood carries oxygen from your lungs to your body. </a:t>
            </a:r>
            <a:r>
              <a:rPr lang="en-US" sz="2000" dirty="0">
                <a:solidFill>
                  <a:schemeClr val="tx1"/>
                </a:solidFill>
                <a:latin typeface="Open Sans"/>
                <a:ea typeface="Open Sans"/>
                <a:cs typeface="Open Sans"/>
                <a:sym typeface="Open Sans"/>
              </a:rPr>
              <a:t>If your heart or lungs aren’t working properly, the oxygen level in your blood might drop, which could be dangerous. </a:t>
            </a:r>
          </a:p>
          <a:p>
            <a:pPr algn="ctr">
              <a:lnSpc>
                <a:spcPct val="115000"/>
              </a:lnSpc>
            </a:pPr>
            <a:endParaRPr lang="en-US" sz="2000" dirty="0">
              <a:solidFill>
                <a:schemeClr val="tx1"/>
              </a:solidFill>
              <a:latin typeface="Open Sans"/>
              <a:ea typeface="Open Sans"/>
              <a:cs typeface="Open Sans"/>
              <a:sym typeface="Open Sans"/>
            </a:endParaRPr>
          </a:p>
          <a:p>
            <a:pPr algn="ctr">
              <a:lnSpc>
                <a:spcPct val="115000"/>
              </a:lnSpc>
            </a:pPr>
            <a:r>
              <a:rPr lang="en-US" sz="2000" dirty="0">
                <a:solidFill>
                  <a:schemeClr val="tx1"/>
                </a:solidFill>
                <a:latin typeface="Open Sans"/>
                <a:ea typeface="Open Sans"/>
                <a:cs typeface="Open Sans"/>
                <a:sym typeface="Open Sans"/>
              </a:rPr>
              <a:t>The amazing part? This device uses just light! No needles, no blood, and it gives results in seconds! </a:t>
            </a:r>
            <a:endParaRPr lang="en-US" dirty="0">
              <a:solidFill>
                <a:schemeClr val="tx1"/>
              </a:solidFill>
              <a:latin typeface="Open Sans"/>
              <a:ea typeface="Open Sans"/>
              <a:cs typeface="Open Sans"/>
              <a:sym typeface="Open Sans"/>
            </a:endParaRPr>
          </a:p>
        </p:txBody>
      </p:sp>
    </p:spTree>
    <p:extLst>
      <p:ext uri="{BB962C8B-B14F-4D97-AF65-F5344CB8AC3E}">
        <p14:creationId xmlns:p14="http://schemas.microsoft.com/office/powerpoint/2010/main" val="3224669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33464086-0A55-9AF9-3ADC-CB3473D133F8}"/>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19B25EE3-B599-311A-BE55-6B1F54E46E8C}"/>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052CF5DC-2197-D802-D31B-C70F61E78FCB}"/>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E321625E-FB43-8811-E8DE-4C0337E85D35}"/>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DFDABF50-BF2F-7967-4CD5-288B7595FC72}"/>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endParaRPr lang="en-US" sz="2000" b="1" dirty="0">
              <a:solidFill>
                <a:srgbClr val="6091BA"/>
              </a:solidFill>
              <a:latin typeface="Open Sans"/>
              <a:ea typeface="Open Sans"/>
              <a:cs typeface="Open Sans"/>
              <a:sym typeface="Open Sans"/>
            </a:endParaRPr>
          </a:p>
          <a:p>
            <a:pPr algn="ctr">
              <a:lnSpc>
                <a:spcPct val="115000"/>
              </a:lnSpc>
            </a:pPr>
            <a:r>
              <a:rPr lang="en-US" dirty="0">
                <a:solidFill>
                  <a:schemeClr val="tx1"/>
                </a:solidFill>
                <a:latin typeface="Open Sans"/>
                <a:ea typeface="Open Sans"/>
                <a:cs typeface="Open Sans"/>
                <a:sym typeface="Open Sans"/>
              </a:rPr>
              <a:t>Now that we understand what </a:t>
            </a:r>
            <a:r>
              <a:rPr lang="en-US" b="1" dirty="0">
                <a:solidFill>
                  <a:srgbClr val="6091BA"/>
                </a:solidFill>
                <a:latin typeface="Open Sans"/>
                <a:ea typeface="Open Sans"/>
                <a:cs typeface="Open Sans"/>
                <a:sym typeface="Open Sans"/>
              </a:rPr>
              <a:t>point-of-care devices</a:t>
            </a:r>
            <a:r>
              <a:rPr lang="en-US" dirty="0">
                <a:solidFill>
                  <a:schemeClr val="tx1"/>
                </a:solidFill>
                <a:latin typeface="Open Sans"/>
                <a:ea typeface="Open Sans"/>
                <a:cs typeface="Open Sans"/>
                <a:sym typeface="Open Sans"/>
              </a:rPr>
              <a:t> do and how engineers design tools like the pulse oximeter, we’re going to dig deeper. </a:t>
            </a:r>
          </a:p>
          <a:p>
            <a:pPr algn="ctr">
              <a:lnSpc>
                <a:spcPct val="115000"/>
              </a:lnSpc>
            </a:pPr>
            <a:endParaRPr lang="en-US" dirty="0">
              <a:solidFill>
                <a:schemeClr val="tx1"/>
              </a:solidFill>
              <a:latin typeface="Open Sans"/>
              <a:ea typeface="Open Sans"/>
              <a:cs typeface="Open Sans"/>
              <a:sym typeface="Open Sans"/>
            </a:endParaRPr>
          </a:p>
          <a:p>
            <a:pPr algn="ctr">
              <a:lnSpc>
                <a:spcPct val="115000"/>
              </a:lnSpc>
            </a:pPr>
            <a:r>
              <a:rPr lang="en-US" dirty="0">
                <a:solidFill>
                  <a:schemeClr val="tx1"/>
                </a:solidFill>
                <a:latin typeface="Open Sans"/>
                <a:ea typeface="Open Sans"/>
                <a:cs typeface="Open Sans"/>
                <a:sym typeface="Open Sans"/>
              </a:rPr>
              <a:t>We’ll look at how light and sensors work together to measure what’s happening in our bodies.</a:t>
            </a:r>
            <a:endParaRPr lang="en-US" sz="3600" dirty="0">
              <a:solidFill>
                <a:schemeClr val="tx1"/>
              </a:solidFill>
              <a:latin typeface="Open Sans"/>
              <a:ea typeface="Open Sans"/>
              <a:cs typeface="Open Sans"/>
              <a:sym typeface="Open Sans"/>
            </a:endParaRPr>
          </a:p>
        </p:txBody>
      </p:sp>
    </p:spTree>
    <p:extLst>
      <p:ext uri="{BB962C8B-B14F-4D97-AF65-F5344CB8AC3E}">
        <p14:creationId xmlns:p14="http://schemas.microsoft.com/office/powerpoint/2010/main" val="2603965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CE743859-34E0-2873-5C16-2164C5281456}"/>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A79FE517-62E5-78ED-37BD-15A65FF9790F}"/>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5C9D5D14-76E3-EE22-C6DC-CA6630C40387}"/>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3172F109-D347-8BAD-030B-AC102B617916}"/>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BE5B2867-74E1-694F-77D6-1305CE807D7B}"/>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sz="2000" dirty="0">
                <a:solidFill>
                  <a:schemeClr val="tx1"/>
                </a:solidFill>
                <a:latin typeface="Open Sans"/>
                <a:ea typeface="Open Sans"/>
                <a:cs typeface="Open Sans"/>
                <a:sym typeface="Open Sans"/>
              </a:rPr>
              <a:t>When light hits something, like your skin or blood, it might go through it, bounce off, or get absorbed. </a:t>
            </a:r>
          </a:p>
          <a:p>
            <a:pPr algn="ctr">
              <a:lnSpc>
                <a:spcPct val="115000"/>
              </a:lnSpc>
            </a:pPr>
            <a:endParaRPr lang="en-US" sz="2000" dirty="0">
              <a:solidFill>
                <a:schemeClr val="tx1"/>
              </a:solidFill>
              <a:latin typeface="Open Sans"/>
              <a:ea typeface="Open Sans"/>
              <a:cs typeface="Open Sans"/>
              <a:sym typeface="Open Sans"/>
            </a:endParaRPr>
          </a:p>
          <a:p>
            <a:pPr algn="ctr">
              <a:lnSpc>
                <a:spcPct val="115000"/>
              </a:lnSpc>
            </a:pPr>
            <a:r>
              <a:rPr lang="en-US" sz="2000" dirty="0">
                <a:solidFill>
                  <a:schemeClr val="tx1"/>
                </a:solidFill>
                <a:latin typeface="Open Sans"/>
                <a:ea typeface="Open Sans"/>
                <a:cs typeface="Open Sans"/>
                <a:sym typeface="Open Sans"/>
              </a:rPr>
              <a:t>Engineers use these patterns to figure out what’s happening inside your body. </a:t>
            </a:r>
          </a:p>
        </p:txBody>
      </p:sp>
      <p:pic>
        <p:nvPicPr>
          <p:cNvPr id="3" name="Picture 2">
            <a:extLst>
              <a:ext uri="{FF2B5EF4-FFF2-40B4-BE49-F238E27FC236}">
                <a16:creationId xmlns:a16="http://schemas.microsoft.com/office/drawing/2014/main" id="{B2EC7814-0B88-A8BB-6BC0-231869A541C2}"/>
              </a:ext>
            </a:extLst>
          </p:cNvPr>
          <p:cNvPicPr>
            <a:picLocks noChangeAspect="1"/>
          </p:cNvPicPr>
          <p:nvPr/>
        </p:nvPicPr>
        <p:blipFill>
          <a:blip r:embed="rId3"/>
          <a:stretch>
            <a:fillRect/>
          </a:stretch>
        </p:blipFill>
        <p:spPr bwMode="auto">
          <a:xfrm>
            <a:off x="424371" y="2309549"/>
            <a:ext cx="8322147" cy="2471678"/>
          </a:xfrm>
          <a:prstGeom prst="rect">
            <a:avLst/>
          </a:prstGeom>
          <a:noFill/>
          <a:ln>
            <a:noFill/>
          </a:ln>
        </p:spPr>
      </p:pic>
    </p:spTree>
    <p:extLst>
      <p:ext uri="{BB962C8B-B14F-4D97-AF65-F5344CB8AC3E}">
        <p14:creationId xmlns:p14="http://schemas.microsoft.com/office/powerpoint/2010/main" val="2688411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3CA4F9FC-A21C-2B5C-C594-DC87B23672C9}"/>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529E4429-13C2-12F9-9324-EFBBA508E911}"/>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62EE8608-581A-094F-68B3-A5AE628EEB0B}"/>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7B60D925-6E4B-48D2-3D88-0AE3AD267582}"/>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03CB92D8-F3E0-89D4-7D02-0AC54A21894D}"/>
              </a:ext>
            </a:extLst>
          </p:cNvPr>
          <p:cNvSpPr txBox="1">
            <a:spLocks/>
          </p:cNvSpPr>
          <p:nvPr/>
        </p:nvSpPr>
        <p:spPr>
          <a:xfrm>
            <a:off x="311700" y="282761"/>
            <a:ext cx="4061517" cy="4577978"/>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sz="2000" dirty="0">
                <a:solidFill>
                  <a:schemeClr val="tx1"/>
                </a:solidFill>
                <a:latin typeface="Open Sans"/>
                <a:ea typeface="Open Sans"/>
                <a:cs typeface="Open Sans"/>
                <a:sym typeface="Open Sans"/>
              </a:rPr>
              <a:t>Oxygen-rich blood absorbs red light differently than blood without much oxygen. </a:t>
            </a:r>
          </a:p>
          <a:p>
            <a:pPr algn="ctr">
              <a:lnSpc>
                <a:spcPct val="115000"/>
              </a:lnSpc>
            </a:pPr>
            <a:endParaRPr lang="en-US" sz="2000" dirty="0">
              <a:solidFill>
                <a:schemeClr val="tx1"/>
              </a:solidFill>
              <a:latin typeface="Open Sans"/>
              <a:ea typeface="Open Sans"/>
              <a:cs typeface="Open Sans"/>
              <a:sym typeface="Open Sans"/>
            </a:endParaRPr>
          </a:p>
          <a:p>
            <a:pPr algn="ctr">
              <a:lnSpc>
                <a:spcPct val="115000"/>
              </a:lnSpc>
            </a:pPr>
            <a:r>
              <a:rPr lang="en-US" sz="2000" dirty="0">
                <a:solidFill>
                  <a:schemeClr val="tx1"/>
                </a:solidFill>
                <a:latin typeface="Open Sans"/>
                <a:ea typeface="Open Sans"/>
                <a:cs typeface="Open Sans"/>
                <a:sym typeface="Open Sans"/>
              </a:rPr>
              <a:t>By comparing how much light gets through, a device can figure out how much oxygen is in your blood. </a:t>
            </a:r>
          </a:p>
        </p:txBody>
      </p:sp>
      <p:pic>
        <p:nvPicPr>
          <p:cNvPr id="3" name="Picture 2">
            <a:extLst>
              <a:ext uri="{FF2B5EF4-FFF2-40B4-BE49-F238E27FC236}">
                <a16:creationId xmlns:a16="http://schemas.microsoft.com/office/drawing/2014/main" id="{1F086B7C-6A0F-6B20-48CE-FFA134F39E1D}"/>
              </a:ext>
            </a:extLst>
          </p:cNvPr>
          <p:cNvPicPr>
            <a:picLocks noChangeAspect="1"/>
          </p:cNvPicPr>
          <p:nvPr/>
        </p:nvPicPr>
        <p:blipFill>
          <a:blip r:embed="rId3"/>
          <a:stretch>
            <a:fillRect/>
          </a:stretch>
        </p:blipFill>
        <p:spPr bwMode="auto">
          <a:xfrm>
            <a:off x="4526937" y="1411356"/>
            <a:ext cx="4318517" cy="2186609"/>
          </a:xfrm>
          <a:prstGeom prst="rect">
            <a:avLst/>
          </a:prstGeom>
          <a:noFill/>
          <a:ln>
            <a:noFill/>
          </a:ln>
        </p:spPr>
      </p:pic>
    </p:spTree>
    <p:extLst>
      <p:ext uri="{BB962C8B-B14F-4D97-AF65-F5344CB8AC3E}">
        <p14:creationId xmlns:p14="http://schemas.microsoft.com/office/powerpoint/2010/main" val="2822531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D38BB33A-BA55-005F-99CD-16C35CAC3062}"/>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18AE9D62-EB5E-841E-E441-9CFF73B6E2DB}"/>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E359A4E0-208B-B121-53F6-F09F073E3CC3}"/>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985B8E4D-D5DF-BCCF-2874-AA306D2AC4B6}"/>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poster with text and images&#10;&#10;AI-generated content may be incorrect.">
            <a:extLst>
              <a:ext uri="{FF2B5EF4-FFF2-40B4-BE49-F238E27FC236}">
                <a16:creationId xmlns:a16="http://schemas.microsoft.com/office/drawing/2014/main" id="{2424F9AC-B7C9-0E2B-8528-685C46D0D3E1}"/>
              </a:ext>
            </a:extLst>
          </p:cNvPr>
          <p:cNvPicPr>
            <a:picLocks noChangeAspect="1"/>
          </p:cNvPicPr>
          <p:nvPr/>
        </p:nvPicPr>
        <p:blipFill>
          <a:blip r:embed="rId3"/>
          <a:stretch>
            <a:fillRect/>
          </a:stretch>
        </p:blipFill>
        <p:spPr>
          <a:xfrm>
            <a:off x="351457" y="311766"/>
            <a:ext cx="3044687" cy="4567030"/>
          </a:xfrm>
          <a:prstGeom prst="rect">
            <a:avLst/>
          </a:prstGeom>
        </p:spPr>
      </p:pic>
      <p:sp>
        <p:nvSpPr>
          <p:cNvPr id="5" name="Google Shape;63;p14">
            <a:extLst>
              <a:ext uri="{FF2B5EF4-FFF2-40B4-BE49-F238E27FC236}">
                <a16:creationId xmlns:a16="http://schemas.microsoft.com/office/drawing/2014/main" id="{BC84D2E5-D06B-5A4C-3835-C1EA7F080256}"/>
              </a:ext>
            </a:extLst>
          </p:cNvPr>
          <p:cNvSpPr txBox="1">
            <a:spLocks/>
          </p:cNvSpPr>
          <p:nvPr/>
        </p:nvSpPr>
        <p:spPr>
          <a:xfrm>
            <a:off x="3631060" y="282761"/>
            <a:ext cx="5201239" cy="456703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endParaRPr lang="en-US" sz="1800" b="1" dirty="0">
              <a:solidFill>
                <a:srgbClr val="6091BA"/>
              </a:solidFill>
              <a:latin typeface="Open Sans"/>
              <a:ea typeface="Open Sans"/>
              <a:cs typeface="Open Sans"/>
              <a:sym typeface="Open Sans"/>
            </a:endParaRPr>
          </a:p>
          <a:p>
            <a:pPr algn="ctr">
              <a:lnSpc>
                <a:spcPct val="115000"/>
              </a:lnSpc>
            </a:pPr>
            <a:r>
              <a:rPr lang="en-US" sz="2400" dirty="0">
                <a:solidFill>
                  <a:schemeClr val="tx1"/>
                </a:solidFill>
                <a:latin typeface="Open Sans"/>
                <a:ea typeface="Open Sans"/>
                <a:cs typeface="Open Sans"/>
                <a:sym typeface="Open Sans"/>
              </a:rPr>
              <a:t>Instead of needles or big machines, engineers use </a:t>
            </a:r>
            <a:r>
              <a:rPr lang="en-US" sz="2400" b="1" dirty="0">
                <a:solidFill>
                  <a:srgbClr val="6091BA"/>
                </a:solidFill>
                <a:latin typeface="Open Sans"/>
                <a:ea typeface="Open Sans"/>
                <a:cs typeface="Open Sans"/>
                <a:sym typeface="Open Sans"/>
              </a:rPr>
              <a:t>light and sensors to make health tools </a:t>
            </a:r>
            <a:r>
              <a:rPr lang="en-US" sz="2400" dirty="0">
                <a:solidFill>
                  <a:schemeClr val="tx1"/>
                </a:solidFill>
                <a:latin typeface="Open Sans"/>
                <a:ea typeface="Open Sans"/>
                <a:cs typeface="Open Sans"/>
                <a:sym typeface="Open Sans"/>
              </a:rPr>
              <a:t>you can use at home or on the go. </a:t>
            </a:r>
          </a:p>
          <a:p>
            <a:pPr algn="ctr">
              <a:lnSpc>
                <a:spcPct val="115000"/>
              </a:lnSpc>
            </a:pPr>
            <a:endParaRPr lang="en-US" sz="2400" dirty="0">
              <a:solidFill>
                <a:schemeClr val="tx1"/>
              </a:solidFill>
              <a:latin typeface="Open Sans"/>
              <a:ea typeface="Open Sans"/>
              <a:cs typeface="Open Sans"/>
              <a:sym typeface="Open Sans"/>
            </a:endParaRPr>
          </a:p>
          <a:p>
            <a:pPr algn="ctr">
              <a:lnSpc>
                <a:spcPct val="115000"/>
              </a:lnSpc>
            </a:pPr>
            <a:r>
              <a:rPr lang="en-US" sz="2400" dirty="0">
                <a:solidFill>
                  <a:schemeClr val="tx1"/>
                </a:solidFill>
                <a:latin typeface="Open Sans"/>
                <a:ea typeface="Open Sans"/>
                <a:cs typeface="Open Sans"/>
                <a:sym typeface="Open Sans"/>
              </a:rPr>
              <a:t>Next, you’ll get to be the engineer and design a tool that works the same way! </a:t>
            </a:r>
          </a:p>
        </p:txBody>
      </p:sp>
    </p:spTree>
    <p:extLst>
      <p:ext uri="{BB962C8B-B14F-4D97-AF65-F5344CB8AC3E}">
        <p14:creationId xmlns:p14="http://schemas.microsoft.com/office/powerpoint/2010/main" val="112085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C84F208C-ED10-3149-B54D-2A4ABC35651E}"/>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354DA19A-BF99-932C-D543-913D376CD4D1}"/>
              </a:ext>
            </a:extLst>
          </p:cNvPr>
          <p:cNvSpPr txBox="1">
            <a:spLocks noGrp="1"/>
          </p:cNvSpPr>
          <p:nvPr>
            <p:ph type="title"/>
          </p:nvPr>
        </p:nvSpPr>
        <p:spPr>
          <a:xfrm>
            <a:off x="311700" y="1807695"/>
            <a:ext cx="8520600" cy="152811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dirty="0">
                <a:solidFill>
                  <a:srgbClr val="6091BA"/>
                </a:solidFill>
                <a:latin typeface="Open Sans"/>
                <a:ea typeface="Open Sans"/>
                <a:cs typeface="Open Sans"/>
                <a:sym typeface="Open Sans"/>
              </a:rPr>
              <a:t>Day Two </a:t>
            </a:r>
            <a:br>
              <a:rPr lang="en" sz="3600" b="1" dirty="0">
                <a:solidFill>
                  <a:srgbClr val="6091BA"/>
                </a:solidFill>
                <a:latin typeface="Open Sans"/>
                <a:ea typeface="Open Sans"/>
                <a:cs typeface="Open Sans"/>
                <a:sym typeface="Open Sans"/>
              </a:rPr>
            </a:br>
            <a:r>
              <a:rPr lang="en" sz="3600" b="1" dirty="0">
                <a:solidFill>
                  <a:srgbClr val="6091BA"/>
                </a:solidFill>
                <a:latin typeface="Open Sans"/>
                <a:ea typeface="Open Sans"/>
                <a:cs typeface="Open Sans"/>
                <a:sym typeface="Open Sans"/>
              </a:rPr>
              <a:t>Exploring Light &amp; Health</a:t>
            </a:r>
            <a:endParaRPr sz="3600" b="1" dirty="0">
              <a:solidFill>
                <a:srgbClr val="6091BA"/>
              </a:solidFill>
              <a:latin typeface="Open Sans"/>
              <a:ea typeface="Open Sans"/>
              <a:cs typeface="Open Sans"/>
              <a:sym typeface="Open Sans"/>
            </a:endParaRPr>
          </a:p>
        </p:txBody>
      </p:sp>
      <p:sp>
        <p:nvSpPr>
          <p:cNvPr id="66" name="Google Shape;66;p14">
            <a:extLst>
              <a:ext uri="{FF2B5EF4-FFF2-40B4-BE49-F238E27FC236}">
                <a16:creationId xmlns:a16="http://schemas.microsoft.com/office/drawing/2014/main" id="{F8E6873F-4655-B6D6-BE6D-766734B23C73}"/>
              </a:ext>
            </a:extLst>
          </p:cNvPr>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Photos should preferably be a square - although horizontal or vertical are accepted</a:t>
            </a:r>
            <a:endParaRPr b="1"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35411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9BC3405D-40B4-8C42-8FDC-2ADBC4005D83}"/>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A635F44A-DA16-D8CF-3C56-DBC081AE6C75}"/>
              </a:ext>
            </a:extLst>
          </p:cNvPr>
          <p:cNvSpPr/>
          <p:nvPr/>
        </p:nvSpPr>
        <p:spPr>
          <a:xfrm>
            <a:off x="0" y="0"/>
            <a:ext cx="9144000" cy="51435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a:extLst>
              <a:ext uri="{FF2B5EF4-FFF2-40B4-BE49-F238E27FC236}">
                <a16:creationId xmlns:a16="http://schemas.microsoft.com/office/drawing/2014/main" id="{5C18D10F-5A77-EF6D-452F-DEEAD646A210}"/>
              </a:ext>
            </a:extLst>
          </p:cNvPr>
          <p:cNvSpPr/>
          <p:nvPr/>
        </p:nvSpPr>
        <p:spPr>
          <a:xfrm>
            <a:off x="175845" y="211015"/>
            <a:ext cx="8780585" cy="4724400"/>
          </a:xfrm>
          <a:prstGeom prst="rect">
            <a:avLst/>
          </a:prstGeom>
          <a:solidFill>
            <a:srgbClr val="F8A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42053F53-B6E3-7E61-9E07-515B04801817}"/>
              </a:ext>
            </a:extLst>
          </p:cNvPr>
          <p:cNvSpPr/>
          <p:nvPr/>
        </p:nvSpPr>
        <p:spPr>
          <a:xfrm>
            <a:off x="375138" y="422031"/>
            <a:ext cx="8393724" cy="43375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63;p14">
            <a:extLst>
              <a:ext uri="{FF2B5EF4-FFF2-40B4-BE49-F238E27FC236}">
                <a16:creationId xmlns:a16="http://schemas.microsoft.com/office/drawing/2014/main" id="{6E6EFF6D-B04E-A0B4-4AD9-BE1AF9C2740C}"/>
              </a:ext>
            </a:extLst>
          </p:cNvPr>
          <p:cNvSpPr txBox="1">
            <a:spLocks noGrp="1"/>
          </p:cNvSpPr>
          <p:nvPr>
            <p:ph type="title"/>
          </p:nvPr>
        </p:nvSpPr>
        <p:spPr>
          <a:xfrm>
            <a:off x="480645" y="505386"/>
            <a:ext cx="4512345" cy="549692"/>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Let’s Review!</a:t>
            </a:r>
            <a:endParaRPr sz="2400" b="1" dirty="0">
              <a:solidFill>
                <a:srgbClr val="6091BA"/>
              </a:solidFill>
              <a:latin typeface="Open Sans"/>
              <a:ea typeface="Open Sans"/>
              <a:cs typeface="Open Sans"/>
              <a:sym typeface="Open Sans"/>
            </a:endParaRPr>
          </a:p>
        </p:txBody>
      </p:sp>
      <p:pic>
        <p:nvPicPr>
          <p:cNvPr id="5" name="Online Media 4" descr="What is a Heart? ❤️ StoryBots: The Human Body for Kids | Netflix Jr">
            <a:hlinkClick r:id="" action="ppaction://media"/>
            <a:extLst>
              <a:ext uri="{FF2B5EF4-FFF2-40B4-BE49-F238E27FC236}">
                <a16:creationId xmlns:a16="http://schemas.microsoft.com/office/drawing/2014/main" id="{8D13DC6A-B3E7-A931-C1E9-38546EA890E3}"/>
              </a:ext>
            </a:extLst>
          </p:cNvPr>
          <p:cNvPicPr>
            <a:picLocks noRot="1" noChangeAspect="1"/>
          </p:cNvPicPr>
          <p:nvPr>
            <a:videoFile r:link="rId1"/>
          </p:nvPr>
        </p:nvPicPr>
        <p:blipFill>
          <a:blip r:embed="rId4"/>
          <a:stretch>
            <a:fillRect/>
          </a:stretch>
        </p:blipFill>
        <p:spPr>
          <a:xfrm>
            <a:off x="1551398" y="1055078"/>
            <a:ext cx="6226550" cy="3518000"/>
          </a:xfrm>
          <a:prstGeom prst="rect">
            <a:avLst/>
          </a:prstGeom>
        </p:spPr>
      </p:pic>
    </p:spTree>
    <p:extLst>
      <p:ext uri="{BB962C8B-B14F-4D97-AF65-F5344CB8AC3E}">
        <p14:creationId xmlns:p14="http://schemas.microsoft.com/office/powerpoint/2010/main" val="33135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9469940E-62C3-8C71-88DB-9F232460A4EB}"/>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A7426A4F-C8D1-ADD1-F755-061D14C5D3F2}"/>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C8C2C525-2F1A-F0AD-C7C9-07EC42976533}"/>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EBC4A621-A1E5-CDFE-283F-5C29E4CEB358}"/>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A219D866-2F80-F0FC-E5E9-E8E3CD0FAFD4}"/>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b="1" dirty="0">
                <a:solidFill>
                  <a:srgbClr val="6091BA"/>
                </a:solidFill>
                <a:latin typeface="Open Sans"/>
                <a:ea typeface="Open Sans"/>
                <a:cs typeface="Open Sans"/>
                <a:sym typeface="Open Sans"/>
              </a:rPr>
              <a:t>Engineering Challenge!</a:t>
            </a:r>
          </a:p>
          <a:p>
            <a:pPr algn="ctr">
              <a:lnSpc>
                <a:spcPct val="115000"/>
              </a:lnSpc>
            </a:pPr>
            <a:endParaRPr lang="en-US" sz="1100" b="1" dirty="0">
              <a:solidFill>
                <a:srgbClr val="6091BA"/>
              </a:solidFill>
              <a:latin typeface="Open Sans"/>
              <a:ea typeface="Open Sans"/>
              <a:cs typeface="Open Sans"/>
              <a:sym typeface="Open Sans"/>
            </a:endParaRPr>
          </a:p>
          <a:p>
            <a:pPr algn="ctr"/>
            <a:r>
              <a:rPr lang="en-US" sz="1800" dirty="0">
                <a:latin typeface="Open Sans" panose="020B0606030504020204" pitchFamily="34" charset="0"/>
                <a:ea typeface="Open Sans" panose="020B0606030504020204" pitchFamily="34" charset="0"/>
                <a:cs typeface="Open Sans" panose="020B0606030504020204" pitchFamily="34" charset="0"/>
              </a:rPr>
              <a:t>Your task is to </a:t>
            </a:r>
            <a:r>
              <a:rPr lang="en-US" sz="1800" b="1" dirty="0">
                <a:latin typeface="Open Sans" panose="020B0606030504020204" pitchFamily="34" charset="0"/>
                <a:ea typeface="Open Sans" panose="020B0606030504020204" pitchFamily="34" charset="0"/>
                <a:cs typeface="Open Sans" panose="020B0606030504020204" pitchFamily="34" charset="0"/>
              </a:rPr>
              <a:t>design a light-based diagnostic tool</a:t>
            </a:r>
            <a:r>
              <a:rPr lang="en-US" sz="1800" dirty="0">
                <a:latin typeface="Open Sans" panose="020B0606030504020204" pitchFamily="34" charset="0"/>
                <a:ea typeface="Open Sans" panose="020B0606030504020204" pitchFamily="34" charset="0"/>
                <a:cs typeface="Open Sans" panose="020B0606030504020204" pitchFamily="34" charset="0"/>
              </a:rPr>
              <a:t> that can distinguish between at least two different mixtures that simulate blood. These mixtures will vary in color or opacity to represent different oxygen levels; for example, bright red could mean oxygen-rich blood, and dark red or purple could mean oxygen-poor blood.</a:t>
            </a:r>
          </a:p>
          <a:p>
            <a:pPr algn="ct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800" dirty="0">
                <a:latin typeface="Open Sans" panose="020B0606030504020204" pitchFamily="34" charset="0"/>
                <a:ea typeface="Open Sans" panose="020B0606030504020204" pitchFamily="34" charset="0"/>
                <a:cs typeface="Open Sans" panose="020B0606030504020204" pitchFamily="34" charset="0"/>
              </a:rPr>
              <a:t>You’ll use materials such as </a:t>
            </a:r>
            <a:r>
              <a:rPr lang="en-US" sz="1800" b="1" dirty="0">
                <a:latin typeface="Open Sans" panose="020B0606030504020204" pitchFamily="34" charset="0"/>
                <a:ea typeface="Open Sans" panose="020B0606030504020204" pitchFamily="34" charset="0"/>
                <a:cs typeface="Open Sans" panose="020B0606030504020204" pitchFamily="34" charset="0"/>
              </a:rPr>
              <a:t>flashlights</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b="1" dirty="0">
                <a:latin typeface="Open Sans" panose="020B0606030504020204" pitchFamily="34" charset="0"/>
                <a:ea typeface="Open Sans" panose="020B0606030504020204" pitchFamily="34" charset="0"/>
                <a:cs typeface="Open Sans" panose="020B0606030504020204" pitchFamily="34" charset="0"/>
              </a:rPr>
              <a:t>clear containers</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b="1" dirty="0">
                <a:latin typeface="Open Sans" panose="020B0606030504020204" pitchFamily="34" charset="0"/>
                <a:ea typeface="Open Sans" panose="020B0606030504020204" pitchFamily="34" charset="0"/>
                <a:cs typeface="Open Sans" panose="020B0606030504020204" pitchFamily="34" charset="0"/>
              </a:rPr>
              <a:t>colored liquids</a:t>
            </a:r>
            <a:r>
              <a:rPr lang="en-US" sz="1800" dirty="0">
                <a:latin typeface="Open Sans" panose="020B0606030504020204" pitchFamily="34" charset="0"/>
                <a:ea typeface="Open Sans" panose="020B0606030504020204" pitchFamily="34" charset="0"/>
                <a:cs typeface="Open Sans" panose="020B0606030504020204" pitchFamily="34" charset="0"/>
              </a:rPr>
              <a:t>, and </a:t>
            </a:r>
            <a:r>
              <a:rPr lang="en-US" sz="1800" b="1" dirty="0">
                <a:latin typeface="Open Sans" panose="020B0606030504020204" pitchFamily="34" charset="0"/>
                <a:ea typeface="Open Sans" panose="020B0606030504020204" pitchFamily="34" charset="0"/>
                <a:cs typeface="Open Sans" panose="020B0606030504020204" pitchFamily="34" charset="0"/>
              </a:rPr>
              <a:t>paper or cardboard</a:t>
            </a:r>
            <a:r>
              <a:rPr lang="en-US" sz="1800" dirty="0">
                <a:latin typeface="Open Sans" panose="020B0606030504020204" pitchFamily="34" charset="0"/>
                <a:ea typeface="Open Sans" panose="020B0606030504020204" pitchFamily="34" charset="0"/>
                <a:cs typeface="Open Sans" panose="020B0606030504020204" pitchFamily="34" charset="0"/>
              </a:rPr>
              <a:t> to build a system that shines light through the sample and detects how much light gets through.</a:t>
            </a:r>
          </a:p>
          <a:p>
            <a:pPr algn="ct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800" dirty="0">
                <a:latin typeface="Open Sans" panose="020B0606030504020204" pitchFamily="34" charset="0"/>
                <a:ea typeface="Open Sans" panose="020B0606030504020204" pitchFamily="34" charset="0"/>
                <a:cs typeface="Open Sans" panose="020B0606030504020204" pitchFamily="34" charset="0"/>
              </a:rPr>
              <a:t>You’ll work in teams and follow the </a:t>
            </a:r>
            <a:r>
              <a:rPr lang="en-US" sz="1800" b="1" dirty="0">
                <a:latin typeface="Open Sans" panose="020B0606030504020204" pitchFamily="34" charset="0"/>
                <a:ea typeface="Open Sans" panose="020B0606030504020204" pitchFamily="34" charset="0"/>
                <a:cs typeface="Open Sans" panose="020B0606030504020204" pitchFamily="34" charset="0"/>
              </a:rPr>
              <a:t>engineering design process</a:t>
            </a:r>
            <a:r>
              <a:rPr lang="en-US" sz="1800" dirty="0">
                <a:latin typeface="Open Sans" panose="020B0606030504020204" pitchFamily="34" charset="0"/>
                <a:ea typeface="Open Sans" panose="020B0606030504020204" pitchFamily="34" charset="0"/>
                <a:cs typeface="Open Sans" panose="020B0606030504020204" pitchFamily="34" charset="0"/>
              </a:rPr>
              <a:t> to plan, build, test, and improve your device.</a:t>
            </a:r>
          </a:p>
          <a:p>
            <a:pPr algn="ctr">
              <a:lnSpc>
                <a:spcPct val="115000"/>
              </a:lnSpc>
            </a:pPr>
            <a:endParaRPr lang="en-US" b="1" dirty="0">
              <a:solidFill>
                <a:srgbClr val="6091BA"/>
              </a:solidFill>
              <a:latin typeface="Open Sans"/>
              <a:ea typeface="Open Sans"/>
              <a:cs typeface="Open Sans"/>
              <a:sym typeface="Open Sans"/>
            </a:endParaRPr>
          </a:p>
        </p:txBody>
      </p:sp>
    </p:spTree>
    <p:extLst>
      <p:ext uri="{BB962C8B-B14F-4D97-AF65-F5344CB8AC3E}">
        <p14:creationId xmlns:p14="http://schemas.microsoft.com/office/powerpoint/2010/main" val="360309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A85BAA19-F010-3667-500D-8E4EEAA2D7C7}"/>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279F19D3-D108-BAB1-B5F1-3DB119CB44A1}"/>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9EE3D7C0-F0B4-B74C-7998-3F5C9D1A313E}"/>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9BFC29F8-3EBD-0E6F-7185-F43DEDD53C84}"/>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2800D79A-3868-8A86-234A-8E1E5F56DB5D}"/>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b="1" dirty="0">
                <a:solidFill>
                  <a:srgbClr val="6091BA"/>
                </a:solidFill>
                <a:latin typeface="Open Sans"/>
                <a:ea typeface="Open Sans"/>
                <a:cs typeface="Open Sans"/>
                <a:sym typeface="Open Sans"/>
              </a:rPr>
              <a:t>Engineering Design Process</a:t>
            </a:r>
          </a:p>
          <a:p>
            <a:pPr algn="ctr">
              <a:lnSpc>
                <a:spcPct val="115000"/>
              </a:lnSpc>
            </a:pPr>
            <a:endParaRPr lang="en-US" b="1" dirty="0">
              <a:solidFill>
                <a:srgbClr val="6091BA"/>
              </a:solidFill>
              <a:latin typeface="Open Sans"/>
              <a:ea typeface="Open Sans"/>
              <a:cs typeface="Open Sans"/>
              <a:sym typeface="Open Sans"/>
            </a:endParaRPr>
          </a:p>
        </p:txBody>
      </p:sp>
      <p:pic>
        <p:nvPicPr>
          <p:cNvPr id="1026" name="Picture 2">
            <a:extLst>
              <a:ext uri="{FF2B5EF4-FFF2-40B4-BE49-F238E27FC236}">
                <a16:creationId xmlns:a16="http://schemas.microsoft.com/office/drawing/2014/main" id="{D8ACD122-1E88-32AD-3535-39017A68A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557" y="883339"/>
            <a:ext cx="4302885" cy="388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17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7FC3B400-7C67-2CC4-F15F-E819AE70CE1F}"/>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64BA98E6-994E-3C38-F215-FA93079FEC26}"/>
              </a:ext>
            </a:extLst>
          </p:cNvPr>
          <p:cNvSpPr txBox="1">
            <a:spLocks noGrp="1"/>
          </p:cNvSpPr>
          <p:nvPr>
            <p:ph type="title"/>
          </p:nvPr>
        </p:nvSpPr>
        <p:spPr>
          <a:xfrm>
            <a:off x="311700" y="1807695"/>
            <a:ext cx="8520600" cy="152811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dirty="0">
                <a:solidFill>
                  <a:srgbClr val="6091BA"/>
                </a:solidFill>
                <a:latin typeface="Open Sans"/>
                <a:ea typeface="Open Sans"/>
                <a:cs typeface="Open Sans"/>
                <a:sym typeface="Open Sans"/>
              </a:rPr>
              <a:t>Day One </a:t>
            </a:r>
            <a:br>
              <a:rPr lang="en" sz="3600" b="1" dirty="0">
                <a:solidFill>
                  <a:srgbClr val="6091BA"/>
                </a:solidFill>
                <a:latin typeface="Open Sans"/>
                <a:ea typeface="Open Sans"/>
                <a:cs typeface="Open Sans"/>
                <a:sym typeface="Open Sans"/>
              </a:rPr>
            </a:br>
            <a:r>
              <a:rPr lang="en" sz="3600" b="1" dirty="0">
                <a:solidFill>
                  <a:srgbClr val="6091BA"/>
                </a:solidFill>
                <a:latin typeface="Open Sans"/>
                <a:ea typeface="Open Sans"/>
                <a:cs typeface="Open Sans"/>
                <a:sym typeface="Open Sans"/>
              </a:rPr>
              <a:t>Exploring Light &amp; Health</a:t>
            </a:r>
            <a:endParaRPr sz="3600" b="1" dirty="0">
              <a:solidFill>
                <a:srgbClr val="6091BA"/>
              </a:solidFill>
              <a:latin typeface="Open Sans"/>
              <a:ea typeface="Open Sans"/>
              <a:cs typeface="Open Sans"/>
              <a:sym typeface="Open Sans"/>
            </a:endParaRPr>
          </a:p>
        </p:txBody>
      </p:sp>
      <p:sp>
        <p:nvSpPr>
          <p:cNvPr id="66" name="Google Shape;66;p14">
            <a:extLst>
              <a:ext uri="{FF2B5EF4-FFF2-40B4-BE49-F238E27FC236}">
                <a16:creationId xmlns:a16="http://schemas.microsoft.com/office/drawing/2014/main" id="{93D35E13-41E3-A2EE-03D9-6D3886F38D47}"/>
              </a:ext>
            </a:extLst>
          </p:cNvPr>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Photos should preferably be a square - although horizontal or vertical are accepted</a:t>
            </a:r>
            <a:endParaRPr b="1"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057879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5E3C0CE6-8AA4-D54D-FE4C-70DCA50D5E43}"/>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727B1F21-3B92-B5BD-0C92-8FC45C421335}"/>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B1540E4D-C080-0712-1F73-0B66E73C61A4}"/>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5294829A-9509-4788-C913-1F4C8CD64E80}"/>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5DAEF9A8-5D1E-99FA-A0E3-836677BB26CE}"/>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b="1" dirty="0">
                <a:solidFill>
                  <a:srgbClr val="6091BA"/>
                </a:solidFill>
                <a:latin typeface="Open Sans"/>
                <a:ea typeface="Open Sans"/>
                <a:cs typeface="Open Sans"/>
                <a:sym typeface="Open Sans"/>
              </a:rPr>
              <a:t>Challenge Parameters: </a:t>
            </a:r>
          </a:p>
          <a:p>
            <a:pPr algn="ctr">
              <a:lnSpc>
                <a:spcPct val="115000"/>
              </a:lnSpc>
            </a:pPr>
            <a:endParaRPr lang="en-US" sz="1050" b="1" dirty="0">
              <a:solidFill>
                <a:srgbClr val="6091BA"/>
              </a:solidFill>
              <a:latin typeface="Open Sans"/>
              <a:ea typeface="Open Sans"/>
              <a:cs typeface="Open Sans"/>
              <a:sym typeface="Open Sans"/>
            </a:endParaRPr>
          </a:p>
          <a:p>
            <a:pPr lvl="0"/>
            <a:r>
              <a:rPr lang="en-US" sz="2000" dirty="0">
                <a:latin typeface="Open Sans" panose="020B0606030504020204" pitchFamily="34" charset="0"/>
                <a:ea typeface="Open Sans" panose="020B0606030504020204" pitchFamily="34" charset="0"/>
                <a:cs typeface="Open Sans" panose="020B0606030504020204" pitchFamily="34" charset="0"/>
              </a:rPr>
              <a:t>1. Use a </a:t>
            </a:r>
            <a:r>
              <a:rPr lang="en-US" sz="2000" b="1" dirty="0">
                <a:latin typeface="Open Sans" panose="020B0606030504020204" pitchFamily="34" charset="0"/>
                <a:ea typeface="Open Sans" panose="020B0606030504020204" pitchFamily="34" charset="0"/>
                <a:cs typeface="Open Sans" panose="020B0606030504020204" pitchFamily="34" charset="0"/>
              </a:rPr>
              <a:t>light source</a:t>
            </a:r>
            <a:r>
              <a:rPr lang="en-US" sz="2000" dirty="0">
                <a:latin typeface="Open Sans" panose="020B0606030504020204" pitchFamily="34" charset="0"/>
                <a:ea typeface="Open Sans" panose="020B0606030504020204" pitchFamily="34" charset="0"/>
                <a:cs typeface="Open Sans" panose="020B0606030504020204" pitchFamily="34" charset="0"/>
              </a:rPr>
              <a:t> (flashlight).</a:t>
            </a:r>
          </a:p>
          <a:p>
            <a:pPr lvl="0"/>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0"/>
            <a:r>
              <a:rPr lang="en-US" sz="2000" dirty="0">
                <a:latin typeface="Open Sans" panose="020B0606030504020204" pitchFamily="34" charset="0"/>
                <a:ea typeface="Open Sans" panose="020B0606030504020204" pitchFamily="34" charset="0"/>
                <a:cs typeface="Open Sans" panose="020B0606030504020204" pitchFamily="34" charset="0"/>
              </a:rPr>
              <a:t>2. Your device must allow light to </a:t>
            </a:r>
            <a:r>
              <a:rPr lang="en-US" sz="2000" b="1" dirty="0">
                <a:latin typeface="Open Sans" panose="020B0606030504020204" pitchFamily="34" charset="0"/>
                <a:ea typeface="Open Sans" panose="020B0606030504020204" pitchFamily="34" charset="0"/>
                <a:cs typeface="Open Sans" panose="020B0606030504020204" pitchFamily="34" charset="0"/>
              </a:rPr>
              <a:t>pass through</a:t>
            </a:r>
            <a:r>
              <a:rPr lang="en-US" sz="2000" dirty="0">
                <a:latin typeface="Open Sans" panose="020B0606030504020204" pitchFamily="34" charset="0"/>
                <a:ea typeface="Open Sans" panose="020B0606030504020204" pitchFamily="34" charset="0"/>
                <a:cs typeface="Open Sans" panose="020B0606030504020204" pitchFamily="34" charset="0"/>
              </a:rPr>
              <a:t> the sample container.</a:t>
            </a:r>
          </a:p>
          <a:p>
            <a:pPr lvl="0"/>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0"/>
            <a:r>
              <a:rPr lang="en-US" sz="2000" dirty="0">
                <a:latin typeface="Open Sans" panose="020B0606030504020204" pitchFamily="34" charset="0"/>
                <a:ea typeface="Open Sans" panose="020B0606030504020204" pitchFamily="34" charset="0"/>
                <a:cs typeface="Open Sans" panose="020B0606030504020204" pitchFamily="34" charset="0"/>
              </a:rPr>
              <a:t>3. Include a </a:t>
            </a:r>
            <a:r>
              <a:rPr lang="en-US" sz="2000" b="1" dirty="0">
                <a:latin typeface="Open Sans" panose="020B0606030504020204" pitchFamily="34" charset="0"/>
                <a:ea typeface="Open Sans" panose="020B0606030504020204" pitchFamily="34" charset="0"/>
                <a:cs typeface="Open Sans" panose="020B0606030504020204" pitchFamily="34" charset="0"/>
              </a:rPr>
              <a:t>detection method</a:t>
            </a:r>
            <a:r>
              <a:rPr lang="en-US" sz="2000" dirty="0">
                <a:latin typeface="Open Sans" panose="020B0606030504020204" pitchFamily="34" charset="0"/>
                <a:ea typeface="Open Sans" panose="020B0606030504020204" pitchFamily="34" charset="0"/>
                <a:cs typeface="Open Sans" panose="020B0606030504020204" pitchFamily="34" charset="0"/>
              </a:rPr>
              <a:t> (e.g., a sensor area, a marked screen, or even your own eyes) to observe differences in light intensity.</a:t>
            </a:r>
          </a:p>
          <a:p>
            <a:pPr lvl="0"/>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0"/>
            <a:r>
              <a:rPr lang="en-US" sz="2000" dirty="0">
                <a:latin typeface="Open Sans" panose="020B0606030504020204" pitchFamily="34" charset="0"/>
                <a:ea typeface="Open Sans" panose="020B0606030504020204" pitchFamily="34" charset="0"/>
                <a:cs typeface="Open Sans" panose="020B0606030504020204" pitchFamily="34" charset="0"/>
              </a:rPr>
              <a:t>4. You must test at least </a:t>
            </a:r>
            <a:r>
              <a:rPr lang="en-US" sz="2000" b="1" dirty="0">
                <a:latin typeface="Open Sans" panose="020B0606030504020204" pitchFamily="34" charset="0"/>
                <a:ea typeface="Open Sans" panose="020B0606030504020204" pitchFamily="34" charset="0"/>
                <a:cs typeface="Open Sans" panose="020B0606030504020204" pitchFamily="34" charset="0"/>
              </a:rPr>
              <a:t>two “blood” samples</a:t>
            </a:r>
            <a:r>
              <a:rPr lang="en-US" sz="2000" dirty="0">
                <a:latin typeface="Open Sans" panose="020B0606030504020204" pitchFamily="34" charset="0"/>
                <a:ea typeface="Open Sans" panose="020B0606030504020204" pitchFamily="34" charset="0"/>
                <a:cs typeface="Open Sans" panose="020B0606030504020204" pitchFamily="34" charset="0"/>
              </a:rPr>
              <a:t> and record your results.</a:t>
            </a:r>
          </a:p>
          <a:p>
            <a:pPr lvl="0"/>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0"/>
            <a:r>
              <a:rPr lang="en-US" sz="2000" dirty="0">
                <a:latin typeface="Open Sans" panose="020B0606030504020204" pitchFamily="34" charset="0"/>
                <a:ea typeface="Open Sans" panose="020B0606030504020204" pitchFamily="34" charset="0"/>
                <a:cs typeface="Open Sans" panose="020B0606030504020204" pitchFamily="34" charset="0"/>
              </a:rPr>
              <a:t>5. Your design must be </a:t>
            </a:r>
            <a:r>
              <a:rPr lang="en-US" sz="2000" b="1" dirty="0">
                <a:latin typeface="Open Sans" panose="020B0606030504020204" pitchFamily="34" charset="0"/>
                <a:ea typeface="Open Sans" panose="020B0606030504020204" pitchFamily="34" charset="0"/>
                <a:cs typeface="Open Sans" panose="020B0606030504020204" pitchFamily="34" charset="0"/>
              </a:rPr>
              <a:t>safe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b="1" dirty="0">
                <a:latin typeface="Open Sans" panose="020B0606030504020204" pitchFamily="34" charset="0"/>
                <a:ea typeface="Open Sans" panose="020B0606030504020204" pitchFamily="34" charset="0"/>
                <a:cs typeface="Open Sans" panose="020B0606030504020204" pitchFamily="34" charset="0"/>
              </a:rPr>
              <a:t>non-invasive</a:t>
            </a:r>
            <a:r>
              <a:rPr lang="en-US" sz="2000" dirty="0">
                <a:latin typeface="Open Sans" panose="020B0606030504020204" pitchFamily="34" charset="0"/>
                <a:ea typeface="Open Sans" panose="020B0606030504020204" pitchFamily="34" charset="0"/>
                <a:cs typeface="Open Sans" panose="020B0606030504020204" pitchFamily="34" charset="0"/>
              </a:rPr>
              <a:t>, and </a:t>
            </a:r>
            <a:r>
              <a:rPr lang="en-US" sz="2000" b="1" dirty="0">
                <a:latin typeface="Open Sans" panose="020B0606030504020204" pitchFamily="34" charset="0"/>
                <a:ea typeface="Open Sans" panose="020B0606030504020204" pitchFamily="34" charset="0"/>
                <a:cs typeface="Open Sans" panose="020B0606030504020204" pitchFamily="34" charset="0"/>
              </a:rPr>
              <a:t>reusable</a:t>
            </a:r>
            <a:r>
              <a:rPr lang="en-US" sz="2000" dirty="0">
                <a:latin typeface="Open Sans" panose="020B0606030504020204" pitchFamily="34" charset="0"/>
                <a:ea typeface="Open Sans" panose="020B0606030504020204" pitchFamily="34" charset="0"/>
                <a:cs typeface="Open Sans" panose="020B0606030504020204" pitchFamily="34" charset="0"/>
              </a:rPr>
              <a:t> for multiple tests.</a:t>
            </a:r>
          </a:p>
          <a:p>
            <a:pPr algn="ctr">
              <a:lnSpc>
                <a:spcPct val="115000"/>
              </a:lnSpc>
            </a:pPr>
            <a:endParaRPr lang="en-US" sz="1100" b="1" dirty="0">
              <a:solidFill>
                <a:srgbClr val="6091BA"/>
              </a:solidFill>
              <a:latin typeface="Open Sans"/>
              <a:ea typeface="Open Sans"/>
              <a:cs typeface="Open Sans"/>
              <a:sym typeface="Open Sans"/>
            </a:endParaRPr>
          </a:p>
          <a:p>
            <a:pPr algn="ctr">
              <a:lnSpc>
                <a:spcPct val="115000"/>
              </a:lnSpc>
            </a:pPr>
            <a:endParaRPr lang="en-US" b="1" dirty="0">
              <a:solidFill>
                <a:srgbClr val="6091BA"/>
              </a:solidFill>
              <a:latin typeface="Open Sans"/>
              <a:ea typeface="Open Sans"/>
              <a:cs typeface="Open Sans"/>
              <a:sym typeface="Open Sans"/>
            </a:endParaRPr>
          </a:p>
        </p:txBody>
      </p:sp>
    </p:spTree>
    <p:extLst>
      <p:ext uri="{BB962C8B-B14F-4D97-AF65-F5344CB8AC3E}">
        <p14:creationId xmlns:p14="http://schemas.microsoft.com/office/powerpoint/2010/main" val="412688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40F0DD62-D194-6923-233B-E3D1FABB8B6D}"/>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F9ADD7EB-CC87-1D30-3611-C0FE1BF0A8D5}"/>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DAB03B4F-5551-74CC-8175-425CD0223A19}"/>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7173AC78-374A-2719-C7FA-A2F194B784CA}"/>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B2B46923-CB10-E0D5-91DC-32F714B2FA11}"/>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b="1" dirty="0">
                <a:solidFill>
                  <a:srgbClr val="6091BA"/>
                </a:solidFill>
                <a:latin typeface="Open Sans"/>
                <a:ea typeface="Open Sans"/>
                <a:cs typeface="Open Sans"/>
                <a:sym typeface="Open Sans"/>
              </a:rPr>
              <a:t>Success Criteria:</a:t>
            </a:r>
          </a:p>
          <a:p>
            <a:pPr algn="ctr">
              <a:lnSpc>
                <a:spcPct val="115000"/>
              </a:lnSpc>
            </a:pPr>
            <a:endParaRPr lang="en-US" sz="2000" b="1" dirty="0">
              <a:solidFill>
                <a:srgbClr val="6091BA"/>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342900" lvl="0" indent="-342900">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Effectiveness:</a:t>
            </a:r>
            <a:r>
              <a:rPr lang="en-US" sz="2000" dirty="0">
                <a:latin typeface="Open Sans" panose="020B0606030504020204" pitchFamily="34" charset="0"/>
                <a:ea typeface="Open Sans" panose="020B0606030504020204" pitchFamily="34" charset="0"/>
                <a:cs typeface="Open Sans" panose="020B0606030504020204" pitchFamily="34" charset="0"/>
              </a:rPr>
              <a:t> It can clearly show a difference between at least two sample types based on how light passes through.</a:t>
            </a:r>
          </a:p>
          <a:p>
            <a:pPr marL="342900" lvl="0" indent="-342900">
              <a:buFont typeface="Arial" panose="020B0604020202020204" pitchFamily="34" charset="0"/>
              <a:buChar cha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Accuracy:</a:t>
            </a:r>
            <a:r>
              <a:rPr lang="en-US" sz="2000" dirty="0">
                <a:latin typeface="Open Sans" panose="020B0606030504020204" pitchFamily="34" charset="0"/>
                <a:ea typeface="Open Sans" panose="020B0606030504020204" pitchFamily="34" charset="0"/>
                <a:cs typeface="Open Sans" panose="020B0606030504020204" pitchFamily="34" charset="0"/>
              </a:rPr>
              <a:t> The way you measure or observe the light must be consistent and repeatable.</a:t>
            </a:r>
          </a:p>
          <a:p>
            <a:pPr marL="342900" lvl="0" indent="-342900">
              <a:buFont typeface="Arial" panose="020B0604020202020204" pitchFamily="34" charset="0"/>
              <a:buChar cha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Creativity &amp; Design:</a:t>
            </a:r>
            <a:r>
              <a:rPr lang="en-US" sz="2000" dirty="0">
                <a:latin typeface="Open Sans" panose="020B0606030504020204" pitchFamily="34" charset="0"/>
                <a:ea typeface="Open Sans" panose="020B0606030504020204" pitchFamily="34" charset="0"/>
                <a:cs typeface="Open Sans" panose="020B0606030504020204" pitchFamily="34" charset="0"/>
              </a:rPr>
              <a:t> Your system is thoughtfully constructed, easy to use, and safely handles the samples.</a:t>
            </a:r>
          </a:p>
          <a:p>
            <a:pPr algn="ctr">
              <a:lnSpc>
                <a:spcPct val="115000"/>
              </a:lnSpc>
            </a:pPr>
            <a:endParaRPr lang="en-US" sz="1100" b="1" dirty="0">
              <a:solidFill>
                <a:srgbClr val="6091BA"/>
              </a:solidFill>
              <a:latin typeface="Open Sans"/>
              <a:ea typeface="Open Sans"/>
              <a:cs typeface="Open Sans"/>
              <a:sym typeface="Open Sans"/>
            </a:endParaRPr>
          </a:p>
          <a:p>
            <a:pPr algn="ctr">
              <a:lnSpc>
                <a:spcPct val="115000"/>
              </a:lnSpc>
            </a:pPr>
            <a:endParaRPr lang="en-US" b="1" dirty="0">
              <a:solidFill>
                <a:srgbClr val="6091BA"/>
              </a:solidFill>
              <a:latin typeface="Open Sans"/>
              <a:ea typeface="Open Sans"/>
              <a:cs typeface="Open Sans"/>
              <a:sym typeface="Open Sans"/>
            </a:endParaRPr>
          </a:p>
        </p:txBody>
      </p:sp>
    </p:spTree>
    <p:extLst>
      <p:ext uri="{BB962C8B-B14F-4D97-AF65-F5344CB8AC3E}">
        <p14:creationId xmlns:p14="http://schemas.microsoft.com/office/powerpoint/2010/main" val="936081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6C5C9424-65C5-4B82-4F93-89A87396DF21}"/>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7C6C836A-9FB0-7B36-5565-8EEE29147816}"/>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181D43C8-424A-5FDA-2036-B8ADCB7501F6}"/>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EE6687A7-335E-0412-2D98-DFF8162FF606}"/>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1D1359F9-3704-E976-6251-FEC3DF245A20}"/>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b="1" dirty="0">
                <a:solidFill>
                  <a:srgbClr val="6091BA"/>
                </a:solidFill>
                <a:latin typeface="Open Sans"/>
                <a:ea typeface="Open Sans"/>
                <a:cs typeface="Open Sans"/>
                <a:sym typeface="Open Sans"/>
              </a:rPr>
              <a:t>Engineering Design Process: </a:t>
            </a:r>
            <a:r>
              <a:rPr lang="en-US" b="1" dirty="0">
                <a:solidFill>
                  <a:schemeClr val="accent1"/>
                </a:solidFill>
                <a:latin typeface="Open Sans"/>
                <a:ea typeface="Open Sans"/>
                <a:cs typeface="Open Sans"/>
                <a:sym typeface="Open Sans"/>
              </a:rPr>
              <a:t>Imagine</a:t>
            </a:r>
          </a:p>
          <a:p>
            <a:pPr algn="ctr">
              <a:lnSpc>
                <a:spcPct val="115000"/>
              </a:lnSpc>
            </a:pPr>
            <a:endParaRPr lang="en-US" b="1" dirty="0">
              <a:solidFill>
                <a:srgbClr val="6091BA"/>
              </a:solidFill>
              <a:latin typeface="Open Sans"/>
              <a:ea typeface="Open Sans"/>
              <a:cs typeface="Open Sans"/>
              <a:sym typeface="Open Sans"/>
            </a:endParaRPr>
          </a:p>
        </p:txBody>
      </p:sp>
      <p:pic>
        <p:nvPicPr>
          <p:cNvPr id="1026" name="Picture 2">
            <a:extLst>
              <a:ext uri="{FF2B5EF4-FFF2-40B4-BE49-F238E27FC236}">
                <a16:creationId xmlns:a16="http://schemas.microsoft.com/office/drawing/2014/main" id="{0E88D692-73F6-1966-E0FD-3FFE3B406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57" y="1060636"/>
            <a:ext cx="3184376" cy="287552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F01CE813-6028-0424-42BD-136A55AD815A}"/>
              </a:ext>
            </a:extLst>
          </p:cNvPr>
          <p:cNvSpPr/>
          <p:nvPr/>
        </p:nvSpPr>
        <p:spPr>
          <a:xfrm flipH="1">
            <a:off x="3568407" y="2431127"/>
            <a:ext cx="593452" cy="3907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556227-3EAB-B970-A667-BBB30F1B32EA}"/>
              </a:ext>
            </a:extLst>
          </p:cNvPr>
          <p:cNvSpPr txBox="1"/>
          <p:nvPr/>
        </p:nvSpPr>
        <p:spPr>
          <a:xfrm>
            <a:off x="4357019" y="1041475"/>
            <a:ext cx="4363087" cy="3170099"/>
          </a:xfrm>
          <a:prstGeom prst="rect">
            <a:avLst/>
          </a:prstGeom>
          <a:noFill/>
        </p:spPr>
        <p:txBody>
          <a:bodyPr wrap="square">
            <a:spAutoFit/>
          </a:bodyPr>
          <a:lstStyle/>
          <a:p>
            <a:pPr marL="0" marR="0">
              <a:buNone/>
            </a:pPr>
            <a:r>
              <a:rPr lang="en-US" sz="2000" b="1" dirty="0">
                <a:latin typeface="Arial" panose="020B0604020202020204" pitchFamily="34" charset="0"/>
                <a:ea typeface="Times New Roman" panose="02020603050405020304" pitchFamily="18" charset="0"/>
              </a:rPr>
              <a:t>B</a:t>
            </a:r>
            <a:r>
              <a:rPr lang="en-US" sz="2000" b="1" dirty="0">
                <a:effectLst/>
                <a:latin typeface="Arial" panose="020B0604020202020204" pitchFamily="34" charset="0"/>
                <a:ea typeface="Times New Roman" panose="02020603050405020304" pitchFamily="18" charset="0"/>
              </a:rPr>
              <a:t>rainstorm possible designs:</a:t>
            </a:r>
            <a:endParaRPr lang="en-US" sz="2000" b="1" dirty="0">
              <a:effectLst/>
              <a:latin typeface="Arial" panose="020B0604020202020204" pitchFamily="34" charset="0"/>
              <a:ea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2000" dirty="0">
                <a:effectLst/>
                <a:latin typeface="Arial" panose="020B0604020202020204" pitchFamily="34" charset="0"/>
                <a:ea typeface="Times New Roman" panose="02020603050405020304" pitchFamily="18" charset="0"/>
              </a:rPr>
              <a:t>What are we trying to detect or measure?</a:t>
            </a:r>
            <a:endParaRPr lang="en-US" sz="2000" dirty="0">
              <a:effectLst/>
              <a:latin typeface="Arial" panose="020B0604020202020204" pitchFamily="34" charset="0"/>
              <a:ea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2000" dirty="0">
                <a:effectLst/>
                <a:latin typeface="Arial" panose="020B0604020202020204" pitchFamily="34" charset="0"/>
                <a:ea typeface="Times New Roman" panose="02020603050405020304" pitchFamily="18" charset="0"/>
              </a:rPr>
              <a:t>How will our device shine light through the sample?</a:t>
            </a:r>
            <a:endParaRPr lang="en-US" sz="2000" dirty="0">
              <a:effectLst/>
              <a:latin typeface="Arial" panose="020B0604020202020204" pitchFamily="34" charset="0"/>
              <a:ea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2000" dirty="0">
                <a:effectLst/>
                <a:latin typeface="Arial" panose="020B0604020202020204" pitchFamily="34" charset="0"/>
                <a:ea typeface="Times New Roman" panose="02020603050405020304" pitchFamily="18" charset="0"/>
              </a:rPr>
              <a:t>Can we measure how much light gets through, or how much is blocked?</a:t>
            </a:r>
            <a:endParaRPr lang="en-US" sz="2000" dirty="0">
              <a:effectLst/>
              <a:latin typeface="Arial" panose="020B0604020202020204" pitchFamily="34" charset="0"/>
              <a:ea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2000" dirty="0">
                <a:effectLst/>
                <a:latin typeface="Arial" panose="020B0604020202020204" pitchFamily="34" charset="0"/>
                <a:ea typeface="Times New Roman" panose="02020603050405020304" pitchFamily="18" charset="0"/>
              </a:rPr>
              <a:t>How will we hold the sample and the light in place?</a:t>
            </a:r>
            <a:endParaRPr lang="en-US"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181404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75CF8EB2-A9EE-EABE-42D6-D33D50A7CAE9}"/>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76C9ADB0-56C0-E6B6-B9C1-1AD4A017C27E}"/>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EE245701-8C09-807A-D5B5-D942FEB3B3BF}"/>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12C1D501-C5ED-571D-1A96-030DD4008830}"/>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7FD58D7E-3DD6-B7D0-2B4E-FBDDCB8E2318}"/>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b="1" dirty="0">
                <a:solidFill>
                  <a:srgbClr val="6091BA"/>
                </a:solidFill>
                <a:latin typeface="Open Sans"/>
                <a:ea typeface="Open Sans"/>
                <a:cs typeface="Open Sans"/>
                <a:sym typeface="Open Sans"/>
              </a:rPr>
              <a:t>Engineering Design Process: </a:t>
            </a:r>
            <a:r>
              <a:rPr lang="en-US" b="1" dirty="0">
                <a:solidFill>
                  <a:schemeClr val="accent1"/>
                </a:solidFill>
                <a:latin typeface="Open Sans"/>
                <a:ea typeface="Open Sans"/>
                <a:cs typeface="Open Sans"/>
                <a:sym typeface="Open Sans"/>
              </a:rPr>
              <a:t>Plan</a:t>
            </a:r>
          </a:p>
          <a:p>
            <a:pPr algn="ctr">
              <a:lnSpc>
                <a:spcPct val="115000"/>
              </a:lnSpc>
            </a:pPr>
            <a:endParaRPr lang="en-US" b="1" dirty="0">
              <a:solidFill>
                <a:srgbClr val="6091BA"/>
              </a:solidFill>
              <a:latin typeface="Open Sans"/>
              <a:ea typeface="Open Sans"/>
              <a:cs typeface="Open Sans"/>
              <a:sym typeface="Open Sans"/>
            </a:endParaRPr>
          </a:p>
        </p:txBody>
      </p:sp>
      <p:pic>
        <p:nvPicPr>
          <p:cNvPr id="1026" name="Picture 2">
            <a:extLst>
              <a:ext uri="{FF2B5EF4-FFF2-40B4-BE49-F238E27FC236}">
                <a16:creationId xmlns:a16="http://schemas.microsoft.com/office/drawing/2014/main" id="{AAA32EED-54DA-4079-BEF8-45D1D6D47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57" y="1060636"/>
            <a:ext cx="3184376" cy="287552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C676865E-6945-79EC-B802-9B2016F98657}"/>
              </a:ext>
            </a:extLst>
          </p:cNvPr>
          <p:cNvSpPr/>
          <p:nvPr/>
        </p:nvSpPr>
        <p:spPr>
          <a:xfrm rot="3584303" flipH="1">
            <a:off x="2363336" y="3830043"/>
            <a:ext cx="676589" cy="3988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5851B9-4FAB-2DC2-4EBD-92804C998D30}"/>
              </a:ext>
            </a:extLst>
          </p:cNvPr>
          <p:cNvSpPr txBox="1"/>
          <p:nvPr/>
        </p:nvSpPr>
        <p:spPr>
          <a:xfrm>
            <a:off x="3753293" y="1060636"/>
            <a:ext cx="4912190" cy="2862322"/>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Your group should now sketch your design and create a plan, identifying:</a:t>
            </a:r>
          </a:p>
          <a:p>
            <a:pPr marL="342900" lvl="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What materials you will need.</a:t>
            </a:r>
          </a:p>
          <a:p>
            <a:pPr marL="342900" lvl="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How you will keep everything safe and secure.</a:t>
            </a:r>
          </a:p>
          <a:p>
            <a:pPr marL="342900" lvl="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What role each person in the group will take on.</a:t>
            </a:r>
          </a:p>
          <a:p>
            <a:pPr marL="342900" lvl="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How you will know if your design works.</a:t>
            </a:r>
          </a:p>
        </p:txBody>
      </p:sp>
    </p:spTree>
    <p:extLst>
      <p:ext uri="{BB962C8B-B14F-4D97-AF65-F5344CB8AC3E}">
        <p14:creationId xmlns:p14="http://schemas.microsoft.com/office/powerpoint/2010/main" val="400606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9F8FE19D-7C12-4C4E-54BB-2F88C5C6C4DF}"/>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19E2EFFF-5FAE-2F5C-543D-DF47450C4B58}"/>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9B238A0C-8833-AA63-9374-5298E307794A}"/>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BA33DCFE-E683-3734-26DA-DE198B6FCD87}"/>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CDB18785-A74A-BE52-1301-E716E34FA861}"/>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b="1" dirty="0">
                <a:solidFill>
                  <a:srgbClr val="6091BA"/>
                </a:solidFill>
                <a:latin typeface="Open Sans"/>
                <a:ea typeface="Open Sans"/>
                <a:cs typeface="Open Sans"/>
                <a:sym typeface="Open Sans"/>
              </a:rPr>
              <a:t>Engineering Design Process: </a:t>
            </a:r>
            <a:r>
              <a:rPr lang="en-US" b="1" dirty="0">
                <a:solidFill>
                  <a:schemeClr val="accent1"/>
                </a:solidFill>
                <a:latin typeface="Open Sans"/>
                <a:ea typeface="Open Sans"/>
                <a:cs typeface="Open Sans"/>
                <a:sym typeface="Open Sans"/>
              </a:rPr>
              <a:t>Create</a:t>
            </a:r>
          </a:p>
          <a:p>
            <a:pPr algn="ctr">
              <a:lnSpc>
                <a:spcPct val="115000"/>
              </a:lnSpc>
            </a:pPr>
            <a:endParaRPr lang="en-US" b="1" dirty="0">
              <a:solidFill>
                <a:srgbClr val="6091BA"/>
              </a:solidFill>
              <a:latin typeface="Open Sans"/>
              <a:ea typeface="Open Sans"/>
              <a:cs typeface="Open Sans"/>
              <a:sym typeface="Open Sans"/>
            </a:endParaRPr>
          </a:p>
        </p:txBody>
      </p:sp>
      <p:pic>
        <p:nvPicPr>
          <p:cNvPr id="1026" name="Picture 2">
            <a:extLst>
              <a:ext uri="{FF2B5EF4-FFF2-40B4-BE49-F238E27FC236}">
                <a16:creationId xmlns:a16="http://schemas.microsoft.com/office/drawing/2014/main" id="{38B75BBF-E23F-FBD0-91D2-607EAD5D6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57" y="1060636"/>
            <a:ext cx="3184376" cy="287552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F7867EFD-82A7-1BD1-7474-B3DDE89C8297}"/>
              </a:ext>
            </a:extLst>
          </p:cNvPr>
          <p:cNvSpPr/>
          <p:nvPr/>
        </p:nvSpPr>
        <p:spPr>
          <a:xfrm rot="6832621" flipH="1">
            <a:off x="897873" y="3818966"/>
            <a:ext cx="676589" cy="3988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B3F3EB-D5C7-3279-9C17-EDE84DA31C04}"/>
              </a:ext>
            </a:extLst>
          </p:cNvPr>
          <p:cNvSpPr txBox="1"/>
          <p:nvPr/>
        </p:nvSpPr>
        <p:spPr>
          <a:xfrm>
            <a:off x="3807794" y="1917518"/>
            <a:ext cx="4912190" cy="707886"/>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Once your group has a plan, build your device according to your plan.</a:t>
            </a:r>
          </a:p>
        </p:txBody>
      </p:sp>
    </p:spTree>
    <p:extLst>
      <p:ext uri="{BB962C8B-B14F-4D97-AF65-F5344CB8AC3E}">
        <p14:creationId xmlns:p14="http://schemas.microsoft.com/office/powerpoint/2010/main" val="3251500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271B7A52-E5B2-1236-1CC7-2A9DD075EAF1}"/>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EBC777C0-DA95-1F2F-ADF6-DBDCEC8D936A}"/>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DEE718D3-C51F-59C4-6645-932E03CF6A85}"/>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B5F95AC1-DD5A-9A03-8218-82D3C4523B03}"/>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2B357005-61E1-454E-1109-F6658EFE374C}"/>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b="1" dirty="0">
                <a:solidFill>
                  <a:srgbClr val="6091BA"/>
                </a:solidFill>
                <a:latin typeface="Open Sans"/>
                <a:ea typeface="Open Sans"/>
                <a:cs typeface="Open Sans"/>
                <a:sym typeface="Open Sans"/>
              </a:rPr>
              <a:t>Engineering Design Process: </a:t>
            </a:r>
            <a:r>
              <a:rPr lang="en-US" b="1" dirty="0">
                <a:solidFill>
                  <a:schemeClr val="accent1"/>
                </a:solidFill>
                <a:latin typeface="Open Sans"/>
                <a:ea typeface="Open Sans"/>
                <a:cs typeface="Open Sans"/>
                <a:sym typeface="Open Sans"/>
              </a:rPr>
              <a:t>Test &amp; Improve</a:t>
            </a:r>
          </a:p>
          <a:p>
            <a:pPr algn="ctr">
              <a:lnSpc>
                <a:spcPct val="115000"/>
              </a:lnSpc>
            </a:pPr>
            <a:endParaRPr lang="en-US" b="1" dirty="0">
              <a:solidFill>
                <a:srgbClr val="6091BA"/>
              </a:solidFill>
              <a:latin typeface="Open Sans"/>
              <a:ea typeface="Open Sans"/>
              <a:cs typeface="Open Sans"/>
              <a:sym typeface="Open Sans"/>
            </a:endParaRPr>
          </a:p>
        </p:txBody>
      </p:sp>
      <p:pic>
        <p:nvPicPr>
          <p:cNvPr id="1026" name="Picture 2">
            <a:extLst>
              <a:ext uri="{FF2B5EF4-FFF2-40B4-BE49-F238E27FC236}">
                <a16:creationId xmlns:a16="http://schemas.microsoft.com/office/drawing/2014/main" id="{BE4F88EA-B10A-7A68-F216-2FF79976F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900" y="1297439"/>
            <a:ext cx="3184376" cy="287552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9DB12CC6-4CD9-C454-E569-2BAD94DA595B}"/>
              </a:ext>
            </a:extLst>
          </p:cNvPr>
          <p:cNvSpPr/>
          <p:nvPr/>
        </p:nvSpPr>
        <p:spPr>
          <a:xfrm rot="8997474" flipH="1">
            <a:off x="454531" y="3370854"/>
            <a:ext cx="676589" cy="3988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B0E4EB6F-EFD0-D4B0-F8FA-2B174FB508CD}"/>
              </a:ext>
            </a:extLst>
          </p:cNvPr>
          <p:cNvSpPr/>
          <p:nvPr/>
        </p:nvSpPr>
        <p:spPr>
          <a:xfrm rot="12573121" flipH="1">
            <a:off x="454490" y="1494618"/>
            <a:ext cx="676589" cy="3988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1C035E-CFBA-59B1-DB84-A74871A1B2CF}"/>
              </a:ext>
            </a:extLst>
          </p:cNvPr>
          <p:cNvSpPr txBox="1"/>
          <p:nvPr/>
        </p:nvSpPr>
        <p:spPr>
          <a:xfrm>
            <a:off x="4257108" y="1056085"/>
            <a:ext cx="4334451" cy="1631216"/>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Test your device with the blood samples.</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How did your device work? </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What improvements would you make? </a:t>
            </a:r>
          </a:p>
        </p:txBody>
      </p:sp>
      <p:sp>
        <p:nvSpPr>
          <p:cNvPr id="8" name="TextBox 7">
            <a:extLst>
              <a:ext uri="{FF2B5EF4-FFF2-40B4-BE49-F238E27FC236}">
                <a16:creationId xmlns:a16="http://schemas.microsoft.com/office/drawing/2014/main" id="{544A2093-03EF-3EB1-84B9-BD6FF90D8C15}"/>
              </a:ext>
            </a:extLst>
          </p:cNvPr>
          <p:cNvSpPr txBox="1"/>
          <p:nvPr/>
        </p:nvSpPr>
        <p:spPr>
          <a:xfrm>
            <a:off x="4257108" y="2952793"/>
            <a:ext cx="4334451" cy="1015663"/>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Make improvements to your device and retest.</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Did your improvements help?</a:t>
            </a:r>
          </a:p>
        </p:txBody>
      </p:sp>
    </p:spTree>
    <p:extLst>
      <p:ext uri="{BB962C8B-B14F-4D97-AF65-F5344CB8AC3E}">
        <p14:creationId xmlns:p14="http://schemas.microsoft.com/office/powerpoint/2010/main" val="2461593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92E7CCEF-3B92-4483-E416-BBBB4DFD6B3D}"/>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5F0F5AF7-CC9E-C2BD-806B-12EAF5DB53FE}"/>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859208BB-072A-0B15-2E09-CABEDD1AEC9F}"/>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962F25CD-29E6-1992-9D7B-D4B28A6BD04E}"/>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8838B131-6338-3111-18F3-103BFF12922F}"/>
              </a:ext>
            </a:extLst>
          </p:cNvPr>
          <p:cNvSpPr txBox="1">
            <a:spLocks/>
          </p:cNvSpPr>
          <p:nvPr/>
        </p:nvSpPr>
        <p:spPr>
          <a:xfrm>
            <a:off x="2755212" y="1601820"/>
            <a:ext cx="3633576" cy="91931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sz="2000" b="1" dirty="0">
                <a:solidFill>
                  <a:srgbClr val="6091BA"/>
                </a:solidFill>
                <a:latin typeface="Open Sans"/>
                <a:ea typeface="Open Sans"/>
                <a:cs typeface="Open Sans"/>
                <a:sym typeface="Open Sans"/>
              </a:rPr>
              <a:t>How would you describe the function of the heart?</a:t>
            </a:r>
          </a:p>
        </p:txBody>
      </p:sp>
      <p:sp>
        <p:nvSpPr>
          <p:cNvPr id="3" name="Google Shape;63;p14">
            <a:extLst>
              <a:ext uri="{FF2B5EF4-FFF2-40B4-BE49-F238E27FC236}">
                <a16:creationId xmlns:a16="http://schemas.microsoft.com/office/drawing/2014/main" id="{A4CAFDC7-B3BD-A4C4-0DFE-F0B008552324}"/>
              </a:ext>
            </a:extLst>
          </p:cNvPr>
          <p:cNvSpPr txBox="1">
            <a:spLocks/>
          </p:cNvSpPr>
          <p:nvPr/>
        </p:nvSpPr>
        <p:spPr>
          <a:xfrm>
            <a:off x="2755212" y="2595281"/>
            <a:ext cx="3633576" cy="91931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sz="1100" b="1" dirty="0">
                <a:solidFill>
                  <a:srgbClr val="6091BA"/>
                </a:solidFill>
                <a:latin typeface="Open Sans"/>
                <a:ea typeface="Open Sans"/>
                <a:cs typeface="Open Sans"/>
                <a:sym typeface="Open Sans"/>
              </a:rPr>
              <a:t>Before we dive in, let’s do a quick pre-assessment of what we know about the heart and its functions. Please jot down what you know about the heart on a sticky note. </a:t>
            </a:r>
          </a:p>
        </p:txBody>
      </p:sp>
    </p:spTree>
    <p:extLst>
      <p:ext uri="{BB962C8B-B14F-4D97-AF65-F5344CB8AC3E}">
        <p14:creationId xmlns:p14="http://schemas.microsoft.com/office/powerpoint/2010/main" val="2413409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9BC3405D-40B4-8C42-8FDC-2ADBC4005D83}"/>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A635F44A-DA16-D8CF-3C56-DBC081AE6C75}"/>
              </a:ext>
            </a:extLst>
          </p:cNvPr>
          <p:cNvSpPr/>
          <p:nvPr/>
        </p:nvSpPr>
        <p:spPr>
          <a:xfrm>
            <a:off x="0" y="0"/>
            <a:ext cx="9144000" cy="51435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a:extLst>
              <a:ext uri="{FF2B5EF4-FFF2-40B4-BE49-F238E27FC236}">
                <a16:creationId xmlns:a16="http://schemas.microsoft.com/office/drawing/2014/main" id="{5C18D10F-5A77-EF6D-452F-DEEAD646A210}"/>
              </a:ext>
            </a:extLst>
          </p:cNvPr>
          <p:cNvSpPr/>
          <p:nvPr/>
        </p:nvSpPr>
        <p:spPr>
          <a:xfrm>
            <a:off x="175845" y="211015"/>
            <a:ext cx="8780585" cy="4724400"/>
          </a:xfrm>
          <a:prstGeom prst="rect">
            <a:avLst/>
          </a:prstGeom>
          <a:solidFill>
            <a:srgbClr val="F8A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42053F53-B6E3-7E61-9E07-515B04801817}"/>
              </a:ext>
            </a:extLst>
          </p:cNvPr>
          <p:cNvSpPr/>
          <p:nvPr/>
        </p:nvSpPr>
        <p:spPr>
          <a:xfrm>
            <a:off x="375138" y="422031"/>
            <a:ext cx="8393724" cy="43375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63;p14">
            <a:extLst>
              <a:ext uri="{FF2B5EF4-FFF2-40B4-BE49-F238E27FC236}">
                <a16:creationId xmlns:a16="http://schemas.microsoft.com/office/drawing/2014/main" id="{6E6EFF6D-B04E-A0B4-4AD9-BE1AF9C2740C}"/>
              </a:ext>
            </a:extLst>
          </p:cNvPr>
          <p:cNvSpPr txBox="1">
            <a:spLocks noGrp="1"/>
          </p:cNvSpPr>
          <p:nvPr>
            <p:ph type="title"/>
          </p:nvPr>
        </p:nvSpPr>
        <p:spPr>
          <a:xfrm>
            <a:off x="480645" y="505386"/>
            <a:ext cx="4512345" cy="549692"/>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Jobs of the Heart</a:t>
            </a:r>
            <a:endParaRPr sz="2400" b="1" dirty="0">
              <a:solidFill>
                <a:srgbClr val="6091BA"/>
              </a:solidFill>
              <a:latin typeface="Open Sans"/>
              <a:ea typeface="Open Sans"/>
              <a:cs typeface="Open Sans"/>
              <a:sym typeface="Open Sans"/>
            </a:endParaRPr>
          </a:p>
        </p:txBody>
      </p:sp>
      <p:pic>
        <p:nvPicPr>
          <p:cNvPr id="4" name="Online Media 3" descr="How Your Heart Works? - The Dr. Binocs Show | Best Learning Videos For Kids | Peekaboo Kidz">
            <a:hlinkClick r:id="" action="ppaction://media"/>
            <a:extLst>
              <a:ext uri="{FF2B5EF4-FFF2-40B4-BE49-F238E27FC236}">
                <a16:creationId xmlns:a16="http://schemas.microsoft.com/office/drawing/2014/main" id="{AC5A5B6E-7112-1BD3-37D4-5810B118A183}"/>
              </a:ext>
            </a:extLst>
          </p:cNvPr>
          <p:cNvPicPr>
            <a:picLocks noRot="1" noChangeAspect="1"/>
          </p:cNvPicPr>
          <p:nvPr>
            <a:videoFile r:link="rId1"/>
          </p:nvPr>
        </p:nvPicPr>
        <p:blipFill>
          <a:blip r:embed="rId4"/>
          <a:stretch>
            <a:fillRect/>
          </a:stretch>
        </p:blipFill>
        <p:spPr>
          <a:xfrm>
            <a:off x="1594339" y="1055078"/>
            <a:ext cx="6236358" cy="3523543"/>
          </a:xfrm>
          <a:prstGeom prst="rect">
            <a:avLst/>
          </a:prstGeom>
        </p:spPr>
      </p:pic>
    </p:spTree>
    <p:extLst>
      <p:ext uri="{BB962C8B-B14F-4D97-AF65-F5344CB8AC3E}">
        <p14:creationId xmlns:p14="http://schemas.microsoft.com/office/powerpoint/2010/main" val="20196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333816DD-6F57-77CA-BA4B-8E174C003DA3}"/>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AABA37CB-5D2D-D194-1BA0-D767397C3F25}"/>
              </a:ext>
            </a:extLst>
          </p:cNvPr>
          <p:cNvSpPr/>
          <p:nvPr/>
        </p:nvSpPr>
        <p:spPr>
          <a:xfrm>
            <a:off x="0" y="0"/>
            <a:ext cx="9144000" cy="51435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a:extLst>
              <a:ext uri="{FF2B5EF4-FFF2-40B4-BE49-F238E27FC236}">
                <a16:creationId xmlns:a16="http://schemas.microsoft.com/office/drawing/2014/main" id="{5CB1D3F3-21FF-0FD2-2AFB-9BED4752032A}"/>
              </a:ext>
            </a:extLst>
          </p:cNvPr>
          <p:cNvSpPr/>
          <p:nvPr/>
        </p:nvSpPr>
        <p:spPr>
          <a:xfrm>
            <a:off x="175845" y="211015"/>
            <a:ext cx="8780585" cy="4724400"/>
          </a:xfrm>
          <a:prstGeom prst="rect">
            <a:avLst/>
          </a:prstGeom>
          <a:solidFill>
            <a:srgbClr val="F8A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5E820BAD-7B22-68DD-2997-1A5CFB503C79}"/>
              </a:ext>
            </a:extLst>
          </p:cNvPr>
          <p:cNvSpPr/>
          <p:nvPr/>
        </p:nvSpPr>
        <p:spPr>
          <a:xfrm>
            <a:off x="349649" y="399165"/>
            <a:ext cx="8393724" cy="43375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63;p14">
            <a:extLst>
              <a:ext uri="{FF2B5EF4-FFF2-40B4-BE49-F238E27FC236}">
                <a16:creationId xmlns:a16="http://schemas.microsoft.com/office/drawing/2014/main" id="{B353AB4D-C338-7261-AB05-4D9A48A976E8}"/>
              </a:ext>
            </a:extLst>
          </p:cNvPr>
          <p:cNvSpPr txBox="1">
            <a:spLocks noGrp="1"/>
          </p:cNvSpPr>
          <p:nvPr>
            <p:ph type="title"/>
          </p:nvPr>
        </p:nvSpPr>
        <p:spPr>
          <a:xfrm>
            <a:off x="657939" y="635787"/>
            <a:ext cx="7756595" cy="3843745"/>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dirty="0">
                <a:solidFill>
                  <a:srgbClr val="6091BA"/>
                </a:solidFill>
                <a:latin typeface="Open Sans"/>
                <a:ea typeface="Open Sans"/>
                <a:cs typeface="Open Sans"/>
                <a:sym typeface="Open Sans"/>
              </a:rPr>
              <a:t>Monitoring Our Hearts</a:t>
            </a:r>
            <a:endParaRPr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br>
              <a:rPr lang="en" sz="1400" dirty="0">
                <a:solidFill>
                  <a:srgbClr val="000000"/>
                </a:solidFill>
                <a:latin typeface="Open Sans"/>
                <a:ea typeface="Open Sans"/>
                <a:cs typeface="Open Sans"/>
                <a:sym typeface="Open Sans"/>
              </a:rPr>
            </a:br>
            <a:r>
              <a:rPr lang="en-US" sz="1600" dirty="0">
                <a:solidFill>
                  <a:srgbClr val="000000"/>
                </a:solidFill>
                <a:latin typeface="Open Sans"/>
                <a:ea typeface="Open Sans"/>
                <a:cs typeface="Open Sans"/>
                <a:sym typeface="Open Sans"/>
              </a:rPr>
              <a:t>Many adults in your life will visit the doctor every year. At these appointments, their blood will be tested. The blood tested can give many clues about heart health. </a:t>
            </a:r>
            <a:br>
              <a:rPr lang="en-US" sz="1600" dirty="0">
                <a:solidFill>
                  <a:srgbClr val="000000"/>
                </a:solidFill>
                <a:latin typeface="Open Sans"/>
                <a:ea typeface="Open Sans"/>
                <a:cs typeface="Open Sans"/>
                <a:sym typeface="Open Sans"/>
              </a:rPr>
            </a:br>
            <a:br>
              <a:rPr lang="en-US" sz="1600" dirty="0">
                <a:solidFill>
                  <a:srgbClr val="000000"/>
                </a:solidFill>
                <a:latin typeface="Open Sans"/>
                <a:ea typeface="Open Sans"/>
                <a:cs typeface="Open Sans"/>
                <a:sym typeface="Open Sans"/>
              </a:rPr>
            </a:br>
            <a:r>
              <a:rPr lang="en-US" sz="1600" dirty="0">
                <a:solidFill>
                  <a:srgbClr val="000000"/>
                </a:solidFill>
                <a:latin typeface="Open Sans"/>
                <a:ea typeface="Open Sans"/>
                <a:cs typeface="Open Sans"/>
                <a:sym typeface="Open Sans"/>
              </a:rPr>
              <a:t>For one, high levels of “bad” cholesterol in the blood can be a sign of higher risk of having a heart attack. And other substances in the blood can point to heart failure or the risk of getting fatty deposits, called plaques, in the arteries. </a:t>
            </a:r>
            <a:br>
              <a:rPr lang="en-US" sz="1600" dirty="0">
                <a:solidFill>
                  <a:srgbClr val="000000"/>
                </a:solidFill>
                <a:latin typeface="Open Sans"/>
                <a:ea typeface="Open Sans"/>
                <a:cs typeface="Open Sans"/>
                <a:sym typeface="Open Sans"/>
              </a:rPr>
            </a:br>
            <a:br>
              <a:rPr lang="en-US" sz="1600" dirty="0">
                <a:solidFill>
                  <a:srgbClr val="000000"/>
                </a:solidFill>
                <a:latin typeface="Open Sans"/>
                <a:ea typeface="Open Sans"/>
                <a:cs typeface="Open Sans"/>
                <a:sym typeface="Open Sans"/>
              </a:rPr>
            </a:br>
            <a:r>
              <a:rPr lang="en-US" sz="1600" dirty="0">
                <a:solidFill>
                  <a:srgbClr val="000000"/>
                </a:solidFill>
                <a:latin typeface="Open Sans"/>
                <a:ea typeface="Open Sans"/>
                <a:cs typeface="Open Sans"/>
                <a:sym typeface="Open Sans"/>
              </a:rPr>
              <a:t>But what if adults can’t always visit the doctors? Is there a way to monitor heart health at home?</a:t>
            </a:r>
            <a:endParaRPr sz="140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2364317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322EEEE1-2CA7-4DF1-47AE-BF5289E7766A}"/>
            </a:ext>
          </a:extLst>
        </p:cNvPr>
        <p:cNvGrpSpPr/>
        <p:nvPr/>
      </p:nvGrpSpPr>
      <p:grpSpPr>
        <a:xfrm>
          <a:off x="0" y="0"/>
          <a:ext cx="0" cy="0"/>
          <a:chOff x="0" y="0"/>
          <a:chExt cx="0" cy="0"/>
        </a:xfrm>
      </p:grpSpPr>
      <p:sp>
        <p:nvSpPr>
          <p:cNvPr id="63" name="Google Shape;63;p14">
            <a:extLst>
              <a:ext uri="{FF2B5EF4-FFF2-40B4-BE49-F238E27FC236}">
                <a16:creationId xmlns:a16="http://schemas.microsoft.com/office/drawing/2014/main" id="{EE0BEB66-7648-0857-6918-541F9344457E}"/>
              </a:ext>
            </a:extLst>
          </p:cNvPr>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HEADER TYPE</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Body copy goes here….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Open Sans for the typeface.</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dirty="0">
                <a:solidFill>
                  <a:srgbClr val="000000"/>
                </a:solidFill>
                <a:latin typeface="Open Sans"/>
                <a:ea typeface="Open Sans"/>
                <a:cs typeface="Open Sans"/>
                <a:sym typeface="Open Sans"/>
              </a:rPr>
              <a:t>Use only these colors: Black, White and...</a:t>
            </a:r>
            <a:endParaRPr sz="1400" dirty="0">
              <a:solidFill>
                <a:srgbClr val="000000"/>
              </a:solidFill>
              <a:latin typeface="Open Sans"/>
              <a:ea typeface="Open Sans"/>
              <a:cs typeface="Open Sans"/>
              <a:sym typeface="Open Sans"/>
            </a:endParaRPr>
          </a:p>
        </p:txBody>
      </p:sp>
      <p:sp>
        <p:nvSpPr>
          <p:cNvPr id="70" name="Google Shape;70;p14">
            <a:extLst>
              <a:ext uri="{FF2B5EF4-FFF2-40B4-BE49-F238E27FC236}">
                <a16:creationId xmlns:a16="http://schemas.microsoft.com/office/drawing/2014/main" id="{E1112151-E9CE-1FA0-03F0-18C2522B78CC}"/>
              </a:ext>
            </a:extLst>
          </p:cNvPr>
          <p:cNvSpPr/>
          <p:nvPr/>
        </p:nvSpPr>
        <p:spPr>
          <a:xfrm>
            <a:off x="106266" y="113922"/>
            <a:ext cx="8937811" cy="4921623"/>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a:extLst>
              <a:ext uri="{FF2B5EF4-FFF2-40B4-BE49-F238E27FC236}">
                <a16:creationId xmlns:a16="http://schemas.microsoft.com/office/drawing/2014/main" id="{BE12ADE7-037B-CAA5-1F0A-5A28B9DAA1F4}"/>
              </a:ext>
            </a:extLst>
          </p:cNvPr>
          <p:cNvSpPr/>
          <p:nvPr/>
        </p:nvSpPr>
        <p:spPr>
          <a:xfrm>
            <a:off x="116540" y="134470"/>
            <a:ext cx="8937811" cy="4921623"/>
          </a:xfrm>
          <a:prstGeom prst="rect">
            <a:avLst/>
          </a:prstGeom>
          <a:noFill/>
          <a:ln w="114300">
            <a:solidFill>
              <a:srgbClr val="8D64A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3;p14">
            <a:extLst>
              <a:ext uri="{FF2B5EF4-FFF2-40B4-BE49-F238E27FC236}">
                <a16:creationId xmlns:a16="http://schemas.microsoft.com/office/drawing/2014/main" id="{1BEF239A-6C1C-7C6A-2840-B8D188F373B3}"/>
              </a:ext>
            </a:extLst>
          </p:cNvPr>
          <p:cNvSpPr txBox="1">
            <a:spLocks/>
          </p:cNvSpPr>
          <p:nvPr/>
        </p:nvSpPr>
        <p:spPr>
          <a:xfrm>
            <a:off x="311700" y="282761"/>
            <a:ext cx="8520600" cy="457797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sz="3200" b="1" dirty="0">
                <a:solidFill>
                  <a:srgbClr val="6091BA"/>
                </a:solidFill>
                <a:latin typeface="Open Sans"/>
                <a:ea typeface="Open Sans"/>
                <a:cs typeface="Open Sans"/>
                <a:sym typeface="Open Sans"/>
              </a:rPr>
              <a:t>Jot &amp; Post! </a:t>
            </a:r>
          </a:p>
          <a:p>
            <a:pPr algn="ctr">
              <a:lnSpc>
                <a:spcPct val="115000"/>
              </a:lnSpc>
            </a:pPr>
            <a:endParaRPr lang="en-US" sz="2000" b="1" dirty="0">
              <a:solidFill>
                <a:srgbClr val="6091BA"/>
              </a:solidFill>
              <a:latin typeface="Open Sans"/>
              <a:ea typeface="Open Sans"/>
              <a:cs typeface="Open Sans"/>
              <a:sym typeface="Open Sans"/>
            </a:endParaRPr>
          </a:p>
          <a:p>
            <a:pPr algn="ctr">
              <a:lnSpc>
                <a:spcPct val="115000"/>
              </a:lnSpc>
            </a:pPr>
            <a:endParaRPr lang="en-US" sz="1200" dirty="0">
              <a:solidFill>
                <a:schemeClr val="tx1"/>
              </a:solidFill>
              <a:latin typeface="Open Sans"/>
              <a:ea typeface="Open Sans"/>
              <a:cs typeface="Open Sans"/>
              <a:sym typeface="Open Sans"/>
            </a:endParaRPr>
          </a:p>
          <a:p>
            <a:pPr algn="ctr">
              <a:lnSpc>
                <a:spcPct val="115000"/>
              </a:lnSpc>
            </a:pPr>
            <a:r>
              <a:rPr lang="en-US" sz="2000" b="1" dirty="0">
                <a:solidFill>
                  <a:schemeClr val="tx1"/>
                </a:solidFill>
                <a:latin typeface="Open Sans"/>
                <a:ea typeface="Open Sans"/>
                <a:cs typeface="Open Sans"/>
                <a:sym typeface="Open Sans"/>
              </a:rPr>
              <a:t>Your job right now:</a:t>
            </a:r>
          </a:p>
          <a:p>
            <a:pPr marL="171450" indent="-171450">
              <a:lnSpc>
                <a:spcPct val="115000"/>
              </a:lnSpc>
              <a:buFont typeface="Arial" panose="020B0604020202020204" pitchFamily="34" charset="0"/>
              <a:buChar char="•"/>
            </a:pPr>
            <a:r>
              <a:rPr lang="en-US" sz="2000" dirty="0">
                <a:solidFill>
                  <a:schemeClr val="tx1"/>
                </a:solidFill>
                <a:latin typeface="Open Sans"/>
                <a:ea typeface="Open Sans"/>
                <a:cs typeface="Open Sans"/>
                <a:sym typeface="Open Sans"/>
              </a:rPr>
              <a:t>Grab a sticky note.</a:t>
            </a:r>
          </a:p>
          <a:p>
            <a:pPr marL="171450" indent="-171450">
              <a:lnSpc>
                <a:spcPct val="115000"/>
              </a:lnSpc>
              <a:buFont typeface="Arial" panose="020B0604020202020204" pitchFamily="34" charset="0"/>
              <a:buChar char="•"/>
            </a:pPr>
            <a:r>
              <a:rPr lang="en-US" sz="2000" dirty="0">
                <a:solidFill>
                  <a:schemeClr val="tx1"/>
                </a:solidFill>
                <a:latin typeface="Open Sans"/>
                <a:ea typeface="Open Sans"/>
                <a:cs typeface="Open Sans"/>
                <a:sym typeface="Open Sans"/>
              </a:rPr>
              <a:t>Jot down any possible answers to </a:t>
            </a:r>
            <a:r>
              <a:rPr lang="en-US" sz="2000" u="sng" dirty="0">
                <a:solidFill>
                  <a:schemeClr val="tx1"/>
                </a:solidFill>
                <a:latin typeface="Open Sans"/>
                <a:ea typeface="Open Sans"/>
                <a:cs typeface="Open Sans"/>
                <a:sym typeface="Open Sans"/>
              </a:rPr>
              <a:t>how someone can monitor their hearth health at home. </a:t>
            </a:r>
          </a:p>
          <a:p>
            <a:pPr marL="171450" indent="-171450">
              <a:lnSpc>
                <a:spcPct val="115000"/>
              </a:lnSpc>
              <a:buFont typeface="Arial" panose="020B0604020202020204" pitchFamily="34" charset="0"/>
              <a:buChar char="•"/>
            </a:pPr>
            <a:r>
              <a:rPr lang="en-US" sz="2000" dirty="0">
                <a:solidFill>
                  <a:schemeClr val="tx1"/>
                </a:solidFill>
                <a:latin typeface="Open Sans"/>
                <a:ea typeface="Open Sans"/>
                <a:cs typeface="Open Sans"/>
                <a:sym typeface="Open Sans"/>
              </a:rPr>
              <a:t>Post it on the chart paper. </a:t>
            </a:r>
          </a:p>
        </p:txBody>
      </p:sp>
    </p:spTree>
    <p:extLst>
      <p:ext uri="{BB962C8B-B14F-4D97-AF65-F5344CB8AC3E}">
        <p14:creationId xmlns:p14="http://schemas.microsoft.com/office/powerpoint/2010/main" val="215109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1A6E14DD-5AF5-6A0A-E64E-DC188D033471}"/>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DAE350C5-8F1E-A01B-7993-7606B06B8946}"/>
              </a:ext>
            </a:extLst>
          </p:cNvPr>
          <p:cNvSpPr/>
          <p:nvPr/>
        </p:nvSpPr>
        <p:spPr>
          <a:xfrm>
            <a:off x="0" y="0"/>
            <a:ext cx="9144000" cy="51435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a:extLst>
              <a:ext uri="{FF2B5EF4-FFF2-40B4-BE49-F238E27FC236}">
                <a16:creationId xmlns:a16="http://schemas.microsoft.com/office/drawing/2014/main" id="{61CBD74D-A30C-90F3-9D9C-C210A2351E0F}"/>
              </a:ext>
            </a:extLst>
          </p:cNvPr>
          <p:cNvSpPr/>
          <p:nvPr/>
        </p:nvSpPr>
        <p:spPr>
          <a:xfrm>
            <a:off x="175845" y="211015"/>
            <a:ext cx="8780585" cy="4724400"/>
          </a:xfrm>
          <a:prstGeom prst="rect">
            <a:avLst/>
          </a:prstGeom>
          <a:solidFill>
            <a:srgbClr val="F8A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441736B1-AD43-4443-0776-6AA7AB54D8C3}"/>
              </a:ext>
            </a:extLst>
          </p:cNvPr>
          <p:cNvSpPr/>
          <p:nvPr/>
        </p:nvSpPr>
        <p:spPr>
          <a:xfrm>
            <a:off x="349649" y="399165"/>
            <a:ext cx="8393724" cy="43375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63;p14">
            <a:extLst>
              <a:ext uri="{FF2B5EF4-FFF2-40B4-BE49-F238E27FC236}">
                <a16:creationId xmlns:a16="http://schemas.microsoft.com/office/drawing/2014/main" id="{ABF00E82-1E74-144D-84BD-3C0AD51F8770}"/>
              </a:ext>
            </a:extLst>
          </p:cNvPr>
          <p:cNvSpPr txBox="1">
            <a:spLocks noGrp="1"/>
          </p:cNvSpPr>
          <p:nvPr>
            <p:ph type="title"/>
          </p:nvPr>
        </p:nvSpPr>
        <p:spPr>
          <a:xfrm>
            <a:off x="657939" y="635787"/>
            <a:ext cx="7756595" cy="3843745"/>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b="1" dirty="0">
                <a:solidFill>
                  <a:srgbClr val="6091BA"/>
                </a:solidFill>
                <a:latin typeface="Open Sans"/>
                <a:ea typeface="Open Sans"/>
                <a:cs typeface="Open Sans"/>
                <a:sym typeface="Open Sans"/>
              </a:rPr>
              <a:t>Let’s explore how biomedical engineers help keep people healthy by developing point-of-care devices. </a:t>
            </a:r>
            <a:endParaRPr sz="140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105072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F8E9FCDE-1345-4588-ADAA-E7FD141BDCB5}"/>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89F608EF-4C33-8D8F-7846-6BAA5CFE7B16}"/>
              </a:ext>
            </a:extLst>
          </p:cNvPr>
          <p:cNvSpPr/>
          <p:nvPr/>
        </p:nvSpPr>
        <p:spPr>
          <a:xfrm>
            <a:off x="0" y="0"/>
            <a:ext cx="9144000" cy="51435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a:extLst>
              <a:ext uri="{FF2B5EF4-FFF2-40B4-BE49-F238E27FC236}">
                <a16:creationId xmlns:a16="http://schemas.microsoft.com/office/drawing/2014/main" id="{0955B4B5-D230-2EB9-0557-A6FEBB5B37A7}"/>
              </a:ext>
            </a:extLst>
          </p:cNvPr>
          <p:cNvSpPr/>
          <p:nvPr/>
        </p:nvSpPr>
        <p:spPr>
          <a:xfrm>
            <a:off x="175845" y="211015"/>
            <a:ext cx="8780585" cy="4724400"/>
          </a:xfrm>
          <a:prstGeom prst="rect">
            <a:avLst/>
          </a:prstGeom>
          <a:solidFill>
            <a:srgbClr val="F8A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623860BB-63C8-3F58-BC06-2651A9630A99}"/>
              </a:ext>
            </a:extLst>
          </p:cNvPr>
          <p:cNvSpPr/>
          <p:nvPr/>
        </p:nvSpPr>
        <p:spPr>
          <a:xfrm>
            <a:off x="349649" y="421467"/>
            <a:ext cx="8393724" cy="43375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63;p14">
            <a:extLst>
              <a:ext uri="{FF2B5EF4-FFF2-40B4-BE49-F238E27FC236}">
                <a16:creationId xmlns:a16="http://schemas.microsoft.com/office/drawing/2014/main" id="{58DE0676-7BE0-C330-692F-CF9D5B552D1C}"/>
              </a:ext>
            </a:extLst>
          </p:cNvPr>
          <p:cNvSpPr txBox="1">
            <a:spLocks noGrp="1"/>
          </p:cNvSpPr>
          <p:nvPr>
            <p:ph type="title"/>
          </p:nvPr>
        </p:nvSpPr>
        <p:spPr>
          <a:xfrm>
            <a:off x="657939" y="437008"/>
            <a:ext cx="7756595" cy="676178"/>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b="1" dirty="0">
                <a:solidFill>
                  <a:srgbClr val="6091BA"/>
                </a:solidFill>
                <a:latin typeface="Open Sans"/>
                <a:ea typeface="Open Sans"/>
                <a:cs typeface="Open Sans"/>
                <a:sym typeface="Open Sans"/>
              </a:rPr>
              <a:t>What Is a Biomedical Engineer?</a:t>
            </a:r>
            <a:endParaRPr sz="1400" dirty="0">
              <a:solidFill>
                <a:srgbClr val="000000"/>
              </a:solidFill>
              <a:latin typeface="Open Sans"/>
              <a:ea typeface="Open Sans"/>
              <a:cs typeface="Open Sans"/>
              <a:sym typeface="Open Sans"/>
            </a:endParaRPr>
          </a:p>
        </p:txBody>
      </p:sp>
      <p:pic>
        <p:nvPicPr>
          <p:cNvPr id="4" name="Online Media 3" descr="Girls in Engineering: Bioengineering">
            <a:hlinkClick r:id="" action="ppaction://media"/>
            <a:extLst>
              <a:ext uri="{FF2B5EF4-FFF2-40B4-BE49-F238E27FC236}">
                <a16:creationId xmlns:a16="http://schemas.microsoft.com/office/drawing/2014/main" id="{EC408522-C013-C5A0-B9F8-C38CC6DED2B2}"/>
              </a:ext>
            </a:extLst>
          </p:cNvPr>
          <p:cNvPicPr>
            <a:picLocks noRot="1" noChangeAspect="1"/>
          </p:cNvPicPr>
          <p:nvPr>
            <a:videoFile r:link="rId1"/>
          </p:nvPr>
        </p:nvPicPr>
        <p:blipFill>
          <a:blip r:embed="rId4"/>
          <a:stretch>
            <a:fillRect/>
          </a:stretch>
        </p:blipFill>
        <p:spPr>
          <a:xfrm>
            <a:off x="1408102" y="1113186"/>
            <a:ext cx="6327796" cy="3575205"/>
          </a:xfrm>
          <a:prstGeom prst="rect">
            <a:avLst/>
          </a:prstGeom>
        </p:spPr>
      </p:pic>
    </p:spTree>
    <p:extLst>
      <p:ext uri="{BB962C8B-B14F-4D97-AF65-F5344CB8AC3E}">
        <p14:creationId xmlns:p14="http://schemas.microsoft.com/office/powerpoint/2010/main" val="144015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F791AF4E-94E1-6717-8883-87BCC5C0EBB1}"/>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183C668E-837A-3B7D-9023-889A4725A063}"/>
              </a:ext>
            </a:extLst>
          </p:cNvPr>
          <p:cNvSpPr/>
          <p:nvPr/>
        </p:nvSpPr>
        <p:spPr>
          <a:xfrm>
            <a:off x="0" y="0"/>
            <a:ext cx="9144000" cy="51435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a:extLst>
              <a:ext uri="{FF2B5EF4-FFF2-40B4-BE49-F238E27FC236}">
                <a16:creationId xmlns:a16="http://schemas.microsoft.com/office/drawing/2014/main" id="{2495880E-E631-0AFD-FB35-25C80F18306E}"/>
              </a:ext>
            </a:extLst>
          </p:cNvPr>
          <p:cNvSpPr/>
          <p:nvPr/>
        </p:nvSpPr>
        <p:spPr>
          <a:xfrm>
            <a:off x="175845" y="211015"/>
            <a:ext cx="8780585" cy="4724400"/>
          </a:xfrm>
          <a:prstGeom prst="rect">
            <a:avLst/>
          </a:prstGeom>
          <a:solidFill>
            <a:srgbClr val="F8A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42007ADA-A5B8-3B9B-25BA-E17D0195C481}"/>
              </a:ext>
            </a:extLst>
          </p:cNvPr>
          <p:cNvSpPr/>
          <p:nvPr/>
        </p:nvSpPr>
        <p:spPr>
          <a:xfrm>
            <a:off x="349649" y="399165"/>
            <a:ext cx="8393724" cy="43716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63;p14">
            <a:extLst>
              <a:ext uri="{FF2B5EF4-FFF2-40B4-BE49-F238E27FC236}">
                <a16:creationId xmlns:a16="http://schemas.microsoft.com/office/drawing/2014/main" id="{41961CE6-634E-B81F-D7B9-BE63A0876C0F}"/>
              </a:ext>
            </a:extLst>
          </p:cNvPr>
          <p:cNvSpPr txBox="1">
            <a:spLocks noGrp="1"/>
          </p:cNvSpPr>
          <p:nvPr>
            <p:ph type="title"/>
          </p:nvPr>
        </p:nvSpPr>
        <p:spPr>
          <a:xfrm>
            <a:off x="687839" y="615909"/>
            <a:ext cx="7756595" cy="616543"/>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b="1" dirty="0">
                <a:solidFill>
                  <a:srgbClr val="6091BA"/>
                </a:solidFill>
                <a:latin typeface="Open Sans"/>
                <a:ea typeface="Open Sans"/>
                <a:cs typeface="Open Sans"/>
                <a:sym typeface="Open Sans"/>
              </a:rPr>
              <a:t>Point-of-Care Devices</a:t>
            </a:r>
            <a:endParaRPr sz="1400" dirty="0">
              <a:solidFill>
                <a:srgbClr val="000000"/>
              </a:solidFill>
              <a:latin typeface="Open Sans"/>
              <a:ea typeface="Open Sans"/>
              <a:cs typeface="Open Sans"/>
              <a:sym typeface="Open Sans"/>
            </a:endParaRPr>
          </a:p>
        </p:txBody>
      </p:sp>
      <p:sp>
        <p:nvSpPr>
          <p:cNvPr id="4" name="TextBox 3">
            <a:extLst>
              <a:ext uri="{FF2B5EF4-FFF2-40B4-BE49-F238E27FC236}">
                <a16:creationId xmlns:a16="http://schemas.microsoft.com/office/drawing/2014/main" id="{3A9802F6-9A1E-5ACC-8874-F472D6491384}"/>
              </a:ext>
            </a:extLst>
          </p:cNvPr>
          <p:cNvSpPr txBox="1"/>
          <p:nvPr/>
        </p:nvSpPr>
        <p:spPr>
          <a:xfrm>
            <a:off x="599673" y="1420602"/>
            <a:ext cx="3737113" cy="2941983"/>
          </a:xfrm>
          <a:prstGeom prst="rect">
            <a:avLst/>
          </a:prstGeom>
          <a:noFill/>
        </p:spPr>
        <p:txBody>
          <a:bodyPr wrap="square" rtlCol="0">
            <a:sp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A point-of-care device is a medical tool that allows people to get important health information right where they are, instead of needing to go to a hospital or lab. </a:t>
            </a:r>
          </a:p>
          <a:p>
            <a:endParaRPr lang="en-US" sz="1800" dirty="0">
              <a:latin typeface="Open Sans" panose="020B0606030504020204" pitchFamily="34" charset="0"/>
              <a:ea typeface="Open Sans" panose="020B0606030504020204" pitchFamily="34" charset="0"/>
              <a:cs typeface="Open Sans" panose="020B0606030504020204" pitchFamily="34" charset="0"/>
            </a:endParaRPr>
          </a:p>
          <a:p>
            <a:r>
              <a:rPr lang="en-US" sz="1800" dirty="0">
                <a:latin typeface="Open Sans" panose="020B0606030504020204" pitchFamily="34" charset="0"/>
                <a:ea typeface="Open Sans" panose="020B0606030504020204" pitchFamily="34" charset="0"/>
                <a:cs typeface="Open Sans" panose="020B0606030504020204" pitchFamily="34" charset="0"/>
              </a:rPr>
              <a:t>These devices give fast results, often at home, in a clinic, or even out in the streets!! </a:t>
            </a:r>
          </a:p>
        </p:txBody>
      </p:sp>
      <p:pic>
        <p:nvPicPr>
          <p:cNvPr id="1026" name="Picture 2">
            <a:extLst>
              <a:ext uri="{FF2B5EF4-FFF2-40B4-BE49-F238E27FC236}">
                <a16:creationId xmlns:a16="http://schemas.microsoft.com/office/drawing/2014/main" id="{1315E17C-0889-AD63-8A3E-3EA8BC821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809" y="1443467"/>
            <a:ext cx="385762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75226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 id="{910073D9-AC1B-499D-90A9-47A2DD3248D0}" vid="{DEC81684-C71C-4EF9-9E07-B1D304B55373}"/>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1849</TotalTime>
  <Words>1388</Words>
  <Application>Microsoft Macintosh PowerPoint</Application>
  <PresentationFormat>On-screen Show (16:9)</PresentationFormat>
  <Paragraphs>182</Paragraphs>
  <Slides>25</Slides>
  <Notes>25</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Symbol</vt:lpstr>
      <vt:lpstr>Open Sans</vt:lpstr>
      <vt:lpstr>Simple Light</vt:lpstr>
      <vt:lpstr>Te</vt:lpstr>
      <vt:lpstr>PowerPoint Presentation</vt:lpstr>
      <vt:lpstr>Day One  Exploring Light &amp; Health</vt:lpstr>
      <vt:lpstr>HEADER TYPE Body copy goes here….  Use only Open Sans for the typeface.  Use only these colors: Black, White and...</vt:lpstr>
      <vt:lpstr>Jobs of the Heart</vt:lpstr>
      <vt:lpstr>Monitoring Our Hearts  Many adults in your life will visit the doctor every year. At these appointments, their blood will be tested. The blood tested can give many clues about heart health.   For one, high levels of “bad” cholesterol in the blood can be a sign of higher risk of having a heart attack. And other substances in the blood can point to heart failure or the risk of getting fatty deposits, called plaques, in the arteries.   But what if adults can’t always visit the doctors? Is there a way to monitor heart health at home?</vt:lpstr>
      <vt:lpstr>HEADER TYPE Body copy goes here….  Use only Open Sans for the typeface.  Use only these colors: Black, White and...</vt:lpstr>
      <vt:lpstr>Let’s explore how biomedical engineers help keep people healthy by developing point-of-care devices. </vt:lpstr>
      <vt:lpstr>What Is a Biomedical Engineer?</vt:lpstr>
      <vt:lpstr>Point-of-Care Devices</vt:lpstr>
      <vt:lpstr>Let’s Learn How Light Is Used</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lpstr>Day Two  Exploring Light &amp; Health</vt:lpstr>
      <vt:lpstr>Let’s Review!</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lpstr>HEADER TYPE Body copy goes here….  Use only Open Sans for the typeface.  Use only these colors: Black, White 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 Naim Chaker</dc:creator>
  <cp:lastModifiedBy>Beth McElroy</cp:lastModifiedBy>
  <cp:revision>12</cp:revision>
  <dcterms:modified xsi:type="dcterms:W3CDTF">2026-02-02T13:09:23Z</dcterms:modified>
</cp:coreProperties>
</file>