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57" r:id="rId3"/>
    <p:sldId id="258" r:id="rId4"/>
    <p:sldId id="259" r:id="rId5"/>
    <p:sldId id="264" r:id="rId6"/>
    <p:sldId id="260" r:id="rId7"/>
    <p:sldId id="262" r:id="rId8"/>
    <p:sldId id="266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0720" autoAdjust="0"/>
  </p:normalViewPr>
  <p:slideViewPr>
    <p:cSldViewPr>
      <p:cViewPr varScale="1">
        <p:scale>
          <a:sx n="76" d="100"/>
          <a:sy n="76" d="100"/>
        </p:scale>
        <p:origin x="1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68AA1-F51A-46B0-86E9-86F137853DBE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B316-32B1-4CEE-A970-FEB8F52ECB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2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aseline="0" dirty="0" smtClean="0"/>
              <a:t> Visual Art to Communicate Presentation</a:t>
            </a:r>
          </a:p>
          <a:p>
            <a:r>
              <a:rPr lang="en-US" baseline="0" dirty="0" smtClean="0"/>
              <a:t>Visual Art and Writing in Science and Engineering lesson &gt; TeachEngineering.org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3B316-32B1-4CEE-A970-FEB8F52ECB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29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Nude Descending a Staircase, No. 2</a:t>
            </a:r>
            <a:r>
              <a:rPr lang="en-US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Marcel Duchamp, 1912, Paris, France, oil on canvas, Philadelphia Museum of Art</a:t>
            </a:r>
            <a:endParaRPr lang="en-US" dirty="0" smtClean="0"/>
          </a:p>
          <a:p>
            <a:r>
              <a:rPr lang="en-US" dirty="0" smtClean="0"/>
              <a:t>Image source</a:t>
            </a:r>
            <a:r>
              <a:rPr lang="en-US" baseline="0" dirty="0" smtClean="0"/>
              <a:t>: 2015 </a:t>
            </a:r>
            <a:r>
              <a:rPr lang="en-US" baseline="0" dirty="0" err="1" smtClean="0"/>
              <a:t>Coldcreation</a:t>
            </a:r>
            <a:r>
              <a:rPr lang="en-US" baseline="0" dirty="0" smtClean="0"/>
              <a:t>, </a:t>
            </a:r>
            <a:r>
              <a:rPr lang="en-US" dirty="0" smtClean="0"/>
              <a:t>Wikipedia http://en.wikipedia.org/wiki/File:Duchamp_-_Nude_Descending_a_Staircase.jpg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3B316-32B1-4CEE-A970-FEB8F52ECB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48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</a:t>
            </a:r>
            <a:r>
              <a:rPr lang="en-US" dirty="0" err="1" smtClean="0"/>
              <a:t>Pixabay</a:t>
            </a:r>
            <a:r>
              <a:rPr lang="en-US" dirty="0" smtClean="0"/>
              <a:t> (public domain; free download) http://pixabay.com/p-686254/?no_redirect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3B316-32B1-4CEE-A970-FEB8F52ECB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25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Ball break time lapse photograph</a:t>
            </a:r>
          </a:p>
          <a:p>
            <a:r>
              <a:rPr lang="en-US" dirty="0" smtClean="0"/>
              <a:t>Image source: 2006 </a:t>
            </a:r>
            <a:r>
              <a:rPr lang="en-US" dirty="0" err="1" smtClean="0"/>
              <a:t>Jollytime</a:t>
            </a:r>
            <a:r>
              <a:rPr lang="en-US" dirty="0" smtClean="0"/>
              <a:t> (Austin), Wikimedia Commons http://commons.wikimedia.org/wiki/File:8_ball_break_time_lapse.jpg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3B316-32B1-4CEE-A970-FEB8F52ECB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89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NASA</a:t>
            </a:r>
            <a:r>
              <a:rPr lang="en-US" baseline="0" dirty="0" smtClean="0"/>
              <a:t> http://pmm.nasa.gov/education/water-cycle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3B316-32B1-4CEE-A970-FEB8F52ECB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5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Illustration of simple electric motor</a:t>
            </a:r>
          </a:p>
          <a:p>
            <a:r>
              <a:rPr lang="en-US" dirty="0" smtClean="0"/>
              <a:t>Image source:</a:t>
            </a:r>
            <a:r>
              <a:rPr lang="en-US" baseline="0" dirty="0" smtClean="0"/>
              <a:t> 2006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Wapcaplet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Blender, </a:t>
            </a:r>
            <a:r>
              <a:rPr lang="en-US" baseline="0" dirty="0" smtClean="0"/>
              <a:t>Wikimedia Commons </a:t>
            </a:r>
            <a:r>
              <a:rPr lang="en-US" dirty="0" smtClean="0"/>
              <a:t>http://commons.wikimedia.org/wiki/File:Electric_motor_cycle_2.png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3B316-32B1-4CEE-A970-FEB8F52ECB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61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3B316-32B1-4CEE-A970-FEB8F52ECB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79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source (free) Paper Leaf Design http://paper-leaf.com/blog/2012/10/principles-of-design-quick-reference-poster/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3B316-32B1-4CEE-A970-FEB8F52ECB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0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source (free): Paper Leaf Design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http://paper-leaf.com/blog/2011/02/elements-of-design-quick-reference-sheet/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3B316-32B1-4CEE-A970-FEB8F52ECB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3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6A1D-3E1A-4D05-96F4-440BE8994D04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404B-7CE2-4520-8996-BC1B2E31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7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6A1D-3E1A-4D05-96F4-440BE8994D04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404B-7CE2-4520-8996-BC1B2E31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0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6A1D-3E1A-4D05-96F4-440BE8994D04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404B-7CE2-4520-8996-BC1B2E31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3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6A1D-3E1A-4D05-96F4-440BE8994D04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404B-7CE2-4520-8996-BC1B2E31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7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6A1D-3E1A-4D05-96F4-440BE8994D04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404B-7CE2-4520-8996-BC1B2E31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0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6A1D-3E1A-4D05-96F4-440BE8994D04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404B-7CE2-4520-8996-BC1B2E31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6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6A1D-3E1A-4D05-96F4-440BE8994D04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404B-7CE2-4520-8996-BC1B2E31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3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6A1D-3E1A-4D05-96F4-440BE8994D04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404B-7CE2-4520-8996-BC1B2E31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0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6A1D-3E1A-4D05-96F4-440BE8994D04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404B-7CE2-4520-8996-BC1B2E31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4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6A1D-3E1A-4D05-96F4-440BE8994D04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404B-7CE2-4520-8996-BC1B2E31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7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6A1D-3E1A-4D05-96F4-440BE8994D04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404B-7CE2-4520-8996-BC1B2E31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6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26A1D-3E1A-4D05-96F4-440BE8994D04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C404B-7CE2-4520-8996-BC1B2E312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7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1"/>
            <a:ext cx="6934200" cy="5791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2800" dirty="0" smtClean="0"/>
          </a:p>
          <a:p>
            <a:endParaRPr lang="en-US" sz="3600" dirty="0" smtClean="0"/>
          </a:p>
          <a:p>
            <a:pPr algn="ctr"/>
            <a:r>
              <a:rPr lang="en-US" sz="7200" dirty="0" smtClean="0"/>
              <a:t>Using Visual Art to Communicate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649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43400" y="632460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Nude Descending a Staircase </a:t>
            </a:r>
            <a:r>
              <a:rPr lang="en-US" sz="1600" dirty="0" smtClean="0"/>
              <a:t>by Marcel Duchamp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305300" y="4114799"/>
            <a:ext cx="4762500" cy="18660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7432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What stands out to you?</a:t>
            </a:r>
          </a:p>
          <a:p>
            <a:pPr marL="27432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What other terms can you use to describe it?</a:t>
            </a:r>
          </a:p>
          <a:p>
            <a:pPr marL="27432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Is there a foreground? A background?</a:t>
            </a:r>
          </a:p>
          <a:p>
            <a:pPr marL="27432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Does it mean anything?</a:t>
            </a:r>
          </a:p>
          <a:p>
            <a:pPr marL="27432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If so what?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2762071"/>
            <a:ext cx="4572000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/>
              <a:t>List 10 things you notice about this image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191000" cy="686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0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9384" y="5257800"/>
            <a:ext cx="4218482" cy="14289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7432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Is there a theme?</a:t>
            </a:r>
          </a:p>
          <a:p>
            <a:pPr marL="27432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Are any particular art styles being used? Pattern? Rhythm?</a:t>
            </a:r>
          </a:p>
          <a:p>
            <a:pPr marL="27432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Could it be used to represent anything?</a:t>
            </a:r>
            <a:endParaRPr lang="en-US" dirty="0"/>
          </a:p>
        </p:txBody>
      </p:sp>
      <p:pic>
        <p:nvPicPr>
          <p:cNvPr id="1026" name="Picture 2" descr="Abstract, Pattern, Lines, Wave, Movement, S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5054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7384" y="5374625"/>
            <a:ext cx="4572000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/>
              <a:t>List 5 things you notice about this image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733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90651" y="4822924"/>
            <a:ext cx="2819400" cy="17302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7432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What is happening in the image?</a:t>
            </a:r>
          </a:p>
          <a:p>
            <a:pPr marL="27432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How can you tell?</a:t>
            </a:r>
          </a:p>
          <a:p>
            <a:pPr marL="27432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Are there any inconsistences?</a:t>
            </a:r>
            <a:endParaRPr lang="en-US" dirty="0"/>
          </a:p>
        </p:txBody>
      </p:sp>
      <p:pic>
        <p:nvPicPr>
          <p:cNvPr id="2050" name="Picture 2" descr="http://upload.wikimedia.org/wikipedia/commons/b/bb/8_ball_break_time_lap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7476"/>
            <a:ext cx="5873229" cy="6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2438400"/>
            <a:ext cx="2679074" cy="23083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/>
              <a:t>List 5 things you notice about this image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896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6800" y="228600"/>
            <a:ext cx="4038600" cy="1752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What is being shown?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How does this picture show how </a:t>
            </a:r>
            <a:br>
              <a:rPr lang="en-US" dirty="0" smtClean="0"/>
            </a:br>
            <a:r>
              <a:rPr lang="en-US" dirty="0" smtClean="0"/>
              <a:t>that process happens?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Why do you think that?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Do you need the text?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88363"/>
            <a:ext cx="4572000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/>
              <a:t>List 5 things you notice about this image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1" y="2169054"/>
            <a:ext cx="9165721" cy="468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3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419600"/>
            <a:ext cx="3124200" cy="2209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7432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What does this look like it represents?</a:t>
            </a:r>
          </a:p>
          <a:p>
            <a:pPr marL="27432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If this were a movie clip instead, what would happen?</a:t>
            </a:r>
          </a:p>
          <a:p>
            <a:pPr marL="27432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Why do you think that?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98" y="1143398"/>
            <a:ext cx="5714602" cy="5714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035076"/>
            <a:ext cx="2679074" cy="23083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/>
              <a:t>List 5 things you notice about this image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3309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90" y="381000"/>
            <a:ext cx="3297810" cy="5405316"/>
          </a:xfrm>
          <a:prstGeom prst="rect">
            <a:avLst/>
          </a:prstGeom>
        </p:spPr>
      </p:pic>
      <p:pic>
        <p:nvPicPr>
          <p:cNvPr id="9" name="Picture 2" descr="Abstract, Pattern, Lines, Wave, Movement, Sw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19" y="2895600"/>
            <a:ext cx="508224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upload.wikimedia.org/wikipedia/commons/b/bb/8_ball_break_time_lap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72" y="0"/>
            <a:ext cx="350478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041"/>
            <a:ext cx="5846190" cy="29907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5" y="3045262"/>
            <a:ext cx="3395191" cy="339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9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lib.usf.edu/digital-studio/files/2013/09/Principles-of-Design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7195" r="4137" b="4584"/>
          <a:stretch/>
        </p:blipFill>
        <p:spPr bwMode="auto">
          <a:xfrm>
            <a:off x="-1" y="0"/>
            <a:ext cx="91736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7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paper-leaf.com/wp-content/uploads/2011/02/EoD_White_256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517" r="2956" b="-422"/>
          <a:stretch/>
        </p:blipFill>
        <p:spPr bwMode="auto">
          <a:xfrm>
            <a:off x="0" y="0"/>
            <a:ext cx="915258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2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2945</TotalTime>
  <Words>312</Words>
  <Application>Microsoft Office PowerPoint</Application>
  <PresentationFormat>On-screen Show (4:3)</PresentationFormat>
  <Paragraphs>52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Carnes</dc:creator>
  <cp:lastModifiedBy>Denise</cp:lastModifiedBy>
  <cp:revision>42</cp:revision>
  <dcterms:created xsi:type="dcterms:W3CDTF">2014-06-18T14:34:33Z</dcterms:created>
  <dcterms:modified xsi:type="dcterms:W3CDTF">2015-06-18T01:09:12Z</dcterms:modified>
</cp:coreProperties>
</file>