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7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LL, SABINA " initials="SS" lastIdx="1" clrIdx="0">
    <p:extLst>
      <p:ext uri="{19B8F6BF-5375-455C-9EA6-DF929625EA0E}">
        <p15:presenceInfo xmlns:p15="http://schemas.microsoft.com/office/powerpoint/2012/main" userId="SCHILL, SABINA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42" autoAdjust="0"/>
    <p:restoredTop sz="83817" autoAdjust="0"/>
  </p:normalViewPr>
  <p:slideViewPr>
    <p:cSldViewPr snapToGrid="0">
      <p:cViewPr varScale="1">
        <p:scale>
          <a:sx n="54" d="100"/>
          <a:sy n="54" d="100"/>
        </p:scale>
        <p:origin x="3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E06DD-C13D-4313-8709-0614B46BF68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730FD-7BF2-4469-87CD-4B0DF615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Frictional Roller Coaster Presentation, </a:t>
            </a:r>
            <a:r>
              <a:rPr lang="en-US" dirty="0" smtClean="0"/>
              <a:t>Mathematically Designing a </a:t>
            </a:r>
            <a:r>
              <a:rPr lang="en-US" i="1" dirty="0"/>
              <a:t>Frictional</a:t>
            </a:r>
            <a:r>
              <a:rPr lang="en-US" dirty="0"/>
              <a:t> Roller Coaster Activity, TeachEngineering.org</a:t>
            </a:r>
          </a:p>
          <a:p>
            <a:r>
              <a:rPr lang="en-US" dirty="0"/>
              <a:t>///</a:t>
            </a:r>
          </a:p>
          <a:p>
            <a:r>
              <a:rPr lang="en-US" dirty="0"/>
              <a:t>Image</a:t>
            </a:r>
            <a:r>
              <a:rPr lang="en-US" baseline="0" dirty="0"/>
              <a:t> source: </a:t>
            </a:r>
            <a:endParaRPr lang="en-US" dirty="0"/>
          </a:p>
          <a:p>
            <a:r>
              <a:rPr lang="en-US" dirty="0"/>
              <a:t>(Troy roller coaster, </a:t>
            </a:r>
            <a:r>
              <a:rPr lang="en-US" dirty="0" err="1"/>
              <a:t>Toverland</a:t>
            </a:r>
            <a:r>
              <a:rPr lang="en-US" dirty="0"/>
              <a:t>, Netherlands;</a:t>
            </a:r>
            <a:r>
              <a:rPr lang="en-US" baseline="0" dirty="0"/>
              <a:t> construction site) 2007 Stefan </a:t>
            </a:r>
            <a:r>
              <a:rPr lang="en-US" baseline="0" dirty="0" err="1"/>
              <a:t>Scheer</a:t>
            </a:r>
            <a:r>
              <a:rPr lang="en-US" baseline="0" dirty="0"/>
              <a:t>, Wikimedia Commons CC BY-SA 3.0 </a:t>
            </a:r>
            <a:r>
              <a:rPr lang="en-US" dirty="0"/>
              <a:t>https://commons.wikimedia.org/wiki/File:Toverland_Troy_Costr.jpg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Recommended material</a:t>
            </a:r>
            <a:r>
              <a:rPr lang="en-US" baseline="0" dirty="0"/>
              <a:t> is </a:t>
            </a:r>
            <a:r>
              <a:rPr lang="en-US" sz="1200" b="0" dirty="0">
                <a:latin typeface="Arial Narrow" panose="020B0606020202030204" pitchFamily="34" charset="0"/>
              </a:rPr>
              <a:t>polyethylene pipe insulation, which can be cut, glued, taped</a:t>
            </a:r>
            <a:r>
              <a:rPr lang="en-US" sz="1200" b="0" baseline="0" dirty="0">
                <a:latin typeface="Arial Narrow" panose="020B0606020202030204" pitchFamily="34" charset="0"/>
              </a:rPr>
              <a:t> and curved</a:t>
            </a:r>
            <a:endParaRPr lang="en-US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</a:t>
            </a:r>
            <a:r>
              <a:rPr lang="en-US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(2 student project photos)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Miguel R. Ramirez (author)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1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88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</a:t>
            </a:r>
            <a:r>
              <a:rPr lang="en-US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(photo; final student team poster)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Miguel R. Ramirez (author)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“Play” buttons to show </a:t>
            </a:r>
            <a:r>
              <a:rPr lang="en-US" dirty="0" smtClean="0"/>
              <a:t>videos </a:t>
            </a:r>
            <a:r>
              <a:rPr lang="en-US" dirty="0"/>
              <a:t>of roller coaster construction and computer models. </a:t>
            </a:r>
            <a:endParaRPr lang="en-US" dirty="0" smtClean="0"/>
          </a:p>
          <a:p>
            <a:r>
              <a:rPr lang="en-US" b="1" dirty="0" smtClean="0"/>
              <a:t>Videos (left</a:t>
            </a:r>
            <a:r>
              <a:rPr lang="en-US" b="1" baseline="0" dirty="0" smtClean="0"/>
              <a:t> to right)</a:t>
            </a: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1 (2:59 min): </a:t>
            </a:r>
            <a:r>
              <a:rPr lang="en-US" i="1" dirty="0" err="1"/>
              <a:t>Timelapse</a:t>
            </a:r>
            <a:r>
              <a:rPr lang="en-US" i="1" dirty="0"/>
              <a:t> Millennium Force Roller Coaster Construction,</a:t>
            </a:r>
            <a:r>
              <a:rPr lang="en-US" i="1" baseline="0" dirty="0"/>
              <a:t> Cedar Point</a:t>
            </a:r>
            <a:r>
              <a:rPr lang="en-US" baseline="0" dirty="0"/>
              <a:t>: </a:t>
            </a:r>
            <a:endParaRPr lang="en-US" dirty="0"/>
          </a:p>
          <a:p>
            <a:r>
              <a:rPr lang="en-US" dirty="0"/>
              <a:t>https://www.youtube.com/watch?v=vMg39-Ao734</a:t>
            </a:r>
          </a:p>
          <a:p>
            <a:r>
              <a:rPr lang="en-US" dirty="0"/>
              <a:t>Video 2 (3:51 min):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Iron Rattler Construction Montage- Six Flags Fiesta Texas's new Hybrid Roller Coaster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dirty="0"/>
              <a:t>https://www.youtube.com/watch?v=_MljfFw8E9U</a:t>
            </a:r>
          </a:p>
          <a:p>
            <a:r>
              <a:rPr lang="en-US" dirty="0"/>
              <a:t>Video</a:t>
            </a:r>
            <a:r>
              <a:rPr lang="en-US" baseline="0" dirty="0"/>
              <a:t> 3 (3 min):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SFMM Twisted Colossus ride:</a:t>
            </a:r>
            <a:r>
              <a:rPr lang="en-US" i="1" baseline="0" dirty="0"/>
              <a:t> h</a:t>
            </a:r>
            <a:r>
              <a:rPr lang="en-US" baseline="0" dirty="0"/>
              <a:t>ttps://www.youtube.com/watch?v=lFWnSA33UOo</a:t>
            </a:r>
          </a:p>
          <a:p>
            <a:r>
              <a:rPr lang="en-US" b="1" dirty="0"/>
              <a:t>Image </a:t>
            </a:r>
            <a:r>
              <a:rPr lang="en-US" b="1" dirty="0" smtClean="0"/>
              <a:t>source</a:t>
            </a:r>
            <a:endParaRPr lang="en-US" b="1" dirty="0"/>
          </a:p>
          <a:p>
            <a:r>
              <a:rPr lang="en-US" dirty="0"/>
              <a:t>(photo; Manta roller coaster at SeaWorld Orlando, FL</a:t>
            </a:r>
            <a:r>
              <a:rPr lang="en-US" baseline="0" dirty="0"/>
              <a:t>): 2015 Stefan Scheer, Wikimedia Commons CC BY-SA 3.0, https://commons.wikimedia.org/wiki/File:Manta-SWO-Water.jpg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7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</a:p>
          <a:p>
            <a:r>
              <a:rPr lang="en-US" dirty="0"/>
              <a:t>(photo;</a:t>
            </a:r>
            <a:r>
              <a:rPr lang="en-US" baseline="0" dirty="0"/>
              <a:t> El Toro roller coaster) 2007 </a:t>
            </a:r>
            <a:r>
              <a:rPr lang="en-US" baseline="0" dirty="0" err="1"/>
              <a:t>tenioman</a:t>
            </a:r>
            <a:r>
              <a:rPr lang="en-US" baseline="0" dirty="0"/>
              <a:t>, </a:t>
            </a:r>
            <a:r>
              <a:rPr lang="en-US" baseline="0" dirty="0" err="1"/>
              <a:t>flikr</a:t>
            </a:r>
            <a:r>
              <a:rPr lang="en-US" baseline="0" dirty="0"/>
              <a:t> CC BY-SA 2.0</a:t>
            </a:r>
            <a:r>
              <a:rPr lang="en-US" dirty="0"/>
              <a:t> </a:t>
            </a:r>
          </a:p>
          <a:p>
            <a:r>
              <a:rPr lang="en-US" dirty="0"/>
              <a:t>https://www.flickr.com/photos/tenioman/2074550533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5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(photo; </a:t>
            </a:r>
            <a:r>
              <a:rPr lang="en-US" dirty="0" err="1">
                <a:effectLst/>
              </a:rPr>
              <a:t>LaQua</a:t>
            </a:r>
            <a:r>
              <a:rPr lang="en-US" dirty="0">
                <a:effectLst/>
              </a:rPr>
              <a:t> in Bunkyo-</a:t>
            </a:r>
            <a:r>
              <a:rPr lang="en-US" dirty="0" err="1">
                <a:effectLst/>
              </a:rPr>
              <a:t>ku</a:t>
            </a:r>
            <a:r>
              <a:rPr lang="en-US" dirty="0">
                <a:effectLst/>
              </a:rPr>
              <a:t>, Tokyo, Japan) </a:t>
            </a:r>
            <a:r>
              <a:rPr lang="en-US" dirty="0"/>
              <a:t>2007 66highland, Wikimedia Commons CC BY-SA 3.0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3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</a:t>
            </a:r>
          </a:p>
          <a:p>
            <a:r>
              <a:rPr lang="en-US" dirty="0"/>
              <a:t>(photo; Millennium Force, Cedar Point) 2011 Andrew </a:t>
            </a:r>
            <a:r>
              <a:rPr lang="en-US" dirty="0" err="1"/>
              <a:t>Borgen</a:t>
            </a:r>
            <a:r>
              <a:rPr lang="en-US" dirty="0"/>
              <a:t>, </a:t>
            </a:r>
            <a:r>
              <a:rPr lang="en-US" dirty="0" err="1"/>
              <a:t>flickr</a:t>
            </a:r>
            <a:r>
              <a:rPr lang="en-US" dirty="0"/>
              <a:t> CC BY-ND</a:t>
            </a:r>
            <a:r>
              <a:rPr lang="en-US" baseline="0" dirty="0"/>
              <a:t> 2.0 </a:t>
            </a:r>
            <a:endParaRPr lang="en-US" dirty="0"/>
          </a:p>
          <a:p>
            <a:r>
              <a:rPr lang="en-US" dirty="0"/>
              <a:t>https://www.flickr.com/photos/andrewb94/6148339795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6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</a:t>
            </a:r>
            <a:r>
              <a:rPr lang="en-US" baseline="0" dirty="0"/>
              <a:t> answers to last three slides: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Toro cost ~$25M, Thunder Dolphin cost ~$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Millennium Force cost ~$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Disney’s Expedition Everest ride at Walt Disney World in Florida is the most expensive roller coaster, costing $100 million and took more than six years to create.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///</a:t>
            </a:r>
          </a:p>
          <a:p>
            <a:r>
              <a:rPr lang="en-US" dirty="0"/>
              <a:t>Image source:</a:t>
            </a:r>
            <a:r>
              <a:rPr lang="en-US" baseline="0" dirty="0"/>
              <a:t> </a:t>
            </a:r>
          </a:p>
          <a:p>
            <a:r>
              <a:rPr lang="en-US" baseline="0" dirty="0"/>
              <a:t>(photo: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Nagashima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 Land 01) 2009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Wikimedia Commons CC BY-SA 3.0 </a:t>
            </a:r>
            <a:r>
              <a:rPr lang="en-US" baseline="0" dirty="0"/>
              <a:t>https://commons.wikimedia.org/wiki/File:SteelDragon2000.jpg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46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on the “Play” buttons to show videos of</a:t>
            </a:r>
            <a:r>
              <a:rPr lang="en-US" baseline="0" dirty="0" smtClean="0"/>
              <a:t> students’ </a:t>
            </a:r>
            <a:r>
              <a:rPr lang="en-US" dirty="0" smtClean="0"/>
              <a:t>roller coaster school projects. </a:t>
            </a:r>
          </a:p>
          <a:p>
            <a:r>
              <a:rPr lang="en-US" b="1" dirty="0" smtClean="0"/>
              <a:t>Video </a:t>
            </a:r>
            <a:r>
              <a:rPr lang="en-US" b="1" dirty="0"/>
              <a:t>links (left</a:t>
            </a:r>
            <a:r>
              <a:rPr lang="en-US" b="1" baseline="0" dirty="0"/>
              <a:t> to right)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Video 1 (1:53 min):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8th Grade Roller Coaster Project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https://www.youtube.com/watch?v=Vdv0bjJgj5Q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Video 2 (2:52 min):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Roller Coaster Loops Physical Science Project 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ttps://www.youtube.com/watch?v=pc2CyUBIgKA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Video 3 (4:27 min):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8th Grade Science Project: Rollercoaster with Marble. Riley,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Yousuf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Nick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https://www.youtube.com/watch?v=e2JbR57JeAo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Video 4 (1:14 min):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Pipe Insulation Roller Coasters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https://www.youtube.com/watch?v=HLyC6tDQrkM</a:t>
            </a:r>
            <a:r>
              <a:rPr lang="en-US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Video 5 (2:25 min):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A Foam Pipe Roller Coaster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https://www.youtube.com/watch?v=-_zfaO7_uog</a:t>
            </a:r>
            <a:r>
              <a:rPr lang="en-US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Video 6 (12:56 min):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8th Grade Roller Coaster Example </a:t>
            </a:r>
            <a:r>
              <a:rPr lang="en-US" baseline="0" dirty="0"/>
              <a:t>https://www.youtube.com/watch?v=wjhDOCWp_1k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Video 7 (2:22 min):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Roller coaster project 8th grade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baseline="0" dirty="0"/>
              <a:t>ttps://www.youtube.com/watch?v=YAIJM5Xz8hA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Video 8 (2:33 min):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Make a Homemade Roller Coaster Model -Home School Science Day 227 |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ActOutGames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https://www.youtube.com/watch?v=VDXOsaF_xr8</a:t>
            </a: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Video 9 (48 sec):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Makers Class - Marble Roller Coasters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https://www.youtube.com/watch?v=8CaI_q8Sqlk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</a:t>
            </a:r>
            <a:r>
              <a:rPr lang="en-US" b="1" baseline="0" dirty="0"/>
              <a:t> </a:t>
            </a:r>
            <a:r>
              <a:rPr lang="en-US" b="1" baseline="0" dirty="0" smtClean="0"/>
              <a:t>source</a:t>
            </a:r>
            <a:endParaRPr lang="en-US" b="1" baseline="0" dirty="0"/>
          </a:p>
          <a:p>
            <a:r>
              <a:rPr lang="en-US" baseline="0" dirty="0"/>
              <a:t>Design Thinking and Interdisciplinary Learning video by Congressional School https://i.vimeocdn.com/video/615942868_1280x720.jpg AND </a:t>
            </a:r>
            <a:r>
              <a:rPr lang="en-US" dirty="0"/>
              <a:t>https://vimeo.com/202023091 </a:t>
            </a:r>
          </a:p>
          <a:p>
            <a:r>
              <a:rPr lang="en-US" dirty="0"/>
              <a:t>2017 Congressional School, </a:t>
            </a:r>
            <a:r>
              <a:rPr lang="en-US" dirty="0" err="1"/>
              <a:t>vimeo</a:t>
            </a:r>
            <a:r>
              <a:rPr lang="en-US" dirty="0"/>
              <a:t> CC BY-ND 3.0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6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source: </a:t>
            </a:r>
          </a:p>
          <a:p>
            <a:r>
              <a:rPr lang="en-US" baseline="0" dirty="0"/>
              <a:t>(photo; 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Toro and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Kingda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2007 Paulm27,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Wikimedia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CC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BY-SA 3.0 </a:t>
            </a:r>
            <a:r>
              <a:rPr lang="en-US" baseline="0" dirty="0"/>
              <a:t>https://commons.wikimedia.org/wiki/File:KingdaEltoro.JPG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75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</a:t>
            </a:r>
            <a:r>
              <a:rPr lang="en-US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(roller coaster path graph)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Miguel R. Ramirez (author)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730FD-7BF2-4469-87CD-4B0DF61517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2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4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7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1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6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0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24DD-61FA-4573-92BC-99AFC4D339B1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0C446-768A-406A-B1B9-83A0D81A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lFWnSA33UO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Mg39-Ao734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_MljfFw8E9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LyC6tDQrkM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10.jpg"/><Relationship Id="rId7" Type="http://schemas.openxmlformats.org/officeDocument/2006/relationships/hyperlink" Target="https://www.youtube.com/watch?v=YAIJM5Xz8hA" TargetMode="External"/><Relationship Id="rId12" Type="http://schemas.openxmlformats.org/officeDocument/2006/relationships/hyperlink" Target="https://www.youtube.com/watch?v=VDXOsaF_xr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2JbR57JeAo" TargetMode="External"/><Relationship Id="rId11" Type="http://schemas.openxmlformats.org/officeDocument/2006/relationships/hyperlink" Target="https://www.youtube.com/watch?v=pc2CyUBIgKA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watch?v=wjhDOCWp_1k" TargetMode="External"/><Relationship Id="rId4" Type="http://schemas.openxmlformats.org/officeDocument/2006/relationships/hyperlink" Target="https://www.youtube.com/watch?v=Vdv0bjJgj5Q" TargetMode="External"/><Relationship Id="rId9" Type="http://schemas.openxmlformats.org/officeDocument/2006/relationships/hyperlink" Target="https://www.youtube.com/watch?v=-_zfaO7_uog" TargetMode="External"/><Relationship Id="rId14" Type="http://schemas.openxmlformats.org/officeDocument/2006/relationships/hyperlink" Target="https://www.youtube.com/watch?v=8CaI_q8Sql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d/db/Toverland_Troy_Costr.jpg/320px-Toverland_Troy_Co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399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Troy Roller Coaster, </a:t>
            </a:r>
            <a:r>
              <a:rPr lang="en-US" dirty="0" err="1"/>
              <a:t>Toverland</a:t>
            </a:r>
            <a:r>
              <a:rPr lang="en-US" dirty="0"/>
              <a:t>, Netherlands | height = 104 </a:t>
            </a:r>
            <a:r>
              <a:rPr lang="en-US" dirty="0" err="1"/>
              <a:t>ft</a:t>
            </a:r>
            <a:r>
              <a:rPr lang="en-US" dirty="0"/>
              <a:t> | speed = 54 mph | Cost = ????</a:t>
            </a:r>
          </a:p>
        </p:txBody>
      </p:sp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685800" y="338592"/>
            <a:ext cx="7772400" cy="924151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A Frictional Roller Coaster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685800" y="1262743"/>
            <a:ext cx="7772400" cy="44744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/>
              <a:t>Constructing from Design</a:t>
            </a:r>
          </a:p>
        </p:txBody>
      </p:sp>
    </p:spTree>
    <p:extLst>
      <p:ext uri="{BB962C8B-B14F-4D97-AF65-F5344CB8AC3E}">
        <p14:creationId xmlns:p14="http://schemas.microsoft.com/office/powerpoint/2010/main" val="32796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710" y="284072"/>
            <a:ext cx="6976591" cy="739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/>
              <a:t>Project Guidelines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711" y="1649523"/>
            <a:ext cx="8329962" cy="1292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Design your coaster’s path using at least 5 differentiable functions; to simplify the calculations, use parabolas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44" y="3037254"/>
            <a:ext cx="7148439" cy="2933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12" y="6065532"/>
            <a:ext cx="8932127" cy="652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The piecewise function produced must be differentiable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711" y="1118453"/>
            <a:ext cx="832996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Work in teams of 3 or 4 members </a:t>
            </a:r>
          </a:p>
        </p:txBody>
      </p:sp>
      <p:sp>
        <p:nvSpPr>
          <p:cNvPr id="8" name="Freeform 7"/>
          <p:cNvSpPr/>
          <p:nvPr/>
        </p:nvSpPr>
        <p:spPr>
          <a:xfrm>
            <a:off x="1530349" y="3784600"/>
            <a:ext cx="6014953" cy="1771650"/>
          </a:xfrm>
          <a:custGeom>
            <a:avLst/>
            <a:gdLst>
              <a:gd name="connsiteX0" fmla="*/ 0 w 6394450"/>
              <a:gd name="connsiteY0" fmla="*/ 0 h 1771650"/>
              <a:gd name="connsiteX1" fmla="*/ 82550 w 6394450"/>
              <a:gd name="connsiteY1" fmla="*/ 266700 h 1771650"/>
              <a:gd name="connsiteX2" fmla="*/ 196850 w 6394450"/>
              <a:gd name="connsiteY2" fmla="*/ 527050 h 1771650"/>
              <a:gd name="connsiteX3" fmla="*/ 311150 w 6394450"/>
              <a:gd name="connsiteY3" fmla="*/ 793750 h 1771650"/>
              <a:gd name="connsiteX4" fmla="*/ 469900 w 6394450"/>
              <a:gd name="connsiteY4" fmla="*/ 1079500 h 1771650"/>
              <a:gd name="connsiteX5" fmla="*/ 609600 w 6394450"/>
              <a:gd name="connsiteY5" fmla="*/ 1289050 h 1771650"/>
              <a:gd name="connsiteX6" fmla="*/ 730250 w 6394450"/>
              <a:gd name="connsiteY6" fmla="*/ 1454150 h 1771650"/>
              <a:gd name="connsiteX7" fmla="*/ 876300 w 6394450"/>
              <a:gd name="connsiteY7" fmla="*/ 1600200 h 1771650"/>
              <a:gd name="connsiteX8" fmla="*/ 990600 w 6394450"/>
              <a:gd name="connsiteY8" fmla="*/ 1689100 h 1771650"/>
              <a:gd name="connsiteX9" fmla="*/ 1117600 w 6394450"/>
              <a:gd name="connsiteY9" fmla="*/ 1746250 h 1771650"/>
              <a:gd name="connsiteX10" fmla="*/ 1200150 w 6394450"/>
              <a:gd name="connsiteY10" fmla="*/ 1765300 h 1771650"/>
              <a:gd name="connsiteX11" fmla="*/ 1320800 w 6394450"/>
              <a:gd name="connsiteY11" fmla="*/ 1765300 h 1771650"/>
              <a:gd name="connsiteX12" fmla="*/ 1492250 w 6394450"/>
              <a:gd name="connsiteY12" fmla="*/ 1720850 h 1771650"/>
              <a:gd name="connsiteX13" fmla="*/ 1670050 w 6394450"/>
              <a:gd name="connsiteY13" fmla="*/ 1619250 h 1771650"/>
              <a:gd name="connsiteX14" fmla="*/ 1771650 w 6394450"/>
              <a:gd name="connsiteY14" fmla="*/ 1492250 h 1771650"/>
              <a:gd name="connsiteX15" fmla="*/ 1911350 w 6394450"/>
              <a:gd name="connsiteY15" fmla="*/ 1327150 h 1771650"/>
              <a:gd name="connsiteX16" fmla="*/ 2019300 w 6394450"/>
              <a:gd name="connsiteY16" fmla="*/ 1155700 h 1771650"/>
              <a:gd name="connsiteX17" fmla="*/ 2127250 w 6394450"/>
              <a:gd name="connsiteY17" fmla="*/ 1009650 h 1771650"/>
              <a:gd name="connsiteX18" fmla="*/ 2216150 w 6394450"/>
              <a:gd name="connsiteY18" fmla="*/ 914400 h 1771650"/>
              <a:gd name="connsiteX19" fmla="*/ 2330450 w 6394450"/>
              <a:gd name="connsiteY19" fmla="*/ 844550 h 1771650"/>
              <a:gd name="connsiteX20" fmla="*/ 2432050 w 6394450"/>
              <a:gd name="connsiteY20" fmla="*/ 819150 h 1771650"/>
              <a:gd name="connsiteX21" fmla="*/ 2565400 w 6394450"/>
              <a:gd name="connsiteY21" fmla="*/ 844550 h 1771650"/>
              <a:gd name="connsiteX22" fmla="*/ 2660650 w 6394450"/>
              <a:gd name="connsiteY22" fmla="*/ 927100 h 1771650"/>
              <a:gd name="connsiteX23" fmla="*/ 2736850 w 6394450"/>
              <a:gd name="connsiteY23" fmla="*/ 1009650 h 1771650"/>
              <a:gd name="connsiteX24" fmla="*/ 2800350 w 6394450"/>
              <a:gd name="connsiteY24" fmla="*/ 1092200 h 1771650"/>
              <a:gd name="connsiteX25" fmla="*/ 2901950 w 6394450"/>
              <a:gd name="connsiteY25" fmla="*/ 1231900 h 1771650"/>
              <a:gd name="connsiteX26" fmla="*/ 3022600 w 6394450"/>
              <a:gd name="connsiteY26" fmla="*/ 1384300 h 1771650"/>
              <a:gd name="connsiteX27" fmla="*/ 3130550 w 6394450"/>
              <a:gd name="connsiteY27" fmla="*/ 1504950 h 1771650"/>
              <a:gd name="connsiteX28" fmla="*/ 3270250 w 6394450"/>
              <a:gd name="connsiteY28" fmla="*/ 1638300 h 1771650"/>
              <a:gd name="connsiteX29" fmla="*/ 3397250 w 6394450"/>
              <a:gd name="connsiteY29" fmla="*/ 1720850 h 1771650"/>
              <a:gd name="connsiteX30" fmla="*/ 3505200 w 6394450"/>
              <a:gd name="connsiteY30" fmla="*/ 1771650 h 1771650"/>
              <a:gd name="connsiteX31" fmla="*/ 3606800 w 6394450"/>
              <a:gd name="connsiteY31" fmla="*/ 1765300 h 1771650"/>
              <a:gd name="connsiteX32" fmla="*/ 3721100 w 6394450"/>
              <a:gd name="connsiteY32" fmla="*/ 1752600 h 1771650"/>
              <a:gd name="connsiteX33" fmla="*/ 3879850 w 6394450"/>
              <a:gd name="connsiteY33" fmla="*/ 1701800 h 1771650"/>
              <a:gd name="connsiteX34" fmla="*/ 3975100 w 6394450"/>
              <a:gd name="connsiteY34" fmla="*/ 1625600 h 1771650"/>
              <a:gd name="connsiteX35" fmla="*/ 4114800 w 6394450"/>
              <a:gd name="connsiteY35" fmla="*/ 1524000 h 1771650"/>
              <a:gd name="connsiteX36" fmla="*/ 4178300 w 6394450"/>
              <a:gd name="connsiteY36" fmla="*/ 1428750 h 1771650"/>
              <a:gd name="connsiteX37" fmla="*/ 4229100 w 6394450"/>
              <a:gd name="connsiteY37" fmla="*/ 1371600 h 1771650"/>
              <a:gd name="connsiteX38" fmla="*/ 4292600 w 6394450"/>
              <a:gd name="connsiteY38" fmla="*/ 1295400 h 1771650"/>
              <a:gd name="connsiteX39" fmla="*/ 4343400 w 6394450"/>
              <a:gd name="connsiteY39" fmla="*/ 1238250 h 1771650"/>
              <a:gd name="connsiteX40" fmla="*/ 4400550 w 6394450"/>
              <a:gd name="connsiteY40" fmla="*/ 1225550 h 1771650"/>
              <a:gd name="connsiteX41" fmla="*/ 4470400 w 6394450"/>
              <a:gd name="connsiteY41" fmla="*/ 1200150 h 1771650"/>
              <a:gd name="connsiteX42" fmla="*/ 4552950 w 6394450"/>
              <a:gd name="connsiteY42" fmla="*/ 1200150 h 1771650"/>
              <a:gd name="connsiteX43" fmla="*/ 4673600 w 6394450"/>
              <a:gd name="connsiteY43" fmla="*/ 1231900 h 1771650"/>
              <a:gd name="connsiteX44" fmla="*/ 4737100 w 6394450"/>
              <a:gd name="connsiteY44" fmla="*/ 1276350 h 1771650"/>
              <a:gd name="connsiteX45" fmla="*/ 4819650 w 6394450"/>
              <a:gd name="connsiteY45" fmla="*/ 1365250 h 1771650"/>
              <a:gd name="connsiteX46" fmla="*/ 4895850 w 6394450"/>
              <a:gd name="connsiteY46" fmla="*/ 1447800 h 1771650"/>
              <a:gd name="connsiteX47" fmla="*/ 4978400 w 6394450"/>
              <a:gd name="connsiteY47" fmla="*/ 1536700 h 1771650"/>
              <a:gd name="connsiteX48" fmla="*/ 5041900 w 6394450"/>
              <a:gd name="connsiteY48" fmla="*/ 1600200 h 1771650"/>
              <a:gd name="connsiteX49" fmla="*/ 5124450 w 6394450"/>
              <a:gd name="connsiteY49" fmla="*/ 1663700 h 1771650"/>
              <a:gd name="connsiteX50" fmla="*/ 5200650 w 6394450"/>
              <a:gd name="connsiteY50" fmla="*/ 1714500 h 1771650"/>
              <a:gd name="connsiteX51" fmla="*/ 5302250 w 6394450"/>
              <a:gd name="connsiteY51" fmla="*/ 1752600 h 1771650"/>
              <a:gd name="connsiteX52" fmla="*/ 5391150 w 6394450"/>
              <a:gd name="connsiteY52" fmla="*/ 1771650 h 1771650"/>
              <a:gd name="connsiteX53" fmla="*/ 5473700 w 6394450"/>
              <a:gd name="connsiteY53" fmla="*/ 1765300 h 1771650"/>
              <a:gd name="connsiteX54" fmla="*/ 5575300 w 6394450"/>
              <a:gd name="connsiteY54" fmla="*/ 1739900 h 1771650"/>
              <a:gd name="connsiteX55" fmla="*/ 5734050 w 6394450"/>
              <a:gd name="connsiteY55" fmla="*/ 1663700 h 1771650"/>
              <a:gd name="connsiteX56" fmla="*/ 5854700 w 6394450"/>
              <a:gd name="connsiteY56" fmla="*/ 1600200 h 1771650"/>
              <a:gd name="connsiteX57" fmla="*/ 6026150 w 6394450"/>
              <a:gd name="connsiteY57" fmla="*/ 1409700 h 1771650"/>
              <a:gd name="connsiteX58" fmla="*/ 6083300 w 6394450"/>
              <a:gd name="connsiteY58" fmla="*/ 1314450 h 1771650"/>
              <a:gd name="connsiteX59" fmla="*/ 6184900 w 6394450"/>
              <a:gd name="connsiteY59" fmla="*/ 1168400 h 1771650"/>
              <a:gd name="connsiteX60" fmla="*/ 6248400 w 6394450"/>
              <a:gd name="connsiteY60" fmla="*/ 1060450 h 1771650"/>
              <a:gd name="connsiteX61" fmla="*/ 6324600 w 6394450"/>
              <a:gd name="connsiteY61" fmla="*/ 920750 h 1771650"/>
              <a:gd name="connsiteX62" fmla="*/ 6394450 w 6394450"/>
              <a:gd name="connsiteY62" fmla="*/ 768350 h 1771650"/>
              <a:gd name="connsiteX0" fmla="*/ 0 w 6394450"/>
              <a:gd name="connsiteY0" fmla="*/ 0 h 1771650"/>
              <a:gd name="connsiteX1" fmla="*/ 82550 w 6394450"/>
              <a:gd name="connsiteY1" fmla="*/ 266700 h 1771650"/>
              <a:gd name="connsiteX2" fmla="*/ 196850 w 6394450"/>
              <a:gd name="connsiteY2" fmla="*/ 527050 h 1771650"/>
              <a:gd name="connsiteX3" fmla="*/ 311150 w 6394450"/>
              <a:gd name="connsiteY3" fmla="*/ 793750 h 1771650"/>
              <a:gd name="connsiteX4" fmla="*/ 469900 w 6394450"/>
              <a:gd name="connsiteY4" fmla="*/ 1079500 h 1771650"/>
              <a:gd name="connsiteX5" fmla="*/ 609600 w 6394450"/>
              <a:gd name="connsiteY5" fmla="*/ 1289050 h 1771650"/>
              <a:gd name="connsiteX6" fmla="*/ 730250 w 6394450"/>
              <a:gd name="connsiteY6" fmla="*/ 1454150 h 1771650"/>
              <a:gd name="connsiteX7" fmla="*/ 876300 w 6394450"/>
              <a:gd name="connsiteY7" fmla="*/ 1600200 h 1771650"/>
              <a:gd name="connsiteX8" fmla="*/ 990600 w 6394450"/>
              <a:gd name="connsiteY8" fmla="*/ 1689100 h 1771650"/>
              <a:gd name="connsiteX9" fmla="*/ 1117600 w 6394450"/>
              <a:gd name="connsiteY9" fmla="*/ 1746250 h 1771650"/>
              <a:gd name="connsiteX10" fmla="*/ 1200150 w 6394450"/>
              <a:gd name="connsiteY10" fmla="*/ 1765300 h 1771650"/>
              <a:gd name="connsiteX11" fmla="*/ 1320800 w 6394450"/>
              <a:gd name="connsiteY11" fmla="*/ 1765300 h 1771650"/>
              <a:gd name="connsiteX12" fmla="*/ 1492250 w 6394450"/>
              <a:gd name="connsiteY12" fmla="*/ 1720850 h 1771650"/>
              <a:gd name="connsiteX13" fmla="*/ 1670050 w 6394450"/>
              <a:gd name="connsiteY13" fmla="*/ 1619250 h 1771650"/>
              <a:gd name="connsiteX14" fmla="*/ 1790700 w 6394450"/>
              <a:gd name="connsiteY14" fmla="*/ 1492250 h 1771650"/>
              <a:gd name="connsiteX15" fmla="*/ 1911350 w 6394450"/>
              <a:gd name="connsiteY15" fmla="*/ 1327150 h 1771650"/>
              <a:gd name="connsiteX16" fmla="*/ 2019300 w 6394450"/>
              <a:gd name="connsiteY16" fmla="*/ 1155700 h 1771650"/>
              <a:gd name="connsiteX17" fmla="*/ 2127250 w 6394450"/>
              <a:gd name="connsiteY17" fmla="*/ 1009650 h 1771650"/>
              <a:gd name="connsiteX18" fmla="*/ 2216150 w 6394450"/>
              <a:gd name="connsiteY18" fmla="*/ 914400 h 1771650"/>
              <a:gd name="connsiteX19" fmla="*/ 2330450 w 6394450"/>
              <a:gd name="connsiteY19" fmla="*/ 844550 h 1771650"/>
              <a:gd name="connsiteX20" fmla="*/ 2432050 w 6394450"/>
              <a:gd name="connsiteY20" fmla="*/ 819150 h 1771650"/>
              <a:gd name="connsiteX21" fmla="*/ 2565400 w 6394450"/>
              <a:gd name="connsiteY21" fmla="*/ 844550 h 1771650"/>
              <a:gd name="connsiteX22" fmla="*/ 2660650 w 6394450"/>
              <a:gd name="connsiteY22" fmla="*/ 927100 h 1771650"/>
              <a:gd name="connsiteX23" fmla="*/ 2736850 w 6394450"/>
              <a:gd name="connsiteY23" fmla="*/ 1009650 h 1771650"/>
              <a:gd name="connsiteX24" fmla="*/ 2800350 w 6394450"/>
              <a:gd name="connsiteY24" fmla="*/ 1092200 h 1771650"/>
              <a:gd name="connsiteX25" fmla="*/ 2901950 w 6394450"/>
              <a:gd name="connsiteY25" fmla="*/ 1231900 h 1771650"/>
              <a:gd name="connsiteX26" fmla="*/ 3022600 w 6394450"/>
              <a:gd name="connsiteY26" fmla="*/ 1384300 h 1771650"/>
              <a:gd name="connsiteX27" fmla="*/ 3130550 w 6394450"/>
              <a:gd name="connsiteY27" fmla="*/ 1504950 h 1771650"/>
              <a:gd name="connsiteX28" fmla="*/ 3270250 w 6394450"/>
              <a:gd name="connsiteY28" fmla="*/ 1638300 h 1771650"/>
              <a:gd name="connsiteX29" fmla="*/ 3397250 w 6394450"/>
              <a:gd name="connsiteY29" fmla="*/ 1720850 h 1771650"/>
              <a:gd name="connsiteX30" fmla="*/ 3505200 w 6394450"/>
              <a:gd name="connsiteY30" fmla="*/ 1771650 h 1771650"/>
              <a:gd name="connsiteX31" fmla="*/ 3606800 w 6394450"/>
              <a:gd name="connsiteY31" fmla="*/ 1765300 h 1771650"/>
              <a:gd name="connsiteX32" fmla="*/ 3721100 w 6394450"/>
              <a:gd name="connsiteY32" fmla="*/ 1752600 h 1771650"/>
              <a:gd name="connsiteX33" fmla="*/ 3879850 w 6394450"/>
              <a:gd name="connsiteY33" fmla="*/ 1701800 h 1771650"/>
              <a:gd name="connsiteX34" fmla="*/ 3975100 w 6394450"/>
              <a:gd name="connsiteY34" fmla="*/ 1625600 h 1771650"/>
              <a:gd name="connsiteX35" fmla="*/ 4114800 w 6394450"/>
              <a:gd name="connsiteY35" fmla="*/ 1524000 h 1771650"/>
              <a:gd name="connsiteX36" fmla="*/ 4178300 w 6394450"/>
              <a:gd name="connsiteY36" fmla="*/ 1428750 h 1771650"/>
              <a:gd name="connsiteX37" fmla="*/ 4229100 w 6394450"/>
              <a:gd name="connsiteY37" fmla="*/ 1371600 h 1771650"/>
              <a:gd name="connsiteX38" fmla="*/ 4292600 w 6394450"/>
              <a:gd name="connsiteY38" fmla="*/ 1295400 h 1771650"/>
              <a:gd name="connsiteX39" fmla="*/ 4343400 w 6394450"/>
              <a:gd name="connsiteY39" fmla="*/ 1238250 h 1771650"/>
              <a:gd name="connsiteX40" fmla="*/ 4400550 w 6394450"/>
              <a:gd name="connsiteY40" fmla="*/ 1225550 h 1771650"/>
              <a:gd name="connsiteX41" fmla="*/ 4470400 w 6394450"/>
              <a:gd name="connsiteY41" fmla="*/ 1200150 h 1771650"/>
              <a:gd name="connsiteX42" fmla="*/ 4552950 w 6394450"/>
              <a:gd name="connsiteY42" fmla="*/ 1200150 h 1771650"/>
              <a:gd name="connsiteX43" fmla="*/ 4673600 w 6394450"/>
              <a:gd name="connsiteY43" fmla="*/ 1231900 h 1771650"/>
              <a:gd name="connsiteX44" fmla="*/ 4737100 w 6394450"/>
              <a:gd name="connsiteY44" fmla="*/ 1276350 h 1771650"/>
              <a:gd name="connsiteX45" fmla="*/ 4819650 w 6394450"/>
              <a:gd name="connsiteY45" fmla="*/ 1365250 h 1771650"/>
              <a:gd name="connsiteX46" fmla="*/ 4895850 w 6394450"/>
              <a:gd name="connsiteY46" fmla="*/ 1447800 h 1771650"/>
              <a:gd name="connsiteX47" fmla="*/ 4978400 w 6394450"/>
              <a:gd name="connsiteY47" fmla="*/ 1536700 h 1771650"/>
              <a:gd name="connsiteX48" fmla="*/ 5041900 w 6394450"/>
              <a:gd name="connsiteY48" fmla="*/ 1600200 h 1771650"/>
              <a:gd name="connsiteX49" fmla="*/ 5124450 w 6394450"/>
              <a:gd name="connsiteY49" fmla="*/ 1663700 h 1771650"/>
              <a:gd name="connsiteX50" fmla="*/ 5200650 w 6394450"/>
              <a:gd name="connsiteY50" fmla="*/ 1714500 h 1771650"/>
              <a:gd name="connsiteX51" fmla="*/ 5302250 w 6394450"/>
              <a:gd name="connsiteY51" fmla="*/ 1752600 h 1771650"/>
              <a:gd name="connsiteX52" fmla="*/ 5391150 w 6394450"/>
              <a:gd name="connsiteY52" fmla="*/ 1771650 h 1771650"/>
              <a:gd name="connsiteX53" fmla="*/ 5473700 w 6394450"/>
              <a:gd name="connsiteY53" fmla="*/ 1765300 h 1771650"/>
              <a:gd name="connsiteX54" fmla="*/ 5575300 w 6394450"/>
              <a:gd name="connsiteY54" fmla="*/ 1739900 h 1771650"/>
              <a:gd name="connsiteX55" fmla="*/ 5734050 w 6394450"/>
              <a:gd name="connsiteY55" fmla="*/ 1663700 h 1771650"/>
              <a:gd name="connsiteX56" fmla="*/ 5854700 w 6394450"/>
              <a:gd name="connsiteY56" fmla="*/ 1600200 h 1771650"/>
              <a:gd name="connsiteX57" fmla="*/ 6026150 w 6394450"/>
              <a:gd name="connsiteY57" fmla="*/ 1409700 h 1771650"/>
              <a:gd name="connsiteX58" fmla="*/ 6083300 w 6394450"/>
              <a:gd name="connsiteY58" fmla="*/ 1314450 h 1771650"/>
              <a:gd name="connsiteX59" fmla="*/ 6184900 w 6394450"/>
              <a:gd name="connsiteY59" fmla="*/ 1168400 h 1771650"/>
              <a:gd name="connsiteX60" fmla="*/ 6248400 w 6394450"/>
              <a:gd name="connsiteY60" fmla="*/ 1060450 h 1771650"/>
              <a:gd name="connsiteX61" fmla="*/ 6324600 w 6394450"/>
              <a:gd name="connsiteY61" fmla="*/ 920750 h 1771650"/>
              <a:gd name="connsiteX62" fmla="*/ 6394450 w 6394450"/>
              <a:gd name="connsiteY62" fmla="*/ 768350 h 1771650"/>
              <a:gd name="connsiteX0" fmla="*/ 0 w 6394450"/>
              <a:gd name="connsiteY0" fmla="*/ 0 h 1771650"/>
              <a:gd name="connsiteX1" fmla="*/ 82550 w 6394450"/>
              <a:gd name="connsiteY1" fmla="*/ 266700 h 1771650"/>
              <a:gd name="connsiteX2" fmla="*/ 196850 w 6394450"/>
              <a:gd name="connsiteY2" fmla="*/ 527050 h 1771650"/>
              <a:gd name="connsiteX3" fmla="*/ 311150 w 6394450"/>
              <a:gd name="connsiteY3" fmla="*/ 793750 h 1771650"/>
              <a:gd name="connsiteX4" fmla="*/ 469900 w 6394450"/>
              <a:gd name="connsiteY4" fmla="*/ 1079500 h 1771650"/>
              <a:gd name="connsiteX5" fmla="*/ 609600 w 6394450"/>
              <a:gd name="connsiteY5" fmla="*/ 1289050 h 1771650"/>
              <a:gd name="connsiteX6" fmla="*/ 730250 w 6394450"/>
              <a:gd name="connsiteY6" fmla="*/ 1454150 h 1771650"/>
              <a:gd name="connsiteX7" fmla="*/ 876300 w 6394450"/>
              <a:gd name="connsiteY7" fmla="*/ 1600200 h 1771650"/>
              <a:gd name="connsiteX8" fmla="*/ 990600 w 6394450"/>
              <a:gd name="connsiteY8" fmla="*/ 1689100 h 1771650"/>
              <a:gd name="connsiteX9" fmla="*/ 1117600 w 6394450"/>
              <a:gd name="connsiteY9" fmla="*/ 1746250 h 1771650"/>
              <a:gd name="connsiteX10" fmla="*/ 1200150 w 6394450"/>
              <a:gd name="connsiteY10" fmla="*/ 1765300 h 1771650"/>
              <a:gd name="connsiteX11" fmla="*/ 1320800 w 6394450"/>
              <a:gd name="connsiteY11" fmla="*/ 1765300 h 1771650"/>
              <a:gd name="connsiteX12" fmla="*/ 1492250 w 6394450"/>
              <a:gd name="connsiteY12" fmla="*/ 1720850 h 1771650"/>
              <a:gd name="connsiteX13" fmla="*/ 1670050 w 6394450"/>
              <a:gd name="connsiteY13" fmla="*/ 1619250 h 1771650"/>
              <a:gd name="connsiteX14" fmla="*/ 1790700 w 6394450"/>
              <a:gd name="connsiteY14" fmla="*/ 1492250 h 1771650"/>
              <a:gd name="connsiteX15" fmla="*/ 1911350 w 6394450"/>
              <a:gd name="connsiteY15" fmla="*/ 1327150 h 1771650"/>
              <a:gd name="connsiteX16" fmla="*/ 2019300 w 6394450"/>
              <a:gd name="connsiteY16" fmla="*/ 1155700 h 1771650"/>
              <a:gd name="connsiteX17" fmla="*/ 2127250 w 6394450"/>
              <a:gd name="connsiteY17" fmla="*/ 1009650 h 1771650"/>
              <a:gd name="connsiteX18" fmla="*/ 2216150 w 6394450"/>
              <a:gd name="connsiteY18" fmla="*/ 914400 h 1771650"/>
              <a:gd name="connsiteX19" fmla="*/ 2330450 w 6394450"/>
              <a:gd name="connsiteY19" fmla="*/ 844550 h 1771650"/>
              <a:gd name="connsiteX20" fmla="*/ 2432050 w 6394450"/>
              <a:gd name="connsiteY20" fmla="*/ 819150 h 1771650"/>
              <a:gd name="connsiteX21" fmla="*/ 2565400 w 6394450"/>
              <a:gd name="connsiteY21" fmla="*/ 844550 h 1771650"/>
              <a:gd name="connsiteX22" fmla="*/ 2660650 w 6394450"/>
              <a:gd name="connsiteY22" fmla="*/ 927100 h 1771650"/>
              <a:gd name="connsiteX23" fmla="*/ 2736850 w 6394450"/>
              <a:gd name="connsiteY23" fmla="*/ 1009650 h 1771650"/>
              <a:gd name="connsiteX24" fmla="*/ 2800350 w 6394450"/>
              <a:gd name="connsiteY24" fmla="*/ 1092200 h 1771650"/>
              <a:gd name="connsiteX25" fmla="*/ 2901950 w 6394450"/>
              <a:gd name="connsiteY25" fmla="*/ 1231900 h 1771650"/>
              <a:gd name="connsiteX26" fmla="*/ 3022600 w 6394450"/>
              <a:gd name="connsiteY26" fmla="*/ 1384300 h 1771650"/>
              <a:gd name="connsiteX27" fmla="*/ 3130550 w 6394450"/>
              <a:gd name="connsiteY27" fmla="*/ 1504950 h 1771650"/>
              <a:gd name="connsiteX28" fmla="*/ 3270250 w 6394450"/>
              <a:gd name="connsiteY28" fmla="*/ 1638300 h 1771650"/>
              <a:gd name="connsiteX29" fmla="*/ 3397250 w 6394450"/>
              <a:gd name="connsiteY29" fmla="*/ 1720850 h 1771650"/>
              <a:gd name="connsiteX30" fmla="*/ 3505200 w 6394450"/>
              <a:gd name="connsiteY30" fmla="*/ 1771650 h 1771650"/>
              <a:gd name="connsiteX31" fmla="*/ 3606800 w 6394450"/>
              <a:gd name="connsiteY31" fmla="*/ 1765300 h 1771650"/>
              <a:gd name="connsiteX32" fmla="*/ 3721100 w 6394450"/>
              <a:gd name="connsiteY32" fmla="*/ 1752600 h 1771650"/>
              <a:gd name="connsiteX33" fmla="*/ 3879850 w 6394450"/>
              <a:gd name="connsiteY33" fmla="*/ 1701800 h 1771650"/>
              <a:gd name="connsiteX34" fmla="*/ 3975100 w 6394450"/>
              <a:gd name="connsiteY34" fmla="*/ 1625600 h 1771650"/>
              <a:gd name="connsiteX35" fmla="*/ 4114800 w 6394450"/>
              <a:gd name="connsiteY35" fmla="*/ 1524000 h 1771650"/>
              <a:gd name="connsiteX36" fmla="*/ 4178300 w 6394450"/>
              <a:gd name="connsiteY36" fmla="*/ 1428750 h 1771650"/>
              <a:gd name="connsiteX37" fmla="*/ 4229100 w 6394450"/>
              <a:gd name="connsiteY37" fmla="*/ 1371600 h 1771650"/>
              <a:gd name="connsiteX38" fmla="*/ 4292600 w 6394450"/>
              <a:gd name="connsiteY38" fmla="*/ 1295400 h 1771650"/>
              <a:gd name="connsiteX39" fmla="*/ 4343400 w 6394450"/>
              <a:gd name="connsiteY39" fmla="*/ 1238250 h 1771650"/>
              <a:gd name="connsiteX40" fmla="*/ 4400550 w 6394450"/>
              <a:gd name="connsiteY40" fmla="*/ 1219200 h 1771650"/>
              <a:gd name="connsiteX41" fmla="*/ 4470400 w 6394450"/>
              <a:gd name="connsiteY41" fmla="*/ 1200150 h 1771650"/>
              <a:gd name="connsiteX42" fmla="*/ 4552950 w 6394450"/>
              <a:gd name="connsiteY42" fmla="*/ 1200150 h 1771650"/>
              <a:gd name="connsiteX43" fmla="*/ 4673600 w 6394450"/>
              <a:gd name="connsiteY43" fmla="*/ 1231900 h 1771650"/>
              <a:gd name="connsiteX44" fmla="*/ 4737100 w 6394450"/>
              <a:gd name="connsiteY44" fmla="*/ 1276350 h 1771650"/>
              <a:gd name="connsiteX45" fmla="*/ 4819650 w 6394450"/>
              <a:gd name="connsiteY45" fmla="*/ 1365250 h 1771650"/>
              <a:gd name="connsiteX46" fmla="*/ 4895850 w 6394450"/>
              <a:gd name="connsiteY46" fmla="*/ 1447800 h 1771650"/>
              <a:gd name="connsiteX47" fmla="*/ 4978400 w 6394450"/>
              <a:gd name="connsiteY47" fmla="*/ 1536700 h 1771650"/>
              <a:gd name="connsiteX48" fmla="*/ 5041900 w 6394450"/>
              <a:gd name="connsiteY48" fmla="*/ 1600200 h 1771650"/>
              <a:gd name="connsiteX49" fmla="*/ 5124450 w 6394450"/>
              <a:gd name="connsiteY49" fmla="*/ 1663700 h 1771650"/>
              <a:gd name="connsiteX50" fmla="*/ 5200650 w 6394450"/>
              <a:gd name="connsiteY50" fmla="*/ 1714500 h 1771650"/>
              <a:gd name="connsiteX51" fmla="*/ 5302250 w 6394450"/>
              <a:gd name="connsiteY51" fmla="*/ 1752600 h 1771650"/>
              <a:gd name="connsiteX52" fmla="*/ 5391150 w 6394450"/>
              <a:gd name="connsiteY52" fmla="*/ 1771650 h 1771650"/>
              <a:gd name="connsiteX53" fmla="*/ 5473700 w 6394450"/>
              <a:gd name="connsiteY53" fmla="*/ 1765300 h 1771650"/>
              <a:gd name="connsiteX54" fmla="*/ 5575300 w 6394450"/>
              <a:gd name="connsiteY54" fmla="*/ 1739900 h 1771650"/>
              <a:gd name="connsiteX55" fmla="*/ 5734050 w 6394450"/>
              <a:gd name="connsiteY55" fmla="*/ 1663700 h 1771650"/>
              <a:gd name="connsiteX56" fmla="*/ 5854700 w 6394450"/>
              <a:gd name="connsiteY56" fmla="*/ 1600200 h 1771650"/>
              <a:gd name="connsiteX57" fmla="*/ 6026150 w 6394450"/>
              <a:gd name="connsiteY57" fmla="*/ 1409700 h 1771650"/>
              <a:gd name="connsiteX58" fmla="*/ 6083300 w 6394450"/>
              <a:gd name="connsiteY58" fmla="*/ 1314450 h 1771650"/>
              <a:gd name="connsiteX59" fmla="*/ 6184900 w 6394450"/>
              <a:gd name="connsiteY59" fmla="*/ 1168400 h 1771650"/>
              <a:gd name="connsiteX60" fmla="*/ 6248400 w 6394450"/>
              <a:gd name="connsiteY60" fmla="*/ 1060450 h 1771650"/>
              <a:gd name="connsiteX61" fmla="*/ 6324600 w 6394450"/>
              <a:gd name="connsiteY61" fmla="*/ 920750 h 1771650"/>
              <a:gd name="connsiteX62" fmla="*/ 6394450 w 6394450"/>
              <a:gd name="connsiteY62" fmla="*/ 768350 h 1771650"/>
              <a:gd name="connsiteX0" fmla="*/ 0 w 6394450"/>
              <a:gd name="connsiteY0" fmla="*/ 0 h 1771650"/>
              <a:gd name="connsiteX1" fmla="*/ 82550 w 6394450"/>
              <a:gd name="connsiteY1" fmla="*/ 266700 h 1771650"/>
              <a:gd name="connsiteX2" fmla="*/ 196850 w 6394450"/>
              <a:gd name="connsiteY2" fmla="*/ 527050 h 1771650"/>
              <a:gd name="connsiteX3" fmla="*/ 311150 w 6394450"/>
              <a:gd name="connsiteY3" fmla="*/ 793750 h 1771650"/>
              <a:gd name="connsiteX4" fmla="*/ 469900 w 6394450"/>
              <a:gd name="connsiteY4" fmla="*/ 1079500 h 1771650"/>
              <a:gd name="connsiteX5" fmla="*/ 609600 w 6394450"/>
              <a:gd name="connsiteY5" fmla="*/ 1289050 h 1771650"/>
              <a:gd name="connsiteX6" fmla="*/ 730250 w 6394450"/>
              <a:gd name="connsiteY6" fmla="*/ 1454150 h 1771650"/>
              <a:gd name="connsiteX7" fmla="*/ 876300 w 6394450"/>
              <a:gd name="connsiteY7" fmla="*/ 1600200 h 1771650"/>
              <a:gd name="connsiteX8" fmla="*/ 990600 w 6394450"/>
              <a:gd name="connsiteY8" fmla="*/ 1689100 h 1771650"/>
              <a:gd name="connsiteX9" fmla="*/ 1117600 w 6394450"/>
              <a:gd name="connsiteY9" fmla="*/ 1746250 h 1771650"/>
              <a:gd name="connsiteX10" fmla="*/ 1200150 w 6394450"/>
              <a:gd name="connsiteY10" fmla="*/ 1765300 h 1771650"/>
              <a:gd name="connsiteX11" fmla="*/ 1320800 w 6394450"/>
              <a:gd name="connsiteY11" fmla="*/ 1765300 h 1771650"/>
              <a:gd name="connsiteX12" fmla="*/ 1492250 w 6394450"/>
              <a:gd name="connsiteY12" fmla="*/ 1720850 h 1771650"/>
              <a:gd name="connsiteX13" fmla="*/ 1670050 w 6394450"/>
              <a:gd name="connsiteY13" fmla="*/ 1619250 h 1771650"/>
              <a:gd name="connsiteX14" fmla="*/ 1790700 w 6394450"/>
              <a:gd name="connsiteY14" fmla="*/ 1492250 h 1771650"/>
              <a:gd name="connsiteX15" fmla="*/ 1911350 w 6394450"/>
              <a:gd name="connsiteY15" fmla="*/ 1327150 h 1771650"/>
              <a:gd name="connsiteX16" fmla="*/ 2019300 w 6394450"/>
              <a:gd name="connsiteY16" fmla="*/ 1155700 h 1771650"/>
              <a:gd name="connsiteX17" fmla="*/ 2127250 w 6394450"/>
              <a:gd name="connsiteY17" fmla="*/ 1009650 h 1771650"/>
              <a:gd name="connsiteX18" fmla="*/ 2216150 w 6394450"/>
              <a:gd name="connsiteY18" fmla="*/ 914400 h 1771650"/>
              <a:gd name="connsiteX19" fmla="*/ 2330450 w 6394450"/>
              <a:gd name="connsiteY19" fmla="*/ 844550 h 1771650"/>
              <a:gd name="connsiteX20" fmla="*/ 2432050 w 6394450"/>
              <a:gd name="connsiteY20" fmla="*/ 819150 h 1771650"/>
              <a:gd name="connsiteX21" fmla="*/ 2565400 w 6394450"/>
              <a:gd name="connsiteY21" fmla="*/ 844550 h 1771650"/>
              <a:gd name="connsiteX22" fmla="*/ 2660650 w 6394450"/>
              <a:gd name="connsiteY22" fmla="*/ 927100 h 1771650"/>
              <a:gd name="connsiteX23" fmla="*/ 2736850 w 6394450"/>
              <a:gd name="connsiteY23" fmla="*/ 1009650 h 1771650"/>
              <a:gd name="connsiteX24" fmla="*/ 2800350 w 6394450"/>
              <a:gd name="connsiteY24" fmla="*/ 1092200 h 1771650"/>
              <a:gd name="connsiteX25" fmla="*/ 2901950 w 6394450"/>
              <a:gd name="connsiteY25" fmla="*/ 1231900 h 1771650"/>
              <a:gd name="connsiteX26" fmla="*/ 3022600 w 6394450"/>
              <a:gd name="connsiteY26" fmla="*/ 1384300 h 1771650"/>
              <a:gd name="connsiteX27" fmla="*/ 3130550 w 6394450"/>
              <a:gd name="connsiteY27" fmla="*/ 1504950 h 1771650"/>
              <a:gd name="connsiteX28" fmla="*/ 3270250 w 6394450"/>
              <a:gd name="connsiteY28" fmla="*/ 1638300 h 1771650"/>
              <a:gd name="connsiteX29" fmla="*/ 3397250 w 6394450"/>
              <a:gd name="connsiteY29" fmla="*/ 1720850 h 1771650"/>
              <a:gd name="connsiteX30" fmla="*/ 3505200 w 6394450"/>
              <a:gd name="connsiteY30" fmla="*/ 1771650 h 1771650"/>
              <a:gd name="connsiteX31" fmla="*/ 3606800 w 6394450"/>
              <a:gd name="connsiteY31" fmla="*/ 1765300 h 1771650"/>
              <a:gd name="connsiteX32" fmla="*/ 3721100 w 6394450"/>
              <a:gd name="connsiteY32" fmla="*/ 1752600 h 1771650"/>
              <a:gd name="connsiteX33" fmla="*/ 3879850 w 6394450"/>
              <a:gd name="connsiteY33" fmla="*/ 1701800 h 1771650"/>
              <a:gd name="connsiteX34" fmla="*/ 3975100 w 6394450"/>
              <a:gd name="connsiteY34" fmla="*/ 1625600 h 1771650"/>
              <a:gd name="connsiteX35" fmla="*/ 4114800 w 6394450"/>
              <a:gd name="connsiteY35" fmla="*/ 1524000 h 1771650"/>
              <a:gd name="connsiteX36" fmla="*/ 4178300 w 6394450"/>
              <a:gd name="connsiteY36" fmla="*/ 1428750 h 1771650"/>
              <a:gd name="connsiteX37" fmla="*/ 4229100 w 6394450"/>
              <a:gd name="connsiteY37" fmla="*/ 1371600 h 1771650"/>
              <a:gd name="connsiteX38" fmla="*/ 4292600 w 6394450"/>
              <a:gd name="connsiteY38" fmla="*/ 1295400 h 1771650"/>
              <a:gd name="connsiteX39" fmla="*/ 4343400 w 6394450"/>
              <a:gd name="connsiteY39" fmla="*/ 1238250 h 1771650"/>
              <a:gd name="connsiteX40" fmla="*/ 4400550 w 6394450"/>
              <a:gd name="connsiteY40" fmla="*/ 1219200 h 1771650"/>
              <a:gd name="connsiteX41" fmla="*/ 4470400 w 6394450"/>
              <a:gd name="connsiteY41" fmla="*/ 1200150 h 1771650"/>
              <a:gd name="connsiteX42" fmla="*/ 4552950 w 6394450"/>
              <a:gd name="connsiteY42" fmla="*/ 1200150 h 1771650"/>
              <a:gd name="connsiteX43" fmla="*/ 4673600 w 6394450"/>
              <a:gd name="connsiteY43" fmla="*/ 1231900 h 1771650"/>
              <a:gd name="connsiteX44" fmla="*/ 4737100 w 6394450"/>
              <a:gd name="connsiteY44" fmla="*/ 1276350 h 1771650"/>
              <a:gd name="connsiteX45" fmla="*/ 4819650 w 6394450"/>
              <a:gd name="connsiteY45" fmla="*/ 1365250 h 1771650"/>
              <a:gd name="connsiteX46" fmla="*/ 4895850 w 6394450"/>
              <a:gd name="connsiteY46" fmla="*/ 1447800 h 1771650"/>
              <a:gd name="connsiteX47" fmla="*/ 4978400 w 6394450"/>
              <a:gd name="connsiteY47" fmla="*/ 1536700 h 1771650"/>
              <a:gd name="connsiteX48" fmla="*/ 5041900 w 6394450"/>
              <a:gd name="connsiteY48" fmla="*/ 1600200 h 1771650"/>
              <a:gd name="connsiteX49" fmla="*/ 5124450 w 6394450"/>
              <a:gd name="connsiteY49" fmla="*/ 1663700 h 1771650"/>
              <a:gd name="connsiteX50" fmla="*/ 5200650 w 6394450"/>
              <a:gd name="connsiteY50" fmla="*/ 1714500 h 1771650"/>
              <a:gd name="connsiteX51" fmla="*/ 5302250 w 6394450"/>
              <a:gd name="connsiteY51" fmla="*/ 1752600 h 1771650"/>
              <a:gd name="connsiteX52" fmla="*/ 5391150 w 6394450"/>
              <a:gd name="connsiteY52" fmla="*/ 1771650 h 1771650"/>
              <a:gd name="connsiteX53" fmla="*/ 5473700 w 6394450"/>
              <a:gd name="connsiteY53" fmla="*/ 1765300 h 1771650"/>
              <a:gd name="connsiteX54" fmla="*/ 5575300 w 6394450"/>
              <a:gd name="connsiteY54" fmla="*/ 1739900 h 1771650"/>
              <a:gd name="connsiteX55" fmla="*/ 5734050 w 6394450"/>
              <a:gd name="connsiteY55" fmla="*/ 1663700 h 1771650"/>
              <a:gd name="connsiteX56" fmla="*/ 5848350 w 6394450"/>
              <a:gd name="connsiteY56" fmla="*/ 1600200 h 1771650"/>
              <a:gd name="connsiteX57" fmla="*/ 6026150 w 6394450"/>
              <a:gd name="connsiteY57" fmla="*/ 1409700 h 1771650"/>
              <a:gd name="connsiteX58" fmla="*/ 6083300 w 6394450"/>
              <a:gd name="connsiteY58" fmla="*/ 1314450 h 1771650"/>
              <a:gd name="connsiteX59" fmla="*/ 6184900 w 6394450"/>
              <a:gd name="connsiteY59" fmla="*/ 1168400 h 1771650"/>
              <a:gd name="connsiteX60" fmla="*/ 6248400 w 6394450"/>
              <a:gd name="connsiteY60" fmla="*/ 1060450 h 1771650"/>
              <a:gd name="connsiteX61" fmla="*/ 6324600 w 6394450"/>
              <a:gd name="connsiteY61" fmla="*/ 920750 h 1771650"/>
              <a:gd name="connsiteX62" fmla="*/ 6394450 w 6394450"/>
              <a:gd name="connsiteY62" fmla="*/ 768350 h 1771650"/>
              <a:gd name="connsiteX0" fmla="*/ 0 w 6324600"/>
              <a:gd name="connsiteY0" fmla="*/ 0 h 1771650"/>
              <a:gd name="connsiteX1" fmla="*/ 82550 w 6324600"/>
              <a:gd name="connsiteY1" fmla="*/ 266700 h 1771650"/>
              <a:gd name="connsiteX2" fmla="*/ 196850 w 6324600"/>
              <a:gd name="connsiteY2" fmla="*/ 527050 h 1771650"/>
              <a:gd name="connsiteX3" fmla="*/ 311150 w 6324600"/>
              <a:gd name="connsiteY3" fmla="*/ 793750 h 1771650"/>
              <a:gd name="connsiteX4" fmla="*/ 469900 w 6324600"/>
              <a:gd name="connsiteY4" fmla="*/ 1079500 h 1771650"/>
              <a:gd name="connsiteX5" fmla="*/ 609600 w 6324600"/>
              <a:gd name="connsiteY5" fmla="*/ 1289050 h 1771650"/>
              <a:gd name="connsiteX6" fmla="*/ 730250 w 6324600"/>
              <a:gd name="connsiteY6" fmla="*/ 1454150 h 1771650"/>
              <a:gd name="connsiteX7" fmla="*/ 876300 w 6324600"/>
              <a:gd name="connsiteY7" fmla="*/ 1600200 h 1771650"/>
              <a:gd name="connsiteX8" fmla="*/ 990600 w 6324600"/>
              <a:gd name="connsiteY8" fmla="*/ 1689100 h 1771650"/>
              <a:gd name="connsiteX9" fmla="*/ 1117600 w 6324600"/>
              <a:gd name="connsiteY9" fmla="*/ 1746250 h 1771650"/>
              <a:gd name="connsiteX10" fmla="*/ 1200150 w 6324600"/>
              <a:gd name="connsiteY10" fmla="*/ 1765300 h 1771650"/>
              <a:gd name="connsiteX11" fmla="*/ 1320800 w 6324600"/>
              <a:gd name="connsiteY11" fmla="*/ 1765300 h 1771650"/>
              <a:gd name="connsiteX12" fmla="*/ 1492250 w 6324600"/>
              <a:gd name="connsiteY12" fmla="*/ 1720850 h 1771650"/>
              <a:gd name="connsiteX13" fmla="*/ 1670050 w 6324600"/>
              <a:gd name="connsiteY13" fmla="*/ 1619250 h 1771650"/>
              <a:gd name="connsiteX14" fmla="*/ 1790700 w 6324600"/>
              <a:gd name="connsiteY14" fmla="*/ 1492250 h 1771650"/>
              <a:gd name="connsiteX15" fmla="*/ 1911350 w 6324600"/>
              <a:gd name="connsiteY15" fmla="*/ 1327150 h 1771650"/>
              <a:gd name="connsiteX16" fmla="*/ 2019300 w 6324600"/>
              <a:gd name="connsiteY16" fmla="*/ 1155700 h 1771650"/>
              <a:gd name="connsiteX17" fmla="*/ 2127250 w 6324600"/>
              <a:gd name="connsiteY17" fmla="*/ 1009650 h 1771650"/>
              <a:gd name="connsiteX18" fmla="*/ 2216150 w 6324600"/>
              <a:gd name="connsiteY18" fmla="*/ 914400 h 1771650"/>
              <a:gd name="connsiteX19" fmla="*/ 2330450 w 6324600"/>
              <a:gd name="connsiteY19" fmla="*/ 844550 h 1771650"/>
              <a:gd name="connsiteX20" fmla="*/ 2432050 w 6324600"/>
              <a:gd name="connsiteY20" fmla="*/ 819150 h 1771650"/>
              <a:gd name="connsiteX21" fmla="*/ 2565400 w 6324600"/>
              <a:gd name="connsiteY21" fmla="*/ 844550 h 1771650"/>
              <a:gd name="connsiteX22" fmla="*/ 2660650 w 6324600"/>
              <a:gd name="connsiteY22" fmla="*/ 927100 h 1771650"/>
              <a:gd name="connsiteX23" fmla="*/ 2736850 w 6324600"/>
              <a:gd name="connsiteY23" fmla="*/ 1009650 h 1771650"/>
              <a:gd name="connsiteX24" fmla="*/ 2800350 w 6324600"/>
              <a:gd name="connsiteY24" fmla="*/ 1092200 h 1771650"/>
              <a:gd name="connsiteX25" fmla="*/ 2901950 w 6324600"/>
              <a:gd name="connsiteY25" fmla="*/ 1231900 h 1771650"/>
              <a:gd name="connsiteX26" fmla="*/ 3022600 w 6324600"/>
              <a:gd name="connsiteY26" fmla="*/ 1384300 h 1771650"/>
              <a:gd name="connsiteX27" fmla="*/ 3130550 w 6324600"/>
              <a:gd name="connsiteY27" fmla="*/ 1504950 h 1771650"/>
              <a:gd name="connsiteX28" fmla="*/ 3270250 w 6324600"/>
              <a:gd name="connsiteY28" fmla="*/ 1638300 h 1771650"/>
              <a:gd name="connsiteX29" fmla="*/ 3397250 w 6324600"/>
              <a:gd name="connsiteY29" fmla="*/ 1720850 h 1771650"/>
              <a:gd name="connsiteX30" fmla="*/ 3505200 w 6324600"/>
              <a:gd name="connsiteY30" fmla="*/ 1771650 h 1771650"/>
              <a:gd name="connsiteX31" fmla="*/ 3606800 w 6324600"/>
              <a:gd name="connsiteY31" fmla="*/ 1765300 h 1771650"/>
              <a:gd name="connsiteX32" fmla="*/ 3721100 w 6324600"/>
              <a:gd name="connsiteY32" fmla="*/ 1752600 h 1771650"/>
              <a:gd name="connsiteX33" fmla="*/ 3879850 w 6324600"/>
              <a:gd name="connsiteY33" fmla="*/ 1701800 h 1771650"/>
              <a:gd name="connsiteX34" fmla="*/ 3975100 w 6324600"/>
              <a:gd name="connsiteY34" fmla="*/ 1625600 h 1771650"/>
              <a:gd name="connsiteX35" fmla="*/ 4114800 w 6324600"/>
              <a:gd name="connsiteY35" fmla="*/ 1524000 h 1771650"/>
              <a:gd name="connsiteX36" fmla="*/ 4178300 w 6324600"/>
              <a:gd name="connsiteY36" fmla="*/ 1428750 h 1771650"/>
              <a:gd name="connsiteX37" fmla="*/ 4229100 w 6324600"/>
              <a:gd name="connsiteY37" fmla="*/ 1371600 h 1771650"/>
              <a:gd name="connsiteX38" fmla="*/ 4292600 w 6324600"/>
              <a:gd name="connsiteY38" fmla="*/ 1295400 h 1771650"/>
              <a:gd name="connsiteX39" fmla="*/ 4343400 w 6324600"/>
              <a:gd name="connsiteY39" fmla="*/ 1238250 h 1771650"/>
              <a:gd name="connsiteX40" fmla="*/ 4400550 w 6324600"/>
              <a:gd name="connsiteY40" fmla="*/ 1219200 h 1771650"/>
              <a:gd name="connsiteX41" fmla="*/ 4470400 w 6324600"/>
              <a:gd name="connsiteY41" fmla="*/ 1200150 h 1771650"/>
              <a:gd name="connsiteX42" fmla="*/ 4552950 w 6324600"/>
              <a:gd name="connsiteY42" fmla="*/ 1200150 h 1771650"/>
              <a:gd name="connsiteX43" fmla="*/ 4673600 w 6324600"/>
              <a:gd name="connsiteY43" fmla="*/ 1231900 h 1771650"/>
              <a:gd name="connsiteX44" fmla="*/ 4737100 w 6324600"/>
              <a:gd name="connsiteY44" fmla="*/ 1276350 h 1771650"/>
              <a:gd name="connsiteX45" fmla="*/ 4819650 w 6324600"/>
              <a:gd name="connsiteY45" fmla="*/ 1365250 h 1771650"/>
              <a:gd name="connsiteX46" fmla="*/ 4895850 w 6324600"/>
              <a:gd name="connsiteY46" fmla="*/ 1447800 h 1771650"/>
              <a:gd name="connsiteX47" fmla="*/ 4978400 w 6324600"/>
              <a:gd name="connsiteY47" fmla="*/ 1536700 h 1771650"/>
              <a:gd name="connsiteX48" fmla="*/ 5041900 w 6324600"/>
              <a:gd name="connsiteY48" fmla="*/ 1600200 h 1771650"/>
              <a:gd name="connsiteX49" fmla="*/ 5124450 w 6324600"/>
              <a:gd name="connsiteY49" fmla="*/ 1663700 h 1771650"/>
              <a:gd name="connsiteX50" fmla="*/ 5200650 w 6324600"/>
              <a:gd name="connsiteY50" fmla="*/ 1714500 h 1771650"/>
              <a:gd name="connsiteX51" fmla="*/ 5302250 w 6324600"/>
              <a:gd name="connsiteY51" fmla="*/ 1752600 h 1771650"/>
              <a:gd name="connsiteX52" fmla="*/ 5391150 w 6324600"/>
              <a:gd name="connsiteY52" fmla="*/ 1771650 h 1771650"/>
              <a:gd name="connsiteX53" fmla="*/ 5473700 w 6324600"/>
              <a:gd name="connsiteY53" fmla="*/ 1765300 h 1771650"/>
              <a:gd name="connsiteX54" fmla="*/ 5575300 w 6324600"/>
              <a:gd name="connsiteY54" fmla="*/ 1739900 h 1771650"/>
              <a:gd name="connsiteX55" fmla="*/ 5734050 w 6324600"/>
              <a:gd name="connsiteY55" fmla="*/ 1663700 h 1771650"/>
              <a:gd name="connsiteX56" fmla="*/ 5848350 w 6324600"/>
              <a:gd name="connsiteY56" fmla="*/ 1600200 h 1771650"/>
              <a:gd name="connsiteX57" fmla="*/ 6026150 w 6324600"/>
              <a:gd name="connsiteY57" fmla="*/ 1409700 h 1771650"/>
              <a:gd name="connsiteX58" fmla="*/ 6083300 w 6324600"/>
              <a:gd name="connsiteY58" fmla="*/ 1314450 h 1771650"/>
              <a:gd name="connsiteX59" fmla="*/ 6184900 w 6324600"/>
              <a:gd name="connsiteY59" fmla="*/ 1168400 h 1771650"/>
              <a:gd name="connsiteX60" fmla="*/ 6248400 w 6324600"/>
              <a:gd name="connsiteY60" fmla="*/ 1060450 h 1771650"/>
              <a:gd name="connsiteX61" fmla="*/ 6324600 w 6324600"/>
              <a:gd name="connsiteY61" fmla="*/ 920750 h 1771650"/>
              <a:gd name="connsiteX0" fmla="*/ 0 w 6248400"/>
              <a:gd name="connsiteY0" fmla="*/ 0 h 1771650"/>
              <a:gd name="connsiteX1" fmla="*/ 82550 w 6248400"/>
              <a:gd name="connsiteY1" fmla="*/ 266700 h 1771650"/>
              <a:gd name="connsiteX2" fmla="*/ 196850 w 6248400"/>
              <a:gd name="connsiteY2" fmla="*/ 527050 h 1771650"/>
              <a:gd name="connsiteX3" fmla="*/ 311150 w 6248400"/>
              <a:gd name="connsiteY3" fmla="*/ 793750 h 1771650"/>
              <a:gd name="connsiteX4" fmla="*/ 469900 w 6248400"/>
              <a:gd name="connsiteY4" fmla="*/ 1079500 h 1771650"/>
              <a:gd name="connsiteX5" fmla="*/ 609600 w 6248400"/>
              <a:gd name="connsiteY5" fmla="*/ 1289050 h 1771650"/>
              <a:gd name="connsiteX6" fmla="*/ 730250 w 6248400"/>
              <a:gd name="connsiteY6" fmla="*/ 1454150 h 1771650"/>
              <a:gd name="connsiteX7" fmla="*/ 876300 w 6248400"/>
              <a:gd name="connsiteY7" fmla="*/ 1600200 h 1771650"/>
              <a:gd name="connsiteX8" fmla="*/ 990600 w 6248400"/>
              <a:gd name="connsiteY8" fmla="*/ 1689100 h 1771650"/>
              <a:gd name="connsiteX9" fmla="*/ 1117600 w 6248400"/>
              <a:gd name="connsiteY9" fmla="*/ 1746250 h 1771650"/>
              <a:gd name="connsiteX10" fmla="*/ 1200150 w 6248400"/>
              <a:gd name="connsiteY10" fmla="*/ 1765300 h 1771650"/>
              <a:gd name="connsiteX11" fmla="*/ 1320800 w 6248400"/>
              <a:gd name="connsiteY11" fmla="*/ 1765300 h 1771650"/>
              <a:gd name="connsiteX12" fmla="*/ 1492250 w 6248400"/>
              <a:gd name="connsiteY12" fmla="*/ 1720850 h 1771650"/>
              <a:gd name="connsiteX13" fmla="*/ 1670050 w 6248400"/>
              <a:gd name="connsiteY13" fmla="*/ 1619250 h 1771650"/>
              <a:gd name="connsiteX14" fmla="*/ 1790700 w 6248400"/>
              <a:gd name="connsiteY14" fmla="*/ 1492250 h 1771650"/>
              <a:gd name="connsiteX15" fmla="*/ 1911350 w 6248400"/>
              <a:gd name="connsiteY15" fmla="*/ 1327150 h 1771650"/>
              <a:gd name="connsiteX16" fmla="*/ 2019300 w 6248400"/>
              <a:gd name="connsiteY16" fmla="*/ 1155700 h 1771650"/>
              <a:gd name="connsiteX17" fmla="*/ 2127250 w 6248400"/>
              <a:gd name="connsiteY17" fmla="*/ 1009650 h 1771650"/>
              <a:gd name="connsiteX18" fmla="*/ 2216150 w 6248400"/>
              <a:gd name="connsiteY18" fmla="*/ 914400 h 1771650"/>
              <a:gd name="connsiteX19" fmla="*/ 2330450 w 6248400"/>
              <a:gd name="connsiteY19" fmla="*/ 844550 h 1771650"/>
              <a:gd name="connsiteX20" fmla="*/ 2432050 w 6248400"/>
              <a:gd name="connsiteY20" fmla="*/ 819150 h 1771650"/>
              <a:gd name="connsiteX21" fmla="*/ 2565400 w 6248400"/>
              <a:gd name="connsiteY21" fmla="*/ 844550 h 1771650"/>
              <a:gd name="connsiteX22" fmla="*/ 2660650 w 6248400"/>
              <a:gd name="connsiteY22" fmla="*/ 927100 h 1771650"/>
              <a:gd name="connsiteX23" fmla="*/ 2736850 w 6248400"/>
              <a:gd name="connsiteY23" fmla="*/ 1009650 h 1771650"/>
              <a:gd name="connsiteX24" fmla="*/ 2800350 w 6248400"/>
              <a:gd name="connsiteY24" fmla="*/ 1092200 h 1771650"/>
              <a:gd name="connsiteX25" fmla="*/ 2901950 w 6248400"/>
              <a:gd name="connsiteY25" fmla="*/ 1231900 h 1771650"/>
              <a:gd name="connsiteX26" fmla="*/ 3022600 w 6248400"/>
              <a:gd name="connsiteY26" fmla="*/ 1384300 h 1771650"/>
              <a:gd name="connsiteX27" fmla="*/ 3130550 w 6248400"/>
              <a:gd name="connsiteY27" fmla="*/ 1504950 h 1771650"/>
              <a:gd name="connsiteX28" fmla="*/ 3270250 w 6248400"/>
              <a:gd name="connsiteY28" fmla="*/ 1638300 h 1771650"/>
              <a:gd name="connsiteX29" fmla="*/ 3397250 w 6248400"/>
              <a:gd name="connsiteY29" fmla="*/ 1720850 h 1771650"/>
              <a:gd name="connsiteX30" fmla="*/ 3505200 w 6248400"/>
              <a:gd name="connsiteY30" fmla="*/ 1771650 h 1771650"/>
              <a:gd name="connsiteX31" fmla="*/ 3606800 w 6248400"/>
              <a:gd name="connsiteY31" fmla="*/ 1765300 h 1771650"/>
              <a:gd name="connsiteX32" fmla="*/ 3721100 w 6248400"/>
              <a:gd name="connsiteY32" fmla="*/ 1752600 h 1771650"/>
              <a:gd name="connsiteX33" fmla="*/ 3879850 w 6248400"/>
              <a:gd name="connsiteY33" fmla="*/ 1701800 h 1771650"/>
              <a:gd name="connsiteX34" fmla="*/ 3975100 w 6248400"/>
              <a:gd name="connsiteY34" fmla="*/ 1625600 h 1771650"/>
              <a:gd name="connsiteX35" fmla="*/ 4114800 w 6248400"/>
              <a:gd name="connsiteY35" fmla="*/ 1524000 h 1771650"/>
              <a:gd name="connsiteX36" fmla="*/ 4178300 w 6248400"/>
              <a:gd name="connsiteY36" fmla="*/ 1428750 h 1771650"/>
              <a:gd name="connsiteX37" fmla="*/ 4229100 w 6248400"/>
              <a:gd name="connsiteY37" fmla="*/ 1371600 h 1771650"/>
              <a:gd name="connsiteX38" fmla="*/ 4292600 w 6248400"/>
              <a:gd name="connsiteY38" fmla="*/ 1295400 h 1771650"/>
              <a:gd name="connsiteX39" fmla="*/ 4343400 w 6248400"/>
              <a:gd name="connsiteY39" fmla="*/ 1238250 h 1771650"/>
              <a:gd name="connsiteX40" fmla="*/ 4400550 w 6248400"/>
              <a:gd name="connsiteY40" fmla="*/ 1219200 h 1771650"/>
              <a:gd name="connsiteX41" fmla="*/ 4470400 w 6248400"/>
              <a:gd name="connsiteY41" fmla="*/ 1200150 h 1771650"/>
              <a:gd name="connsiteX42" fmla="*/ 4552950 w 6248400"/>
              <a:gd name="connsiteY42" fmla="*/ 1200150 h 1771650"/>
              <a:gd name="connsiteX43" fmla="*/ 4673600 w 6248400"/>
              <a:gd name="connsiteY43" fmla="*/ 1231900 h 1771650"/>
              <a:gd name="connsiteX44" fmla="*/ 4737100 w 6248400"/>
              <a:gd name="connsiteY44" fmla="*/ 1276350 h 1771650"/>
              <a:gd name="connsiteX45" fmla="*/ 4819650 w 6248400"/>
              <a:gd name="connsiteY45" fmla="*/ 1365250 h 1771650"/>
              <a:gd name="connsiteX46" fmla="*/ 4895850 w 6248400"/>
              <a:gd name="connsiteY46" fmla="*/ 1447800 h 1771650"/>
              <a:gd name="connsiteX47" fmla="*/ 4978400 w 6248400"/>
              <a:gd name="connsiteY47" fmla="*/ 1536700 h 1771650"/>
              <a:gd name="connsiteX48" fmla="*/ 5041900 w 6248400"/>
              <a:gd name="connsiteY48" fmla="*/ 1600200 h 1771650"/>
              <a:gd name="connsiteX49" fmla="*/ 5124450 w 6248400"/>
              <a:gd name="connsiteY49" fmla="*/ 1663700 h 1771650"/>
              <a:gd name="connsiteX50" fmla="*/ 5200650 w 6248400"/>
              <a:gd name="connsiteY50" fmla="*/ 1714500 h 1771650"/>
              <a:gd name="connsiteX51" fmla="*/ 5302250 w 6248400"/>
              <a:gd name="connsiteY51" fmla="*/ 1752600 h 1771650"/>
              <a:gd name="connsiteX52" fmla="*/ 5391150 w 6248400"/>
              <a:gd name="connsiteY52" fmla="*/ 1771650 h 1771650"/>
              <a:gd name="connsiteX53" fmla="*/ 5473700 w 6248400"/>
              <a:gd name="connsiteY53" fmla="*/ 1765300 h 1771650"/>
              <a:gd name="connsiteX54" fmla="*/ 5575300 w 6248400"/>
              <a:gd name="connsiteY54" fmla="*/ 1739900 h 1771650"/>
              <a:gd name="connsiteX55" fmla="*/ 5734050 w 6248400"/>
              <a:gd name="connsiteY55" fmla="*/ 1663700 h 1771650"/>
              <a:gd name="connsiteX56" fmla="*/ 5848350 w 6248400"/>
              <a:gd name="connsiteY56" fmla="*/ 1600200 h 1771650"/>
              <a:gd name="connsiteX57" fmla="*/ 6026150 w 6248400"/>
              <a:gd name="connsiteY57" fmla="*/ 1409700 h 1771650"/>
              <a:gd name="connsiteX58" fmla="*/ 6083300 w 6248400"/>
              <a:gd name="connsiteY58" fmla="*/ 1314450 h 1771650"/>
              <a:gd name="connsiteX59" fmla="*/ 6184900 w 6248400"/>
              <a:gd name="connsiteY59" fmla="*/ 1168400 h 1771650"/>
              <a:gd name="connsiteX60" fmla="*/ 6248400 w 6248400"/>
              <a:gd name="connsiteY60" fmla="*/ 1060450 h 1771650"/>
              <a:gd name="connsiteX0" fmla="*/ 0 w 6184900"/>
              <a:gd name="connsiteY0" fmla="*/ 0 h 1771650"/>
              <a:gd name="connsiteX1" fmla="*/ 82550 w 6184900"/>
              <a:gd name="connsiteY1" fmla="*/ 266700 h 1771650"/>
              <a:gd name="connsiteX2" fmla="*/ 196850 w 6184900"/>
              <a:gd name="connsiteY2" fmla="*/ 527050 h 1771650"/>
              <a:gd name="connsiteX3" fmla="*/ 311150 w 6184900"/>
              <a:gd name="connsiteY3" fmla="*/ 793750 h 1771650"/>
              <a:gd name="connsiteX4" fmla="*/ 469900 w 6184900"/>
              <a:gd name="connsiteY4" fmla="*/ 1079500 h 1771650"/>
              <a:gd name="connsiteX5" fmla="*/ 609600 w 6184900"/>
              <a:gd name="connsiteY5" fmla="*/ 1289050 h 1771650"/>
              <a:gd name="connsiteX6" fmla="*/ 730250 w 6184900"/>
              <a:gd name="connsiteY6" fmla="*/ 1454150 h 1771650"/>
              <a:gd name="connsiteX7" fmla="*/ 876300 w 6184900"/>
              <a:gd name="connsiteY7" fmla="*/ 1600200 h 1771650"/>
              <a:gd name="connsiteX8" fmla="*/ 990600 w 6184900"/>
              <a:gd name="connsiteY8" fmla="*/ 1689100 h 1771650"/>
              <a:gd name="connsiteX9" fmla="*/ 1117600 w 6184900"/>
              <a:gd name="connsiteY9" fmla="*/ 1746250 h 1771650"/>
              <a:gd name="connsiteX10" fmla="*/ 1200150 w 6184900"/>
              <a:gd name="connsiteY10" fmla="*/ 1765300 h 1771650"/>
              <a:gd name="connsiteX11" fmla="*/ 1320800 w 6184900"/>
              <a:gd name="connsiteY11" fmla="*/ 1765300 h 1771650"/>
              <a:gd name="connsiteX12" fmla="*/ 1492250 w 6184900"/>
              <a:gd name="connsiteY12" fmla="*/ 1720850 h 1771650"/>
              <a:gd name="connsiteX13" fmla="*/ 1670050 w 6184900"/>
              <a:gd name="connsiteY13" fmla="*/ 1619250 h 1771650"/>
              <a:gd name="connsiteX14" fmla="*/ 1790700 w 6184900"/>
              <a:gd name="connsiteY14" fmla="*/ 1492250 h 1771650"/>
              <a:gd name="connsiteX15" fmla="*/ 1911350 w 6184900"/>
              <a:gd name="connsiteY15" fmla="*/ 1327150 h 1771650"/>
              <a:gd name="connsiteX16" fmla="*/ 2019300 w 6184900"/>
              <a:gd name="connsiteY16" fmla="*/ 1155700 h 1771650"/>
              <a:gd name="connsiteX17" fmla="*/ 2127250 w 6184900"/>
              <a:gd name="connsiteY17" fmla="*/ 1009650 h 1771650"/>
              <a:gd name="connsiteX18" fmla="*/ 2216150 w 6184900"/>
              <a:gd name="connsiteY18" fmla="*/ 914400 h 1771650"/>
              <a:gd name="connsiteX19" fmla="*/ 2330450 w 6184900"/>
              <a:gd name="connsiteY19" fmla="*/ 844550 h 1771650"/>
              <a:gd name="connsiteX20" fmla="*/ 2432050 w 6184900"/>
              <a:gd name="connsiteY20" fmla="*/ 819150 h 1771650"/>
              <a:gd name="connsiteX21" fmla="*/ 2565400 w 6184900"/>
              <a:gd name="connsiteY21" fmla="*/ 844550 h 1771650"/>
              <a:gd name="connsiteX22" fmla="*/ 2660650 w 6184900"/>
              <a:gd name="connsiteY22" fmla="*/ 927100 h 1771650"/>
              <a:gd name="connsiteX23" fmla="*/ 2736850 w 6184900"/>
              <a:gd name="connsiteY23" fmla="*/ 1009650 h 1771650"/>
              <a:gd name="connsiteX24" fmla="*/ 2800350 w 6184900"/>
              <a:gd name="connsiteY24" fmla="*/ 1092200 h 1771650"/>
              <a:gd name="connsiteX25" fmla="*/ 2901950 w 6184900"/>
              <a:gd name="connsiteY25" fmla="*/ 1231900 h 1771650"/>
              <a:gd name="connsiteX26" fmla="*/ 3022600 w 6184900"/>
              <a:gd name="connsiteY26" fmla="*/ 1384300 h 1771650"/>
              <a:gd name="connsiteX27" fmla="*/ 3130550 w 6184900"/>
              <a:gd name="connsiteY27" fmla="*/ 1504950 h 1771650"/>
              <a:gd name="connsiteX28" fmla="*/ 3270250 w 6184900"/>
              <a:gd name="connsiteY28" fmla="*/ 1638300 h 1771650"/>
              <a:gd name="connsiteX29" fmla="*/ 3397250 w 6184900"/>
              <a:gd name="connsiteY29" fmla="*/ 1720850 h 1771650"/>
              <a:gd name="connsiteX30" fmla="*/ 3505200 w 6184900"/>
              <a:gd name="connsiteY30" fmla="*/ 1771650 h 1771650"/>
              <a:gd name="connsiteX31" fmla="*/ 3606800 w 6184900"/>
              <a:gd name="connsiteY31" fmla="*/ 1765300 h 1771650"/>
              <a:gd name="connsiteX32" fmla="*/ 3721100 w 6184900"/>
              <a:gd name="connsiteY32" fmla="*/ 1752600 h 1771650"/>
              <a:gd name="connsiteX33" fmla="*/ 3879850 w 6184900"/>
              <a:gd name="connsiteY33" fmla="*/ 1701800 h 1771650"/>
              <a:gd name="connsiteX34" fmla="*/ 3975100 w 6184900"/>
              <a:gd name="connsiteY34" fmla="*/ 1625600 h 1771650"/>
              <a:gd name="connsiteX35" fmla="*/ 4114800 w 6184900"/>
              <a:gd name="connsiteY35" fmla="*/ 1524000 h 1771650"/>
              <a:gd name="connsiteX36" fmla="*/ 4178300 w 6184900"/>
              <a:gd name="connsiteY36" fmla="*/ 1428750 h 1771650"/>
              <a:gd name="connsiteX37" fmla="*/ 4229100 w 6184900"/>
              <a:gd name="connsiteY37" fmla="*/ 1371600 h 1771650"/>
              <a:gd name="connsiteX38" fmla="*/ 4292600 w 6184900"/>
              <a:gd name="connsiteY38" fmla="*/ 1295400 h 1771650"/>
              <a:gd name="connsiteX39" fmla="*/ 4343400 w 6184900"/>
              <a:gd name="connsiteY39" fmla="*/ 1238250 h 1771650"/>
              <a:gd name="connsiteX40" fmla="*/ 4400550 w 6184900"/>
              <a:gd name="connsiteY40" fmla="*/ 1219200 h 1771650"/>
              <a:gd name="connsiteX41" fmla="*/ 4470400 w 6184900"/>
              <a:gd name="connsiteY41" fmla="*/ 1200150 h 1771650"/>
              <a:gd name="connsiteX42" fmla="*/ 4552950 w 6184900"/>
              <a:gd name="connsiteY42" fmla="*/ 1200150 h 1771650"/>
              <a:gd name="connsiteX43" fmla="*/ 4673600 w 6184900"/>
              <a:gd name="connsiteY43" fmla="*/ 1231900 h 1771650"/>
              <a:gd name="connsiteX44" fmla="*/ 4737100 w 6184900"/>
              <a:gd name="connsiteY44" fmla="*/ 1276350 h 1771650"/>
              <a:gd name="connsiteX45" fmla="*/ 4819650 w 6184900"/>
              <a:gd name="connsiteY45" fmla="*/ 1365250 h 1771650"/>
              <a:gd name="connsiteX46" fmla="*/ 4895850 w 6184900"/>
              <a:gd name="connsiteY46" fmla="*/ 1447800 h 1771650"/>
              <a:gd name="connsiteX47" fmla="*/ 4978400 w 6184900"/>
              <a:gd name="connsiteY47" fmla="*/ 1536700 h 1771650"/>
              <a:gd name="connsiteX48" fmla="*/ 5041900 w 6184900"/>
              <a:gd name="connsiteY48" fmla="*/ 1600200 h 1771650"/>
              <a:gd name="connsiteX49" fmla="*/ 5124450 w 6184900"/>
              <a:gd name="connsiteY49" fmla="*/ 1663700 h 1771650"/>
              <a:gd name="connsiteX50" fmla="*/ 5200650 w 6184900"/>
              <a:gd name="connsiteY50" fmla="*/ 1714500 h 1771650"/>
              <a:gd name="connsiteX51" fmla="*/ 5302250 w 6184900"/>
              <a:gd name="connsiteY51" fmla="*/ 1752600 h 1771650"/>
              <a:gd name="connsiteX52" fmla="*/ 5391150 w 6184900"/>
              <a:gd name="connsiteY52" fmla="*/ 1771650 h 1771650"/>
              <a:gd name="connsiteX53" fmla="*/ 5473700 w 6184900"/>
              <a:gd name="connsiteY53" fmla="*/ 1765300 h 1771650"/>
              <a:gd name="connsiteX54" fmla="*/ 5575300 w 6184900"/>
              <a:gd name="connsiteY54" fmla="*/ 1739900 h 1771650"/>
              <a:gd name="connsiteX55" fmla="*/ 5734050 w 6184900"/>
              <a:gd name="connsiteY55" fmla="*/ 1663700 h 1771650"/>
              <a:gd name="connsiteX56" fmla="*/ 5848350 w 6184900"/>
              <a:gd name="connsiteY56" fmla="*/ 1600200 h 1771650"/>
              <a:gd name="connsiteX57" fmla="*/ 6026150 w 6184900"/>
              <a:gd name="connsiteY57" fmla="*/ 1409700 h 1771650"/>
              <a:gd name="connsiteX58" fmla="*/ 6083300 w 6184900"/>
              <a:gd name="connsiteY58" fmla="*/ 1314450 h 1771650"/>
              <a:gd name="connsiteX59" fmla="*/ 6184900 w 6184900"/>
              <a:gd name="connsiteY59" fmla="*/ 1168400 h 1771650"/>
              <a:gd name="connsiteX0" fmla="*/ 0 w 6083300"/>
              <a:gd name="connsiteY0" fmla="*/ 0 h 1771650"/>
              <a:gd name="connsiteX1" fmla="*/ 82550 w 6083300"/>
              <a:gd name="connsiteY1" fmla="*/ 266700 h 1771650"/>
              <a:gd name="connsiteX2" fmla="*/ 196850 w 6083300"/>
              <a:gd name="connsiteY2" fmla="*/ 527050 h 1771650"/>
              <a:gd name="connsiteX3" fmla="*/ 311150 w 6083300"/>
              <a:gd name="connsiteY3" fmla="*/ 793750 h 1771650"/>
              <a:gd name="connsiteX4" fmla="*/ 469900 w 6083300"/>
              <a:gd name="connsiteY4" fmla="*/ 1079500 h 1771650"/>
              <a:gd name="connsiteX5" fmla="*/ 609600 w 6083300"/>
              <a:gd name="connsiteY5" fmla="*/ 1289050 h 1771650"/>
              <a:gd name="connsiteX6" fmla="*/ 730250 w 6083300"/>
              <a:gd name="connsiteY6" fmla="*/ 1454150 h 1771650"/>
              <a:gd name="connsiteX7" fmla="*/ 876300 w 6083300"/>
              <a:gd name="connsiteY7" fmla="*/ 1600200 h 1771650"/>
              <a:gd name="connsiteX8" fmla="*/ 990600 w 6083300"/>
              <a:gd name="connsiteY8" fmla="*/ 1689100 h 1771650"/>
              <a:gd name="connsiteX9" fmla="*/ 1117600 w 6083300"/>
              <a:gd name="connsiteY9" fmla="*/ 1746250 h 1771650"/>
              <a:gd name="connsiteX10" fmla="*/ 1200150 w 6083300"/>
              <a:gd name="connsiteY10" fmla="*/ 1765300 h 1771650"/>
              <a:gd name="connsiteX11" fmla="*/ 1320800 w 6083300"/>
              <a:gd name="connsiteY11" fmla="*/ 1765300 h 1771650"/>
              <a:gd name="connsiteX12" fmla="*/ 1492250 w 6083300"/>
              <a:gd name="connsiteY12" fmla="*/ 1720850 h 1771650"/>
              <a:gd name="connsiteX13" fmla="*/ 1670050 w 6083300"/>
              <a:gd name="connsiteY13" fmla="*/ 1619250 h 1771650"/>
              <a:gd name="connsiteX14" fmla="*/ 1790700 w 6083300"/>
              <a:gd name="connsiteY14" fmla="*/ 1492250 h 1771650"/>
              <a:gd name="connsiteX15" fmla="*/ 1911350 w 6083300"/>
              <a:gd name="connsiteY15" fmla="*/ 1327150 h 1771650"/>
              <a:gd name="connsiteX16" fmla="*/ 2019300 w 6083300"/>
              <a:gd name="connsiteY16" fmla="*/ 1155700 h 1771650"/>
              <a:gd name="connsiteX17" fmla="*/ 2127250 w 6083300"/>
              <a:gd name="connsiteY17" fmla="*/ 1009650 h 1771650"/>
              <a:gd name="connsiteX18" fmla="*/ 2216150 w 6083300"/>
              <a:gd name="connsiteY18" fmla="*/ 914400 h 1771650"/>
              <a:gd name="connsiteX19" fmla="*/ 2330450 w 6083300"/>
              <a:gd name="connsiteY19" fmla="*/ 844550 h 1771650"/>
              <a:gd name="connsiteX20" fmla="*/ 2432050 w 6083300"/>
              <a:gd name="connsiteY20" fmla="*/ 819150 h 1771650"/>
              <a:gd name="connsiteX21" fmla="*/ 2565400 w 6083300"/>
              <a:gd name="connsiteY21" fmla="*/ 844550 h 1771650"/>
              <a:gd name="connsiteX22" fmla="*/ 2660650 w 6083300"/>
              <a:gd name="connsiteY22" fmla="*/ 927100 h 1771650"/>
              <a:gd name="connsiteX23" fmla="*/ 2736850 w 6083300"/>
              <a:gd name="connsiteY23" fmla="*/ 1009650 h 1771650"/>
              <a:gd name="connsiteX24" fmla="*/ 2800350 w 6083300"/>
              <a:gd name="connsiteY24" fmla="*/ 1092200 h 1771650"/>
              <a:gd name="connsiteX25" fmla="*/ 2901950 w 6083300"/>
              <a:gd name="connsiteY25" fmla="*/ 1231900 h 1771650"/>
              <a:gd name="connsiteX26" fmla="*/ 3022600 w 6083300"/>
              <a:gd name="connsiteY26" fmla="*/ 1384300 h 1771650"/>
              <a:gd name="connsiteX27" fmla="*/ 3130550 w 6083300"/>
              <a:gd name="connsiteY27" fmla="*/ 1504950 h 1771650"/>
              <a:gd name="connsiteX28" fmla="*/ 3270250 w 6083300"/>
              <a:gd name="connsiteY28" fmla="*/ 1638300 h 1771650"/>
              <a:gd name="connsiteX29" fmla="*/ 3397250 w 6083300"/>
              <a:gd name="connsiteY29" fmla="*/ 1720850 h 1771650"/>
              <a:gd name="connsiteX30" fmla="*/ 3505200 w 6083300"/>
              <a:gd name="connsiteY30" fmla="*/ 1771650 h 1771650"/>
              <a:gd name="connsiteX31" fmla="*/ 3606800 w 6083300"/>
              <a:gd name="connsiteY31" fmla="*/ 1765300 h 1771650"/>
              <a:gd name="connsiteX32" fmla="*/ 3721100 w 6083300"/>
              <a:gd name="connsiteY32" fmla="*/ 1752600 h 1771650"/>
              <a:gd name="connsiteX33" fmla="*/ 3879850 w 6083300"/>
              <a:gd name="connsiteY33" fmla="*/ 1701800 h 1771650"/>
              <a:gd name="connsiteX34" fmla="*/ 3975100 w 6083300"/>
              <a:gd name="connsiteY34" fmla="*/ 1625600 h 1771650"/>
              <a:gd name="connsiteX35" fmla="*/ 4114800 w 6083300"/>
              <a:gd name="connsiteY35" fmla="*/ 1524000 h 1771650"/>
              <a:gd name="connsiteX36" fmla="*/ 4178300 w 6083300"/>
              <a:gd name="connsiteY36" fmla="*/ 1428750 h 1771650"/>
              <a:gd name="connsiteX37" fmla="*/ 4229100 w 6083300"/>
              <a:gd name="connsiteY37" fmla="*/ 1371600 h 1771650"/>
              <a:gd name="connsiteX38" fmla="*/ 4292600 w 6083300"/>
              <a:gd name="connsiteY38" fmla="*/ 1295400 h 1771650"/>
              <a:gd name="connsiteX39" fmla="*/ 4343400 w 6083300"/>
              <a:gd name="connsiteY39" fmla="*/ 1238250 h 1771650"/>
              <a:gd name="connsiteX40" fmla="*/ 4400550 w 6083300"/>
              <a:gd name="connsiteY40" fmla="*/ 1219200 h 1771650"/>
              <a:gd name="connsiteX41" fmla="*/ 4470400 w 6083300"/>
              <a:gd name="connsiteY41" fmla="*/ 1200150 h 1771650"/>
              <a:gd name="connsiteX42" fmla="*/ 4552950 w 6083300"/>
              <a:gd name="connsiteY42" fmla="*/ 1200150 h 1771650"/>
              <a:gd name="connsiteX43" fmla="*/ 4673600 w 6083300"/>
              <a:gd name="connsiteY43" fmla="*/ 1231900 h 1771650"/>
              <a:gd name="connsiteX44" fmla="*/ 4737100 w 6083300"/>
              <a:gd name="connsiteY44" fmla="*/ 1276350 h 1771650"/>
              <a:gd name="connsiteX45" fmla="*/ 4819650 w 6083300"/>
              <a:gd name="connsiteY45" fmla="*/ 1365250 h 1771650"/>
              <a:gd name="connsiteX46" fmla="*/ 4895850 w 6083300"/>
              <a:gd name="connsiteY46" fmla="*/ 1447800 h 1771650"/>
              <a:gd name="connsiteX47" fmla="*/ 4978400 w 6083300"/>
              <a:gd name="connsiteY47" fmla="*/ 1536700 h 1771650"/>
              <a:gd name="connsiteX48" fmla="*/ 5041900 w 6083300"/>
              <a:gd name="connsiteY48" fmla="*/ 1600200 h 1771650"/>
              <a:gd name="connsiteX49" fmla="*/ 5124450 w 6083300"/>
              <a:gd name="connsiteY49" fmla="*/ 1663700 h 1771650"/>
              <a:gd name="connsiteX50" fmla="*/ 5200650 w 6083300"/>
              <a:gd name="connsiteY50" fmla="*/ 1714500 h 1771650"/>
              <a:gd name="connsiteX51" fmla="*/ 5302250 w 6083300"/>
              <a:gd name="connsiteY51" fmla="*/ 1752600 h 1771650"/>
              <a:gd name="connsiteX52" fmla="*/ 5391150 w 6083300"/>
              <a:gd name="connsiteY52" fmla="*/ 1771650 h 1771650"/>
              <a:gd name="connsiteX53" fmla="*/ 5473700 w 6083300"/>
              <a:gd name="connsiteY53" fmla="*/ 1765300 h 1771650"/>
              <a:gd name="connsiteX54" fmla="*/ 5575300 w 6083300"/>
              <a:gd name="connsiteY54" fmla="*/ 1739900 h 1771650"/>
              <a:gd name="connsiteX55" fmla="*/ 5734050 w 6083300"/>
              <a:gd name="connsiteY55" fmla="*/ 1663700 h 1771650"/>
              <a:gd name="connsiteX56" fmla="*/ 5848350 w 6083300"/>
              <a:gd name="connsiteY56" fmla="*/ 1600200 h 1771650"/>
              <a:gd name="connsiteX57" fmla="*/ 6026150 w 6083300"/>
              <a:gd name="connsiteY57" fmla="*/ 1409700 h 1771650"/>
              <a:gd name="connsiteX58" fmla="*/ 6083300 w 6083300"/>
              <a:gd name="connsiteY58" fmla="*/ 131445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96850 w 6026150"/>
              <a:gd name="connsiteY2" fmla="*/ 527050 h 1771650"/>
              <a:gd name="connsiteX3" fmla="*/ 311150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9250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14800 w 6026150"/>
              <a:gd name="connsiteY35" fmla="*/ 1524000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43400 w 6026150"/>
              <a:gd name="connsiteY39" fmla="*/ 1238250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575300 w 6026150"/>
              <a:gd name="connsiteY54" fmla="*/ 1739900 h 1771650"/>
              <a:gd name="connsiteX55" fmla="*/ 5734050 w 6026150"/>
              <a:gd name="connsiteY55" fmla="*/ 1663700 h 1771650"/>
              <a:gd name="connsiteX56" fmla="*/ 5848350 w 6026150"/>
              <a:gd name="connsiteY56" fmla="*/ 160020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96850 w 6026150"/>
              <a:gd name="connsiteY2" fmla="*/ 527050 h 1771650"/>
              <a:gd name="connsiteX3" fmla="*/ 311150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9250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14800 w 6026150"/>
              <a:gd name="connsiteY35" fmla="*/ 1524000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43400 w 6026150"/>
              <a:gd name="connsiteY39" fmla="*/ 1238250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575300 w 6026150"/>
              <a:gd name="connsiteY54" fmla="*/ 1739900 h 1771650"/>
              <a:gd name="connsiteX55" fmla="*/ 5734050 w 6026150"/>
              <a:gd name="connsiteY55" fmla="*/ 1663700 h 1771650"/>
              <a:gd name="connsiteX56" fmla="*/ 5918200 w 6026150"/>
              <a:gd name="connsiteY56" fmla="*/ 154940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96850 w 6026150"/>
              <a:gd name="connsiteY2" fmla="*/ 527050 h 1771650"/>
              <a:gd name="connsiteX3" fmla="*/ 311150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9250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14800 w 6026150"/>
              <a:gd name="connsiteY35" fmla="*/ 1524000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43400 w 6026150"/>
              <a:gd name="connsiteY39" fmla="*/ 1238250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575300 w 6026150"/>
              <a:gd name="connsiteY54" fmla="*/ 1739900 h 1771650"/>
              <a:gd name="connsiteX55" fmla="*/ 5734050 w 6026150"/>
              <a:gd name="connsiteY55" fmla="*/ 1663700 h 1771650"/>
              <a:gd name="connsiteX56" fmla="*/ 5911850 w 6026150"/>
              <a:gd name="connsiteY56" fmla="*/ 154940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96850 w 6026150"/>
              <a:gd name="connsiteY2" fmla="*/ 527050 h 1771650"/>
              <a:gd name="connsiteX3" fmla="*/ 311150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9250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14800 w 6026150"/>
              <a:gd name="connsiteY35" fmla="*/ 1524000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43400 w 6026150"/>
              <a:gd name="connsiteY39" fmla="*/ 1238250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575300 w 6026150"/>
              <a:gd name="connsiteY54" fmla="*/ 173990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96850 w 6026150"/>
              <a:gd name="connsiteY2" fmla="*/ 527050 h 1771650"/>
              <a:gd name="connsiteX3" fmla="*/ 311150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9250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14800 w 6026150"/>
              <a:gd name="connsiteY35" fmla="*/ 1524000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43400 w 6026150"/>
              <a:gd name="connsiteY39" fmla="*/ 1238250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96850 w 6026150"/>
              <a:gd name="connsiteY2" fmla="*/ 527050 h 1771650"/>
              <a:gd name="connsiteX3" fmla="*/ 311150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9250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43400 w 6026150"/>
              <a:gd name="connsiteY39" fmla="*/ 1238250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96850 w 6026150"/>
              <a:gd name="connsiteY2" fmla="*/ 527050 h 1771650"/>
              <a:gd name="connsiteX3" fmla="*/ 311150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9250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96850 w 6026150"/>
              <a:gd name="connsiteY2" fmla="*/ 527050 h 1771650"/>
              <a:gd name="connsiteX3" fmla="*/ 311150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5653 w 6026150"/>
              <a:gd name="connsiteY2" fmla="*/ 530782 h 1771650"/>
              <a:gd name="connsiteX3" fmla="*/ 311150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1150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4550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22600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15136 w 6026150"/>
              <a:gd name="connsiteY26" fmla="*/ 1384300 h 1771650"/>
              <a:gd name="connsiteX27" fmla="*/ 3130550 w 6026150"/>
              <a:gd name="connsiteY27" fmla="*/ 1504950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15136 w 6026150"/>
              <a:gd name="connsiteY26" fmla="*/ 1384300 h 1771650"/>
              <a:gd name="connsiteX27" fmla="*/ 3126818 w 6026150"/>
              <a:gd name="connsiteY27" fmla="*/ 1508682 h 1771650"/>
              <a:gd name="connsiteX28" fmla="*/ 3270250 w 6026150"/>
              <a:gd name="connsiteY28" fmla="*/ 163830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15136 w 6026150"/>
              <a:gd name="connsiteY26" fmla="*/ 1384300 h 1771650"/>
              <a:gd name="connsiteX27" fmla="*/ 3126818 w 6026150"/>
              <a:gd name="connsiteY27" fmla="*/ 1508682 h 1771650"/>
              <a:gd name="connsiteX28" fmla="*/ 3221731 w 6026150"/>
              <a:gd name="connsiteY28" fmla="*/ 1608442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15136 w 6026150"/>
              <a:gd name="connsiteY26" fmla="*/ 1384300 h 1771650"/>
              <a:gd name="connsiteX27" fmla="*/ 3126818 w 6026150"/>
              <a:gd name="connsiteY27" fmla="*/ 1508682 h 1771650"/>
              <a:gd name="connsiteX28" fmla="*/ 3236660 w 6026150"/>
              <a:gd name="connsiteY28" fmla="*/ 1604710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15136 w 6026150"/>
              <a:gd name="connsiteY26" fmla="*/ 1384300 h 1771650"/>
              <a:gd name="connsiteX27" fmla="*/ 3126818 w 6026150"/>
              <a:gd name="connsiteY27" fmla="*/ 1508682 h 1771650"/>
              <a:gd name="connsiteX28" fmla="*/ 3232928 w 6026150"/>
              <a:gd name="connsiteY28" fmla="*/ 1612174 h 1771650"/>
              <a:gd name="connsiteX29" fmla="*/ 3397250 w 6026150"/>
              <a:gd name="connsiteY29" fmla="*/ 1720850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15136 w 6026150"/>
              <a:gd name="connsiteY26" fmla="*/ 1384300 h 1771650"/>
              <a:gd name="connsiteX27" fmla="*/ 3126818 w 6026150"/>
              <a:gd name="connsiteY27" fmla="*/ 1508682 h 1771650"/>
              <a:gd name="connsiteX28" fmla="*/ 3232928 w 6026150"/>
              <a:gd name="connsiteY28" fmla="*/ 1612174 h 1771650"/>
              <a:gd name="connsiteX29" fmla="*/ 3363660 w 6026150"/>
              <a:gd name="connsiteY29" fmla="*/ 1705921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9850 w 6026150"/>
              <a:gd name="connsiteY33" fmla="*/ 1701800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15136 w 6026150"/>
              <a:gd name="connsiteY26" fmla="*/ 1384300 h 1771650"/>
              <a:gd name="connsiteX27" fmla="*/ 3126818 w 6026150"/>
              <a:gd name="connsiteY27" fmla="*/ 1508682 h 1771650"/>
              <a:gd name="connsiteX28" fmla="*/ 3232928 w 6026150"/>
              <a:gd name="connsiteY28" fmla="*/ 1612174 h 1771650"/>
              <a:gd name="connsiteX29" fmla="*/ 3363660 w 6026150"/>
              <a:gd name="connsiteY29" fmla="*/ 1705921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6117 w 6026150"/>
              <a:gd name="connsiteY33" fmla="*/ 1698068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15136 w 6026150"/>
              <a:gd name="connsiteY26" fmla="*/ 1384300 h 1771650"/>
              <a:gd name="connsiteX27" fmla="*/ 3126818 w 6026150"/>
              <a:gd name="connsiteY27" fmla="*/ 1508682 h 1771650"/>
              <a:gd name="connsiteX28" fmla="*/ 3232928 w 6026150"/>
              <a:gd name="connsiteY28" fmla="*/ 1612174 h 1771650"/>
              <a:gd name="connsiteX29" fmla="*/ 3363660 w 6026150"/>
              <a:gd name="connsiteY29" fmla="*/ 1705921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2384 w 6026150"/>
              <a:gd name="connsiteY33" fmla="*/ 1690603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8200 w 6026150"/>
              <a:gd name="connsiteY56" fmla="*/ 1530350 h 1771650"/>
              <a:gd name="connsiteX57" fmla="*/ 6026150 w 6026150"/>
              <a:gd name="connsiteY57" fmla="*/ 1409700 h 1771650"/>
              <a:gd name="connsiteX0" fmla="*/ 0 w 6026150"/>
              <a:gd name="connsiteY0" fmla="*/ 0 h 1771650"/>
              <a:gd name="connsiteX1" fmla="*/ 82550 w 6026150"/>
              <a:gd name="connsiteY1" fmla="*/ 266700 h 1771650"/>
              <a:gd name="connsiteX2" fmla="*/ 189386 w 6026150"/>
              <a:gd name="connsiteY2" fmla="*/ 530782 h 1771650"/>
              <a:gd name="connsiteX3" fmla="*/ 314882 w 6026150"/>
              <a:gd name="connsiteY3" fmla="*/ 793750 h 1771650"/>
              <a:gd name="connsiteX4" fmla="*/ 469900 w 6026150"/>
              <a:gd name="connsiteY4" fmla="*/ 1079500 h 1771650"/>
              <a:gd name="connsiteX5" fmla="*/ 609600 w 6026150"/>
              <a:gd name="connsiteY5" fmla="*/ 1289050 h 1771650"/>
              <a:gd name="connsiteX6" fmla="*/ 730250 w 6026150"/>
              <a:gd name="connsiteY6" fmla="*/ 1454150 h 1771650"/>
              <a:gd name="connsiteX7" fmla="*/ 876300 w 6026150"/>
              <a:gd name="connsiteY7" fmla="*/ 1600200 h 1771650"/>
              <a:gd name="connsiteX8" fmla="*/ 990600 w 6026150"/>
              <a:gd name="connsiteY8" fmla="*/ 1689100 h 1771650"/>
              <a:gd name="connsiteX9" fmla="*/ 1117600 w 6026150"/>
              <a:gd name="connsiteY9" fmla="*/ 1746250 h 1771650"/>
              <a:gd name="connsiteX10" fmla="*/ 1200150 w 6026150"/>
              <a:gd name="connsiteY10" fmla="*/ 1765300 h 1771650"/>
              <a:gd name="connsiteX11" fmla="*/ 1320800 w 6026150"/>
              <a:gd name="connsiteY11" fmla="*/ 1765300 h 1771650"/>
              <a:gd name="connsiteX12" fmla="*/ 1492250 w 6026150"/>
              <a:gd name="connsiteY12" fmla="*/ 1720850 h 1771650"/>
              <a:gd name="connsiteX13" fmla="*/ 1670050 w 6026150"/>
              <a:gd name="connsiteY13" fmla="*/ 1611785 h 1771650"/>
              <a:gd name="connsiteX14" fmla="*/ 1790700 w 6026150"/>
              <a:gd name="connsiteY14" fmla="*/ 1492250 h 1771650"/>
              <a:gd name="connsiteX15" fmla="*/ 1911350 w 6026150"/>
              <a:gd name="connsiteY15" fmla="*/ 1327150 h 1771650"/>
              <a:gd name="connsiteX16" fmla="*/ 2019300 w 6026150"/>
              <a:gd name="connsiteY16" fmla="*/ 1155700 h 1771650"/>
              <a:gd name="connsiteX17" fmla="*/ 2127250 w 6026150"/>
              <a:gd name="connsiteY17" fmla="*/ 1009650 h 1771650"/>
              <a:gd name="connsiteX18" fmla="*/ 2216150 w 6026150"/>
              <a:gd name="connsiteY18" fmla="*/ 914400 h 1771650"/>
              <a:gd name="connsiteX19" fmla="*/ 2330450 w 6026150"/>
              <a:gd name="connsiteY19" fmla="*/ 844550 h 1771650"/>
              <a:gd name="connsiteX20" fmla="*/ 2432050 w 6026150"/>
              <a:gd name="connsiteY20" fmla="*/ 819150 h 1771650"/>
              <a:gd name="connsiteX21" fmla="*/ 2565400 w 6026150"/>
              <a:gd name="connsiteY21" fmla="*/ 848282 h 1771650"/>
              <a:gd name="connsiteX22" fmla="*/ 2660650 w 6026150"/>
              <a:gd name="connsiteY22" fmla="*/ 927100 h 1771650"/>
              <a:gd name="connsiteX23" fmla="*/ 2736850 w 6026150"/>
              <a:gd name="connsiteY23" fmla="*/ 1009650 h 1771650"/>
              <a:gd name="connsiteX24" fmla="*/ 2800350 w 6026150"/>
              <a:gd name="connsiteY24" fmla="*/ 1092200 h 1771650"/>
              <a:gd name="connsiteX25" fmla="*/ 2901950 w 6026150"/>
              <a:gd name="connsiteY25" fmla="*/ 1231900 h 1771650"/>
              <a:gd name="connsiteX26" fmla="*/ 3015136 w 6026150"/>
              <a:gd name="connsiteY26" fmla="*/ 1384300 h 1771650"/>
              <a:gd name="connsiteX27" fmla="*/ 3126818 w 6026150"/>
              <a:gd name="connsiteY27" fmla="*/ 1508682 h 1771650"/>
              <a:gd name="connsiteX28" fmla="*/ 3232928 w 6026150"/>
              <a:gd name="connsiteY28" fmla="*/ 1612174 h 1771650"/>
              <a:gd name="connsiteX29" fmla="*/ 3363660 w 6026150"/>
              <a:gd name="connsiteY29" fmla="*/ 1705921 h 1771650"/>
              <a:gd name="connsiteX30" fmla="*/ 3505200 w 6026150"/>
              <a:gd name="connsiteY30" fmla="*/ 1771650 h 1771650"/>
              <a:gd name="connsiteX31" fmla="*/ 3606800 w 6026150"/>
              <a:gd name="connsiteY31" fmla="*/ 1765300 h 1771650"/>
              <a:gd name="connsiteX32" fmla="*/ 3721100 w 6026150"/>
              <a:gd name="connsiteY32" fmla="*/ 1752600 h 1771650"/>
              <a:gd name="connsiteX33" fmla="*/ 3872384 w 6026150"/>
              <a:gd name="connsiteY33" fmla="*/ 1690603 h 1771650"/>
              <a:gd name="connsiteX34" fmla="*/ 3975100 w 6026150"/>
              <a:gd name="connsiteY34" fmla="*/ 1625600 h 1771650"/>
              <a:gd name="connsiteX35" fmla="*/ 4103604 w 6026150"/>
              <a:gd name="connsiteY35" fmla="*/ 1516536 h 1771650"/>
              <a:gd name="connsiteX36" fmla="*/ 4178300 w 6026150"/>
              <a:gd name="connsiteY36" fmla="*/ 1428750 h 1771650"/>
              <a:gd name="connsiteX37" fmla="*/ 4229100 w 6026150"/>
              <a:gd name="connsiteY37" fmla="*/ 1371600 h 1771650"/>
              <a:gd name="connsiteX38" fmla="*/ 4292600 w 6026150"/>
              <a:gd name="connsiteY38" fmla="*/ 1295400 h 1771650"/>
              <a:gd name="connsiteX39" fmla="*/ 4350865 w 6026150"/>
              <a:gd name="connsiteY39" fmla="*/ 1249447 h 1771650"/>
              <a:gd name="connsiteX40" fmla="*/ 4400550 w 6026150"/>
              <a:gd name="connsiteY40" fmla="*/ 1219200 h 1771650"/>
              <a:gd name="connsiteX41" fmla="*/ 4470400 w 6026150"/>
              <a:gd name="connsiteY41" fmla="*/ 1200150 h 1771650"/>
              <a:gd name="connsiteX42" fmla="*/ 4552950 w 6026150"/>
              <a:gd name="connsiteY42" fmla="*/ 1200150 h 1771650"/>
              <a:gd name="connsiteX43" fmla="*/ 4673600 w 6026150"/>
              <a:gd name="connsiteY43" fmla="*/ 1231900 h 1771650"/>
              <a:gd name="connsiteX44" fmla="*/ 4737100 w 6026150"/>
              <a:gd name="connsiteY44" fmla="*/ 1276350 h 1771650"/>
              <a:gd name="connsiteX45" fmla="*/ 4819650 w 6026150"/>
              <a:gd name="connsiteY45" fmla="*/ 1365250 h 1771650"/>
              <a:gd name="connsiteX46" fmla="*/ 4895850 w 6026150"/>
              <a:gd name="connsiteY46" fmla="*/ 1447800 h 1771650"/>
              <a:gd name="connsiteX47" fmla="*/ 4978400 w 6026150"/>
              <a:gd name="connsiteY47" fmla="*/ 1536700 h 1771650"/>
              <a:gd name="connsiteX48" fmla="*/ 5041900 w 6026150"/>
              <a:gd name="connsiteY48" fmla="*/ 1600200 h 1771650"/>
              <a:gd name="connsiteX49" fmla="*/ 5124450 w 6026150"/>
              <a:gd name="connsiteY49" fmla="*/ 1663700 h 1771650"/>
              <a:gd name="connsiteX50" fmla="*/ 5200650 w 6026150"/>
              <a:gd name="connsiteY50" fmla="*/ 1714500 h 1771650"/>
              <a:gd name="connsiteX51" fmla="*/ 5302250 w 6026150"/>
              <a:gd name="connsiteY51" fmla="*/ 1752600 h 1771650"/>
              <a:gd name="connsiteX52" fmla="*/ 5391150 w 6026150"/>
              <a:gd name="connsiteY52" fmla="*/ 1771650 h 1771650"/>
              <a:gd name="connsiteX53" fmla="*/ 5473700 w 6026150"/>
              <a:gd name="connsiteY53" fmla="*/ 1765300 h 1771650"/>
              <a:gd name="connsiteX54" fmla="*/ 5600700 w 6026150"/>
              <a:gd name="connsiteY54" fmla="*/ 1733550 h 1771650"/>
              <a:gd name="connsiteX55" fmla="*/ 5734050 w 6026150"/>
              <a:gd name="connsiteY55" fmla="*/ 1663700 h 1771650"/>
              <a:gd name="connsiteX56" fmla="*/ 5910735 w 6026150"/>
              <a:gd name="connsiteY56" fmla="*/ 1522885 h 1771650"/>
              <a:gd name="connsiteX57" fmla="*/ 6026150 w 6026150"/>
              <a:gd name="connsiteY57" fmla="*/ 1409700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505200 w 6014953"/>
              <a:gd name="connsiteY30" fmla="*/ 1771650 h 1771650"/>
              <a:gd name="connsiteX31" fmla="*/ 3606800 w 6014953"/>
              <a:gd name="connsiteY31" fmla="*/ 1765300 h 1771650"/>
              <a:gd name="connsiteX32" fmla="*/ 3721100 w 6014953"/>
              <a:gd name="connsiteY32" fmla="*/ 1752600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910735 w 6014953"/>
              <a:gd name="connsiteY56" fmla="*/ 1522885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505200 w 6014953"/>
              <a:gd name="connsiteY30" fmla="*/ 1771650 h 1771650"/>
              <a:gd name="connsiteX31" fmla="*/ 3606800 w 6014953"/>
              <a:gd name="connsiteY31" fmla="*/ 1765300 h 1771650"/>
              <a:gd name="connsiteX32" fmla="*/ 3721100 w 6014953"/>
              <a:gd name="connsiteY32" fmla="*/ 1752600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505200 w 6014953"/>
              <a:gd name="connsiteY30" fmla="*/ 1771650 h 1771650"/>
              <a:gd name="connsiteX31" fmla="*/ 3606800 w 6014953"/>
              <a:gd name="connsiteY31" fmla="*/ 1765300 h 1771650"/>
              <a:gd name="connsiteX32" fmla="*/ 3721100 w 6014953"/>
              <a:gd name="connsiteY32" fmla="*/ 1752600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65493 h 1771650"/>
              <a:gd name="connsiteX31" fmla="*/ 3606800 w 6014953"/>
              <a:gd name="connsiteY31" fmla="*/ 1765300 h 1771650"/>
              <a:gd name="connsiteX32" fmla="*/ 3721100 w 6014953"/>
              <a:gd name="connsiteY32" fmla="*/ 1752600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65493 h 1771650"/>
              <a:gd name="connsiteX31" fmla="*/ 3606800 w 6014953"/>
              <a:gd name="connsiteY31" fmla="*/ 1765300 h 1771650"/>
              <a:gd name="connsiteX32" fmla="*/ 3721100 w 6014953"/>
              <a:gd name="connsiteY32" fmla="*/ 1752600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56257 h 1771650"/>
              <a:gd name="connsiteX31" fmla="*/ 3606800 w 6014953"/>
              <a:gd name="connsiteY31" fmla="*/ 1765300 h 1771650"/>
              <a:gd name="connsiteX32" fmla="*/ 3721100 w 6014953"/>
              <a:gd name="connsiteY32" fmla="*/ 1752600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56257 h 1771650"/>
              <a:gd name="connsiteX31" fmla="*/ 3606800 w 6014953"/>
              <a:gd name="connsiteY31" fmla="*/ 1765300 h 1771650"/>
              <a:gd name="connsiteX32" fmla="*/ 3721100 w 6014953"/>
              <a:gd name="connsiteY32" fmla="*/ 1758757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56257 h 1771650"/>
              <a:gd name="connsiteX31" fmla="*/ 3606800 w 6014953"/>
              <a:gd name="connsiteY31" fmla="*/ 1765300 h 1771650"/>
              <a:gd name="connsiteX32" fmla="*/ 3721100 w 6014953"/>
              <a:gd name="connsiteY32" fmla="*/ 1758757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56257 h 1771650"/>
              <a:gd name="connsiteX31" fmla="*/ 3606800 w 6014953"/>
              <a:gd name="connsiteY31" fmla="*/ 1765300 h 1771650"/>
              <a:gd name="connsiteX32" fmla="*/ 3721100 w 6014953"/>
              <a:gd name="connsiteY32" fmla="*/ 1758757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56257 h 1771650"/>
              <a:gd name="connsiteX31" fmla="*/ 3606800 w 6014953"/>
              <a:gd name="connsiteY31" fmla="*/ 1765300 h 1771650"/>
              <a:gd name="connsiteX32" fmla="*/ 3721100 w 6014953"/>
              <a:gd name="connsiteY32" fmla="*/ 1758757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56257 h 1771650"/>
              <a:gd name="connsiteX31" fmla="*/ 3606800 w 6014953"/>
              <a:gd name="connsiteY31" fmla="*/ 1765300 h 1771650"/>
              <a:gd name="connsiteX32" fmla="*/ 3721100 w 6014953"/>
              <a:gd name="connsiteY32" fmla="*/ 1758757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56257 h 1771650"/>
              <a:gd name="connsiteX31" fmla="*/ 3606800 w 6014953"/>
              <a:gd name="connsiteY31" fmla="*/ 1765300 h 1771650"/>
              <a:gd name="connsiteX32" fmla="*/ 3721100 w 6014953"/>
              <a:gd name="connsiteY32" fmla="*/ 1758757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7100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56257 h 1771650"/>
              <a:gd name="connsiteX31" fmla="*/ 3606800 w 6014953"/>
              <a:gd name="connsiteY31" fmla="*/ 1765300 h 1771650"/>
              <a:gd name="connsiteX32" fmla="*/ 3721100 w 6014953"/>
              <a:gd name="connsiteY32" fmla="*/ 1758757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73600 w 6014953"/>
              <a:gd name="connsiteY43" fmla="*/ 1231900 h 1771650"/>
              <a:gd name="connsiteX44" fmla="*/ 4734021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  <a:gd name="connsiteX0" fmla="*/ 0 w 6014953"/>
              <a:gd name="connsiteY0" fmla="*/ 0 h 1771650"/>
              <a:gd name="connsiteX1" fmla="*/ 82550 w 6014953"/>
              <a:gd name="connsiteY1" fmla="*/ 266700 h 1771650"/>
              <a:gd name="connsiteX2" fmla="*/ 189386 w 6014953"/>
              <a:gd name="connsiteY2" fmla="*/ 530782 h 1771650"/>
              <a:gd name="connsiteX3" fmla="*/ 314882 w 6014953"/>
              <a:gd name="connsiteY3" fmla="*/ 793750 h 1771650"/>
              <a:gd name="connsiteX4" fmla="*/ 469900 w 6014953"/>
              <a:gd name="connsiteY4" fmla="*/ 1079500 h 1771650"/>
              <a:gd name="connsiteX5" fmla="*/ 609600 w 6014953"/>
              <a:gd name="connsiteY5" fmla="*/ 1289050 h 1771650"/>
              <a:gd name="connsiteX6" fmla="*/ 730250 w 6014953"/>
              <a:gd name="connsiteY6" fmla="*/ 1454150 h 1771650"/>
              <a:gd name="connsiteX7" fmla="*/ 876300 w 6014953"/>
              <a:gd name="connsiteY7" fmla="*/ 1600200 h 1771650"/>
              <a:gd name="connsiteX8" fmla="*/ 990600 w 6014953"/>
              <a:gd name="connsiteY8" fmla="*/ 1689100 h 1771650"/>
              <a:gd name="connsiteX9" fmla="*/ 1117600 w 6014953"/>
              <a:gd name="connsiteY9" fmla="*/ 1746250 h 1771650"/>
              <a:gd name="connsiteX10" fmla="*/ 1200150 w 6014953"/>
              <a:gd name="connsiteY10" fmla="*/ 1765300 h 1771650"/>
              <a:gd name="connsiteX11" fmla="*/ 1320800 w 6014953"/>
              <a:gd name="connsiteY11" fmla="*/ 1765300 h 1771650"/>
              <a:gd name="connsiteX12" fmla="*/ 1492250 w 6014953"/>
              <a:gd name="connsiteY12" fmla="*/ 1720850 h 1771650"/>
              <a:gd name="connsiteX13" fmla="*/ 1670050 w 6014953"/>
              <a:gd name="connsiteY13" fmla="*/ 1611785 h 1771650"/>
              <a:gd name="connsiteX14" fmla="*/ 1790700 w 6014953"/>
              <a:gd name="connsiteY14" fmla="*/ 1492250 h 1771650"/>
              <a:gd name="connsiteX15" fmla="*/ 1911350 w 6014953"/>
              <a:gd name="connsiteY15" fmla="*/ 1327150 h 1771650"/>
              <a:gd name="connsiteX16" fmla="*/ 2019300 w 6014953"/>
              <a:gd name="connsiteY16" fmla="*/ 1155700 h 1771650"/>
              <a:gd name="connsiteX17" fmla="*/ 2127250 w 6014953"/>
              <a:gd name="connsiteY17" fmla="*/ 1009650 h 1771650"/>
              <a:gd name="connsiteX18" fmla="*/ 2216150 w 6014953"/>
              <a:gd name="connsiteY18" fmla="*/ 914400 h 1771650"/>
              <a:gd name="connsiteX19" fmla="*/ 2330450 w 6014953"/>
              <a:gd name="connsiteY19" fmla="*/ 844550 h 1771650"/>
              <a:gd name="connsiteX20" fmla="*/ 2432050 w 6014953"/>
              <a:gd name="connsiteY20" fmla="*/ 819150 h 1771650"/>
              <a:gd name="connsiteX21" fmla="*/ 2565400 w 6014953"/>
              <a:gd name="connsiteY21" fmla="*/ 848282 h 1771650"/>
              <a:gd name="connsiteX22" fmla="*/ 2660650 w 6014953"/>
              <a:gd name="connsiteY22" fmla="*/ 927100 h 1771650"/>
              <a:gd name="connsiteX23" fmla="*/ 2736850 w 6014953"/>
              <a:gd name="connsiteY23" fmla="*/ 1009650 h 1771650"/>
              <a:gd name="connsiteX24" fmla="*/ 2800350 w 6014953"/>
              <a:gd name="connsiteY24" fmla="*/ 1092200 h 1771650"/>
              <a:gd name="connsiteX25" fmla="*/ 2901950 w 6014953"/>
              <a:gd name="connsiteY25" fmla="*/ 1231900 h 1771650"/>
              <a:gd name="connsiteX26" fmla="*/ 3015136 w 6014953"/>
              <a:gd name="connsiteY26" fmla="*/ 1384300 h 1771650"/>
              <a:gd name="connsiteX27" fmla="*/ 3126818 w 6014953"/>
              <a:gd name="connsiteY27" fmla="*/ 1508682 h 1771650"/>
              <a:gd name="connsiteX28" fmla="*/ 3232928 w 6014953"/>
              <a:gd name="connsiteY28" fmla="*/ 1612174 h 1771650"/>
              <a:gd name="connsiteX29" fmla="*/ 3363660 w 6014953"/>
              <a:gd name="connsiteY29" fmla="*/ 1705921 h 1771650"/>
              <a:gd name="connsiteX30" fmla="*/ 3483649 w 6014953"/>
              <a:gd name="connsiteY30" fmla="*/ 1756257 h 1771650"/>
              <a:gd name="connsiteX31" fmla="*/ 3606800 w 6014953"/>
              <a:gd name="connsiteY31" fmla="*/ 1765300 h 1771650"/>
              <a:gd name="connsiteX32" fmla="*/ 3721100 w 6014953"/>
              <a:gd name="connsiteY32" fmla="*/ 1758757 h 1771650"/>
              <a:gd name="connsiteX33" fmla="*/ 3872384 w 6014953"/>
              <a:gd name="connsiteY33" fmla="*/ 1690603 h 1771650"/>
              <a:gd name="connsiteX34" fmla="*/ 3975100 w 6014953"/>
              <a:gd name="connsiteY34" fmla="*/ 1625600 h 1771650"/>
              <a:gd name="connsiteX35" fmla="*/ 4103604 w 6014953"/>
              <a:gd name="connsiteY35" fmla="*/ 1516536 h 1771650"/>
              <a:gd name="connsiteX36" fmla="*/ 4178300 w 6014953"/>
              <a:gd name="connsiteY36" fmla="*/ 1428750 h 1771650"/>
              <a:gd name="connsiteX37" fmla="*/ 4229100 w 6014953"/>
              <a:gd name="connsiteY37" fmla="*/ 1371600 h 1771650"/>
              <a:gd name="connsiteX38" fmla="*/ 4292600 w 6014953"/>
              <a:gd name="connsiteY38" fmla="*/ 1295400 h 1771650"/>
              <a:gd name="connsiteX39" fmla="*/ 4350865 w 6014953"/>
              <a:gd name="connsiteY39" fmla="*/ 1249447 h 1771650"/>
              <a:gd name="connsiteX40" fmla="*/ 4400550 w 6014953"/>
              <a:gd name="connsiteY40" fmla="*/ 1219200 h 1771650"/>
              <a:gd name="connsiteX41" fmla="*/ 4470400 w 6014953"/>
              <a:gd name="connsiteY41" fmla="*/ 1200150 h 1771650"/>
              <a:gd name="connsiteX42" fmla="*/ 4552950 w 6014953"/>
              <a:gd name="connsiteY42" fmla="*/ 1200150 h 1771650"/>
              <a:gd name="connsiteX43" fmla="*/ 4661285 w 6014953"/>
              <a:gd name="connsiteY43" fmla="*/ 1231900 h 1771650"/>
              <a:gd name="connsiteX44" fmla="*/ 4734021 w 6014953"/>
              <a:gd name="connsiteY44" fmla="*/ 1276350 h 1771650"/>
              <a:gd name="connsiteX45" fmla="*/ 4819650 w 6014953"/>
              <a:gd name="connsiteY45" fmla="*/ 1365250 h 1771650"/>
              <a:gd name="connsiteX46" fmla="*/ 4895850 w 6014953"/>
              <a:gd name="connsiteY46" fmla="*/ 1447800 h 1771650"/>
              <a:gd name="connsiteX47" fmla="*/ 4978400 w 6014953"/>
              <a:gd name="connsiteY47" fmla="*/ 1536700 h 1771650"/>
              <a:gd name="connsiteX48" fmla="*/ 5041900 w 6014953"/>
              <a:gd name="connsiteY48" fmla="*/ 1600200 h 1771650"/>
              <a:gd name="connsiteX49" fmla="*/ 5124450 w 6014953"/>
              <a:gd name="connsiteY49" fmla="*/ 1663700 h 1771650"/>
              <a:gd name="connsiteX50" fmla="*/ 5200650 w 6014953"/>
              <a:gd name="connsiteY50" fmla="*/ 1714500 h 1771650"/>
              <a:gd name="connsiteX51" fmla="*/ 5302250 w 6014953"/>
              <a:gd name="connsiteY51" fmla="*/ 1752600 h 1771650"/>
              <a:gd name="connsiteX52" fmla="*/ 5391150 w 6014953"/>
              <a:gd name="connsiteY52" fmla="*/ 1771650 h 1771650"/>
              <a:gd name="connsiteX53" fmla="*/ 5473700 w 6014953"/>
              <a:gd name="connsiteY53" fmla="*/ 1765300 h 1771650"/>
              <a:gd name="connsiteX54" fmla="*/ 5600700 w 6014953"/>
              <a:gd name="connsiteY54" fmla="*/ 1733550 h 1771650"/>
              <a:gd name="connsiteX55" fmla="*/ 5734050 w 6014953"/>
              <a:gd name="connsiteY55" fmla="*/ 1663700 h 1771650"/>
              <a:gd name="connsiteX56" fmla="*/ 5869680 w 6014953"/>
              <a:gd name="connsiteY56" fmla="*/ 1560207 h 1771650"/>
              <a:gd name="connsiteX57" fmla="*/ 6014953 w 6014953"/>
              <a:gd name="connsiteY57" fmla="*/ 1398503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14953" h="1771650">
                <a:moveTo>
                  <a:pt x="0" y="0"/>
                </a:moveTo>
                <a:lnTo>
                  <a:pt x="82550" y="266700"/>
                </a:lnTo>
                <a:lnTo>
                  <a:pt x="189386" y="530782"/>
                </a:lnTo>
                <a:lnTo>
                  <a:pt x="314882" y="793750"/>
                </a:lnTo>
                <a:lnTo>
                  <a:pt x="469900" y="1079500"/>
                </a:lnTo>
                <a:lnTo>
                  <a:pt x="609600" y="1289050"/>
                </a:lnTo>
                <a:lnTo>
                  <a:pt x="730250" y="1454150"/>
                </a:lnTo>
                <a:lnTo>
                  <a:pt x="876300" y="1600200"/>
                </a:lnTo>
                <a:lnTo>
                  <a:pt x="990600" y="1689100"/>
                </a:lnTo>
                <a:lnTo>
                  <a:pt x="1117600" y="1746250"/>
                </a:lnTo>
                <a:lnTo>
                  <a:pt x="1200150" y="1765300"/>
                </a:lnTo>
                <a:lnTo>
                  <a:pt x="1320800" y="1765300"/>
                </a:lnTo>
                <a:cubicBezTo>
                  <a:pt x="1377950" y="1750483"/>
                  <a:pt x="1410469" y="1744904"/>
                  <a:pt x="1492250" y="1720850"/>
                </a:cubicBezTo>
                <a:cubicBezTo>
                  <a:pt x="1563832" y="1684495"/>
                  <a:pt x="1610783" y="1648140"/>
                  <a:pt x="1670050" y="1611785"/>
                </a:cubicBezTo>
                <a:lnTo>
                  <a:pt x="1790700" y="1492250"/>
                </a:lnTo>
                <a:lnTo>
                  <a:pt x="1911350" y="1327150"/>
                </a:lnTo>
                <a:lnTo>
                  <a:pt x="2019300" y="1155700"/>
                </a:lnTo>
                <a:lnTo>
                  <a:pt x="2127250" y="1009650"/>
                </a:lnTo>
                <a:lnTo>
                  <a:pt x="2216150" y="914400"/>
                </a:lnTo>
                <a:lnTo>
                  <a:pt x="2330450" y="844550"/>
                </a:lnTo>
                <a:lnTo>
                  <a:pt x="2432050" y="819150"/>
                </a:lnTo>
                <a:lnTo>
                  <a:pt x="2565400" y="848282"/>
                </a:lnTo>
                <a:lnTo>
                  <a:pt x="2660650" y="927100"/>
                </a:lnTo>
                <a:lnTo>
                  <a:pt x="2736850" y="1009650"/>
                </a:lnTo>
                <a:lnTo>
                  <a:pt x="2800350" y="1092200"/>
                </a:lnTo>
                <a:lnTo>
                  <a:pt x="2901950" y="1231900"/>
                </a:lnTo>
                <a:lnTo>
                  <a:pt x="3015136" y="1384300"/>
                </a:lnTo>
                <a:lnTo>
                  <a:pt x="3126818" y="1508682"/>
                </a:lnTo>
                <a:lnTo>
                  <a:pt x="3232928" y="1612174"/>
                </a:lnTo>
                <a:lnTo>
                  <a:pt x="3363660" y="1705921"/>
                </a:lnTo>
                <a:lnTo>
                  <a:pt x="3483649" y="1756257"/>
                </a:lnTo>
                <a:cubicBezTo>
                  <a:pt x="3533936" y="1765429"/>
                  <a:pt x="3565750" y="1765364"/>
                  <a:pt x="3606800" y="1765300"/>
                </a:cubicBezTo>
                <a:lnTo>
                  <a:pt x="3721100" y="1758757"/>
                </a:lnTo>
                <a:cubicBezTo>
                  <a:pt x="3780765" y="1739118"/>
                  <a:pt x="3821956" y="1713321"/>
                  <a:pt x="3872384" y="1690603"/>
                </a:cubicBezTo>
                <a:lnTo>
                  <a:pt x="3975100" y="1625600"/>
                </a:lnTo>
                <a:lnTo>
                  <a:pt x="4103604" y="1516536"/>
                </a:lnTo>
                <a:lnTo>
                  <a:pt x="4178300" y="1428750"/>
                </a:lnTo>
                <a:lnTo>
                  <a:pt x="4229100" y="1371600"/>
                </a:lnTo>
                <a:lnTo>
                  <a:pt x="4292600" y="1295400"/>
                </a:lnTo>
                <a:lnTo>
                  <a:pt x="4350865" y="1249447"/>
                </a:lnTo>
                <a:lnTo>
                  <a:pt x="4400550" y="1219200"/>
                </a:lnTo>
                <a:lnTo>
                  <a:pt x="4470400" y="1200150"/>
                </a:lnTo>
                <a:lnTo>
                  <a:pt x="4552950" y="1200150"/>
                </a:lnTo>
                <a:lnTo>
                  <a:pt x="4661285" y="1231900"/>
                </a:lnTo>
                <a:lnTo>
                  <a:pt x="4734021" y="1276350"/>
                </a:lnTo>
                <a:lnTo>
                  <a:pt x="4819650" y="1365250"/>
                </a:lnTo>
                <a:cubicBezTo>
                  <a:pt x="4846621" y="1393825"/>
                  <a:pt x="4870450" y="1420283"/>
                  <a:pt x="4895850" y="1447800"/>
                </a:cubicBezTo>
                <a:lnTo>
                  <a:pt x="4978400" y="1536700"/>
                </a:lnTo>
                <a:lnTo>
                  <a:pt x="5041900" y="1600200"/>
                </a:lnTo>
                <a:lnTo>
                  <a:pt x="5124450" y="1663700"/>
                </a:lnTo>
                <a:lnTo>
                  <a:pt x="5200650" y="1714500"/>
                </a:lnTo>
                <a:lnTo>
                  <a:pt x="5302250" y="1752600"/>
                </a:lnTo>
                <a:lnTo>
                  <a:pt x="5391150" y="1771650"/>
                </a:lnTo>
                <a:lnTo>
                  <a:pt x="5473700" y="1765300"/>
                </a:lnTo>
                <a:lnTo>
                  <a:pt x="5600700" y="1733550"/>
                </a:lnTo>
                <a:lnTo>
                  <a:pt x="5734050" y="1663700"/>
                </a:lnTo>
                <a:lnTo>
                  <a:pt x="5869680" y="1560207"/>
                </a:lnTo>
                <a:cubicBezTo>
                  <a:pt x="5921836" y="1510038"/>
                  <a:pt x="5966529" y="1452404"/>
                  <a:pt x="6014953" y="139850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1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5077" y="1105264"/>
            <a:ext cx="8312934" cy="1662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Narrow" panose="020B0606020202030204" pitchFamily="34" charset="0"/>
              </a:rPr>
              <a:t>Your </a:t>
            </a:r>
            <a:r>
              <a:rPr lang="en-US" sz="2400" b="1" dirty="0">
                <a:latin typeface="Arial Narrow" panose="020B0606020202030204" pitchFamily="34" charset="0"/>
              </a:rPr>
              <a:t>design dimensions must be appropriate to the flexibility of the material you use to build the model: foam pipe insulation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1.5-in </a:t>
            </a:r>
            <a:r>
              <a:rPr lang="en-US" sz="2400" b="1" dirty="0" smtClean="0">
                <a:latin typeface="Arial Narrow" panose="020B0606020202030204" pitchFamily="34" charset="0"/>
              </a:rPr>
              <a:t>external diameter </a:t>
            </a:r>
            <a:r>
              <a:rPr lang="en-US" sz="2400" b="1" dirty="0">
                <a:latin typeface="Arial Narrow" panose="020B0606020202030204" pitchFamily="34" charset="0"/>
              </a:rPr>
              <a:t>pipe insulation material is suggested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 Narrow" panose="020B0606020202030204" pitchFamily="34" charset="0"/>
              </a:rPr>
              <a:t>That </a:t>
            </a:r>
            <a:r>
              <a:rPr lang="en-US" sz="2400" b="1" dirty="0">
                <a:latin typeface="Arial Narrow" panose="020B0606020202030204" pitchFamily="34" charset="0"/>
              </a:rPr>
              <a:t>means, no very sharp </a:t>
            </a:r>
            <a:r>
              <a:rPr lang="en-US" sz="2400" b="1" dirty="0" smtClean="0">
                <a:latin typeface="Arial Narrow" panose="020B0606020202030204" pitchFamily="34" charset="0"/>
              </a:rPr>
              <a:t>curves or loops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24" y="5844746"/>
            <a:ext cx="8479035" cy="6549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 panose="020B0606020202030204" pitchFamily="34" charset="0"/>
              </a:rPr>
              <a:t>Mount the roller coaster on a big enough flat surface; </a:t>
            </a:r>
            <a:br>
              <a:rPr lang="en-US" sz="2400" b="1" dirty="0">
                <a:latin typeface="Arial Narrow" panose="020B0606020202030204" pitchFamily="34" charset="0"/>
              </a:rPr>
            </a:br>
            <a:r>
              <a:rPr lang="en-US" sz="2400" b="1" dirty="0">
                <a:latin typeface="Arial Narrow" panose="020B0606020202030204" pitchFamily="34" charset="0"/>
              </a:rPr>
              <a:t>a 3 x 4-ft cardboard sheet is recommended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710" y="284072"/>
            <a:ext cx="6976591" cy="739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/>
              <a:t>Project Guidelines </a:t>
            </a:r>
          </a:p>
        </p:txBody>
      </p:sp>
      <p:pic>
        <p:nvPicPr>
          <p:cNvPr id="3074" name="Picture 2" descr="ind-1996-frictional-coaster-figure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90" y="2915780"/>
            <a:ext cx="7415160" cy="27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 flipH="1">
                <a:off x="1379769" y="1411777"/>
                <a:ext cx="6384462" cy="10992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79769" y="1411777"/>
                <a:ext cx="6384462" cy="1099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52331" y="930898"/>
            <a:ext cx="357389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Narrow" panose="020B0606020202030204" pitchFamily="34" charset="0"/>
              </a:rPr>
              <a:t>Use this formula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282" y="2498834"/>
            <a:ext cx="8162693" cy="881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/>
              <a:t>to determine the maximum height the marble will reach after rolling from a high point on the </a:t>
            </a:r>
            <a:r>
              <a:rPr lang="en-US" sz="2400" b="1" dirty="0" smtClean="0"/>
              <a:t>upward-opening parabolas</a:t>
            </a:r>
            <a:endParaRPr lang="en-US" sz="2400" b="1" dirty="0"/>
          </a:p>
        </p:txBody>
      </p:sp>
      <p:sp>
        <p:nvSpPr>
          <p:cNvPr id="8" name="Freeform 7"/>
          <p:cNvSpPr/>
          <p:nvPr/>
        </p:nvSpPr>
        <p:spPr>
          <a:xfrm>
            <a:off x="1896066" y="3612635"/>
            <a:ext cx="5110372" cy="2098536"/>
          </a:xfrm>
          <a:custGeom>
            <a:avLst/>
            <a:gdLst>
              <a:gd name="connsiteX0" fmla="*/ 0 w 5159657"/>
              <a:gd name="connsiteY0" fmla="*/ 55084 h 2162232"/>
              <a:gd name="connsiteX1" fmla="*/ 859315 w 5159657"/>
              <a:gd name="connsiteY1" fmla="*/ 1476260 h 2162232"/>
              <a:gd name="connsiteX2" fmla="*/ 2754216 w 5159657"/>
              <a:gd name="connsiteY2" fmla="*/ 2159306 h 2162232"/>
              <a:gd name="connsiteX3" fmla="*/ 3999122 w 5159657"/>
              <a:gd name="connsiteY3" fmla="*/ 1696597 h 2162232"/>
              <a:gd name="connsiteX4" fmla="*/ 4748269 w 5159657"/>
              <a:gd name="connsiteY4" fmla="*/ 1068636 h 2162232"/>
              <a:gd name="connsiteX5" fmla="*/ 5111826 w 5159657"/>
              <a:gd name="connsiteY5" fmla="*/ 242371 h 2162232"/>
              <a:gd name="connsiteX6" fmla="*/ 5144877 w 5159657"/>
              <a:gd name="connsiteY6" fmla="*/ 0 h 2162232"/>
              <a:gd name="connsiteX0" fmla="*/ 0 w 5159657"/>
              <a:gd name="connsiteY0" fmla="*/ 55084 h 2151294"/>
              <a:gd name="connsiteX1" fmla="*/ 859315 w 5159657"/>
              <a:gd name="connsiteY1" fmla="*/ 1476260 h 2151294"/>
              <a:gd name="connsiteX2" fmla="*/ 2423710 w 5159657"/>
              <a:gd name="connsiteY2" fmla="*/ 2148289 h 2151294"/>
              <a:gd name="connsiteX3" fmla="*/ 3999122 w 5159657"/>
              <a:gd name="connsiteY3" fmla="*/ 1696597 h 2151294"/>
              <a:gd name="connsiteX4" fmla="*/ 4748269 w 5159657"/>
              <a:gd name="connsiteY4" fmla="*/ 1068636 h 2151294"/>
              <a:gd name="connsiteX5" fmla="*/ 5111826 w 5159657"/>
              <a:gd name="connsiteY5" fmla="*/ 242371 h 2151294"/>
              <a:gd name="connsiteX6" fmla="*/ 5144877 w 5159657"/>
              <a:gd name="connsiteY6" fmla="*/ 0 h 2151294"/>
              <a:gd name="connsiteX0" fmla="*/ 0 w 5159657"/>
              <a:gd name="connsiteY0" fmla="*/ 55084 h 2157551"/>
              <a:gd name="connsiteX1" fmla="*/ 859315 w 5159657"/>
              <a:gd name="connsiteY1" fmla="*/ 1476260 h 2157551"/>
              <a:gd name="connsiteX2" fmla="*/ 2423710 w 5159657"/>
              <a:gd name="connsiteY2" fmla="*/ 2148289 h 2157551"/>
              <a:gd name="connsiteX3" fmla="*/ 3999122 w 5159657"/>
              <a:gd name="connsiteY3" fmla="*/ 1696597 h 2157551"/>
              <a:gd name="connsiteX4" fmla="*/ 4748269 w 5159657"/>
              <a:gd name="connsiteY4" fmla="*/ 1068636 h 2157551"/>
              <a:gd name="connsiteX5" fmla="*/ 5111826 w 5159657"/>
              <a:gd name="connsiteY5" fmla="*/ 242371 h 2157551"/>
              <a:gd name="connsiteX6" fmla="*/ 5144877 w 5159657"/>
              <a:gd name="connsiteY6" fmla="*/ 0 h 2157551"/>
              <a:gd name="connsiteX0" fmla="*/ 0 w 5159657"/>
              <a:gd name="connsiteY0" fmla="*/ 55084 h 2154167"/>
              <a:gd name="connsiteX1" fmla="*/ 859315 w 5159657"/>
              <a:gd name="connsiteY1" fmla="*/ 1476260 h 2154167"/>
              <a:gd name="connsiteX2" fmla="*/ 2423710 w 5159657"/>
              <a:gd name="connsiteY2" fmla="*/ 2148289 h 2154167"/>
              <a:gd name="connsiteX3" fmla="*/ 3933021 w 5159657"/>
              <a:gd name="connsiteY3" fmla="*/ 1762699 h 2154167"/>
              <a:gd name="connsiteX4" fmla="*/ 4748269 w 5159657"/>
              <a:gd name="connsiteY4" fmla="*/ 1068636 h 2154167"/>
              <a:gd name="connsiteX5" fmla="*/ 5111826 w 5159657"/>
              <a:gd name="connsiteY5" fmla="*/ 242371 h 2154167"/>
              <a:gd name="connsiteX6" fmla="*/ 5144877 w 5159657"/>
              <a:gd name="connsiteY6" fmla="*/ 0 h 2154167"/>
              <a:gd name="connsiteX0" fmla="*/ 0 w 5159657"/>
              <a:gd name="connsiteY0" fmla="*/ 55084 h 2153591"/>
              <a:gd name="connsiteX1" fmla="*/ 859315 w 5159657"/>
              <a:gd name="connsiteY1" fmla="*/ 1476260 h 2153591"/>
              <a:gd name="connsiteX2" fmla="*/ 2423710 w 5159657"/>
              <a:gd name="connsiteY2" fmla="*/ 2148289 h 2153591"/>
              <a:gd name="connsiteX3" fmla="*/ 3933021 w 5159657"/>
              <a:gd name="connsiteY3" fmla="*/ 1762699 h 2153591"/>
              <a:gd name="connsiteX4" fmla="*/ 4748269 w 5159657"/>
              <a:gd name="connsiteY4" fmla="*/ 1068636 h 2153591"/>
              <a:gd name="connsiteX5" fmla="*/ 5111826 w 5159657"/>
              <a:gd name="connsiteY5" fmla="*/ 242371 h 2153591"/>
              <a:gd name="connsiteX6" fmla="*/ 5144877 w 5159657"/>
              <a:gd name="connsiteY6" fmla="*/ 0 h 2153591"/>
              <a:gd name="connsiteX0" fmla="*/ 0 w 5159657"/>
              <a:gd name="connsiteY0" fmla="*/ 55084 h 2153779"/>
              <a:gd name="connsiteX1" fmla="*/ 859315 w 5159657"/>
              <a:gd name="connsiteY1" fmla="*/ 1476260 h 2153779"/>
              <a:gd name="connsiteX2" fmla="*/ 2423710 w 5159657"/>
              <a:gd name="connsiteY2" fmla="*/ 2148289 h 2153779"/>
              <a:gd name="connsiteX3" fmla="*/ 3933021 w 5159657"/>
              <a:gd name="connsiteY3" fmla="*/ 1762699 h 2153779"/>
              <a:gd name="connsiteX4" fmla="*/ 4748269 w 5159657"/>
              <a:gd name="connsiteY4" fmla="*/ 1068636 h 2153779"/>
              <a:gd name="connsiteX5" fmla="*/ 5111826 w 5159657"/>
              <a:gd name="connsiteY5" fmla="*/ 242371 h 2153779"/>
              <a:gd name="connsiteX6" fmla="*/ 5144877 w 5159657"/>
              <a:gd name="connsiteY6" fmla="*/ 0 h 2153779"/>
              <a:gd name="connsiteX0" fmla="*/ 0 w 5159657"/>
              <a:gd name="connsiteY0" fmla="*/ 55084 h 2154426"/>
              <a:gd name="connsiteX1" fmla="*/ 859315 w 5159657"/>
              <a:gd name="connsiteY1" fmla="*/ 1476260 h 2154426"/>
              <a:gd name="connsiteX2" fmla="*/ 2423710 w 5159657"/>
              <a:gd name="connsiteY2" fmla="*/ 2148289 h 2154426"/>
              <a:gd name="connsiteX3" fmla="*/ 3933021 w 5159657"/>
              <a:gd name="connsiteY3" fmla="*/ 1762699 h 2154426"/>
              <a:gd name="connsiteX4" fmla="*/ 4748269 w 5159657"/>
              <a:gd name="connsiteY4" fmla="*/ 1068636 h 2154426"/>
              <a:gd name="connsiteX5" fmla="*/ 5111826 w 5159657"/>
              <a:gd name="connsiteY5" fmla="*/ 242371 h 2154426"/>
              <a:gd name="connsiteX6" fmla="*/ 5144877 w 5159657"/>
              <a:gd name="connsiteY6" fmla="*/ 0 h 2154426"/>
              <a:gd name="connsiteX0" fmla="*/ 0 w 5144877"/>
              <a:gd name="connsiteY0" fmla="*/ 55084 h 2154426"/>
              <a:gd name="connsiteX1" fmla="*/ 859315 w 5144877"/>
              <a:gd name="connsiteY1" fmla="*/ 1476260 h 2154426"/>
              <a:gd name="connsiteX2" fmla="*/ 2423710 w 5144877"/>
              <a:gd name="connsiteY2" fmla="*/ 2148289 h 2154426"/>
              <a:gd name="connsiteX3" fmla="*/ 3933021 w 5144877"/>
              <a:gd name="connsiteY3" fmla="*/ 1762699 h 2154426"/>
              <a:gd name="connsiteX4" fmla="*/ 4748269 w 5144877"/>
              <a:gd name="connsiteY4" fmla="*/ 1068636 h 2154426"/>
              <a:gd name="connsiteX5" fmla="*/ 5144877 w 5144877"/>
              <a:gd name="connsiteY5" fmla="*/ 0 h 2154426"/>
              <a:gd name="connsiteX0" fmla="*/ 0 w 5144877"/>
              <a:gd name="connsiteY0" fmla="*/ 55084 h 2154476"/>
              <a:gd name="connsiteX1" fmla="*/ 859315 w 5144877"/>
              <a:gd name="connsiteY1" fmla="*/ 1476260 h 2154476"/>
              <a:gd name="connsiteX2" fmla="*/ 2423710 w 5144877"/>
              <a:gd name="connsiteY2" fmla="*/ 2148289 h 2154476"/>
              <a:gd name="connsiteX3" fmla="*/ 3933021 w 5144877"/>
              <a:gd name="connsiteY3" fmla="*/ 1762699 h 2154476"/>
              <a:gd name="connsiteX4" fmla="*/ 4794277 w 5144877"/>
              <a:gd name="connsiteY4" fmla="*/ 976621 h 2154476"/>
              <a:gd name="connsiteX5" fmla="*/ 5144877 w 5144877"/>
              <a:gd name="connsiteY5" fmla="*/ 0 h 2154476"/>
              <a:gd name="connsiteX0" fmla="*/ 0 w 5144877"/>
              <a:gd name="connsiteY0" fmla="*/ 55084 h 2154476"/>
              <a:gd name="connsiteX1" fmla="*/ 859315 w 5144877"/>
              <a:gd name="connsiteY1" fmla="*/ 1476260 h 2154476"/>
              <a:gd name="connsiteX2" fmla="*/ 2423710 w 5144877"/>
              <a:gd name="connsiteY2" fmla="*/ 2148289 h 2154476"/>
              <a:gd name="connsiteX3" fmla="*/ 3933021 w 5144877"/>
              <a:gd name="connsiteY3" fmla="*/ 1762699 h 2154476"/>
              <a:gd name="connsiteX4" fmla="*/ 4794277 w 5144877"/>
              <a:gd name="connsiteY4" fmla="*/ 976621 h 2154476"/>
              <a:gd name="connsiteX5" fmla="*/ 5144877 w 5144877"/>
              <a:gd name="connsiteY5" fmla="*/ 0 h 2154476"/>
              <a:gd name="connsiteX0" fmla="*/ 0 w 5144877"/>
              <a:gd name="connsiteY0" fmla="*/ 55084 h 2171427"/>
              <a:gd name="connsiteX1" fmla="*/ 859315 w 5144877"/>
              <a:gd name="connsiteY1" fmla="*/ 1476260 h 2171427"/>
              <a:gd name="connsiteX2" fmla="*/ 2676751 w 5144877"/>
              <a:gd name="connsiteY2" fmla="*/ 2165541 h 2171427"/>
              <a:gd name="connsiteX3" fmla="*/ 3933021 w 5144877"/>
              <a:gd name="connsiteY3" fmla="*/ 1762699 h 2171427"/>
              <a:gd name="connsiteX4" fmla="*/ 4794277 w 5144877"/>
              <a:gd name="connsiteY4" fmla="*/ 976621 h 2171427"/>
              <a:gd name="connsiteX5" fmla="*/ 5144877 w 5144877"/>
              <a:gd name="connsiteY5" fmla="*/ 0 h 2171427"/>
              <a:gd name="connsiteX0" fmla="*/ 0 w 5144877"/>
              <a:gd name="connsiteY0" fmla="*/ 55084 h 2165733"/>
              <a:gd name="connsiteX1" fmla="*/ 859315 w 5144877"/>
              <a:gd name="connsiteY1" fmla="*/ 1476260 h 2165733"/>
              <a:gd name="connsiteX2" fmla="*/ 2676751 w 5144877"/>
              <a:gd name="connsiteY2" fmla="*/ 2165541 h 2165733"/>
              <a:gd name="connsiteX3" fmla="*/ 3933021 w 5144877"/>
              <a:gd name="connsiteY3" fmla="*/ 1762699 h 2165733"/>
              <a:gd name="connsiteX4" fmla="*/ 4794277 w 5144877"/>
              <a:gd name="connsiteY4" fmla="*/ 976621 h 2165733"/>
              <a:gd name="connsiteX5" fmla="*/ 5144877 w 5144877"/>
              <a:gd name="connsiteY5" fmla="*/ 0 h 2165733"/>
              <a:gd name="connsiteX0" fmla="*/ 0 w 5144877"/>
              <a:gd name="connsiteY0" fmla="*/ 55084 h 2171480"/>
              <a:gd name="connsiteX1" fmla="*/ 859315 w 5144877"/>
              <a:gd name="connsiteY1" fmla="*/ 1476260 h 2171480"/>
              <a:gd name="connsiteX2" fmla="*/ 2866532 w 5144877"/>
              <a:gd name="connsiteY2" fmla="*/ 2171292 h 2171480"/>
              <a:gd name="connsiteX3" fmla="*/ 3933021 w 5144877"/>
              <a:gd name="connsiteY3" fmla="*/ 1762699 h 2171480"/>
              <a:gd name="connsiteX4" fmla="*/ 4794277 w 5144877"/>
              <a:gd name="connsiteY4" fmla="*/ 976621 h 2171480"/>
              <a:gd name="connsiteX5" fmla="*/ 5144877 w 5144877"/>
              <a:gd name="connsiteY5" fmla="*/ 0 h 2171480"/>
              <a:gd name="connsiteX0" fmla="*/ 0 w 5144877"/>
              <a:gd name="connsiteY0" fmla="*/ 55084 h 2174769"/>
              <a:gd name="connsiteX1" fmla="*/ 859315 w 5144877"/>
              <a:gd name="connsiteY1" fmla="*/ 1476260 h 2174769"/>
              <a:gd name="connsiteX2" fmla="*/ 2866532 w 5144877"/>
              <a:gd name="connsiteY2" fmla="*/ 2171292 h 2174769"/>
              <a:gd name="connsiteX3" fmla="*/ 3933021 w 5144877"/>
              <a:gd name="connsiteY3" fmla="*/ 1762699 h 2174769"/>
              <a:gd name="connsiteX4" fmla="*/ 4794277 w 5144877"/>
              <a:gd name="connsiteY4" fmla="*/ 976621 h 2174769"/>
              <a:gd name="connsiteX5" fmla="*/ 5144877 w 5144877"/>
              <a:gd name="connsiteY5" fmla="*/ 0 h 2174769"/>
              <a:gd name="connsiteX0" fmla="*/ 0 w 5144877"/>
              <a:gd name="connsiteY0" fmla="*/ 55084 h 2180482"/>
              <a:gd name="connsiteX1" fmla="*/ 859315 w 5144877"/>
              <a:gd name="connsiteY1" fmla="*/ 1476260 h 2180482"/>
              <a:gd name="connsiteX2" fmla="*/ 2774517 w 5144877"/>
              <a:gd name="connsiteY2" fmla="*/ 2177043 h 2180482"/>
              <a:gd name="connsiteX3" fmla="*/ 3933021 w 5144877"/>
              <a:gd name="connsiteY3" fmla="*/ 1762699 h 2180482"/>
              <a:gd name="connsiteX4" fmla="*/ 4794277 w 5144877"/>
              <a:gd name="connsiteY4" fmla="*/ 976621 h 2180482"/>
              <a:gd name="connsiteX5" fmla="*/ 5144877 w 5144877"/>
              <a:gd name="connsiteY5" fmla="*/ 0 h 2180482"/>
              <a:gd name="connsiteX0" fmla="*/ 0 w 5144877"/>
              <a:gd name="connsiteY0" fmla="*/ 55084 h 2177239"/>
              <a:gd name="connsiteX1" fmla="*/ 859315 w 5144877"/>
              <a:gd name="connsiteY1" fmla="*/ 1476260 h 2177239"/>
              <a:gd name="connsiteX2" fmla="*/ 2774517 w 5144877"/>
              <a:gd name="connsiteY2" fmla="*/ 2177043 h 2177239"/>
              <a:gd name="connsiteX3" fmla="*/ 3933021 w 5144877"/>
              <a:gd name="connsiteY3" fmla="*/ 1762699 h 2177239"/>
              <a:gd name="connsiteX4" fmla="*/ 4794277 w 5144877"/>
              <a:gd name="connsiteY4" fmla="*/ 976621 h 2177239"/>
              <a:gd name="connsiteX5" fmla="*/ 5144877 w 5144877"/>
              <a:gd name="connsiteY5" fmla="*/ 0 h 2177239"/>
              <a:gd name="connsiteX0" fmla="*/ 0 w 5144877"/>
              <a:gd name="connsiteY0" fmla="*/ 55084 h 2177054"/>
              <a:gd name="connsiteX1" fmla="*/ 859315 w 5144877"/>
              <a:gd name="connsiteY1" fmla="*/ 1476260 h 2177054"/>
              <a:gd name="connsiteX2" fmla="*/ 2774517 w 5144877"/>
              <a:gd name="connsiteY2" fmla="*/ 2177043 h 2177054"/>
              <a:gd name="connsiteX3" fmla="*/ 4306832 w 5144877"/>
              <a:gd name="connsiteY3" fmla="*/ 1492405 h 2177054"/>
              <a:gd name="connsiteX4" fmla="*/ 4794277 w 5144877"/>
              <a:gd name="connsiteY4" fmla="*/ 976621 h 2177054"/>
              <a:gd name="connsiteX5" fmla="*/ 5144877 w 5144877"/>
              <a:gd name="connsiteY5" fmla="*/ 0 h 2177054"/>
              <a:gd name="connsiteX0" fmla="*/ 0 w 5144877"/>
              <a:gd name="connsiteY0" fmla="*/ 55084 h 2177055"/>
              <a:gd name="connsiteX1" fmla="*/ 859315 w 5144877"/>
              <a:gd name="connsiteY1" fmla="*/ 1476260 h 2177055"/>
              <a:gd name="connsiteX2" fmla="*/ 2774517 w 5144877"/>
              <a:gd name="connsiteY2" fmla="*/ 2177043 h 2177055"/>
              <a:gd name="connsiteX3" fmla="*/ 4306832 w 5144877"/>
              <a:gd name="connsiteY3" fmla="*/ 1492405 h 2177055"/>
              <a:gd name="connsiteX4" fmla="*/ 4794277 w 5144877"/>
              <a:gd name="connsiteY4" fmla="*/ 976621 h 2177055"/>
              <a:gd name="connsiteX5" fmla="*/ 5144877 w 5144877"/>
              <a:gd name="connsiteY5" fmla="*/ 0 h 2177055"/>
              <a:gd name="connsiteX0" fmla="*/ 0 w 5144877"/>
              <a:gd name="connsiteY0" fmla="*/ 55084 h 2177059"/>
              <a:gd name="connsiteX1" fmla="*/ 859315 w 5144877"/>
              <a:gd name="connsiteY1" fmla="*/ 1476260 h 2177059"/>
              <a:gd name="connsiteX2" fmla="*/ 2774517 w 5144877"/>
              <a:gd name="connsiteY2" fmla="*/ 2177043 h 2177059"/>
              <a:gd name="connsiteX3" fmla="*/ 4306832 w 5144877"/>
              <a:gd name="connsiteY3" fmla="*/ 1492405 h 2177059"/>
              <a:gd name="connsiteX4" fmla="*/ 5144877 w 5144877"/>
              <a:gd name="connsiteY4" fmla="*/ 0 h 2177059"/>
              <a:gd name="connsiteX0" fmla="*/ 0 w 5144877"/>
              <a:gd name="connsiteY0" fmla="*/ 55084 h 2182810"/>
              <a:gd name="connsiteX1" fmla="*/ 859315 w 5144877"/>
              <a:gd name="connsiteY1" fmla="*/ 1476260 h 2182810"/>
              <a:gd name="connsiteX2" fmla="*/ 2630744 w 5144877"/>
              <a:gd name="connsiteY2" fmla="*/ 2182794 h 2182810"/>
              <a:gd name="connsiteX3" fmla="*/ 4306832 w 5144877"/>
              <a:gd name="connsiteY3" fmla="*/ 1492405 h 2182810"/>
              <a:gd name="connsiteX4" fmla="*/ 5144877 w 5144877"/>
              <a:gd name="connsiteY4" fmla="*/ 0 h 2182810"/>
              <a:gd name="connsiteX0" fmla="*/ 0 w 5144877"/>
              <a:gd name="connsiteY0" fmla="*/ 55084 h 2182810"/>
              <a:gd name="connsiteX1" fmla="*/ 859315 w 5144877"/>
              <a:gd name="connsiteY1" fmla="*/ 1476260 h 2182810"/>
              <a:gd name="connsiteX2" fmla="*/ 2630744 w 5144877"/>
              <a:gd name="connsiteY2" fmla="*/ 2182794 h 2182810"/>
              <a:gd name="connsiteX3" fmla="*/ 4306832 w 5144877"/>
              <a:gd name="connsiteY3" fmla="*/ 1492405 h 2182810"/>
              <a:gd name="connsiteX4" fmla="*/ 5144877 w 5144877"/>
              <a:gd name="connsiteY4" fmla="*/ 0 h 2182810"/>
              <a:gd name="connsiteX0" fmla="*/ 0 w 5144877"/>
              <a:gd name="connsiteY0" fmla="*/ 55084 h 2182810"/>
              <a:gd name="connsiteX1" fmla="*/ 859315 w 5144877"/>
              <a:gd name="connsiteY1" fmla="*/ 1476260 h 2182810"/>
              <a:gd name="connsiteX2" fmla="*/ 2630744 w 5144877"/>
              <a:gd name="connsiteY2" fmla="*/ 2182794 h 2182810"/>
              <a:gd name="connsiteX3" fmla="*/ 4306832 w 5144877"/>
              <a:gd name="connsiteY3" fmla="*/ 1492405 h 2182810"/>
              <a:gd name="connsiteX4" fmla="*/ 5144877 w 5144877"/>
              <a:gd name="connsiteY4" fmla="*/ 0 h 2182810"/>
              <a:gd name="connsiteX0" fmla="*/ 0 w 5144877"/>
              <a:gd name="connsiteY0" fmla="*/ 55084 h 2182888"/>
              <a:gd name="connsiteX1" fmla="*/ 916825 w 5144877"/>
              <a:gd name="connsiteY1" fmla="*/ 1453257 h 2182888"/>
              <a:gd name="connsiteX2" fmla="*/ 2630744 w 5144877"/>
              <a:gd name="connsiteY2" fmla="*/ 2182794 h 2182888"/>
              <a:gd name="connsiteX3" fmla="*/ 4306832 w 5144877"/>
              <a:gd name="connsiteY3" fmla="*/ 1492405 h 2182888"/>
              <a:gd name="connsiteX4" fmla="*/ 5144877 w 5144877"/>
              <a:gd name="connsiteY4" fmla="*/ 0 h 2182888"/>
              <a:gd name="connsiteX0" fmla="*/ 0 w 5144877"/>
              <a:gd name="connsiteY0" fmla="*/ 55084 h 2183026"/>
              <a:gd name="connsiteX1" fmla="*/ 1008840 w 5144877"/>
              <a:gd name="connsiteY1" fmla="*/ 1430253 h 2183026"/>
              <a:gd name="connsiteX2" fmla="*/ 2630744 w 5144877"/>
              <a:gd name="connsiteY2" fmla="*/ 2182794 h 2183026"/>
              <a:gd name="connsiteX3" fmla="*/ 4306832 w 5144877"/>
              <a:gd name="connsiteY3" fmla="*/ 1492405 h 2183026"/>
              <a:gd name="connsiteX4" fmla="*/ 5144877 w 5144877"/>
              <a:gd name="connsiteY4" fmla="*/ 0 h 2183026"/>
              <a:gd name="connsiteX0" fmla="*/ 0 w 5144877"/>
              <a:gd name="connsiteY0" fmla="*/ 55084 h 2182795"/>
              <a:gd name="connsiteX1" fmla="*/ 1008840 w 5144877"/>
              <a:gd name="connsiteY1" fmla="*/ 1430253 h 2182795"/>
              <a:gd name="connsiteX2" fmla="*/ 2630744 w 5144877"/>
              <a:gd name="connsiteY2" fmla="*/ 2182794 h 2182795"/>
              <a:gd name="connsiteX3" fmla="*/ 4232070 w 5144877"/>
              <a:gd name="connsiteY3" fmla="*/ 1434896 h 2182795"/>
              <a:gd name="connsiteX4" fmla="*/ 5144877 w 5144877"/>
              <a:gd name="connsiteY4" fmla="*/ 0 h 2182795"/>
              <a:gd name="connsiteX0" fmla="*/ 0 w 5144877"/>
              <a:gd name="connsiteY0" fmla="*/ 55084 h 2182795"/>
              <a:gd name="connsiteX1" fmla="*/ 1008840 w 5144877"/>
              <a:gd name="connsiteY1" fmla="*/ 1430253 h 2182795"/>
              <a:gd name="connsiteX2" fmla="*/ 2630744 w 5144877"/>
              <a:gd name="connsiteY2" fmla="*/ 2182794 h 2182795"/>
              <a:gd name="connsiteX3" fmla="*/ 4232070 w 5144877"/>
              <a:gd name="connsiteY3" fmla="*/ 1434896 h 2182795"/>
              <a:gd name="connsiteX4" fmla="*/ 5144877 w 5144877"/>
              <a:gd name="connsiteY4" fmla="*/ 0 h 2182795"/>
              <a:gd name="connsiteX0" fmla="*/ 0 w 5098870"/>
              <a:gd name="connsiteY0" fmla="*/ 0 h 2127711"/>
              <a:gd name="connsiteX1" fmla="*/ 1008840 w 5098870"/>
              <a:gd name="connsiteY1" fmla="*/ 1375169 h 2127711"/>
              <a:gd name="connsiteX2" fmla="*/ 2630744 w 5098870"/>
              <a:gd name="connsiteY2" fmla="*/ 2127710 h 2127711"/>
              <a:gd name="connsiteX3" fmla="*/ 4232070 w 5098870"/>
              <a:gd name="connsiteY3" fmla="*/ 1379812 h 2127711"/>
              <a:gd name="connsiteX4" fmla="*/ 5098870 w 5098870"/>
              <a:gd name="connsiteY4" fmla="*/ 65686 h 2127711"/>
              <a:gd name="connsiteX0" fmla="*/ 0 w 5110372"/>
              <a:gd name="connsiteY0" fmla="*/ 0 h 2127711"/>
              <a:gd name="connsiteX1" fmla="*/ 1008840 w 5110372"/>
              <a:gd name="connsiteY1" fmla="*/ 1375169 h 2127711"/>
              <a:gd name="connsiteX2" fmla="*/ 2630744 w 5110372"/>
              <a:gd name="connsiteY2" fmla="*/ 2127710 h 2127711"/>
              <a:gd name="connsiteX3" fmla="*/ 4232070 w 5110372"/>
              <a:gd name="connsiteY3" fmla="*/ 1379812 h 2127711"/>
              <a:gd name="connsiteX4" fmla="*/ 5110372 w 5110372"/>
              <a:gd name="connsiteY4" fmla="*/ 2425 h 2127711"/>
              <a:gd name="connsiteX0" fmla="*/ 0 w 5110372"/>
              <a:gd name="connsiteY0" fmla="*/ 0 h 2127711"/>
              <a:gd name="connsiteX1" fmla="*/ 1008840 w 5110372"/>
              <a:gd name="connsiteY1" fmla="*/ 1375169 h 2127711"/>
              <a:gd name="connsiteX2" fmla="*/ 2630744 w 5110372"/>
              <a:gd name="connsiteY2" fmla="*/ 2127710 h 2127711"/>
              <a:gd name="connsiteX3" fmla="*/ 4232070 w 5110372"/>
              <a:gd name="connsiteY3" fmla="*/ 1379812 h 2127711"/>
              <a:gd name="connsiteX4" fmla="*/ 5110372 w 5110372"/>
              <a:gd name="connsiteY4" fmla="*/ 2425 h 2127711"/>
              <a:gd name="connsiteX0" fmla="*/ 0 w 5110372"/>
              <a:gd name="connsiteY0" fmla="*/ 0 h 2127711"/>
              <a:gd name="connsiteX1" fmla="*/ 1008840 w 5110372"/>
              <a:gd name="connsiteY1" fmla="*/ 1375169 h 2127711"/>
              <a:gd name="connsiteX2" fmla="*/ 2630744 w 5110372"/>
              <a:gd name="connsiteY2" fmla="*/ 2127710 h 2127711"/>
              <a:gd name="connsiteX3" fmla="*/ 4232070 w 5110372"/>
              <a:gd name="connsiteY3" fmla="*/ 1379812 h 2127711"/>
              <a:gd name="connsiteX4" fmla="*/ 5110372 w 5110372"/>
              <a:gd name="connsiteY4" fmla="*/ 2425 h 2127711"/>
              <a:gd name="connsiteX0" fmla="*/ 0 w 5110372"/>
              <a:gd name="connsiteY0" fmla="*/ 0 h 2130510"/>
              <a:gd name="connsiteX1" fmla="*/ 1008840 w 5110372"/>
              <a:gd name="connsiteY1" fmla="*/ 1375169 h 2130510"/>
              <a:gd name="connsiteX2" fmla="*/ 2630744 w 5110372"/>
              <a:gd name="connsiteY2" fmla="*/ 2127710 h 2130510"/>
              <a:gd name="connsiteX3" fmla="*/ 4232070 w 5110372"/>
              <a:gd name="connsiteY3" fmla="*/ 1379812 h 2130510"/>
              <a:gd name="connsiteX4" fmla="*/ 5110372 w 5110372"/>
              <a:gd name="connsiteY4" fmla="*/ 2425 h 2130510"/>
              <a:gd name="connsiteX0" fmla="*/ 0 w 5110372"/>
              <a:gd name="connsiteY0" fmla="*/ 0 h 2127712"/>
              <a:gd name="connsiteX1" fmla="*/ 980085 w 5110372"/>
              <a:gd name="connsiteY1" fmla="*/ 1386831 h 2127712"/>
              <a:gd name="connsiteX2" fmla="*/ 2630744 w 5110372"/>
              <a:gd name="connsiteY2" fmla="*/ 2127710 h 2127712"/>
              <a:gd name="connsiteX3" fmla="*/ 4232070 w 5110372"/>
              <a:gd name="connsiteY3" fmla="*/ 1379812 h 2127712"/>
              <a:gd name="connsiteX4" fmla="*/ 5110372 w 5110372"/>
              <a:gd name="connsiteY4" fmla="*/ 2425 h 21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0372" h="2127712">
                <a:moveTo>
                  <a:pt x="0" y="0"/>
                </a:moveTo>
                <a:cubicBezTo>
                  <a:pt x="200139" y="535236"/>
                  <a:pt x="541628" y="1032213"/>
                  <a:pt x="980085" y="1386831"/>
                </a:cubicBezTo>
                <a:cubicBezTo>
                  <a:pt x="1418542" y="1741449"/>
                  <a:pt x="2088747" y="2128880"/>
                  <a:pt x="2630744" y="2127710"/>
                </a:cubicBezTo>
                <a:cubicBezTo>
                  <a:pt x="3172741" y="2126540"/>
                  <a:pt x="3882060" y="1751278"/>
                  <a:pt x="4232070" y="1379812"/>
                </a:cubicBezTo>
                <a:cubicBezTo>
                  <a:pt x="4582080" y="1008346"/>
                  <a:pt x="4987537" y="307592"/>
                  <a:pt x="5110372" y="2425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36323" y="3517355"/>
            <a:ext cx="301202" cy="282649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13000">
                <a:schemeClr val="accent1">
                  <a:lumMod val="0"/>
                  <a:lumOff val="100000"/>
                </a:schemeClr>
              </a:gs>
              <a:gs pos="100000">
                <a:srgbClr val="ADCDEA"/>
              </a:gs>
              <a:gs pos="77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6478" y="6021979"/>
            <a:ext cx="8466417" cy="523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/>
              <a:t>(The velocity of the marble at this maximum height is zero)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710" y="284072"/>
            <a:ext cx="6976591" cy="739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/>
              <a:t>Project Guidelines </a:t>
            </a:r>
          </a:p>
        </p:txBody>
      </p:sp>
    </p:spTree>
    <p:extLst>
      <p:ext uri="{BB962C8B-B14F-4D97-AF65-F5344CB8AC3E}">
        <p14:creationId xmlns:p14="http://schemas.microsoft.com/office/powerpoint/2010/main" val="40083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01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01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901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81481E-6 C 0.00659 0.01667 0.01441 0.03426 0.02171 0.05163 L 0.0481 0.10417 L 0.08299 0.15325 L 0.11285 0.18542 L 0.13872 0.21088 L 0.17171 0.2345 L 0.20834 0.25764 L 0.23768 0.27107 L 0.26077 0.27524 L 0.29167 0.27223 L 0.32744 0.26042 L 0.35886 0.24005 L 0.39011 0.21297 L 0.42153 0.18102 C 0.43073 0.16968 0.44011 0.15394 0.44948 0.1426 C 0.4573 0.13079 0.46667 0.10834 0.47431 0.09653 " pathEditMode="relative" rAng="0" ptsTypes="AA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401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animBg="1"/>
      <p:bldP spid="9" grpId="0" animBg="1"/>
      <p:bldP spid="9" grpId="1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2607" y="1123979"/>
            <a:ext cx="7711075" cy="18453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Use the height the marble reaches at the end of an </a:t>
            </a:r>
            <a:r>
              <a:rPr lang="en-US" sz="2800" b="1" dirty="0" smtClean="0"/>
              <a:t>upward-opening </a:t>
            </a:r>
            <a:r>
              <a:rPr lang="en-US" sz="2800" b="1" dirty="0"/>
              <a:t>parabola to determine the height of the vertex for the next </a:t>
            </a:r>
            <a:r>
              <a:rPr lang="en-US" sz="2800" b="1" dirty="0" smtClean="0"/>
              <a:t>downward-opening </a:t>
            </a:r>
            <a:r>
              <a:rPr lang="en-US" sz="2800" b="1" dirty="0"/>
              <a:t>parabola</a:t>
            </a:r>
          </a:p>
        </p:txBody>
      </p:sp>
      <p:sp>
        <p:nvSpPr>
          <p:cNvPr id="10" name="Freeform 9"/>
          <p:cNvSpPr/>
          <p:nvPr/>
        </p:nvSpPr>
        <p:spPr>
          <a:xfrm>
            <a:off x="1751682" y="3357258"/>
            <a:ext cx="3819124" cy="2098536"/>
          </a:xfrm>
          <a:custGeom>
            <a:avLst/>
            <a:gdLst>
              <a:gd name="connsiteX0" fmla="*/ 0 w 5159657"/>
              <a:gd name="connsiteY0" fmla="*/ 55084 h 2162232"/>
              <a:gd name="connsiteX1" fmla="*/ 859315 w 5159657"/>
              <a:gd name="connsiteY1" fmla="*/ 1476260 h 2162232"/>
              <a:gd name="connsiteX2" fmla="*/ 2754216 w 5159657"/>
              <a:gd name="connsiteY2" fmla="*/ 2159306 h 2162232"/>
              <a:gd name="connsiteX3" fmla="*/ 3999122 w 5159657"/>
              <a:gd name="connsiteY3" fmla="*/ 1696597 h 2162232"/>
              <a:gd name="connsiteX4" fmla="*/ 4748269 w 5159657"/>
              <a:gd name="connsiteY4" fmla="*/ 1068636 h 2162232"/>
              <a:gd name="connsiteX5" fmla="*/ 5111826 w 5159657"/>
              <a:gd name="connsiteY5" fmla="*/ 242371 h 2162232"/>
              <a:gd name="connsiteX6" fmla="*/ 5144877 w 5159657"/>
              <a:gd name="connsiteY6" fmla="*/ 0 h 2162232"/>
              <a:gd name="connsiteX0" fmla="*/ 0 w 5159657"/>
              <a:gd name="connsiteY0" fmla="*/ 55084 h 2151294"/>
              <a:gd name="connsiteX1" fmla="*/ 859315 w 5159657"/>
              <a:gd name="connsiteY1" fmla="*/ 1476260 h 2151294"/>
              <a:gd name="connsiteX2" fmla="*/ 2423710 w 5159657"/>
              <a:gd name="connsiteY2" fmla="*/ 2148289 h 2151294"/>
              <a:gd name="connsiteX3" fmla="*/ 3999122 w 5159657"/>
              <a:gd name="connsiteY3" fmla="*/ 1696597 h 2151294"/>
              <a:gd name="connsiteX4" fmla="*/ 4748269 w 5159657"/>
              <a:gd name="connsiteY4" fmla="*/ 1068636 h 2151294"/>
              <a:gd name="connsiteX5" fmla="*/ 5111826 w 5159657"/>
              <a:gd name="connsiteY5" fmla="*/ 242371 h 2151294"/>
              <a:gd name="connsiteX6" fmla="*/ 5144877 w 5159657"/>
              <a:gd name="connsiteY6" fmla="*/ 0 h 2151294"/>
              <a:gd name="connsiteX0" fmla="*/ 0 w 5159657"/>
              <a:gd name="connsiteY0" fmla="*/ 55084 h 2157551"/>
              <a:gd name="connsiteX1" fmla="*/ 859315 w 5159657"/>
              <a:gd name="connsiteY1" fmla="*/ 1476260 h 2157551"/>
              <a:gd name="connsiteX2" fmla="*/ 2423710 w 5159657"/>
              <a:gd name="connsiteY2" fmla="*/ 2148289 h 2157551"/>
              <a:gd name="connsiteX3" fmla="*/ 3999122 w 5159657"/>
              <a:gd name="connsiteY3" fmla="*/ 1696597 h 2157551"/>
              <a:gd name="connsiteX4" fmla="*/ 4748269 w 5159657"/>
              <a:gd name="connsiteY4" fmla="*/ 1068636 h 2157551"/>
              <a:gd name="connsiteX5" fmla="*/ 5111826 w 5159657"/>
              <a:gd name="connsiteY5" fmla="*/ 242371 h 2157551"/>
              <a:gd name="connsiteX6" fmla="*/ 5144877 w 5159657"/>
              <a:gd name="connsiteY6" fmla="*/ 0 h 2157551"/>
              <a:gd name="connsiteX0" fmla="*/ 0 w 5159657"/>
              <a:gd name="connsiteY0" fmla="*/ 55084 h 2154167"/>
              <a:gd name="connsiteX1" fmla="*/ 859315 w 5159657"/>
              <a:gd name="connsiteY1" fmla="*/ 1476260 h 2154167"/>
              <a:gd name="connsiteX2" fmla="*/ 2423710 w 5159657"/>
              <a:gd name="connsiteY2" fmla="*/ 2148289 h 2154167"/>
              <a:gd name="connsiteX3" fmla="*/ 3933021 w 5159657"/>
              <a:gd name="connsiteY3" fmla="*/ 1762699 h 2154167"/>
              <a:gd name="connsiteX4" fmla="*/ 4748269 w 5159657"/>
              <a:gd name="connsiteY4" fmla="*/ 1068636 h 2154167"/>
              <a:gd name="connsiteX5" fmla="*/ 5111826 w 5159657"/>
              <a:gd name="connsiteY5" fmla="*/ 242371 h 2154167"/>
              <a:gd name="connsiteX6" fmla="*/ 5144877 w 5159657"/>
              <a:gd name="connsiteY6" fmla="*/ 0 h 2154167"/>
              <a:gd name="connsiteX0" fmla="*/ 0 w 5159657"/>
              <a:gd name="connsiteY0" fmla="*/ 55084 h 2153591"/>
              <a:gd name="connsiteX1" fmla="*/ 859315 w 5159657"/>
              <a:gd name="connsiteY1" fmla="*/ 1476260 h 2153591"/>
              <a:gd name="connsiteX2" fmla="*/ 2423710 w 5159657"/>
              <a:gd name="connsiteY2" fmla="*/ 2148289 h 2153591"/>
              <a:gd name="connsiteX3" fmla="*/ 3933021 w 5159657"/>
              <a:gd name="connsiteY3" fmla="*/ 1762699 h 2153591"/>
              <a:gd name="connsiteX4" fmla="*/ 4748269 w 5159657"/>
              <a:gd name="connsiteY4" fmla="*/ 1068636 h 2153591"/>
              <a:gd name="connsiteX5" fmla="*/ 5111826 w 5159657"/>
              <a:gd name="connsiteY5" fmla="*/ 242371 h 2153591"/>
              <a:gd name="connsiteX6" fmla="*/ 5144877 w 5159657"/>
              <a:gd name="connsiteY6" fmla="*/ 0 h 2153591"/>
              <a:gd name="connsiteX0" fmla="*/ 0 w 5159657"/>
              <a:gd name="connsiteY0" fmla="*/ 55084 h 2153779"/>
              <a:gd name="connsiteX1" fmla="*/ 859315 w 5159657"/>
              <a:gd name="connsiteY1" fmla="*/ 1476260 h 2153779"/>
              <a:gd name="connsiteX2" fmla="*/ 2423710 w 5159657"/>
              <a:gd name="connsiteY2" fmla="*/ 2148289 h 2153779"/>
              <a:gd name="connsiteX3" fmla="*/ 3933021 w 5159657"/>
              <a:gd name="connsiteY3" fmla="*/ 1762699 h 2153779"/>
              <a:gd name="connsiteX4" fmla="*/ 4748269 w 5159657"/>
              <a:gd name="connsiteY4" fmla="*/ 1068636 h 2153779"/>
              <a:gd name="connsiteX5" fmla="*/ 5111826 w 5159657"/>
              <a:gd name="connsiteY5" fmla="*/ 242371 h 2153779"/>
              <a:gd name="connsiteX6" fmla="*/ 5144877 w 5159657"/>
              <a:gd name="connsiteY6" fmla="*/ 0 h 2153779"/>
              <a:gd name="connsiteX0" fmla="*/ 0 w 5159657"/>
              <a:gd name="connsiteY0" fmla="*/ 55084 h 2154426"/>
              <a:gd name="connsiteX1" fmla="*/ 859315 w 5159657"/>
              <a:gd name="connsiteY1" fmla="*/ 1476260 h 2154426"/>
              <a:gd name="connsiteX2" fmla="*/ 2423710 w 5159657"/>
              <a:gd name="connsiteY2" fmla="*/ 2148289 h 2154426"/>
              <a:gd name="connsiteX3" fmla="*/ 3933021 w 5159657"/>
              <a:gd name="connsiteY3" fmla="*/ 1762699 h 2154426"/>
              <a:gd name="connsiteX4" fmla="*/ 4748269 w 5159657"/>
              <a:gd name="connsiteY4" fmla="*/ 1068636 h 2154426"/>
              <a:gd name="connsiteX5" fmla="*/ 5111826 w 5159657"/>
              <a:gd name="connsiteY5" fmla="*/ 242371 h 2154426"/>
              <a:gd name="connsiteX6" fmla="*/ 5144877 w 5159657"/>
              <a:gd name="connsiteY6" fmla="*/ 0 h 2154426"/>
              <a:gd name="connsiteX0" fmla="*/ 0 w 5144877"/>
              <a:gd name="connsiteY0" fmla="*/ 55084 h 2154426"/>
              <a:gd name="connsiteX1" fmla="*/ 859315 w 5144877"/>
              <a:gd name="connsiteY1" fmla="*/ 1476260 h 2154426"/>
              <a:gd name="connsiteX2" fmla="*/ 2423710 w 5144877"/>
              <a:gd name="connsiteY2" fmla="*/ 2148289 h 2154426"/>
              <a:gd name="connsiteX3" fmla="*/ 3933021 w 5144877"/>
              <a:gd name="connsiteY3" fmla="*/ 1762699 h 2154426"/>
              <a:gd name="connsiteX4" fmla="*/ 4748269 w 5144877"/>
              <a:gd name="connsiteY4" fmla="*/ 1068636 h 2154426"/>
              <a:gd name="connsiteX5" fmla="*/ 5144877 w 5144877"/>
              <a:gd name="connsiteY5" fmla="*/ 0 h 2154426"/>
              <a:gd name="connsiteX0" fmla="*/ 0 w 5144877"/>
              <a:gd name="connsiteY0" fmla="*/ 55084 h 2154476"/>
              <a:gd name="connsiteX1" fmla="*/ 859315 w 5144877"/>
              <a:gd name="connsiteY1" fmla="*/ 1476260 h 2154476"/>
              <a:gd name="connsiteX2" fmla="*/ 2423710 w 5144877"/>
              <a:gd name="connsiteY2" fmla="*/ 2148289 h 2154476"/>
              <a:gd name="connsiteX3" fmla="*/ 3933021 w 5144877"/>
              <a:gd name="connsiteY3" fmla="*/ 1762699 h 2154476"/>
              <a:gd name="connsiteX4" fmla="*/ 4794277 w 5144877"/>
              <a:gd name="connsiteY4" fmla="*/ 976621 h 2154476"/>
              <a:gd name="connsiteX5" fmla="*/ 5144877 w 5144877"/>
              <a:gd name="connsiteY5" fmla="*/ 0 h 2154476"/>
              <a:gd name="connsiteX0" fmla="*/ 0 w 5144877"/>
              <a:gd name="connsiteY0" fmla="*/ 55084 h 2154476"/>
              <a:gd name="connsiteX1" fmla="*/ 859315 w 5144877"/>
              <a:gd name="connsiteY1" fmla="*/ 1476260 h 2154476"/>
              <a:gd name="connsiteX2" fmla="*/ 2423710 w 5144877"/>
              <a:gd name="connsiteY2" fmla="*/ 2148289 h 2154476"/>
              <a:gd name="connsiteX3" fmla="*/ 3933021 w 5144877"/>
              <a:gd name="connsiteY3" fmla="*/ 1762699 h 2154476"/>
              <a:gd name="connsiteX4" fmla="*/ 4794277 w 5144877"/>
              <a:gd name="connsiteY4" fmla="*/ 976621 h 2154476"/>
              <a:gd name="connsiteX5" fmla="*/ 5144877 w 5144877"/>
              <a:gd name="connsiteY5" fmla="*/ 0 h 2154476"/>
              <a:gd name="connsiteX0" fmla="*/ 0 w 5144877"/>
              <a:gd name="connsiteY0" fmla="*/ 55084 h 2171427"/>
              <a:gd name="connsiteX1" fmla="*/ 859315 w 5144877"/>
              <a:gd name="connsiteY1" fmla="*/ 1476260 h 2171427"/>
              <a:gd name="connsiteX2" fmla="*/ 2676751 w 5144877"/>
              <a:gd name="connsiteY2" fmla="*/ 2165541 h 2171427"/>
              <a:gd name="connsiteX3" fmla="*/ 3933021 w 5144877"/>
              <a:gd name="connsiteY3" fmla="*/ 1762699 h 2171427"/>
              <a:gd name="connsiteX4" fmla="*/ 4794277 w 5144877"/>
              <a:gd name="connsiteY4" fmla="*/ 976621 h 2171427"/>
              <a:gd name="connsiteX5" fmla="*/ 5144877 w 5144877"/>
              <a:gd name="connsiteY5" fmla="*/ 0 h 2171427"/>
              <a:gd name="connsiteX0" fmla="*/ 0 w 5144877"/>
              <a:gd name="connsiteY0" fmla="*/ 55084 h 2165733"/>
              <a:gd name="connsiteX1" fmla="*/ 859315 w 5144877"/>
              <a:gd name="connsiteY1" fmla="*/ 1476260 h 2165733"/>
              <a:gd name="connsiteX2" fmla="*/ 2676751 w 5144877"/>
              <a:gd name="connsiteY2" fmla="*/ 2165541 h 2165733"/>
              <a:gd name="connsiteX3" fmla="*/ 3933021 w 5144877"/>
              <a:gd name="connsiteY3" fmla="*/ 1762699 h 2165733"/>
              <a:gd name="connsiteX4" fmla="*/ 4794277 w 5144877"/>
              <a:gd name="connsiteY4" fmla="*/ 976621 h 2165733"/>
              <a:gd name="connsiteX5" fmla="*/ 5144877 w 5144877"/>
              <a:gd name="connsiteY5" fmla="*/ 0 h 2165733"/>
              <a:gd name="connsiteX0" fmla="*/ 0 w 5144877"/>
              <a:gd name="connsiteY0" fmla="*/ 55084 h 2171480"/>
              <a:gd name="connsiteX1" fmla="*/ 859315 w 5144877"/>
              <a:gd name="connsiteY1" fmla="*/ 1476260 h 2171480"/>
              <a:gd name="connsiteX2" fmla="*/ 2866532 w 5144877"/>
              <a:gd name="connsiteY2" fmla="*/ 2171292 h 2171480"/>
              <a:gd name="connsiteX3" fmla="*/ 3933021 w 5144877"/>
              <a:gd name="connsiteY3" fmla="*/ 1762699 h 2171480"/>
              <a:gd name="connsiteX4" fmla="*/ 4794277 w 5144877"/>
              <a:gd name="connsiteY4" fmla="*/ 976621 h 2171480"/>
              <a:gd name="connsiteX5" fmla="*/ 5144877 w 5144877"/>
              <a:gd name="connsiteY5" fmla="*/ 0 h 2171480"/>
              <a:gd name="connsiteX0" fmla="*/ 0 w 5144877"/>
              <a:gd name="connsiteY0" fmla="*/ 55084 h 2174769"/>
              <a:gd name="connsiteX1" fmla="*/ 859315 w 5144877"/>
              <a:gd name="connsiteY1" fmla="*/ 1476260 h 2174769"/>
              <a:gd name="connsiteX2" fmla="*/ 2866532 w 5144877"/>
              <a:gd name="connsiteY2" fmla="*/ 2171292 h 2174769"/>
              <a:gd name="connsiteX3" fmla="*/ 3933021 w 5144877"/>
              <a:gd name="connsiteY3" fmla="*/ 1762699 h 2174769"/>
              <a:gd name="connsiteX4" fmla="*/ 4794277 w 5144877"/>
              <a:gd name="connsiteY4" fmla="*/ 976621 h 2174769"/>
              <a:gd name="connsiteX5" fmla="*/ 5144877 w 5144877"/>
              <a:gd name="connsiteY5" fmla="*/ 0 h 2174769"/>
              <a:gd name="connsiteX0" fmla="*/ 0 w 5144877"/>
              <a:gd name="connsiteY0" fmla="*/ 55084 h 2180482"/>
              <a:gd name="connsiteX1" fmla="*/ 859315 w 5144877"/>
              <a:gd name="connsiteY1" fmla="*/ 1476260 h 2180482"/>
              <a:gd name="connsiteX2" fmla="*/ 2774517 w 5144877"/>
              <a:gd name="connsiteY2" fmla="*/ 2177043 h 2180482"/>
              <a:gd name="connsiteX3" fmla="*/ 3933021 w 5144877"/>
              <a:gd name="connsiteY3" fmla="*/ 1762699 h 2180482"/>
              <a:gd name="connsiteX4" fmla="*/ 4794277 w 5144877"/>
              <a:gd name="connsiteY4" fmla="*/ 976621 h 2180482"/>
              <a:gd name="connsiteX5" fmla="*/ 5144877 w 5144877"/>
              <a:gd name="connsiteY5" fmla="*/ 0 h 2180482"/>
              <a:gd name="connsiteX0" fmla="*/ 0 w 5144877"/>
              <a:gd name="connsiteY0" fmla="*/ 55084 h 2177239"/>
              <a:gd name="connsiteX1" fmla="*/ 859315 w 5144877"/>
              <a:gd name="connsiteY1" fmla="*/ 1476260 h 2177239"/>
              <a:gd name="connsiteX2" fmla="*/ 2774517 w 5144877"/>
              <a:gd name="connsiteY2" fmla="*/ 2177043 h 2177239"/>
              <a:gd name="connsiteX3" fmla="*/ 3933021 w 5144877"/>
              <a:gd name="connsiteY3" fmla="*/ 1762699 h 2177239"/>
              <a:gd name="connsiteX4" fmla="*/ 4794277 w 5144877"/>
              <a:gd name="connsiteY4" fmla="*/ 976621 h 2177239"/>
              <a:gd name="connsiteX5" fmla="*/ 5144877 w 5144877"/>
              <a:gd name="connsiteY5" fmla="*/ 0 h 2177239"/>
              <a:gd name="connsiteX0" fmla="*/ 0 w 5144877"/>
              <a:gd name="connsiteY0" fmla="*/ 55084 h 2177054"/>
              <a:gd name="connsiteX1" fmla="*/ 859315 w 5144877"/>
              <a:gd name="connsiteY1" fmla="*/ 1476260 h 2177054"/>
              <a:gd name="connsiteX2" fmla="*/ 2774517 w 5144877"/>
              <a:gd name="connsiteY2" fmla="*/ 2177043 h 2177054"/>
              <a:gd name="connsiteX3" fmla="*/ 4306832 w 5144877"/>
              <a:gd name="connsiteY3" fmla="*/ 1492405 h 2177054"/>
              <a:gd name="connsiteX4" fmla="*/ 4794277 w 5144877"/>
              <a:gd name="connsiteY4" fmla="*/ 976621 h 2177054"/>
              <a:gd name="connsiteX5" fmla="*/ 5144877 w 5144877"/>
              <a:gd name="connsiteY5" fmla="*/ 0 h 2177054"/>
              <a:gd name="connsiteX0" fmla="*/ 0 w 5144877"/>
              <a:gd name="connsiteY0" fmla="*/ 55084 h 2177055"/>
              <a:gd name="connsiteX1" fmla="*/ 859315 w 5144877"/>
              <a:gd name="connsiteY1" fmla="*/ 1476260 h 2177055"/>
              <a:gd name="connsiteX2" fmla="*/ 2774517 w 5144877"/>
              <a:gd name="connsiteY2" fmla="*/ 2177043 h 2177055"/>
              <a:gd name="connsiteX3" fmla="*/ 4306832 w 5144877"/>
              <a:gd name="connsiteY3" fmla="*/ 1492405 h 2177055"/>
              <a:gd name="connsiteX4" fmla="*/ 4794277 w 5144877"/>
              <a:gd name="connsiteY4" fmla="*/ 976621 h 2177055"/>
              <a:gd name="connsiteX5" fmla="*/ 5144877 w 5144877"/>
              <a:gd name="connsiteY5" fmla="*/ 0 h 2177055"/>
              <a:gd name="connsiteX0" fmla="*/ 0 w 5144877"/>
              <a:gd name="connsiteY0" fmla="*/ 55084 h 2177059"/>
              <a:gd name="connsiteX1" fmla="*/ 859315 w 5144877"/>
              <a:gd name="connsiteY1" fmla="*/ 1476260 h 2177059"/>
              <a:gd name="connsiteX2" fmla="*/ 2774517 w 5144877"/>
              <a:gd name="connsiteY2" fmla="*/ 2177043 h 2177059"/>
              <a:gd name="connsiteX3" fmla="*/ 4306832 w 5144877"/>
              <a:gd name="connsiteY3" fmla="*/ 1492405 h 2177059"/>
              <a:gd name="connsiteX4" fmla="*/ 5144877 w 5144877"/>
              <a:gd name="connsiteY4" fmla="*/ 0 h 2177059"/>
              <a:gd name="connsiteX0" fmla="*/ 0 w 5144877"/>
              <a:gd name="connsiteY0" fmla="*/ 55084 h 2182810"/>
              <a:gd name="connsiteX1" fmla="*/ 859315 w 5144877"/>
              <a:gd name="connsiteY1" fmla="*/ 1476260 h 2182810"/>
              <a:gd name="connsiteX2" fmla="*/ 2630744 w 5144877"/>
              <a:gd name="connsiteY2" fmla="*/ 2182794 h 2182810"/>
              <a:gd name="connsiteX3" fmla="*/ 4306832 w 5144877"/>
              <a:gd name="connsiteY3" fmla="*/ 1492405 h 2182810"/>
              <a:gd name="connsiteX4" fmla="*/ 5144877 w 5144877"/>
              <a:gd name="connsiteY4" fmla="*/ 0 h 2182810"/>
              <a:gd name="connsiteX0" fmla="*/ 0 w 5144877"/>
              <a:gd name="connsiteY0" fmla="*/ 55084 h 2182810"/>
              <a:gd name="connsiteX1" fmla="*/ 859315 w 5144877"/>
              <a:gd name="connsiteY1" fmla="*/ 1476260 h 2182810"/>
              <a:gd name="connsiteX2" fmla="*/ 2630744 w 5144877"/>
              <a:gd name="connsiteY2" fmla="*/ 2182794 h 2182810"/>
              <a:gd name="connsiteX3" fmla="*/ 4306832 w 5144877"/>
              <a:gd name="connsiteY3" fmla="*/ 1492405 h 2182810"/>
              <a:gd name="connsiteX4" fmla="*/ 5144877 w 5144877"/>
              <a:gd name="connsiteY4" fmla="*/ 0 h 2182810"/>
              <a:gd name="connsiteX0" fmla="*/ 0 w 5144877"/>
              <a:gd name="connsiteY0" fmla="*/ 55084 h 2182810"/>
              <a:gd name="connsiteX1" fmla="*/ 859315 w 5144877"/>
              <a:gd name="connsiteY1" fmla="*/ 1476260 h 2182810"/>
              <a:gd name="connsiteX2" fmla="*/ 2630744 w 5144877"/>
              <a:gd name="connsiteY2" fmla="*/ 2182794 h 2182810"/>
              <a:gd name="connsiteX3" fmla="*/ 4306832 w 5144877"/>
              <a:gd name="connsiteY3" fmla="*/ 1492405 h 2182810"/>
              <a:gd name="connsiteX4" fmla="*/ 5144877 w 5144877"/>
              <a:gd name="connsiteY4" fmla="*/ 0 h 2182810"/>
              <a:gd name="connsiteX0" fmla="*/ 0 w 5144877"/>
              <a:gd name="connsiteY0" fmla="*/ 55084 h 2182888"/>
              <a:gd name="connsiteX1" fmla="*/ 916825 w 5144877"/>
              <a:gd name="connsiteY1" fmla="*/ 1453257 h 2182888"/>
              <a:gd name="connsiteX2" fmla="*/ 2630744 w 5144877"/>
              <a:gd name="connsiteY2" fmla="*/ 2182794 h 2182888"/>
              <a:gd name="connsiteX3" fmla="*/ 4306832 w 5144877"/>
              <a:gd name="connsiteY3" fmla="*/ 1492405 h 2182888"/>
              <a:gd name="connsiteX4" fmla="*/ 5144877 w 5144877"/>
              <a:gd name="connsiteY4" fmla="*/ 0 h 2182888"/>
              <a:gd name="connsiteX0" fmla="*/ 0 w 5144877"/>
              <a:gd name="connsiteY0" fmla="*/ 55084 h 2183026"/>
              <a:gd name="connsiteX1" fmla="*/ 1008840 w 5144877"/>
              <a:gd name="connsiteY1" fmla="*/ 1430253 h 2183026"/>
              <a:gd name="connsiteX2" fmla="*/ 2630744 w 5144877"/>
              <a:gd name="connsiteY2" fmla="*/ 2182794 h 2183026"/>
              <a:gd name="connsiteX3" fmla="*/ 4306832 w 5144877"/>
              <a:gd name="connsiteY3" fmla="*/ 1492405 h 2183026"/>
              <a:gd name="connsiteX4" fmla="*/ 5144877 w 5144877"/>
              <a:gd name="connsiteY4" fmla="*/ 0 h 2183026"/>
              <a:gd name="connsiteX0" fmla="*/ 0 w 5144877"/>
              <a:gd name="connsiteY0" fmla="*/ 55084 h 2182795"/>
              <a:gd name="connsiteX1" fmla="*/ 1008840 w 5144877"/>
              <a:gd name="connsiteY1" fmla="*/ 1430253 h 2182795"/>
              <a:gd name="connsiteX2" fmla="*/ 2630744 w 5144877"/>
              <a:gd name="connsiteY2" fmla="*/ 2182794 h 2182795"/>
              <a:gd name="connsiteX3" fmla="*/ 4232070 w 5144877"/>
              <a:gd name="connsiteY3" fmla="*/ 1434896 h 2182795"/>
              <a:gd name="connsiteX4" fmla="*/ 5144877 w 5144877"/>
              <a:gd name="connsiteY4" fmla="*/ 0 h 2182795"/>
              <a:gd name="connsiteX0" fmla="*/ 0 w 5144877"/>
              <a:gd name="connsiteY0" fmla="*/ 55084 h 2182795"/>
              <a:gd name="connsiteX1" fmla="*/ 1008840 w 5144877"/>
              <a:gd name="connsiteY1" fmla="*/ 1430253 h 2182795"/>
              <a:gd name="connsiteX2" fmla="*/ 2630744 w 5144877"/>
              <a:gd name="connsiteY2" fmla="*/ 2182794 h 2182795"/>
              <a:gd name="connsiteX3" fmla="*/ 4232070 w 5144877"/>
              <a:gd name="connsiteY3" fmla="*/ 1434896 h 2182795"/>
              <a:gd name="connsiteX4" fmla="*/ 5144877 w 5144877"/>
              <a:gd name="connsiteY4" fmla="*/ 0 h 2182795"/>
              <a:gd name="connsiteX0" fmla="*/ 0 w 5098870"/>
              <a:gd name="connsiteY0" fmla="*/ 0 h 2127711"/>
              <a:gd name="connsiteX1" fmla="*/ 1008840 w 5098870"/>
              <a:gd name="connsiteY1" fmla="*/ 1375169 h 2127711"/>
              <a:gd name="connsiteX2" fmla="*/ 2630744 w 5098870"/>
              <a:gd name="connsiteY2" fmla="*/ 2127710 h 2127711"/>
              <a:gd name="connsiteX3" fmla="*/ 4232070 w 5098870"/>
              <a:gd name="connsiteY3" fmla="*/ 1379812 h 2127711"/>
              <a:gd name="connsiteX4" fmla="*/ 5098870 w 5098870"/>
              <a:gd name="connsiteY4" fmla="*/ 65686 h 2127711"/>
              <a:gd name="connsiteX0" fmla="*/ 0 w 5110372"/>
              <a:gd name="connsiteY0" fmla="*/ 0 h 2127711"/>
              <a:gd name="connsiteX1" fmla="*/ 1008840 w 5110372"/>
              <a:gd name="connsiteY1" fmla="*/ 1375169 h 2127711"/>
              <a:gd name="connsiteX2" fmla="*/ 2630744 w 5110372"/>
              <a:gd name="connsiteY2" fmla="*/ 2127710 h 2127711"/>
              <a:gd name="connsiteX3" fmla="*/ 4232070 w 5110372"/>
              <a:gd name="connsiteY3" fmla="*/ 1379812 h 2127711"/>
              <a:gd name="connsiteX4" fmla="*/ 5110372 w 5110372"/>
              <a:gd name="connsiteY4" fmla="*/ 2425 h 2127711"/>
              <a:gd name="connsiteX0" fmla="*/ 0 w 5110372"/>
              <a:gd name="connsiteY0" fmla="*/ 0 h 2127711"/>
              <a:gd name="connsiteX1" fmla="*/ 1008840 w 5110372"/>
              <a:gd name="connsiteY1" fmla="*/ 1375169 h 2127711"/>
              <a:gd name="connsiteX2" fmla="*/ 2630744 w 5110372"/>
              <a:gd name="connsiteY2" fmla="*/ 2127710 h 2127711"/>
              <a:gd name="connsiteX3" fmla="*/ 4232070 w 5110372"/>
              <a:gd name="connsiteY3" fmla="*/ 1379812 h 2127711"/>
              <a:gd name="connsiteX4" fmla="*/ 5110372 w 5110372"/>
              <a:gd name="connsiteY4" fmla="*/ 2425 h 2127711"/>
              <a:gd name="connsiteX0" fmla="*/ 0 w 5110372"/>
              <a:gd name="connsiteY0" fmla="*/ 0 h 2127711"/>
              <a:gd name="connsiteX1" fmla="*/ 1008840 w 5110372"/>
              <a:gd name="connsiteY1" fmla="*/ 1375169 h 2127711"/>
              <a:gd name="connsiteX2" fmla="*/ 2630744 w 5110372"/>
              <a:gd name="connsiteY2" fmla="*/ 2127710 h 2127711"/>
              <a:gd name="connsiteX3" fmla="*/ 4232070 w 5110372"/>
              <a:gd name="connsiteY3" fmla="*/ 1379812 h 2127711"/>
              <a:gd name="connsiteX4" fmla="*/ 5110372 w 5110372"/>
              <a:gd name="connsiteY4" fmla="*/ 2425 h 2127711"/>
              <a:gd name="connsiteX0" fmla="*/ 0 w 5110372"/>
              <a:gd name="connsiteY0" fmla="*/ 0 h 2130510"/>
              <a:gd name="connsiteX1" fmla="*/ 1008840 w 5110372"/>
              <a:gd name="connsiteY1" fmla="*/ 1375169 h 2130510"/>
              <a:gd name="connsiteX2" fmla="*/ 2630744 w 5110372"/>
              <a:gd name="connsiteY2" fmla="*/ 2127710 h 2130510"/>
              <a:gd name="connsiteX3" fmla="*/ 4232070 w 5110372"/>
              <a:gd name="connsiteY3" fmla="*/ 1379812 h 2130510"/>
              <a:gd name="connsiteX4" fmla="*/ 5110372 w 5110372"/>
              <a:gd name="connsiteY4" fmla="*/ 2425 h 2130510"/>
              <a:gd name="connsiteX0" fmla="*/ 0 w 5110372"/>
              <a:gd name="connsiteY0" fmla="*/ 0 h 2127712"/>
              <a:gd name="connsiteX1" fmla="*/ 980085 w 5110372"/>
              <a:gd name="connsiteY1" fmla="*/ 1386831 h 2127712"/>
              <a:gd name="connsiteX2" fmla="*/ 2630744 w 5110372"/>
              <a:gd name="connsiteY2" fmla="*/ 2127710 h 2127712"/>
              <a:gd name="connsiteX3" fmla="*/ 4232070 w 5110372"/>
              <a:gd name="connsiteY3" fmla="*/ 1379812 h 2127712"/>
              <a:gd name="connsiteX4" fmla="*/ 5110372 w 5110372"/>
              <a:gd name="connsiteY4" fmla="*/ 2425 h 21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0372" h="2127712">
                <a:moveTo>
                  <a:pt x="0" y="0"/>
                </a:moveTo>
                <a:cubicBezTo>
                  <a:pt x="200139" y="535236"/>
                  <a:pt x="541628" y="1032213"/>
                  <a:pt x="980085" y="1386831"/>
                </a:cubicBezTo>
                <a:cubicBezTo>
                  <a:pt x="1418542" y="1741449"/>
                  <a:pt x="2088747" y="2128880"/>
                  <a:pt x="2630744" y="2127710"/>
                </a:cubicBezTo>
                <a:cubicBezTo>
                  <a:pt x="3172741" y="2126540"/>
                  <a:pt x="3882060" y="1751278"/>
                  <a:pt x="4232070" y="1379812"/>
                </a:cubicBezTo>
                <a:cubicBezTo>
                  <a:pt x="4582080" y="1008346"/>
                  <a:pt x="4987537" y="307592"/>
                  <a:pt x="5110372" y="2425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91939" y="3261978"/>
            <a:ext cx="276143" cy="282649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13000">
                <a:schemeClr val="accent1">
                  <a:lumMod val="0"/>
                  <a:lumOff val="100000"/>
                </a:schemeClr>
              </a:gs>
              <a:gs pos="100000">
                <a:srgbClr val="ADCDEA"/>
              </a:gs>
              <a:gs pos="77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00150" y="4074357"/>
            <a:ext cx="5915025" cy="9525"/>
          </a:xfrm>
          <a:prstGeom prst="line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 flipV="1">
            <a:off x="4742532" y="4074357"/>
            <a:ext cx="2144043" cy="1029325"/>
          </a:xfrm>
          <a:custGeom>
            <a:avLst/>
            <a:gdLst>
              <a:gd name="connsiteX0" fmla="*/ 0 w 5159657"/>
              <a:gd name="connsiteY0" fmla="*/ 55084 h 2162232"/>
              <a:gd name="connsiteX1" fmla="*/ 859315 w 5159657"/>
              <a:gd name="connsiteY1" fmla="*/ 1476260 h 2162232"/>
              <a:gd name="connsiteX2" fmla="*/ 2754216 w 5159657"/>
              <a:gd name="connsiteY2" fmla="*/ 2159306 h 2162232"/>
              <a:gd name="connsiteX3" fmla="*/ 3999122 w 5159657"/>
              <a:gd name="connsiteY3" fmla="*/ 1696597 h 2162232"/>
              <a:gd name="connsiteX4" fmla="*/ 4748269 w 5159657"/>
              <a:gd name="connsiteY4" fmla="*/ 1068636 h 2162232"/>
              <a:gd name="connsiteX5" fmla="*/ 5111826 w 5159657"/>
              <a:gd name="connsiteY5" fmla="*/ 242371 h 2162232"/>
              <a:gd name="connsiteX6" fmla="*/ 5144877 w 5159657"/>
              <a:gd name="connsiteY6" fmla="*/ 0 h 2162232"/>
              <a:gd name="connsiteX0" fmla="*/ 0 w 5159657"/>
              <a:gd name="connsiteY0" fmla="*/ 55084 h 2151294"/>
              <a:gd name="connsiteX1" fmla="*/ 859315 w 5159657"/>
              <a:gd name="connsiteY1" fmla="*/ 1476260 h 2151294"/>
              <a:gd name="connsiteX2" fmla="*/ 2423710 w 5159657"/>
              <a:gd name="connsiteY2" fmla="*/ 2148289 h 2151294"/>
              <a:gd name="connsiteX3" fmla="*/ 3999122 w 5159657"/>
              <a:gd name="connsiteY3" fmla="*/ 1696597 h 2151294"/>
              <a:gd name="connsiteX4" fmla="*/ 4748269 w 5159657"/>
              <a:gd name="connsiteY4" fmla="*/ 1068636 h 2151294"/>
              <a:gd name="connsiteX5" fmla="*/ 5111826 w 5159657"/>
              <a:gd name="connsiteY5" fmla="*/ 242371 h 2151294"/>
              <a:gd name="connsiteX6" fmla="*/ 5144877 w 5159657"/>
              <a:gd name="connsiteY6" fmla="*/ 0 h 2151294"/>
              <a:gd name="connsiteX0" fmla="*/ 0 w 5159657"/>
              <a:gd name="connsiteY0" fmla="*/ 55084 h 2157551"/>
              <a:gd name="connsiteX1" fmla="*/ 859315 w 5159657"/>
              <a:gd name="connsiteY1" fmla="*/ 1476260 h 2157551"/>
              <a:gd name="connsiteX2" fmla="*/ 2423710 w 5159657"/>
              <a:gd name="connsiteY2" fmla="*/ 2148289 h 2157551"/>
              <a:gd name="connsiteX3" fmla="*/ 3999122 w 5159657"/>
              <a:gd name="connsiteY3" fmla="*/ 1696597 h 2157551"/>
              <a:gd name="connsiteX4" fmla="*/ 4748269 w 5159657"/>
              <a:gd name="connsiteY4" fmla="*/ 1068636 h 2157551"/>
              <a:gd name="connsiteX5" fmla="*/ 5111826 w 5159657"/>
              <a:gd name="connsiteY5" fmla="*/ 242371 h 2157551"/>
              <a:gd name="connsiteX6" fmla="*/ 5144877 w 5159657"/>
              <a:gd name="connsiteY6" fmla="*/ 0 h 2157551"/>
              <a:gd name="connsiteX0" fmla="*/ 0 w 5159657"/>
              <a:gd name="connsiteY0" fmla="*/ 55084 h 2154167"/>
              <a:gd name="connsiteX1" fmla="*/ 859315 w 5159657"/>
              <a:gd name="connsiteY1" fmla="*/ 1476260 h 2154167"/>
              <a:gd name="connsiteX2" fmla="*/ 2423710 w 5159657"/>
              <a:gd name="connsiteY2" fmla="*/ 2148289 h 2154167"/>
              <a:gd name="connsiteX3" fmla="*/ 3933021 w 5159657"/>
              <a:gd name="connsiteY3" fmla="*/ 1762699 h 2154167"/>
              <a:gd name="connsiteX4" fmla="*/ 4748269 w 5159657"/>
              <a:gd name="connsiteY4" fmla="*/ 1068636 h 2154167"/>
              <a:gd name="connsiteX5" fmla="*/ 5111826 w 5159657"/>
              <a:gd name="connsiteY5" fmla="*/ 242371 h 2154167"/>
              <a:gd name="connsiteX6" fmla="*/ 5144877 w 5159657"/>
              <a:gd name="connsiteY6" fmla="*/ 0 h 2154167"/>
              <a:gd name="connsiteX0" fmla="*/ 0 w 5159657"/>
              <a:gd name="connsiteY0" fmla="*/ 55084 h 2153591"/>
              <a:gd name="connsiteX1" fmla="*/ 859315 w 5159657"/>
              <a:gd name="connsiteY1" fmla="*/ 1476260 h 2153591"/>
              <a:gd name="connsiteX2" fmla="*/ 2423710 w 5159657"/>
              <a:gd name="connsiteY2" fmla="*/ 2148289 h 2153591"/>
              <a:gd name="connsiteX3" fmla="*/ 3933021 w 5159657"/>
              <a:gd name="connsiteY3" fmla="*/ 1762699 h 2153591"/>
              <a:gd name="connsiteX4" fmla="*/ 4748269 w 5159657"/>
              <a:gd name="connsiteY4" fmla="*/ 1068636 h 2153591"/>
              <a:gd name="connsiteX5" fmla="*/ 5111826 w 5159657"/>
              <a:gd name="connsiteY5" fmla="*/ 242371 h 2153591"/>
              <a:gd name="connsiteX6" fmla="*/ 5144877 w 5159657"/>
              <a:gd name="connsiteY6" fmla="*/ 0 h 2153591"/>
              <a:gd name="connsiteX0" fmla="*/ 0 w 5159657"/>
              <a:gd name="connsiteY0" fmla="*/ 55084 h 2153779"/>
              <a:gd name="connsiteX1" fmla="*/ 859315 w 5159657"/>
              <a:gd name="connsiteY1" fmla="*/ 1476260 h 2153779"/>
              <a:gd name="connsiteX2" fmla="*/ 2423710 w 5159657"/>
              <a:gd name="connsiteY2" fmla="*/ 2148289 h 2153779"/>
              <a:gd name="connsiteX3" fmla="*/ 3933021 w 5159657"/>
              <a:gd name="connsiteY3" fmla="*/ 1762699 h 2153779"/>
              <a:gd name="connsiteX4" fmla="*/ 4748269 w 5159657"/>
              <a:gd name="connsiteY4" fmla="*/ 1068636 h 2153779"/>
              <a:gd name="connsiteX5" fmla="*/ 5111826 w 5159657"/>
              <a:gd name="connsiteY5" fmla="*/ 242371 h 2153779"/>
              <a:gd name="connsiteX6" fmla="*/ 5144877 w 5159657"/>
              <a:gd name="connsiteY6" fmla="*/ 0 h 2153779"/>
              <a:gd name="connsiteX0" fmla="*/ 0 w 5159657"/>
              <a:gd name="connsiteY0" fmla="*/ 55084 h 2154426"/>
              <a:gd name="connsiteX1" fmla="*/ 859315 w 5159657"/>
              <a:gd name="connsiteY1" fmla="*/ 1476260 h 2154426"/>
              <a:gd name="connsiteX2" fmla="*/ 2423710 w 5159657"/>
              <a:gd name="connsiteY2" fmla="*/ 2148289 h 2154426"/>
              <a:gd name="connsiteX3" fmla="*/ 3933021 w 5159657"/>
              <a:gd name="connsiteY3" fmla="*/ 1762699 h 2154426"/>
              <a:gd name="connsiteX4" fmla="*/ 4748269 w 5159657"/>
              <a:gd name="connsiteY4" fmla="*/ 1068636 h 2154426"/>
              <a:gd name="connsiteX5" fmla="*/ 5111826 w 5159657"/>
              <a:gd name="connsiteY5" fmla="*/ 242371 h 2154426"/>
              <a:gd name="connsiteX6" fmla="*/ 5144877 w 5159657"/>
              <a:gd name="connsiteY6" fmla="*/ 0 h 2154426"/>
              <a:gd name="connsiteX0" fmla="*/ 0 w 5144877"/>
              <a:gd name="connsiteY0" fmla="*/ 55084 h 2154426"/>
              <a:gd name="connsiteX1" fmla="*/ 859315 w 5144877"/>
              <a:gd name="connsiteY1" fmla="*/ 1476260 h 2154426"/>
              <a:gd name="connsiteX2" fmla="*/ 2423710 w 5144877"/>
              <a:gd name="connsiteY2" fmla="*/ 2148289 h 2154426"/>
              <a:gd name="connsiteX3" fmla="*/ 3933021 w 5144877"/>
              <a:gd name="connsiteY3" fmla="*/ 1762699 h 2154426"/>
              <a:gd name="connsiteX4" fmla="*/ 4748269 w 5144877"/>
              <a:gd name="connsiteY4" fmla="*/ 1068636 h 2154426"/>
              <a:gd name="connsiteX5" fmla="*/ 5144877 w 5144877"/>
              <a:gd name="connsiteY5" fmla="*/ 0 h 2154426"/>
              <a:gd name="connsiteX0" fmla="*/ 0 w 5144877"/>
              <a:gd name="connsiteY0" fmla="*/ 55084 h 2154476"/>
              <a:gd name="connsiteX1" fmla="*/ 859315 w 5144877"/>
              <a:gd name="connsiteY1" fmla="*/ 1476260 h 2154476"/>
              <a:gd name="connsiteX2" fmla="*/ 2423710 w 5144877"/>
              <a:gd name="connsiteY2" fmla="*/ 2148289 h 2154476"/>
              <a:gd name="connsiteX3" fmla="*/ 3933021 w 5144877"/>
              <a:gd name="connsiteY3" fmla="*/ 1762699 h 2154476"/>
              <a:gd name="connsiteX4" fmla="*/ 4794277 w 5144877"/>
              <a:gd name="connsiteY4" fmla="*/ 976621 h 2154476"/>
              <a:gd name="connsiteX5" fmla="*/ 5144877 w 5144877"/>
              <a:gd name="connsiteY5" fmla="*/ 0 h 2154476"/>
              <a:gd name="connsiteX0" fmla="*/ 0 w 5144877"/>
              <a:gd name="connsiteY0" fmla="*/ 55084 h 2154476"/>
              <a:gd name="connsiteX1" fmla="*/ 859315 w 5144877"/>
              <a:gd name="connsiteY1" fmla="*/ 1476260 h 2154476"/>
              <a:gd name="connsiteX2" fmla="*/ 2423710 w 5144877"/>
              <a:gd name="connsiteY2" fmla="*/ 2148289 h 2154476"/>
              <a:gd name="connsiteX3" fmla="*/ 3933021 w 5144877"/>
              <a:gd name="connsiteY3" fmla="*/ 1762699 h 2154476"/>
              <a:gd name="connsiteX4" fmla="*/ 4794277 w 5144877"/>
              <a:gd name="connsiteY4" fmla="*/ 976621 h 2154476"/>
              <a:gd name="connsiteX5" fmla="*/ 5144877 w 5144877"/>
              <a:gd name="connsiteY5" fmla="*/ 0 h 2154476"/>
              <a:gd name="connsiteX0" fmla="*/ 0 w 5144877"/>
              <a:gd name="connsiteY0" fmla="*/ 55084 h 2171427"/>
              <a:gd name="connsiteX1" fmla="*/ 859315 w 5144877"/>
              <a:gd name="connsiteY1" fmla="*/ 1476260 h 2171427"/>
              <a:gd name="connsiteX2" fmla="*/ 2676751 w 5144877"/>
              <a:gd name="connsiteY2" fmla="*/ 2165541 h 2171427"/>
              <a:gd name="connsiteX3" fmla="*/ 3933021 w 5144877"/>
              <a:gd name="connsiteY3" fmla="*/ 1762699 h 2171427"/>
              <a:gd name="connsiteX4" fmla="*/ 4794277 w 5144877"/>
              <a:gd name="connsiteY4" fmla="*/ 976621 h 2171427"/>
              <a:gd name="connsiteX5" fmla="*/ 5144877 w 5144877"/>
              <a:gd name="connsiteY5" fmla="*/ 0 h 2171427"/>
              <a:gd name="connsiteX0" fmla="*/ 0 w 5144877"/>
              <a:gd name="connsiteY0" fmla="*/ 55084 h 2165733"/>
              <a:gd name="connsiteX1" fmla="*/ 859315 w 5144877"/>
              <a:gd name="connsiteY1" fmla="*/ 1476260 h 2165733"/>
              <a:gd name="connsiteX2" fmla="*/ 2676751 w 5144877"/>
              <a:gd name="connsiteY2" fmla="*/ 2165541 h 2165733"/>
              <a:gd name="connsiteX3" fmla="*/ 3933021 w 5144877"/>
              <a:gd name="connsiteY3" fmla="*/ 1762699 h 2165733"/>
              <a:gd name="connsiteX4" fmla="*/ 4794277 w 5144877"/>
              <a:gd name="connsiteY4" fmla="*/ 976621 h 2165733"/>
              <a:gd name="connsiteX5" fmla="*/ 5144877 w 5144877"/>
              <a:gd name="connsiteY5" fmla="*/ 0 h 2165733"/>
              <a:gd name="connsiteX0" fmla="*/ 0 w 5144877"/>
              <a:gd name="connsiteY0" fmla="*/ 55084 h 2171480"/>
              <a:gd name="connsiteX1" fmla="*/ 859315 w 5144877"/>
              <a:gd name="connsiteY1" fmla="*/ 1476260 h 2171480"/>
              <a:gd name="connsiteX2" fmla="*/ 2866532 w 5144877"/>
              <a:gd name="connsiteY2" fmla="*/ 2171292 h 2171480"/>
              <a:gd name="connsiteX3" fmla="*/ 3933021 w 5144877"/>
              <a:gd name="connsiteY3" fmla="*/ 1762699 h 2171480"/>
              <a:gd name="connsiteX4" fmla="*/ 4794277 w 5144877"/>
              <a:gd name="connsiteY4" fmla="*/ 976621 h 2171480"/>
              <a:gd name="connsiteX5" fmla="*/ 5144877 w 5144877"/>
              <a:gd name="connsiteY5" fmla="*/ 0 h 2171480"/>
              <a:gd name="connsiteX0" fmla="*/ 0 w 5144877"/>
              <a:gd name="connsiteY0" fmla="*/ 55084 h 2174769"/>
              <a:gd name="connsiteX1" fmla="*/ 859315 w 5144877"/>
              <a:gd name="connsiteY1" fmla="*/ 1476260 h 2174769"/>
              <a:gd name="connsiteX2" fmla="*/ 2866532 w 5144877"/>
              <a:gd name="connsiteY2" fmla="*/ 2171292 h 2174769"/>
              <a:gd name="connsiteX3" fmla="*/ 3933021 w 5144877"/>
              <a:gd name="connsiteY3" fmla="*/ 1762699 h 2174769"/>
              <a:gd name="connsiteX4" fmla="*/ 4794277 w 5144877"/>
              <a:gd name="connsiteY4" fmla="*/ 976621 h 2174769"/>
              <a:gd name="connsiteX5" fmla="*/ 5144877 w 5144877"/>
              <a:gd name="connsiteY5" fmla="*/ 0 h 2174769"/>
              <a:gd name="connsiteX0" fmla="*/ 0 w 5144877"/>
              <a:gd name="connsiteY0" fmla="*/ 55084 h 2180482"/>
              <a:gd name="connsiteX1" fmla="*/ 859315 w 5144877"/>
              <a:gd name="connsiteY1" fmla="*/ 1476260 h 2180482"/>
              <a:gd name="connsiteX2" fmla="*/ 2774517 w 5144877"/>
              <a:gd name="connsiteY2" fmla="*/ 2177043 h 2180482"/>
              <a:gd name="connsiteX3" fmla="*/ 3933021 w 5144877"/>
              <a:gd name="connsiteY3" fmla="*/ 1762699 h 2180482"/>
              <a:gd name="connsiteX4" fmla="*/ 4794277 w 5144877"/>
              <a:gd name="connsiteY4" fmla="*/ 976621 h 2180482"/>
              <a:gd name="connsiteX5" fmla="*/ 5144877 w 5144877"/>
              <a:gd name="connsiteY5" fmla="*/ 0 h 2180482"/>
              <a:gd name="connsiteX0" fmla="*/ 0 w 5144877"/>
              <a:gd name="connsiteY0" fmla="*/ 55084 h 2177239"/>
              <a:gd name="connsiteX1" fmla="*/ 859315 w 5144877"/>
              <a:gd name="connsiteY1" fmla="*/ 1476260 h 2177239"/>
              <a:gd name="connsiteX2" fmla="*/ 2774517 w 5144877"/>
              <a:gd name="connsiteY2" fmla="*/ 2177043 h 2177239"/>
              <a:gd name="connsiteX3" fmla="*/ 3933021 w 5144877"/>
              <a:gd name="connsiteY3" fmla="*/ 1762699 h 2177239"/>
              <a:gd name="connsiteX4" fmla="*/ 4794277 w 5144877"/>
              <a:gd name="connsiteY4" fmla="*/ 976621 h 2177239"/>
              <a:gd name="connsiteX5" fmla="*/ 5144877 w 5144877"/>
              <a:gd name="connsiteY5" fmla="*/ 0 h 2177239"/>
              <a:gd name="connsiteX0" fmla="*/ 0 w 5144877"/>
              <a:gd name="connsiteY0" fmla="*/ 55084 h 2177054"/>
              <a:gd name="connsiteX1" fmla="*/ 859315 w 5144877"/>
              <a:gd name="connsiteY1" fmla="*/ 1476260 h 2177054"/>
              <a:gd name="connsiteX2" fmla="*/ 2774517 w 5144877"/>
              <a:gd name="connsiteY2" fmla="*/ 2177043 h 2177054"/>
              <a:gd name="connsiteX3" fmla="*/ 4306832 w 5144877"/>
              <a:gd name="connsiteY3" fmla="*/ 1492405 h 2177054"/>
              <a:gd name="connsiteX4" fmla="*/ 4794277 w 5144877"/>
              <a:gd name="connsiteY4" fmla="*/ 976621 h 2177054"/>
              <a:gd name="connsiteX5" fmla="*/ 5144877 w 5144877"/>
              <a:gd name="connsiteY5" fmla="*/ 0 h 2177054"/>
              <a:gd name="connsiteX0" fmla="*/ 0 w 5144877"/>
              <a:gd name="connsiteY0" fmla="*/ 55084 h 2177055"/>
              <a:gd name="connsiteX1" fmla="*/ 859315 w 5144877"/>
              <a:gd name="connsiteY1" fmla="*/ 1476260 h 2177055"/>
              <a:gd name="connsiteX2" fmla="*/ 2774517 w 5144877"/>
              <a:gd name="connsiteY2" fmla="*/ 2177043 h 2177055"/>
              <a:gd name="connsiteX3" fmla="*/ 4306832 w 5144877"/>
              <a:gd name="connsiteY3" fmla="*/ 1492405 h 2177055"/>
              <a:gd name="connsiteX4" fmla="*/ 4794277 w 5144877"/>
              <a:gd name="connsiteY4" fmla="*/ 976621 h 2177055"/>
              <a:gd name="connsiteX5" fmla="*/ 5144877 w 5144877"/>
              <a:gd name="connsiteY5" fmla="*/ 0 h 2177055"/>
              <a:gd name="connsiteX0" fmla="*/ 0 w 5144877"/>
              <a:gd name="connsiteY0" fmla="*/ 55084 h 2177059"/>
              <a:gd name="connsiteX1" fmla="*/ 859315 w 5144877"/>
              <a:gd name="connsiteY1" fmla="*/ 1476260 h 2177059"/>
              <a:gd name="connsiteX2" fmla="*/ 2774517 w 5144877"/>
              <a:gd name="connsiteY2" fmla="*/ 2177043 h 2177059"/>
              <a:gd name="connsiteX3" fmla="*/ 4306832 w 5144877"/>
              <a:gd name="connsiteY3" fmla="*/ 1492405 h 2177059"/>
              <a:gd name="connsiteX4" fmla="*/ 5144877 w 5144877"/>
              <a:gd name="connsiteY4" fmla="*/ 0 h 2177059"/>
              <a:gd name="connsiteX0" fmla="*/ 0 w 5144877"/>
              <a:gd name="connsiteY0" fmla="*/ 55084 h 2182810"/>
              <a:gd name="connsiteX1" fmla="*/ 859315 w 5144877"/>
              <a:gd name="connsiteY1" fmla="*/ 1476260 h 2182810"/>
              <a:gd name="connsiteX2" fmla="*/ 2630744 w 5144877"/>
              <a:gd name="connsiteY2" fmla="*/ 2182794 h 2182810"/>
              <a:gd name="connsiteX3" fmla="*/ 4306832 w 5144877"/>
              <a:gd name="connsiteY3" fmla="*/ 1492405 h 2182810"/>
              <a:gd name="connsiteX4" fmla="*/ 5144877 w 5144877"/>
              <a:gd name="connsiteY4" fmla="*/ 0 h 2182810"/>
              <a:gd name="connsiteX0" fmla="*/ 0 w 5144877"/>
              <a:gd name="connsiteY0" fmla="*/ 55084 h 2182810"/>
              <a:gd name="connsiteX1" fmla="*/ 859315 w 5144877"/>
              <a:gd name="connsiteY1" fmla="*/ 1476260 h 2182810"/>
              <a:gd name="connsiteX2" fmla="*/ 2630744 w 5144877"/>
              <a:gd name="connsiteY2" fmla="*/ 2182794 h 2182810"/>
              <a:gd name="connsiteX3" fmla="*/ 4306832 w 5144877"/>
              <a:gd name="connsiteY3" fmla="*/ 1492405 h 2182810"/>
              <a:gd name="connsiteX4" fmla="*/ 5144877 w 5144877"/>
              <a:gd name="connsiteY4" fmla="*/ 0 h 2182810"/>
              <a:gd name="connsiteX0" fmla="*/ 0 w 5144877"/>
              <a:gd name="connsiteY0" fmla="*/ 55084 h 2182810"/>
              <a:gd name="connsiteX1" fmla="*/ 859315 w 5144877"/>
              <a:gd name="connsiteY1" fmla="*/ 1476260 h 2182810"/>
              <a:gd name="connsiteX2" fmla="*/ 2630744 w 5144877"/>
              <a:gd name="connsiteY2" fmla="*/ 2182794 h 2182810"/>
              <a:gd name="connsiteX3" fmla="*/ 4306832 w 5144877"/>
              <a:gd name="connsiteY3" fmla="*/ 1492405 h 2182810"/>
              <a:gd name="connsiteX4" fmla="*/ 5144877 w 5144877"/>
              <a:gd name="connsiteY4" fmla="*/ 0 h 2182810"/>
              <a:gd name="connsiteX0" fmla="*/ 0 w 5144877"/>
              <a:gd name="connsiteY0" fmla="*/ 55084 h 2182888"/>
              <a:gd name="connsiteX1" fmla="*/ 916825 w 5144877"/>
              <a:gd name="connsiteY1" fmla="*/ 1453257 h 2182888"/>
              <a:gd name="connsiteX2" fmla="*/ 2630744 w 5144877"/>
              <a:gd name="connsiteY2" fmla="*/ 2182794 h 2182888"/>
              <a:gd name="connsiteX3" fmla="*/ 4306832 w 5144877"/>
              <a:gd name="connsiteY3" fmla="*/ 1492405 h 2182888"/>
              <a:gd name="connsiteX4" fmla="*/ 5144877 w 5144877"/>
              <a:gd name="connsiteY4" fmla="*/ 0 h 2182888"/>
              <a:gd name="connsiteX0" fmla="*/ 0 w 5144877"/>
              <a:gd name="connsiteY0" fmla="*/ 55084 h 2183026"/>
              <a:gd name="connsiteX1" fmla="*/ 1008840 w 5144877"/>
              <a:gd name="connsiteY1" fmla="*/ 1430253 h 2183026"/>
              <a:gd name="connsiteX2" fmla="*/ 2630744 w 5144877"/>
              <a:gd name="connsiteY2" fmla="*/ 2182794 h 2183026"/>
              <a:gd name="connsiteX3" fmla="*/ 4306832 w 5144877"/>
              <a:gd name="connsiteY3" fmla="*/ 1492405 h 2183026"/>
              <a:gd name="connsiteX4" fmla="*/ 5144877 w 5144877"/>
              <a:gd name="connsiteY4" fmla="*/ 0 h 2183026"/>
              <a:gd name="connsiteX0" fmla="*/ 0 w 5144877"/>
              <a:gd name="connsiteY0" fmla="*/ 55084 h 2182795"/>
              <a:gd name="connsiteX1" fmla="*/ 1008840 w 5144877"/>
              <a:gd name="connsiteY1" fmla="*/ 1430253 h 2182795"/>
              <a:gd name="connsiteX2" fmla="*/ 2630744 w 5144877"/>
              <a:gd name="connsiteY2" fmla="*/ 2182794 h 2182795"/>
              <a:gd name="connsiteX3" fmla="*/ 4232070 w 5144877"/>
              <a:gd name="connsiteY3" fmla="*/ 1434896 h 2182795"/>
              <a:gd name="connsiteX4" fmla="*/ 5144877 w 5144877"/>
              <a:gd name="connsiteY4" fmla="*/ 0 h 2182795"/>
              <a:gd name="connsiteX0" fmla="*/ 0 w 5144877"/>
              <a:gd name="connsiteY0" fmla="*/ 55084 h 2182795"/>
              <a:gd name="connsiteX1" fmla="*/ 1008840 w 5144877"/>
              <a:gd name="connsiteY1" fmla="*/ 1430253 h 2182795"/>
              <a:gd name="connsiteX2" fmla="*/ 2630744 w 5144877"/>
              <a:gd name="connsiteY2" fmla="*/ 2182794 h 2182795"/>
              <a:gd name="connsiteX3" fmla="*/ 4232070 w 5144877"/>
              <a:gd name="connsiteY3" fmla="*/ 1434896 h 2182795"/>
              <a:gd name="connsiteX4" fmla="*/ 5144877 w 5144877"/>
              <a:gd name="connsiteY4" fmla="*/ 0 h 2182795"/>
              <a:gd name="connsiteX0" fmla="*/ 0 w 5098870"/>
              <a:gd name="connsiteY0" fmla="*/ 0 h 2127711"/>
              <a:gd name="connsiteX1" fmla="*/ 1008840 w 5098870"/>
              <a:gd name="connsiteY1" fmla="*/ 1375169 h 2127711"/>
              <a:gd name="connsiteX2" fmla="*/ 2630744 w 5098870"/>
              <a:gd name="connsiteY2" fmla="*/ 2127710 h 2127711"/>
              <a:gd name="connsiteX3" fmla="*/ 4232070 w 5098870"/>
              <a:gd name="connsiteY3" fmla="*/ 1379812 h 2127711"/>
              <a:gd name="connsiteX4" fmla="*/ 5098870 w 5098870"/>
              <a:gd name="connsiteY4" fmla="*/ 65686 h 2127711"/>
              <a:gd name="connsiteX0" fmla="*/ 0 w 5110372"/>
              <a:gd name="connsiteY0" fmla="*/ 0 h 2127711"/>
              <a:gd name="connsiteX1" fmla="*/ 1008840 w 5110372"/>
              <a:gd name="connsiteY1" fmla="*/ 1375169 h 2127711"/>
              <a:gd name="connsiteX2" fmla="*/ 2630744 w 5110372"/>
              <a:gd name="connsiteY2" fmla="*/ 2127710 h 2127711"/>
              <a:gd name="connsiteX3" fmla="*/ 4232070 w 5110372"/>
              <a:gd name="connsiteY3" fmla="*/ 1379812 h 2127711"/>
              <a:gd name="connsiteX4" fmla="*/ 5110372 w 5110372"/>
              <a:gd name="connsiteY4" fmla="*/ 2425 h 2127711"/>
              <a:gd name="connsiteX0" fmla="*/ 0 w 5110372"/>
              <a:gd name="connsiteY0" fmla="*/ 0 h 2127711"/>
              <a:gd name="connsiteX1" fmla="*/ 1008840 w 5110372"/>
              <a:gd name="connsiteY1" fmla="*/ 1375169 h 2127711"/>
              <a:gd name="connsiteX2" fmla="*/ 2630744 w 5110372"/>
              <a:gd name="connsiteY2" fmla="*/ 2127710 h 2127711"/>
              <a:gd name="connsiteX3" fmla="*/ 4232070 w 5110372"/>
              <a:gd name="connsiteY3" fmla="*/ 1379812 h 2127711"/>
              <a:gd name="connsiteX4" fmla="*/ 5110372 w 5110372"/>
              <a:gd name="connsiteY4" fmla="*/ 2425 h 2127711"/>
              <a:gd name="connsiteX0" fmla="*/ 0 w 5110372"/>
              <a:gd name="connsiteY0" fmla="*/ 0 h 2127711"/>
              <a:gd name="connsiteX1" fmla="*/ 1008840 w 5110372"/>
              <a:gd name="connsiteY1" fmla="*/ 1375169 h 2127711"/>
              <a:gd name="connsiteX2" fmla="*/ 2630744 w 5110372"/>
              <a:gd name="connsiteY2" fmla="*/ 2127710 h 2127711"/>
              <a:gd name="connsiteX3" fmla="*/ 4232070 w 5110372"/>
              <a:gd name="connsiteY3" fmla="*/ 1379812 h 2127711"/>
              <a:gd name="connsiteX4" fmla="*/ 5110372 w 5110372"/>
              <a:gd name="connsiteY4" fmla="*/ 2425 h 2127711"/>
              <a:gd name="connsiteX0" fmla="*/ 0 w 5110372"/>
              <a:gd name="connsiteY0" fmla="*/ 0 h 2130510"/>
              <a:gd name="connsiteX1" fmla="*/ 1008840 w 5110372"/>
              <a:gd name="connsiteY1" fmla="*/ 1375169 h 2130510"/>
              <a:gd name="connsiteX2" fmla="*/ 2630744 w 5110372"/>
              <a:gd name="connsiteY2" fmla="*/ 2127710 h 2130510"/>
              <a:gd name="connsiteX3" fmla="*/ 4232070 w 5110372"/>
              <a:gd name="connsiteY3" fmla="*/ 1379812 h 2130510"/>
              <a:gd name="connsiteX4" fmla="*/ 5110372 w 5110372"/>
              <a:gd name="connsiteY4" fmla="*/ 2425 h 2130510"/>
              <a:gd name="connsiteX0" fmla="*/ 0 w 5110372"/>
              <a:gd name="connsiteY0" fmla="*/ 0 h 2127712"/>
              <a:gd name="connsiteX1" fmla="*/ 980085 w 5110372"/>
              <a:gd name="connsiteY1" fmla="*/ 1386831 h 2127712"/>
              <a:gd name="connsiteX2" fmla="*/ 2630744 w 5110372"/>
              <a:gd name="connsiteY2" fmla="*/ 2127710 h 2127712"/>
              <a:gd name="connsiteX3" fmla="*/ 4232070 w 5110372"/>
              <a:gd name="connsiteY3" fmla="*/ 1379812 h 2127712"/>
              <a:gd name="connsiteX4" fmla="*/ 5110372 w 5110372"/>
              <a:gd name="connsiteY4" fmla="*/ 2425 h 21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0372" h="2127712">
                <a:moveTo>
                  <a:pt x="0" y="0"/>
                </a:moveTo>
                <a:cubicBezTo>
                  <a:pt x="200139" y="535236"/>
                  <a:pt x="541628" y="1032213"/>
                  <a:pt x="980085" y="1386831"/>
                </a:cubicBezTo>
                <a:cubicBezTo>
                  <a:pt x="1418542" y="1741449"/>
                  <a:pt x="2088747" y="2128880"/>
                  <a:pt x="2630744" y="2127710"/>
                </a:cubicBezTo>
                <a:cubicBezTo>
                  <a:pt x="3172741" y="2126540"/>
                  <a:pt x="3882060" y="1751278"/>
                  <a:pt x="4232070" y="1379812"/>
                </a:cubicBezTo>
                <a:cubicBezTo>
                  <a:pt x="4582080" y="1008346"/>
                  <a:pt x="4987537" y="307592"/>
                  <a:pt x="5110372" y="2425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506" y="5843752"/>
            <a:ext cx="8356884" cy="890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At path beginning, </a:t>
            </a:r>
            <a:r>
              <a:rPr lang="en-US" sz="2400" b="1" dirty="0"/>
              <a:t>the initial marble velocity must be </a:t>
            </a:r>
            <a:r>
              <a:rPr lang="en-US" sz="2400" b="1" dirty="0">
                <a:solidFill>
                  <a:srgbClr val="FF0000"/>
                </a:solidFill>
              </a:rPr>
              <a:t>zero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At </a:t>
            </a:r>
            <a:r>
              <a:rPr lang="en-US" sz="2400" b="1" dirty="0" smtClean="0"/>
              <a:t>path end, </a:t>
            </a:r>
            <a:r>
              <a:rPr lang="en-US" sz="2400" b="1" dirty="0"/>
              <a:t>the final velocity must also be </a:t>
            </a:r>
            <a:r>
              <a:rPr lang="en-US" sz="2400" b="1" dirty="0">
                <a:solidFill>
                  <a:srgbClr val="FF0000"/>
                </a:solidFill>
              </a:rPr>
              <a:t>zero</a:t>
            </a:r>
            <a:r>
              <a:rPr lang="en-US" sz="2400" b="1" dirty="0"/>
              <a:t> (or almost)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710" y="284072"/>
            <a:ext cx="6976591" cy="739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/>
              <a:t>Project Guidelines </a:t>
            </a:r>
          </a:p>
        </p:txBody>
      </p:sp>
    </p:spTree>
    <p:extLst>
      <p:ext uri="{BB962C8B-B14F-4D97-AF65-F5344CB8AC3E}">
        <p14:creationId xmlns:p14="http://schemas.microsoft.com/office/powerpoint/2010/main" val="32136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3.7037E-6 C 0.00452 0.01666 0.01024 0.03426 0.01563 0.05162 L 0.03507 0.10416 L 0.06059 0.15324 L 0.08247 0.18541 L 0.10139 0.21088 L 0.12552 0.23449 L 0.15226 0.25764 L 0.17396 0.27106 L 0.1908 0.27523 L 0.21354 0.27222 L 0.23958 0.26041 L 0.26267 0.24004 L 0.28577 0.21296 L 0.30851 0.18101 C 0.31545 0.16967 0.3224 0.15393 0.32899 0.14259 C 0.3349 0.13078 0.34184 0.10833 0.34774 0.09652 " pathEditMode="relative" rAng="0" ptsTypes="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8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" y="1222583"/>
            <a:ext cx="8812530" cy="1440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Use Excel to make the required computations and produce a graph of the designed path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629" y="4953865"/>
            <a:ext cx="8382340" cy="18226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Use the velocity formula to test the functionality of the entire designed path; the velocity must be greater than zero at every point on the path, except at the ends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710" y="284072"/>
            <a:ext cx="6976591" cy="739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/>
              <a:t>Project Guidelines </a:t>
            </a:r>
          </a:p>
        </p:txBody>
      </p:sp>
      <p:pic>
        <p:nvPicPr>
          <p:cNvPr id="4098" name="Picture 2" descr="ind-1996-frictional-coaster-fig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7" y="2243153"/>
            <a:ext cx="7936692" cy="27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8711" y="1502632"/>
            <a:ext cx="7690073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Find the piecewise function for the designed path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38120" y="2115239"/>
            <a:ext cx="4789801" cy="2811738"/>
            <a:chOff x="2358189" y="2622884"/>
            <a:chExt cx="4511843" cy="2634916"/>
          </a:xfrm>
        </p:grpSpPr>
        <p:sp>
          <p:nvSpPr>
            <p:cNvPr id="10" name="Rectangle 9"/>
            <p:cNvSpPr/>
            <p:nvPr/>
          </p:nvSpPr>
          <p:spPr>
            <a:xfrm>
              <a:off x="2358189" y="2622884"/>
              <a:ext cx="4511843" cy="26349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9623429"/>
                </p:ext>
              </p:extLst>
            </p:nvPr>
          </p:nvGraphicFramePr>
          <p:xfrm>
            <a:off x="2508729" y="2764205"/>
            <a:ext cx="4126540" cy="2359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Equation" r:id="rId3" imgW="2438280" imgH="1422360" progId="Equation.3">
                    <p:embed/>
                  </p:oleObj>
                </mc:Choice>
                <mc:Fallback>
                  <p:oleObj name="Equation" r:id="rId3" imgW="2438280" imgH="142236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8729" y="2764205"/>
                          <a:ext cx="4126540" cy="235952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1010653" y="5155590"/>
            <a:ext cx="6756239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Use points from this function to build your </a:t>
            </a:r>
            <a:r>
              <a:rPr lang="en-US" sz="2800" b="1" dirty="0" smtClean="0"/>
              <a:t>model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8710" y="284072"/>
            <a:ext cx="6976591" cy="739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/>
              <a:t>Project Guidelines </a:t>
            </a:r>
          </a:p>
        </p:txBody>
      </p:sp>
    </p:spTree>
    <p:extLst>
      <p:ext uri="{BB962C8B-B14F-4D97-AF65-F5344CB8AC3E}">
        <p14:creationId xmlns:p14="http://schemas.microsoft.com/office/powerpoint/2010/main" val="36997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1265" y="1307456"/>
            <a:ext cx="8575565" cy="27959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Test your model. Then make conclusions about your design and your model: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Is it behaving as expected? </a:t>
            </a:r>
            <a:r>
              <a:rPr lang="en-US" sz="2400" b="1" dirty="0" smtClean="0"/>
              <a:t>If not, why?</a:t>
            </a:r>
            <a:endParaRPr lang="en-US" sz="2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What were the failures?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What problems did you have during construction?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How did you solve them?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265" y="4103368"/>
            <a:ext cx="8052777" cy="25391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Make a class presentation </a:t>
            </a:r>
            <a:r>
              <a:rPr lang="en-US" sz="2800" b="1" dirty="0"/>
              <a:t>of your model, design process, computations, construction process, and </a:t>
            </a:r>
            <a:r>
              <a:rPr lang="en-US" sz="2800" b="1" dirty="0" smtClean="0"/>
              <a:t>conclusions</a:t>
            </a:r>
            <a:endParaRPr lang="en-US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Support your presentation with a </a:t>
            </a:r>
            <a:r>
              <a:rPr lang="en-US" sz="2400" b="1" dirty="0" smtClean="0"/>
              <a:t>slide </a:t>
            </a:r>
            <a:r>
              <a:rPr lang="en-US" sz="2400" b="1" dirty="0"/>
              <a:t>show or </a:t>
            </a:r>
            <a:r>
              <a:rPr lang="en-US" sz="2400" b="1" dirty="0" smtClean="0"/>
              <a:t>video. </a:t>
            </a:r>
            <a:endParaRPr lang="en-US" sz="24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 standalone presentation earns extra points</a:t>
            </a:r>
            <a:r>
              <a:rPr lang="en-US" sz="2400" b="1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See details in rubric handout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8710" y="284072"/>
            <a:ext cx="6976591" cy="739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/>
              <a:t>Project Guidelines </a:t>
            </a:r>
          </a:p>
        </p:txBody>
      </p:sp>
    </p:spTree>
    <p:extLst>
      <p:ext uri="{BB962C8B-B14F-4D97-AF65-F5344CB8AC3E}">
        <p14:creationId xmlns:p14="http://schemas.microsoft.com/office/powerpoint/2010/main" val="24653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 b="15108"/>
          <a:stretch/>
        </p:blipFill>
        <p:spPr>
          <a:xfrm>
            <a:off x="520065" y="1760220"/>
            <a:ext cx="8103870" cy="4629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742" y="334537"/>
            <a:ext cx="8578516" cy="12723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 with this real-world engineering challenge project!</a:t>
            </a:r>
          </a:p>
        </p:txBody>
      </p:sp>
    </p:spTree>
    <p:extLst>
      <p:ext uri="{BB962C8B-B14F-4D97-AF65-F5344CB8AC3E}">
        <p14:creationId xmlns:p14="http://schemas.microsoft.com/office/powerpoint/2010/main" val="4934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1" b="16491"/>
          <a:stretch/>
        </p:blipFill>
        <p:spPr bwMode="auto">
          <a:xfrm>
            <a:off x="-540000" y="0"/>
            <a:ext cx="10597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975" y="6242387"/>
            <a:ext cx="406280" cy="404084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74" y="6242387"/>
            <a:ext cx="406280" cy="404084"/>
          </a:xfrm>
          <a:prstGeom prst="rect">
            <a:avLst/>
          </a:prstGeom>
        </p:spPr>
      </p:pic>
      <p:pic>
        <p:nvPicPr>
          <p:cNvPr id="2" name="Picture 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0576" y="6242387"/>
            <a:ext cx="402371" cy="408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4860" y="299934"/>
            <a:ext cx="9617529" cy="1446550"/>
          </a:xfrm>
          <a:prstGeom prst="rect">
            <a:avLst/>
          </a:prstGeom>
          <a:solidFill>
            <a:schemeClr val="accent1">
              <a:alpha val="81176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Do you have any idea of the cost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of roller coaster </a:t>
            </a:r>
            <a:r>
              <a:rPr lang="en-US" sz="4400" b="1" dirty="0" smtClean="0">
                <a:solidFill>
                  <a:schemeClr val="bg1"/>
                </a:solidFill>
              </a:rPr>
              <a:t>projects?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2629" y="485346"/>
            <a:ext cx="4310742" cy="2000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El Toro</a:t>
            </a:r>
          </a:p>
          <a:p>
            <a:r>
              <a:rPr lang="en-US" sz="2000" b="1" dirty="0"/>
              <a:t>Six Flags Great Adventure, Jackson, NJ</a:t>
            </a:r>
          </a:p>
          <a:p>
            <a:r>
              <a:rPr lang="en-US" sz="2400" b="1" dirty="0"/>
              <a:t>Height: 181 </a:t>
            </a:r>
            <a:r>
              <a:rPr lang="en-US" sz="2400" b="1" dirty="0" err="1"/>
              <a:t>ft</a:t>
            </a:r>
            <a:endParaRPr lang="en-US" sz="2400" b="1" dirty="0"/>
          </a:p>
          <a:p>
            <a:r>
              <a:rPr lang="en-US" sz="2400" b="1" dirty="0"/>
              <a:t>Speed: 70 mph</a:t>
            </a:r>
          </a:p>
          <a:p>
            <a:r>
              <a:rPr lang="en-US" sz="2400" b="1" dirty="0"/>
              <a:t>Length: 4,400 </a:t>
            </a:r>
            <a:r>
              <a:rPr lang="en-US" sz="2400" b="1" dirty="0" err="1"/>
              <a:t>ft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713"/>
            <a:ext cx="1411386" cy="1996068"/>
          </a:xfrm>
          <a:prstGeom prst="rect">
            <a:avLst/>
          </a:prstGeom>
          <a:effectLst>
            <a:outerShdw blurRad="50800" dist="38100" dir="18900000" sx="106000" sy="106000" algn="bl" rotWithShape="0">
              <a:prstClr val="black">
                <a:alpha val="72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11386" y="5660195"/>
            <a:ext cx="2233247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Guess 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the cost…</a:t>
            </a:r>
          </a:p>
        </p:txBody>
      </p:sp>
    </p:spTree>
    <p:extLst>
      <p:ext uri="{BB962C8B-B14F-4D97-AF65-F5344CB8AC3E}">
        <p14:creationId xmlns:p14="http://schemas.microsoft.com/office/powerpoint/2010/main" val="15723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5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2/2e/LaQua02s3200.jpg/640px-LaQua02s3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/>
          <a:stretch/>
        </p:blipFill>
        <p:spPr bwMode="auto">
          <a:xfrm>
            <a:off x="-24714" y="0"/>
            <a:ext cx="9168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8529" y="4700755"/>
            <a:ext cx="4845471" cy="2000548"/>
          </a:xfrm>
          <a:prstGeom prst="rect">
            <a:avLst/>
          </a:prstGeom>
          <a:solidFill>
            <a:schemeClr val="accent1">
              <a:lumMod val="60000"/>
              <a:lumOff val="40000"/>
              <a:alpha val="89804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Thunder Dolphin</a:t>
            </a:r>
          </a:p>
          <a:p>
            <a:r>
              <a:rPr lang="en-US" sz="2000" b="1" dirty="0"/>
              <a:t>Tokyo Dome City Attractions, Tokyo, Japan</a:t>
            </a:r>
          </a:p>
          <a:p>
            <a:r>
              <a:rPr lang="en-US" sz="2400" b="1" dirty="0"/>
              <a:t>Height: 260 </a:t>
            </a:r>
            <a:r>
              <a:rPr lang="en-US" sz="2400" b="1" dirty="0" err="1"/>
              <a:t>ft</a:t>
            </a:r>
            <a:endParaRPr lang="en-US" sz="2400" b="1" dirty="0"/>
          </a:p>
          <a:p>
            <a:r>
              <a:rPr lang="en-US" sz="2400" b="1" dirty="0"/>
              <a:t>Speed: 81 mph</a:t>
            </a:r>
          </a:p>
          <a:p>
            <a:r>
              <a:rPr lang="en-US" sz="2400" b="1" dirty="0"/>
              <a:t>Length: 3,497 </a:t>
            </a:r>
            <a:r>
              <a:rPr lang="en-US" sz="2400" b="1" dirty="0" err="1"/>
              <a:t>ft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713"/>
            <a:ext cx="1411386" cy="1996068"/>
          </a:xfrm>
          <a:prstGeom prst="rect">
            <a:avLst/>
          </a:prstGeom>
          <a:effectLst>
            <a:outerShdw blurRad="50800" dist="38100" dir="18900000" sx="106000" sy="106000" algn="bl" rotWithShape="0">
              <a:prstClr val="black">
                <a:alpha val="72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11386" y="5528345"/>
            <a:ext cx="2139881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Guess 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the  cost…</a:t>
            </a:r>
          </a:p>
        </p:txBody>
      </p:sp>
    </p:spTree>
    <p:extLst>
      <p:ext uri="{BB962C8B-B14F-4D97-AF65-F5344CB8AC3E}">
        <p14:creationId xmlns:p14="http://schemas.microsoft.com/office/powerpoint/2010/main" val="31398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8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0970" y="423192"/>
            <a:ext cx="3842658" cy="2000548"/>
          </a:xfrm>
          <a:prstGeom prst="rect">
            <a:avLst/>
          </a:prstGeom>
          <a:solidFill>
            <a:schemeClr val="accent1">
              <a:lumMod val="20000"/>
              <a:lumOff val="80000"/>
              <a:alpha val="32157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Millennium Force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Cedar Point Park, Sandusky, OH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Height: 310 </a:t>
            </a:r>
            <a:r>
              <a:rPr lang="en-US" sz="2400" b="1" dirty="0" err="1">
                <a:solidFill>
                  <a:schemeClr val="bg1"/>
                </a:solidFill>
              </a:rPr>
              <a:t>ft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Speed: 93 mph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Length: 6,995 </a:t>
            </a:r>
            <a:r>
              <a:rPr lang="en-US" sz="2400" b="1" dirty="0" err="1">
                <a:solidFill>
                  <a:schemeClr val="bg1"/>
                </a:solidFill>
              </a:rPr>
              <a:t>ft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713"/>
            <a:ext cx="1411386" cy="1996068"/>
          </a:xfrm>
          <a:prstGeom prst="rect">
            <a:avLst/>
          </a:prstGeom>
          <a:effectLst>
            <a:outerShdw blurRad="50800" dist="38100" dir="18900000" sx="106000" sy="106000" algn="bl" rotWithShape="0">
              <a:prstClr val="black">
                <a:alpha val="72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11386" y="5528345"/>
            <a:ext cx="2115585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Guess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the cost…</a:t>
            </a:r>
          </a:p>
        </p:txBody>
      </p:sp>
    </p:spTree>
    <p:extLst>
      <p:ext uri="{BB962C8B-B14F-4D97-AF65-F5344CB8AC3E}">
        <p14:creationId xmlns:p14="http://schemas.microsoft.com/office/powerpoint/2010/main" val="2823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5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8/83/SteelDragon2000.jpg/320px-SteelDragon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" y="0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3" y="6488668"/>
            <a:ext cx="916436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Steel Dragon 2000, Mie Prefecture, Japan | Height = 318 </a:t>
            </a:r>
            <a:r>
              <a:rPr lang="en-US" dirty="0" err="1"/>
              <a:t>ft</a:t>
            </a:r>
            <a:r>
              <a:rPr lang="en-US" dirty="0"/>
              <a:t> | Speed = 95 mph | Cost = $52M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782" y="576184"/>
            <a:ext cx="899521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Roller coasters are expensive and complex projects…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13" y="5430908"/>
            <a:ext cx="8995218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Have you ever worked a school roller coaster project?</a:t>
            </a:r>
          </a:p>
        </p:txBody>
      </p:sp>
    </p:spTree>
    <p:extLst>
      <p:ext uri="{BB962C8B-B14F-4D97-AF65-F5344CB8AC3E}">
        <p14:creationId xmlns:p14="http://schemas.microsoft.com/office/powerpoint/2010/main" val="19371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7023" b="12619"/>
          <a:stretch/>
        </p:blipFill>
        <p:spPr>
          <a:xfrm>
            <a:off x="-1" y="0"/>
            <a:ext cx="9210867" cy="5683117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44" y="6067465"/>
            <a:ext cx="406280" cy="404084"/>
          </a:xfrm>
          <a:prstGeom prst="rect">
            <a:avLst/>
          </a:prstGeom>
        </p:spPr>
      </p:pic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436" y="6067465"/>
            <a:ext cx="406280" cy="404084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620" y="6036043"/>
            <a:ext cx="406280" cy="404084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232" y="6068924"/>
            <a:ext cx="406280" cy="404084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028" y="6067465"/>
            <a:ext cx="406280" cy="404084"/>
          </a:xfrm>
          <a:prstGeom prst="rect">
            <a:avLst/>
          </a:prstGeom>
        </p:spPr>
      </p:pic>
      <p:pic>
        <p:nvPicPr>
          <p:cNvPr id="9" name="Picture 8">
            <a:hlinkClick r:id="rId10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824" y="6067465"/>
            <a:ext cx="406280" cy="404084"/>
          </a:xfrm>
          <a:prstGeom prst="rect">
            <a:avLst/>
          </a:prstGeom>
        </p:spPr>
      </p:pic>
      <p:pic>
        <p:nvPicPr>
          <p:cNvPr id="10" name="Picture 9">
            <a:hlinkClick r:id="rId11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640" y="6067465"/>
            <a:ext cx="406280" cy="404084"/>
          </a:xfrm>
          <a:prstGeom prst="rect">
            <a:avLst/>
          </a:prstGeom>
        </p:spPr>
      </p:pic>
      <p:pic>
        <p:nvPicPr>
          <p:cNvPr id="2" name="Picture 1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5416" y="6037756"/>
            <a:ext cx="408467" cy="402371"/>
          </a:xfrm>
          <a:prstGeom prst="rect">
            <a:avLst/>
          </a:prstGeom>
        </p:spPr>
      </p:pic>
      <p:pic>
        <p:nvPicPr>
          <p:cNvPr id="11" name="Picture 10">
            <a:hlinkClick r:id="rId14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3432" y="6036043"/>
            <a:ext cx="408467" cy="402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38934" y="5096771"/>
            <a:ext cx="2672965" cy="4688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noAutofit/>
          </a:bodyPr>
          <a:lstStyle/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47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b/b8/KingdaEltoro.JPG/320px-KingdaElto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3086" y="5779585"/>
            <a:ext cx="6427608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…and to have a lot of fun?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675" y="230020"/>
            <a:ext cx="850144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/>
              <a:t>Are you ready for a school roller coaster project?</a:t>
            </a:r>
          </a:p>
        </p:txBody>
      </p:sp>
    </p:spTree>
    <p:extLst>
      <p:ext uri="{BB962C8B-B14F-4D97-AF65-F5344CB8AC3E}">
        <p14:creationId xmlns:p14="http://schemas.microsoft.com/office/powerpoint/2010/main" val="6518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688" y="1337473"/>
            <a:ext cx="8140386" cy="70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dirty="0"/>
              <a:t>Project requirements and constraints: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708" y="2029578"/>
            <a:ext cx="7690073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Work as real-world professional engineers do</a:t>
            </a:r>
            <a:br>
              <a:rPr lang="en-US" sz="2800" b="1" dirty="0"/>
            </a:br>
            <a:r>
              <a:rPr lang="en-US" sz="2800" b="1" dirty="0"/>
              <a:t>—from design to final product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708" y="2994836"/>
            <a:ext cx="7839307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Use the physics you learned in the previous lesson, </a:t>
            </a:r>
            <a:r>
              <a:rPr lang="en-US" sz="2800" b="1" i="1" dirty="0"/>
              <a:t>A Tale of Friction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8708" y="3971457"/>
            <a:ext cx="7839307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Define your roller coaster’s path as a differentiable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708" y="4931657"/>
            <a:ext cx="8052777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Do the necessary calculations to prove that your coaster </a:t>
            </a:r>
            <a:r>
              <a:rPr lang="en-US" sz="2800" b="1" i="1" dirty="0"/>
              <a:t>is going to work</a:t>
            </a:r>
            <a:r>
              <a:rPr lang="en-US" sz="2800" b="1" dirty="0"/>
              <a:t>, before building 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346" y="5997698"/>
            <a:ext cx="796914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800" b="1" i="1" dirty="0">
                <a:solidFill>
                  <a:srgbClr val="C00000"/>
                </a:solidFill>
              </a:rPr>
              <a:t>Are you ready for all this fun?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688" y="354828"/>
            <a:ext cx="8486079" cy="788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Your Engineering Challenge</a:t>
            </a:r>
          </a:p>
        </p:txBody>
      </p:sp>
    </p:spTree>
    <p:extLst>
      <p:ext uri="{BB962C8B-B14F-4D97-AF65-F5344CB8AC3E}">
        <p14:creationId xmlns:p14="http://schemas.microsoft.com/office/powerpoint/2010/main" val="36493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1157</Words>
  <Application>Microsoft Office PowerPoint</Application>
  <PresentationFormat>On-screen Show (4:3)</PresentationFormat>
  <Paragraphs>132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Cambria Math</vt:lpstr>
      <vt:lpstr>Office Theme</vt:lpstr>
      <vt:lpstr>Equation</vt:lpstr>
      <vt:lpstr>A Frictional Roller Coaster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Frictional Roller Coaster</dc:title>
  <dc:creator>MigueL</dc:creator>
  <cp:lastModifiedBy>Denise Carlson</cp:lastModifiedBy>
  <cp:revision>123</cp:revision>
  <dcterms:created xsi:type="dcterms:W3CDTF">2017-03-31T01:58:31Z</dcterms:created>
  <dcterms:modified xsi:type="dcterms:W3CDTF">2017-08-29T23:46:41Z</dcterms:modified>
</cp:coreProperties>
</file>