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9"/>
  </p:notesMasterIdLst>
  <p:sldIdLst>
    <p:sldId id="263" r:id="rId3"/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86b039b37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86b039b37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86b039b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86b039b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86b039b37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86b039b37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6b039b37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86b039b37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097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41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22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059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64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322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809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827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006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5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479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4YwNl1wr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Chasing the Sun: Solar Patterns Presentation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F69F9-3720-839D-39FB-FFA5F37B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30" y="1598027"/>
            <a:ext cx="7695340" cy="9358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have day and night?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1274793"/>
            <a:ext cx="9144000" cy="377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Earth spins on an axis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https://www.youtube.com/watch?v=l64YwNl1wr0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Watch to 1 minute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475" y="1903525"/>
            <a:ext cx="4670249" cy="31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sun moves across the sky during the day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83575"/>
            <a:ext cx="8208600" cy="12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sun moves across our sky during the day because earth is spinning.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In the morning when the sun rises is starts in the east.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Then in the middle of the day the sun usually high above us in the middle of the sky.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At the end of the day the sun is setting in the west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350" y="2649075"/>
            <a:ext cx="9144000" cy="249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see where the sun is</a:t>
            </a: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sun just rose a little bit ago so it should be in the east.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We are going to go outside now and find the sun.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Then, after lunch we will stop and look to see if it is in the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same spot.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What did you notice?</a:t>
            </a: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800" y="1968000"/>
            <a:ext cx="2391800" cy="310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Remember…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Earth is spinning.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Spinning causes day and night because some time our part of earth faces the sun and sometimes it looks away.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We don’t see the sun at night because our part of earth is facing away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The sun moves across the sky throughout the day because earth is spinning.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350" y="3402525"/>
            <a:ext cx="9144000" cy="17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222</Words>
  <Application>Microsoft Office PowerPoint</Application>
  <PresentationFormat>On-screen Show (16:9)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Open Sans</vt:lpstr>
      <vt:lpstr>Simple Light</vt:lpstr>
      <vt:lpstr>1_Simple Light</vt:lpstr>
      <vt:lpstr>PowerPoint Presentation</vt:lpstr>
      <vt:lpstr>Why do we have day and night?</vt:lpstr>
      <vt:lpstr>Earth spins on an axis</vt:lpstr>
      <vt:lpstr>The sun moves across the sky during the day </vt:lpstr>
      <vt:lpstr>Let’s see where the sun is</vt:lpstr>
      <vt:lpstr>Remember…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Zain Alexander Iqbal</cp:lastModifiedBy>
  <cp:revision>2</cp:revision>
  <dcterms:modified xsi:type="dcterms:W3CDTF">2023-09-20T21:27:55Z</dcterms:modified>
</cp:coreProperties>
</file>