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1"/>
  </p:notesMasterIdLst>
  <p:sldIdLst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9144000" cy="5143500" type="screen16x9"/>
  <p:notesSz cx="6858000" cy="9144000"/>
  <p:embeddedFontLst>
    <p:embeddedFont>
      <p:font typeface="Amatic SC" pitchFamily="2" charset="-79"/>
      <p:regular r:id="rId12"/>
      <p:bold r:id="rId13"/>
    </p:embeddedFont>
    <p:embeddedFont>
      <p:font typeface="Open Sans" pitchFamily="2" charset="0"/>
      <p:regular r:id="rId14"/>
      <p:bold r:id="rId15"/>
      <p:italic r:id="rId16"/>
    </p:embeddedFont>
    <p:embeddedFont>
      <p:font typeface="Source Code Pro" panose="020B0509030403020204" pitchFamily="49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888673-8CB5-4E7A-9595-38E970FE90FB}">
  <a:tblStyle styleId="{B5888673-8CB5-4E7A-9595-38E970FE90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51"/>
  </p:normalViewPr>
  <p:slideViewPr>
    <p:cSldViewPr snapToGrid="0">
      <p:cViewPr varScale="1">
        <p:scale>
          <a:sx n="120" d="100"/>
          <a:sy n="120" d="100"/>
        </p:scale>
        <p:origin x="200" y="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9acdf7d0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9acdf7d0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9acdf7d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9acdf7d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9acdf7d0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9acdf7d0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9acdf7d0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9acdf7d0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9acdf7d0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9acdf7d0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9acdf7d0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9acdf7d0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885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3799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6703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676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633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964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2178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8473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867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5158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148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82552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r="24183" b="3047"/>
          <a:stretch/>
        </p:blipFill>
        <p:spPr>
          <a:xfrm>
            <a:off x="160536" y="4663676"/>
            <a:ext cx="6689300" cy="39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Geiger Counter Instructions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F69F9-3720-839D-39FB-FFA5F37B9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30" y="1598027"/>
            <a:ext cx="7695340" cy="935845"/>
          </a:xfrm>
          <a:prstGeom prst="rect">
            <a:avLst/>
          </a:prstGeom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EBB5CBC-9DD5-9C01-F765-096A790196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7592" y="4530946"/>
            <a:ext cx="1830274" cy="6029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6;p13">
            <a:extLst>
              <a:ext uri="{FF2B5EF4-FFF2-40B4-BE49-F238E27FC236}">
                <a16:creationId xmlns:a16="http://schemas.microsoft.com/office/drawing/2014/main" id="{71C52E66-6282-7AA7-3B6E-43A90E366D81}"/>
              </a:ext>
            </a:extLst>
          </p:cNvPr>
          <p:cNvSpPr txBox="1">
            <a:spLocks/>
          </p:cNvSpPr>
          <p:nvPr/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800" b="1" dirty="0">
                <a:solidFill>
                  <a:schemeClr val="tx1"/>
                </a:solidFill>
                <a:latin typeface="Amatic SC"/>
                <a:cs typeface="Amatic SC"/>
                <a:sym typeface="Amatic SC"/>
              </a:rPr>
              <a:t>How to assemble your Geiger counter</a:t>
            </a:r>
          </a:p>
        </p:txBody>
      </p:sp>
    </p:spTree>
    <p:extLst>
      <p:ext uri="{BB962C8B-B14F-4D97-AF65-F5344CB8AC3E}">
        <p14:creationId xmlns:p14="http://schemas.microsoft.com/office/powerpoint/2010/main" val="345173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Parts</a:t>
            </a:r>
            <a:endParaRPr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998" y="1093850"/>
            <a:ext cx="1932350" cy="14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922325"/>
            <a:ext cx="159067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5686" y="2524202"/>
            <a:ext cx="2466973" cy="246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0893" y="2962350"/>
            <a:ext cx="21209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1779888" y="828716"/>
            <a:ext cx="19323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Arduino Uno</a:t>
            </a:r>
            <a:endParaRPr sz="1100" b="1" dirty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849254" y="819647"/>
            <a:ext cx="19323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LCD Screen </a:t>
            </a:r>
            <a:endParaRPr sz="1100" b="1" dirty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849254" y="2688147"/>
            <a:ext cx="19323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Jumpers</a:t>
            </a:r>
            <a:endParaRPr sz="1100" b="1" dirty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491780" y="2729556"/>
            <a:ext cx="19323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Assembled Radiation Detector System</a:t>
            </a:r>
            <a:endParaRPr sz="1100" b="1" dirty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Connect Geiger Counter to Arduino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Use jumpers to connect </a:t>
            </a:r>
            <a:endParaRPr dirty="0"/>
          </a:p>
        </p:txBody>
      </p:sp>
      <p:graphicFrame>
        <p:nvGraphicFramePr>
          <p:cNvPr id="77" name="Google Shape;77;p15"/>
          <p:cNvGraphicFramePr/>
          <p:nvPr/>
        </p:nvGraphicFramePr>
        <p:xfrm>
          <a:off x="952500" y="1809750"/>
          <a:ext cx="7239000" cy="1584840"/>
        </p:xfrm>
        <a:graphic>
          <a:graphicData uri="http://schemas.openxmlformats.org/drawingml/2006/table">
            <a:tbl>
              <a:tblPr>
                <a:noFill/>
                <a:tableStyleId>{B5888673-8CB5-4E7A-9595-38E970FE90FB}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Geiger Counter Sensor 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Arduino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GND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GND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5V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5V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VIN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2 PIN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Conduct LCD to Arduino</a:t>
            </a:r>
            <a:endParaRPr dirty="0"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jumpers to connect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graphicFrame>
        <p:nvGraphicFramePr>
          <p:cNvPr id="84" name="Google Shape;84;p16"/>
          <p:cNvGraphicFramePr/>
          <p:nvPr/>
        </p:nvGraphicFramePr>
        <p:xfrm>
          <a:off x="952500" y="2000250"/>
          <a:ext cx="7239000" cy="1981050"/>
        </p:xfrm>
        <a:graphic>
          <a:graphicData uri="http://schemas.openxmlformats.org/drawingml/2006/table">
            <a:tbl>
              <a:tblPr>
                <a:noFill/>
                <a:tableStyleId>{B5888673-8CB5-4E7A-9595-38E970FE90FB}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LCD Screen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Arduino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GND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GND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VCC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5V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SDA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A4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SCL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A5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Schematic</a:t>
            </a:r>
            <a:endParaRPr dirty="0"/>
          </a:p>
        </p:txBody>
      </p:sp>
      <p:pic>
        <p:nvPicPr>
          <p:cNvPr id="91" name="Google Shape;91;p17" title="Screen Shot 2025-05-08 at 11.20.4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127343" y="734177"/>
            <a:ext cx="2617801" cy="17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 title="Screen Shot 2025-05-08 at 11.31.45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0792" y="3088727"/>
            <a:ext cx="2687027" cy="191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7"/>
          <p:cNvCxnSpPr/>
          <p:nvPr/>
        </p:nvCxnSpPr>
        <p:spPr>
          <a:xfrm flipH="1">
            <a:off x="4016142" y="2759152"/>
            <a:ext cx="457200" cy="14172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7"/>
          <p:cNvCxnSpPr/>
          <p:nvPr/>
        </p:nvCxnSpPr>
        <p:spPr>
          <a:xfrm flipH="1">
            <a:off x="4016217" y="2759152"/>
            <a:ext cx="365700" cy="1264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17"/>
          <p:cNvCxnSpPr/>
          <p:nvPr/>
        </p:nvCxnSpPr>
        <p:spPr>
          <a:xfrm flipH="1">
            <a:off x="3932442" y="2759152"/>
            <a:ext cx="350400" cy="120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 to download arduino Software</a:t>
            </a:r>
            <a:endParaRPr dirty="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https://www.arduino.cc/en/software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</a:t>
            </a:r>
            <a:endParaRPr dirty="0"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F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Murchison, Joseph. </a:t>
            </a:r>
            <a:r>
              <a:rPr lang="en" sz="1600" b="1" i="1" dirty="0">
                <a:solidFill>
                  <a:srgbClr val="0F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Arduino DIY Geiger Counter</a:t>
            </a:r>
            <a:r>
              <a:rPr lang="en" sz="1600" b="1" dirty="0">
                <a:solidFill>
                  <a:srgbClr val="0F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24 June 2011, www.instructables.com/member/Josehf+Murchison. Accessed 5 May 2025.</a:t>
            </a:r>
            <a:endParaRPr sz="1600" b="1" dirty="0">
              <a:solidFill>
                <a:srgbClr val="0F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106</Words>
  <Application>Microsoft Macintosh PowerPoint</Application>
  <PresentationFormat>On-screen Show (16:9)</PresentationFormat>
  <Paragraphs>34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Open Sans</vt:lpstr>
      <vt:lpstr>Amatic SC</vt:lpstr>
      <vt:lpstr>Arial</vt:lpstr>
      <vt:lpstr>Source Code Pro</vt:lpstr>
      <vt:lpstr>Times New Roman</vt:lpstr>
      <vt:lpstr>Beach Day</vt:lpstr>
      <vt:lpstr>1_Simple Light</vt:lpstr>
      <vt:lpstr>PowerPoint Presentation</vt:lpstr>
      <vt:lpstr>PowerPoint Presentation</vt:lpstr>
      <vt:lpstr>Parts</vt:lpstr>
      <vt:lpstr>Connect Geiger Counter to Arduino</vt:lpstr>
      <vt:lpstr>Conduct LCD to Arduino</vt:lpstr>
      <vt:lpstr>Schematic</vt:lpstr>
      <vt:lpstr>Where to download arduino Software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Beth McElroy</cp:lastModifiedBy>
  <cp:revision>4</cp:revision>
  <dcterms:modified xsi:type="dcterms:W3CDTF">2025-08-19T21:41:39Z</dcterms:modified>
</cp:coreProperties>
</file>