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4A7EBB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4061" autoAdjust="0"/>
    <p:restoredTop sz="96214" autoAdjust="0"/>
  </p:normalViewPr>
  <p:slideViewPr>
    <p:cSldViewPr snapToGrid="0">
      <p:cViewPr>
        <p:scale>
          <a:sx n="200" d="100"/>
          <a:sy n="200" d="100"/>
        </p:scale>
        <p:origin x="0" y="-35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F9B9A-41DC-422C-BAA5-DEAE7B067414}" type="datetimeFigureOut">
              <a:rPr lang="en-US" smtClean="0"/>
              <a:t>3/23/26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86F690-4AFC-4DBE-867E-5D1D6293E3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82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F422-CCFC-4C33-AD6E-4257C15D23D1}" type="datetimeFigureOut">
              <a:rPr lang="en-US" smtClean="0"/>
              <a:t>3/23/26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43D1-E977-44A7-B3E5-7E496D9CD4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794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F422-CCFC-4C33-AD6E-4257C15D23D1}" type="datetimeFigureOut">
              <a:rPr lang="en-US" smtClean="0"/>
              <a:t>3/23/26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43D1-E977-44A7-B3E5-7E496D9CD4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51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F422-CCFC-4C33-AD6E-4257C15D23D1}" type="datetimeFigureOut">
              <a:rPr lang="en-US" smtClean="0"/>
              <a:t>3/23/26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43D1-E977-44A7-B3E5-7E496D9CD4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698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F422-CCFC-4C33-AD6E-4257C15D23D1}" type="datetimeFigureOut">
              <a:rPr lang="en-US" smtClean="0"/>
              <a:t>3/23/26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43D1-E977-44A7-B3E5-7E496D9CD4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106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F422-CCFC-4C33-AD6E-4257C15D23D1}" type="datetimeFigureOut">
              <a:rPr lang="en-US" smtClean="0"/>
              <a:t>3/23/26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43D1-E977-44A7-B3E5-7E496D9CD4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614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F422-CCFC-4C33-AD6E-4257C15D23D1}" type="datetimeFigureOut">
              <a:rPr lang="en-US" smtClean="0"/>
              <a:t>3/23/26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43D1-E977-44A7-B3E5-7E496D9CD4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667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F422-CCFC-4C33-AD6E-4257C15D23D1}" type="datetimeFigureOut">
              <a:rPr lang="en-US" smtClean="0"/>
              <a:t>3/23/26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43D1-E977-44A7-B3E5-7E496D9CD4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199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F422-CCFC-4C33-AD6E-4257C15D23D1}" type="datetimeFigureOut">
              <a:rPr lang="en-US" smtClean="0"/>
              <a:t>3/23/26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43D1-E977-44A7-B3E5-7E496D9CD4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241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F422-CCFC-4C33-AD6E-4257C15D23D1}" type="datetimeFigureOut">
              <a:rPr lang="en-US" smtClean="0"/>
              <a:t>3/23/26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43D1-E977-44A7-B3E5-7E496D9CD4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712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F422-CCFC-4C33-AD6E-4257C15D23D1}" type="datetimeFigureOut">
              <a:rPr lang="en-US" smtClean="0"/>
              <a:t>3/23/26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43D1-E977-44A7-B3E5-7E496D9CD4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818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F422-CCFC-4C33-AD6E-4257C15D23D1}" type="datetimeFigureOut">
              <a:rPr lang="en-US" smtClean="0"/>
              <a:t>3/23/26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43D1-E977-44A7-B3E5-7E496D9CD4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116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5F422-CCFC-4C33-AD6E-4257C15D23D1}" type="datetimeFigureOut">
              <a:rPr lang="en-US" smtClean="0"/>
              <a:t>3/23/26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D43D1-E977-44A7-B3E5-7E496D9CD4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645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9" name="Straight Connector 148"/>
          <p:cNvCxnSpPr/>
          <p:nvPr/>
        </p:nvCxnSpPr>
        <p:spPr>
          <a:xfrm flipH="1">
            <a:off x="973372" y="534798"/>
            <a:ext cx="17228" cy="5923602"/>
          </a:xfrm>
          <a:prstGeom prst="line">
            <a:avLst/>
          </a:prstGeom>
          <a:ln w="12700" cmpd="sng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Rectangle 262"/>
          <p:cNvSpPr/>
          <p:nvPr/>
        </p:nvSpPr>
        <p:spPr>
          <a:xfrm>
            <a:off x="1173601" y="3293133"/>
            <a:ext cx="871406" cy="57526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4A7EB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131736" y="2459515"/>
            <a:ext cx="2634286" cy="2261405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8" name="Rectangle 207"/>
          <p:cNvSpPr/>
          <p:nvPr/>
        </p:nvSpPr>
        <p:spPr>
          <a:xfrm>
            <a:off x="3828619" y="2991297"/>
            <a:ext cx="1858669" cy="14486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4" name="Straight Connector 113"/>
          <p:cNvCxnSpPr>
            <a:endCxn id="131" idx="0"/>
          </p:cNvCxnSpPr>
          <p:nvPr/>
        </p:nvCxnSpPr>
        <p:spPr>
          <a:xfrm>
            <a:off x="3632631" y="4340738"/>
            <a:ext cx="0" cy="380182"/>
          </a:xfrm>
          <a:prstGeom prst="line">
            <a:avLst/>
          </a:prstGeom>
          <a:ln w="12700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4145726" y="4086496"/>
            <a:ext cx="398313" cy="1"/>
          </a:xfrm>
          <a:prstGeom prst="line">
            <a:avLst/>
          </a:prstGeom>
          <a:ln w="12700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tangle 108"/>
          <p:cNvSpPr/>
          <p:nvPr/>
        </p:nvSpPr>
        <p:spPr>
          <a:xfrm>
            <a:off x="1337310" y="133800"/>
            <a:ext cx="4149090" cy="15240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2" name="Straight Connector 181"/>
          <p:cNvCxnSpPr>
            <a:stCxn id="84" idx="2"/>
          </p:cNvCxnSpPr>
          <p:nvPr/>
        </p:nvCxnSpPr>
        <p:spPr>
          <a:xfrm>
            <a:off x="2440026" y="4226367"/>
            <a:ext cx="600" cy="1408146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725990" y="2528483"/>
            <a:ext cx="1674341" cy="0"/>
          </a:xfrm>
          <a:prstGeom prst="line">
            <a:avLst/>
          </a:prstGeom>
          <a:ln w="762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144" idx="2"/>
            <a:endCxn id="143" idx="0"/>
          </p:cNvCxnSpPr>
          <p:nvPr/>
        </p:nvCxnSpPr>
        <p:spPr>
          <a:xfrm>
            <a:off x="5918393" y="787406"/>
            <a:ext cx="106169" cy="4"/>
          </a:xfrm>
          <a:prstGeom prst="line">
            <a:avLst/>
          </a:prstGeom>
          <a:ln w="381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42" idx="2"/>
            <a:endCxn id="141" idx="0"/>
          </p:cNvCxnSpPr>
          <p:nvPr/>
        </p:nvCxnSpPr>
        <p:spPr>
          <a:xfrm>
            <a:off x="819994" y="759733"/>
            <a:ext cx="92096" cy="889"/>
          </a:xfrm>
          <a:prstGeom prst="line">
            <a:avLst/>
          </a:prstGeom>
          <a:ln w="571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360826" y="2497676"/>
            <a:ext cx="620" cy="441124"/>
          </a:xfrm>
          <a:prstGeom prst="line">
            <a:avLst/>
          </a:prstGeom>
          <a:ln w="76200" cmpd="sng">
            <a:solidFill>
              <a:srgbClr val="4F81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80" idx="2"/>
            <a:endCxn id="152" idx="2"/>
          </p:cNvCxnSpPr>
          <p:nvPr/>
        </p:nvCxnSpPr>
        <p:spPr>
          <a:xfrm>
            <a:off x="5916878" y="1917300"/>
            <a:ext cx="180356" cy="2968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993052" y="759731"/>
            <a:ext cx="1115816" cy="892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543590" y="793052"/>
            <a:ext cx="1366145" cy="301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183078" y="2482310"/>
            <a:ext cx="10578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/>
              <a:t>SOXE Assy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076002" y="574966"/>
            <a:ext cx="644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O</a:t>
            </a:r>
            <a:r>
              <a:rPr lang="en-US" sz="1000" b="1" baseline="-25000" dirty="0"/>
              <a:t>2</a:t>
            </a:r>
            <a:r>
              <a:rPr lang="en-US" sz="1000" b="1" dirty="0"/>
              <a:t> Exhaust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655206" y="268906"/>
            <a:ext cx="2297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MOXIE Gas Flow Schematic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8931" y="565874"/>
            <a:ext cx="7132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CO/CO</a:t>
            </a:r>
            <a:r>
              <a:rPr lang="en-US" sz="1000" b="1" baseline="-25000" dirty="0"/>
              <a:t>2</a:t>
            </a:r>
            <a:r>
              <a:rPr lang="en-US" sz="1000" b="1" dirty="0"/>
              <a:t> Exhaust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835045" y="2285517"/>
            <a:ext cx="296690" cy="25811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 rot="16200000">
            <a:off x="2410159" y="3341642"/>
            <a:ext cx="11464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/>
              <a:t>Baseplate (RAMP)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0" y="3026258"/>
            <a:ext cx="8487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Atmosphere In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4877210" y="664330"/>
            <a:ext cx="381836" cy="251901"/>
            <a:chOff x="4812410" y="628966"/>
            <a:chExt cx="381836" cy="251901"/>
          </a:xfrm>
        </p:grpSpPr>
        <p:sp>
          <p:nvSpPr>
            <p:cNvPr id="64" name="Rectangle 63"/>
            <p:cNvSpPr/>
            <p:nvPr/>
          </p:nvSpPr>
          <p:spPr>
            <a:xfrm>
              <a:off x="4823306" y="628966"/>
              <a:ext cx="360045" cy="25190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0" scaled="1"/>
              <a:tileRect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812410" y="634244"/>
              <a:ext cx="3818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VF2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578383" y="639545"/>
            <a:ext cx="381836" cy="251901"/>
            <a:chOff x="1647603" y="639545"/>
            <a:chExt cx="381836" cy="251901"/>
          </a:xfrm>
        </p:grpSpPr>
        <p:sp>
          <p:nvSpPr>
            <p:cNvPr id="66" name="Rectangle 65"/>
            <p:cNvSpPr/>
            <p:nvPr/>
          </p:nvSpPr>
          <p:spPr>
            <a:xfrm>
              <a:off x="1658499" y="639545"/>
              <a:ext cx="360045" cy="25190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0800000" scaled="1"/>
              <a:tileRect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1647603" y="641448"/>
              <a:ext cx="3818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VF1</a:t>
              </a:r>
            </a:p>
          </p:txBody>
        </p:sp>
      </p:grpSp>
      <p:sp>
        <p:nvSpPr>
          <p:cNvPr id="84" name="Rectangle 83"/>
          <p:cNvSpPr/>
          <p:nvPr/>
        </p:nvSpPr>
        <p:spPr>
          <a:xfrm>
            <a:off x="2045007" y="2953200"/>
            <a:ext cx="790038" cy="1273167"/>
          </a:xfrm>
          <a:prstGeom prst="rect">
            <a:avLst/>
          </a:prstGeom>
          <a:solidFill>
            <a:srgbClr val="B3A2C7"/>
          </a:solidFill>
          <a:ln>
            <a:solidFill>
              <a:srgbClr val="4A7EB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2032985" y="3380709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Scroll</a:t>
            </a:r>
          </a:p>
          <a:p>
            <a:pPr algn="ctr"/>
            <a:r>
              <a:rPr lang="en-US" sz="1000" dirty="0"/>
              <a:t>Compressor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427094" y="6495600"/>
            <a:ext cx="16337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JAJ 12/17/2018 Version 27c</a:t>
            </a:r>
            <a:endParaRPr lang="en-US" sz="1000" dirty="0">
              <a:solidFill>
                <a:srgbClr val="FF0000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4580740" y="271456"/>
            <a:ext cx="342161" cy="276999"/>
            <a:chOff x="4187504" y="228600"/>
            <a:chExt cx="342161" cy="276999"/>
          </a:xfrm>
        </p:grpSpPr>
        <p:sp>
          <p:nvSpPr>
            <p:cNvPr id="102" name="Oval 101"/>
            <p:cNvSpPr/>
            <p:nvPr/>
          </p:nvSpPr>
          <p:spPr>
            <a:xfrm>
              <a:off x="4241799" y="261414"/>
              <a:ext cx="228600" cy="2286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4187504" y="228600"/>
              <a:ext cx="3421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P5</a:t>
              </a:r>
            </a:p>
          </p:txBody>
        </p:sp>
      </p:grpSp>
      <p:cxnSp>
        <p:nvCxnSpPr>
          <p:cNvPr id="107" name="Straight Connector 106"/>
          <p:cNvCxnSpPr>
            <a:stCxn id="105" idx="4"/>
          </p:cNvCxnSpPr>
          <p:nvPr/>
        </p:nvCxnSpPr>
        <p:spPr>
          <a:xfrm>
            <a:off x="2102421" y="469928"/>
            <a:ext cx="0" cy="962033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endCxn id="102" idx="4"/>
          </p:cNvCxnSpPr>
          <p:nvPr/>
        </p:nvCxnSpPr>
        <p:spPr>
          <a:xfrm flipH="1" flipV="1">
            <a:off x="4749335" y="532870"/>
            <a:ext cx="2486" cy="259849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3795284" y="1259874"/>
            <a:ext cx="13185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Outlet Gas</a:t>
            </a:r>
          </a:p>
          <a:p>
            <a:pPr algn="ctr"/>
            <a:r>
              <a:rPr lang="en-US" sz="1000" b="1" dirty="0"/>
              <a:t>Thermal Zone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2456165" y="305206"/>
            <a:ext cx="67197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/>
              <a:t>CS3 - CO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1061852" y="2606586"/>
            <a:ext cx="102303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1/2” ID Soft-line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135984" y="896734"/>
            <a:ext cx="6371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/>
              <a:t>3/8” ID Soft-line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6082159" y="914620"/>
            <a:ext cx="6450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/>
              <a:t>1/4” ID Soft-line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6079312" y="1970263"/>
            <a:ext cx="6257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/>
              <a:t>1/8” ID Soft-line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3556431" y="4720920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1" name="Rectangle 140"/>
          <p:cNvSpPr/>
          <p:nvPr/>
        </p:nvSpPr>
        <p:spPr>
          <a:xfrm rot="16200000">
            <a:off x="873990" y="722522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2" name="Rectangle 141"/>
          <p:cNvSpPr/>
          <p:nvPr/>
        </p:nvSpPr>
        <p:spPr>
          <a:xfrm rot="16200000">
            <a:off x="705694" y="721633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3" name="Rectangle 142"/>
          <p:cNvSpPr/>
          <p:nvPr/>
        </p:nvSpPr>
        <p:spPr>
          <a:xfrm rot="16200000">
            <a:off x="5986462" y="749310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4" name="Rectangle 143"/>
          <p:cNvSpPr/>
          <p:nvPr/>
        </p:nvSpPr>
        <p:spPr>
          <a:xfrm rot="16200000">
            <a:off x="5804093" y="749306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1" name="Straight Connector 150"/>
          <p:cNvCxnSpPr/>
          <p:nvPr/>
        </p:nvCxnSpPr>
        <p:spPr>
          <a:xfrm flipH="1">
            <a:off x="5825630" y="534798"/>
            <a:ext cx="9026" cy="6028347"/>
          </a:xfrm>
          <a:prstGeom prst="line">
            <a:avLst/>
          </a:prstGeom>
          <a:ln w="12700" cmpd="sng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Rectangle 151"/>
          <p:cNvSpPr/>
          <p:nvPr/>
        </p:nvSpPr>
        <p:spPr>
          <a:xfrm rot="16200000">
            <a:off x="5982934" y="1882168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7" name="Straight Connector 156"/>
          <p:cNvCxnSpPr/>
          <p:nvPr/>
        </p:nvCxnSpPr>
        <p:spPr>
          <a:xfrm>
            <a:off x="890043" y="5634513"/>
            <a:ext cx="2745860" cy="0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>
            <a:off x="3569590" y="3269305"/>
            <a:ext cx="1500885" cy="0"/>
          </a:xfrm>
          <a:prstGeom prst="line">
            <a:avLst/>
          </a:prstGeom>
          <a:ln w="12700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>
            <a:off x="3293756" y="3359623"/>
            <a:ext cx="1659244" cy="0"/>
          </a:xfrm>
          <a:prstGeom prst="line">
            <a:avLst/>
          </a:prstGeom>
          <a:ln w="12700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 122"/>
          <p:cNvSpPr/>
          <p:nvPr/>
        </p:nvSpPr>
        <p:spPr>
          <a:xfrm>
            <a:off x="3168257" y="3359623"/>
            <a:ext cx="608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/>
              <a:t>1/8” Inconel</a:t>
            </a:r>
          </a:p>
          <a:p>
            <a:pPr algn="ctr"/>
            <a:r>
              <a:rPr lang="en-US" sz="1000" dirty="0"/>
              <a:t>Hard-line</a:t>
            </a:r>
          </a:p>
        </p:txBody>
      </p:sp>
      <p:cxnSp>
        <p:nvCxnSpPr>
          <p:cNvPr id="136" name="Straight Connector 135"/>
          <p:cNvCxnSpPr>
            <a:stCxn id="163" idx="2"/>
          </p:cNvCxnSpPr>
          <p:nvPr/>
        </p:nvCxnSpPr>
        <p:spPr>
          <a:xfrm>
            <a:off x="3566787" y="2452857"/>
            <a:ext cx="2803" cy="816448"/>
          </a:xfrm>
          <a:prstGeom prst="line">
            <a:avLst/>
          </a:prstGeom>
          <a:ln w="12700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endCxn id="163" idx="0"/>
          </p:cNvCxnSpPr>
          <p:nvPr/>
        </p:nvCxnSpPr>
        <p:spPr>
          <a:xfrm>
            <a:off x="3564331" y="571499"/>
            <a:ext cx="2456" cy="1805158"/>
          </a:xfrm>
          <a:prstGeom prst="line">
            <a:avLst/>
          </a:prstGeom>
          <a:ln w="12700" cmpd="sng">
            <a:solidFill>
              <a:srgbClr val="4F81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>
            <a:stCxn id="305" idx="2"/>
          </p:cNvCxnSpPr>
          <p:nvPr/>
        </p:nvCxnSpPr>
        <p:spPr>
          <a:xfrm>
            <a:off x="3293756" y="2452944"/>
            <a:ext cx="0" cy="907896"/>
          </a:xfrm>
          <a:prstGeom prst="line">
            <a:avLst/>
          </a:prstGeom>
          <a:ln w="12700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>
            <a:endCxn id="305" idx="0"/>
          </p:cNvCxnSpPr>
          <p:nvPr/>
        </p:nvCxnSpPr>
        <p:spPr>
          <a:xfrm>
            <a:off x="3293645" y="787895"/>
            <a:ext cx="111" cy="1588849"/>
          </a:xfrm>
          <a:prstGeom prst="line">
            <a:avLst/>
          </a:prstGeom>
          <a:ln w="12700" cmpd="sng">
            <a:solidFill>
              <a:srgbClr val="4F81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oup 103"/>
          <p:cNvGrpSpPr/>
          <p:nvPr/>
        </p:nvGrpSpPr>
        <p:grpSpPr>
          <a:xfrm>
            <a:off x="1937788" y="208514"/>
            <a:ext cx="342161" cy="276999"/>
            <a:chOff x="1626067" y="1643586"/>
            <a:chExt cx="342161" cy="276999"/>
          </a:xfrm>
        </p:grpSpPr>
        <p:sp>
          <p:nvSpPr>
            <p:cNvPr id="105" name="Oval 104"/>
            <p:cNvSpPr/>
            <p:nvPr/>
          </p:nvSpPr>
          <p:spPr>
            <a:xfrm>
              <a:off x="1676400" y="1676400"/>
              <a:ext cx="228600" cy="2286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1626067" y="1643586"/>
              <a:ext cx="3421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P4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407716" y="3211120"/>
            <a:ext cx="1036745" cy="960020"/>
            <a:chOff x="4495499" y="3463925"/>
            <a:chExt cx="1036745" cy="824153"/>
          </a:xfrm>
        </p:grpSpPr>
        <p:grpSp>
          <p:nvGrpSpPr>
            <p:cNvPr id="5" name="Group 4"/>
            <p:cNvGrpSpPr/>
            <p:nvPr/>
          </p:nvGrpSpPr>
          <p:grpSpPr>
            <a:xfrm>
              <a:off x="4495499" y="3465118"/>
              <a:ext cx="1036745" cy="822960"/>
              <a:chOff x="4495499" y="3465118"/>
              <a:chExt cx="1036745" cy="822960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4542365" y="3465118"/>
                <a:ext cx="440826" cy="82296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rgbClr val="4A7EB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4495499" y="3655215"/>
                <a:ext cx="55175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000" dirty="0"/>
                  <a:t>SOXE</a:t>
                </a:r>
              </a:p>
              <a:p>
                <a:pPr algn="ctr"/>
                <a:r>
                  <a:rPr lang="en-US" sz="1000" dirty="0"/>
                  <a:t>Stack T</a:t>
                </a: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5027716" y="3465118"/>
                <a:ext cx="440826" cy="82296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4972474" y="3655215"/>
                <a:ext cx="55977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000" dirty="0"/>
                  <a:t>SOXE</a:t>
                </a:r>
              </a:p>
              <a:p>
                <a:pPr algn="ctr"/>
                <a:r>
                  <a:rPr lang="en-US" sz="1000" dirty="0"/>
                  <a:t>Stack B</a:t>
                </a:r>
              </a:p>
            </p:txBody>
          </p:sp>
        </p:grpSp>
        <p:sp>
          <p:nvSpPr>
            <p:cNvPr id="150" name="Rectangle 149"/>
            <p:cNvSpPr/>
            <p:nvPr/>
          </p:nvSpPr>
          <p:spPr>
            <a:xfrm>
              <a:off x="4983405" y="3463925"/>
              <a:ext cx="45719" cy="82415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56" name="Straight Connector 155"/>
          <p:cNvCxnSpPr>
            <a:endCxn id="131" idx="2"/>
          </p:cNvCxnSpPr>
          <p:nvPr/>
        </p:nvCxnSpPr>
        <p:spPr>
          <a:xfrm flipV="1">
            <a:off x="3632631" y="4797120"/>
            <a:ext cx="0" cy="840449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Rectangle 160"/>
          <p:cNvSpPr/>
          <p:nvPr/>
        </p:nvSpPr>
        <p:spPr>
          <a:xfrm>
            <a:off x="2449886" y="801293"/>
            <a:ext cx="72006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/>
              <a:t>CS1 - CO</a:t>
            </a:r>
            <a:r>
              <a:rPr lang="en-US" sz="1100" baseline="-25000" dirty="0"/>
              <a:t>2</a:t>
            </a:r>
            <a:endParaRPr lang="en-US" sz="1100" dirty="0"/>
          </a:p>
        </p:txBody>
      </p:sp>
      <p:sp>
        <p:nvSpPr>
          <p:cNvPr id="165" name="Rectangle 164"/>
          <p:cNvSpPr/>
          <p:nvPr/>
        </p:nvSpPr>
        <p:spPr>
          <a:xfrm>
            <a:off x="3720097" y="801174"/>
            <a:ext cx="72006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/>
              <a:t>CS2 - CO</a:t>
            </a:r>
            <a:r>
              <a:rPr lang="en-US" sz="1100" baseline="-25000" dirty="0"/>
              <a:t>2</a:t>
            </a:r>
            <a:endParaRPr lang="en-US" sz="1100" dirty="0"/>
          </a:p>
        </p:txBody>
      </p:sp>
      <p:grpSp>
        <p:nvGrpSpPr>
          <p:cNvPr id="168" name="Group 167"/>
          <p:cNvGrpSpPr/>
          <p:nvPr/>
        </p:nvGrpSpPr>
        <p:grpSpPr>
          <a:xfrm>
            <a:off x="1148504" y="2024104"/>
            <a:ext cx="342161" cy="276999"/>
            <a:chOff x="1626067" y="1643586"/>
            <a:chExt cx="342161" cy="276999"/>
          </a:xfrm>
        </p:grpSpPr>
        <p:sp>
          <p:nvSpPr>
            <p:cNvPr id="169" name="Oval 168"/>
            <p:cNvSpPr/>
            <p:nvPr/>
          </p:nvSpPr>
          <p:spPr>
            <a:xfrm>
              <a:off x="1676400" y="1676400"/>
              <a:ext cx="228600" cy="2286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1626067" y="1643586"/>
              <a:ext cx="3421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P1</a:t>
              </a:r>
            </a:p>
          </p:txBody>
        </p:sp>
      </p:grpSp>
      <p:cxnSp>
        <p:nvCxnSpPr>
          <p:cNvPr id="171" name="Straight Connector 170"/>
          <p:cNvCxnSpPr>
            <a:stCxn id="332" idx="1"/>
            <a:endCxn id="169" idx="3"/>
          </p:cNvCxnSpPr>
          <p:nvPr/>
        </p:nvCxnSpPr>
        <p:spPr>
          <a:xfrm flipV="1">
            <a:off x="1028700" y="2252040"/>
            <a:ext cx="203615" cy="200185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2" name="Group 171"/>
          <p:cNvGrpSpPr/>
          <p:nvPr/>
        </p:nvGrpSpPr>
        <p:grpSpPr>
          <a:xfrm>
            <a:off x="2471549" y="5781659"/>
            <a:ext cx="342161" cy="276999"/>
            <a:chOff x="1626067" y="1643586"/>
            <a:chExt cx="342161" cy="276999"/>
          </a:xfrm>
        </p:grpSpPr>
        <p:sp>
          <p:nvSpPr>
            <p:cNvPr id="173" name="Oval 172"/>
            <p:cNvSpPr/>
            <p:nvPr/>
          </p:nvSpPr>
          <p:spPr>
            <a:xfrm>
              <a:off x="1676400" y="1676400"/>
              <a:ext cx="228600" cy="2286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6" name="TextBox 175"/>
            <p:cNvSpPr txBox="1"/>
            <p:nvPr/>
          </p:nvSpPr>
          <p:spPr>
            <a:xfrm>
              <a:off x="1626067" y="1643586"/>
              <a:ext cx="3421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P2</a:t>
              </a:r>
            </a:p>
          </p:txBody>
        </p:sp>
      </p:grpSp>
      <p:cxnSp>
        <p:nvCxnSpPr>
          <p:cNvPr id="177" name="Straight Connector 176"/>
          <p:cNvCxnSpPr/>
          <p:nvPr/>
        </p:nvCxnSpPr>
        <p:spPr>
          <a:xfrm rot="16200000">
            <a:off x="2545324" y="5722376"/>
            <a:ext cx="186840" cy="0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Rectangle 179"/>
          <p:cNvSpPr/>
          <p:nvPr/>
        </p:nvSpPr>
        <p:spPr>
          <a:xfrm rot="16200000">
            <a:off x="5802578" y="1879200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Flowchart: Collate 72"/>
          <p:cNvSpPr/>
          <p:nvPr/>
        </p:nvSpPr>
        <p:spPr>
          <a:xfrm rot="16200000">
            <a:off x="2792181" y="5463392"/>
            <a:ext cx="282784" cy="325481"/>
          </a:xfrm>
          <a:prstGeom prst="flowChartCollat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2262974" y="5426740"/>
            <a:ext cx="1194610" cy="94106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5" name="TextBox 184"/>
          <p:cNvSpPr txBox="1"/>
          <p:nvPr/>
        </p:nvSpPr>
        <p:spPr>
          <a:xfrm>
            <a:off x="2510866" y="5071370"/>
            <a:ext cx="9635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SOXE Inlet Flow Sensor</a:t>
            </a:r>
          </a:p>
        </p:txBody>
      </p:sp>
      <p:sp>
        <p:nvSpPr>
          <p:cNvPr id="187" name="Rectangle 186"/>
          <p:cNvSpPr/>
          <p:nvPr/>
        </p:nvSpPr>
        <p:spPr>
          <a:xfrm rot="16200000">
            <a:off x="45982" y="2352954"/>
            <a:ext cx="1019110" cy="343181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HEPA Inlet  Filter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3490587" y="2376657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8" name="Straight Connector 217"/>
          <p:cNvCxnSpPr/>
          <p:nvPr/>
        </p:nvCxnSpPr>
        <p:spPr>
          <a:xfrm flipH="1">
            <a:off x="719423" y="533266"/>
            <a:ext cx="17228" cy="5923602"/>
          </a:xfrm>
          <a:prstGeom prst="line">
            <a:avLst/>
          </a:prstGeom>
          <a:ln w="12700" cmpd="sng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/>
          <p:cNvCxnSpPr/>
          <p:nvPr/>
        </p:nvCxnSpPr>
        <p:spPr>
          <a:xfrm flipH="1">
            <a:off x="6097234" y="527377"/>
            <a:ext cx="13681" cy="6035768"/>
          </a:xfrm>
          <a:prstGeom prst="line">
            <a:avLst/>
          </a:prstGeom>
          <a:ln w="12700" cmpd="sng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Rectangle 219"/>
          <p:cNvSpPr/>
          <p:nvPr/>
        </p:nvSpPr>
        <p:spPr>
          <a:xfrm rot="16200000">
            <a:off x="5709374" y="5631800"/>
            <a:ext cx="90922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dirty="0"/>
              <a:t>Rover Chassis</a:t>
            </a:r>
          </a:p>
        </p:txBody>
      </p:sp>
      <p:sp>
        <p:nvSpPr>
          <p:cNvPr id="221" name="Rectangle 220"/>
          <p:cNvSpPr/>
          <p:nvPr/>
        </p:nvSpPr>
        <p:spPr>
          <a:xfrm rot="16200000">
            <a:off x="195403" y="5459527"/>
            <a:ext cx="90922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dirty="0"/>
              <a:t>Rover Chassis</a:t>
            </a:r>
          </a:p>
        </p:txBody>
      </p:sp>
      <p:sp>
        <p:nvSpPr>
          <p:cNvPr id="222" name="Rectangle 221"/>
          <p:cNvSpPr/>
          <p:nvPr/>
        </p:nvSpPr>
        <p:spPr>
          <a:xfrm rot="16200000">
            <a:off x="569390" y="4825928"/>
            <a:ext cx="96372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dirty="0"/>
              <a:t>MOXIE Chassis</a:t>
            </a:r>
          </a:p>
        </p:txBody>
      </p:sp>
      <p:sp>
        <p:nvSpPr>
          <p:cNvPr id="223" name="Rectangle 222"/>
          <p:cNvSpPr/>
          <p:nvPr/>
        </p:nvSpPr>
        <p:spPr>
          <a:xfrm rot="16200000">
            <a:off x="5272573" y="5632381"/>
            <a:ext cx="96372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dirty="0"/>
              <a:t>MOXIE Chassis</a:t>
            </a:r>
          </a:p>
        </p:txBody>
      </p:sp>
      <p:sp>
        <p:nvSpPr>
          <p:cNvPr id="224" name="Rectangle 223"/>
          <p:cNvSpPr/>
          <p:nvPr/>
        </p:nvSpPr>
        <p:spPr>
          <a:xfrm>
            <a:off x="6065115" y="1630845"/>
            <a:ext cx="83768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b="1" dirty="0"/>
              <a:t>Chassis Purge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77571" y="3383888"/>
            <a:ext cx="6624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/>
              <a:t>1/2” ID Soft-line</a:t>
            </a:r>
          </a:p>
        </p:txBody>
      </p:sp>
      <p:sp>
        <p:nvSpPr>
          <p:cNvPr id="226" name="Rectangle 225"/>
          <p:cNvSpPr/>
          <p:nvPr/>
        </p:nvSpPr>
        <p:spPr>
          <a:xfrm>
            <a:off x="2694632" y="5706038"/>
            <a:ext cx="461986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/>
              <a:t>Orifice</a:t>
            </a:r>
          </a:p>
        </p:txBody>
      </p:sp>
      <p:grpSp>
        <p:nvGrpSpPr>
          <p:cNvPr id="134" name="Group 133"/>
          <p:cNvGrpSpPr/>
          <p:nvPr/>
        </p:nvGrpSpPr>
        <p:grpSpPr>
          <a:xfrm>
            <a:off x="1150307" y="1759808"/>
            <a:ext cx="338554" cy="292967"/>
            <a:chOff x="4116070" y="3075801"/>
            <a:chExt cx="338554" cy="292967"/>
          </a:xfrm>
        </p:grpSpPr>
        <p:sp>
          <p:nvSpPr>
            <p:cNvPr id="135" name="TextBox 134"/>
            <p:cNvSpPr txBox="1"/>
            <p:nvPr/>
          </p:nvSpPr>
          <p:spPr>
            <a:xfrm>
              <a:off x="4116070" y="3083784"/>
              <a:ext cx="3385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T2</a:t>
              </a:r>
            </a:p>
          </p:txBody>
        </p:sp>
        <p:sp>
          <p:nvSpPr>
            <p:cNvPr id="145" name="Diamond 144"/>
            <p:cNvSpPr/>
            <p:nvPr/>
          </p:nvSpPr>
          <p:spPr>
            <a:xfrm>
              <a:off x="4148123" y="3075801"/>
              <a:ext cx="263758" cy="292967"/>
            </a:xfrm>
            <a:prstGeom prst="diamond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93" name="Group 192"/>
          <p:cNvGrpSpPr/>
          <p:nvPr/>
        </p:nvGrpSpPr>
        <p:grpSpPr>
          <a:xfrm>
            <a:off x="4116872" y="3448294"/>
            <a:ext cx="396263" cy="292967"/>
            <a:chOff x="4081870" y="3075801"/>
            <a:chExt cx="396263" cy="292967"/>
          </a:xfrm>
        </p:grpSpPr>
        <p:sp>
          <p:nvSpPr>
            <p:cNvPr id="194" name="TextBox 193"/>
            <p:cNvSpPr txBox="1"/>
            <p:nvPr/>
          </p:nvSpPr>
          <p:spPr>
            <a:xfrm>
              <a:off x="4081870" y="3134184"/>
              <a:ext cx="396263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00" dirty="0"/>
                <a:t>TT</a:t>
              </a:r>
              <a:r>
                <a:rPr lang="en-US" sz="500" dirty="0"/>
                <a:t>_corr</a:t>
              </a:r>
            </a:p>
          </p:txBody>
        </p:sp>
        <p:sp>
          <p:nvSpPr>
            <p:cNvPr id="195" name="Diamond 194"/>
            <p:cNvSpPr/>
            <p:nvPr/>
          </p:nvSpPr>
          <p:spPr>
            <a:xfrm>
              <a:off x="4148123" y="3075801"/>
              <a:ext cx="263758" cy="292967"/>
            </a:xfrm>
            <a:prstGeom prst="diamond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84" name="Straight Connector 283"/>
          <p:cNvCxnSpPr/>
          <p:nvPr/>
        </p:nvCxnSpPr>
        <p:spPr>
          <a:xfrm>
            <a:off x="3580568" y="4250034"/>
            <a:ext cx="336326" cy="0"/>
          </a:xfrm>
          <a:prstGeom prst="line">
            <a:avLst/>
          </a:prstGeom>
          <a:ln w="12700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TextBox 208"/>
          <p:cNvSpPr txBox="1"/>
          <p:nvPr/>
        </p:nvSpPr>
        <p:spPr>
          <a:xfrm>
            <a:off x="3666355" y="2966289"/>
            <a:ext cx="9635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Hot Zone</a:t>
            </a:r>
          </a:p>
        </p:txBody>
      </p:sp>
      <p:grpSp>
        <p:nvGrpSpPr>
          <p:cNvPr id="178" name="Group 177"/>
          <p:cNvGrpSpPr/>
          <p:nvPr/>
        </p:nvGrpSpPr>
        <p:grpSpPr>
          <a:xfrm>
            <a:off x="1648571" y="208514"/>
            <a:ext cx="415649" cy="292967"/>
            <a:chOff x="4075720" y="3075801"/>
            <a:chExt cx="415649" cy="292967"/>
          </a:xfrm>
        </p:grpSpPr>
        <p:sp>
          <p:nvSpPr>
            <p:cNvPr id="196" name="TextBox 195"/>
            <p:cNvSpPr txBox="1"/>
            <p:nvPr/>
          </p:nvSpPr>
          <p:spPr>
            <a:xfrm>
              <a:off x="4075720" y="3083784"/>
              <a:ext cx="41564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T16</a:t>
              </a:r>
            </a:p>
          </p:txBody>
        </p:sp>
        <p:sp>
          <p:nvSpPr>
            <p:cNvPr id="197" name="Diamond 196"/>
            <p:cNvSpPr/>
            <p:nvPr/>
          </p:nvSpPr>
          <p:spPr>
            <a:xfrm>
              <a:off x="4148123" y="3075801"/>
              <a:ext cx="263758" cy="292967"/>
            </a:xfrm>
            <a:prstGeom prst="diamond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6" name="Rectangle 185"/>
          <p:cNvSpPr/>
          <p:nvPr/>
        </p:nvSpPr>
        <p:spPr>
          <a:xfrm>
            <a:off x="3133792" y="4187520"/>
            <a:ext cx="614648" cy="4572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Backflow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Gas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Cooler</a:t>
            </a:r>
          </a:p>
        </p:txBody>
      </p:sp>
      <p:grpSp>
        <p:nvGrpSpPr>
          <p:cNvPr id="207" name="Group 206"/>
          <p:cNvGrpSpPr/>
          <p:nvPr/>
        </p:nvGrpSpPr>
        <p:grpSpPr>
          <a:xfrm>
            <a:off x="4813505" y="1289662"/>
            <a:ext cx="338554" cy="292967"/>
            <a:chOff x="4114267" y="3075801"/>
            <a:chExt cx="338554" cy="292967"/>
          </a:xfrm>
        </p:grpSpPr>
        <p:sp>
          <p:nvSpPr>
            <p:cNvPr id="210" name="TextBox 209"/>
            <p:cNvSpPr txBox="1"/>
            <p:nvPr/>
          </p:nvSpPr>
          <p:spPr>
            <a:xfrm>
              <a:off x="4114267" y="3083784"/>
              <a:ext cx="3385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T1</a:t>
              </a:r>
            </a:p>
          </p:txBody>
        </p:sp>
        <p:sp>
          <p:nvSpPr>
            <p:cNvPr id="211" name="Diamond 210"/>
            <p:cNvSpPr/>
            <p:nvPr/>
          </p:nvSpPr>
          <p:spPr>
            <a:xfrm>
              <a:off x="4148123" y="3075801"/>
              <a:ext cx="263758" cy="292967"/>
            </a:xfrm>
            <a:prstGeom prst="diamond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12" name="Group 211"/>
          <p:cNvGrpSpPr/>
          <p:nvPr/>
        </p:nvGrpSpPr>
        <p:grpSpPr>
          <a:xfrm>
            <a:off x="2810571" y="1987944"/>
            <a:ext cx="338554" cy="292967"/>
            <a:chOff x="4114268" y="3075801"/>
            <a:chExt cx="338554" cy="292967"/>
          </a:xfrm>
        </p:grpSpPr>
        <p:sp>
          <p:nvSpPr>
            <p:cNvPr id="213" name="TextBox 212"/>
            <p:cNvSpPr txBox="1"/>
            <p:nvPr/>
          </p:nvSpPr>
          <p:spPr>
            <a:xfrm>
              <a:off x="4114268" y="3083784"/>
              <a:ext cx="3385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T7</a:t>
              </a:r>
            </a:p>
          </p:txBody>
        </p:sp>
        <p:sp>
          <p:nvSpPr>
            <p:cNvPr id="214" name="Diamond 213"/>
            <p:cNvSpPr/>
            <p:nvPr/>
          </p:nvSpPr>
          <p:spPr>
            <a:xfrm>
              <a:off x="4148123" y="3075801"/>
              <a:ext cx="263758" cy="292967"/>
            </a:xfrm>
            <a:prstGeom prst="diamond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15" name="Group 214"/>
          <p:cNvGrpSpPr/>
          <p:nvPr/>
        </p:nvGrpSpPr>
        <p:grpSpPr>
          <a:xfrm>
            <a:off x="1564751" y="890991"/>
            <a:ext cx="417102" cy="292967"/>
            <a:chOff x="4074993" y="3075801"/>
            <a:chExt cx="417102" cy="292967"/>
          </a:xfrm>
        </p:grpSpPr>
        <p:sp>
          <p:nvSpPr>
            <p:cNvPr id="216" name="TextBox 215"/>
            <p:cNvSpPr txBox="1"/>
            <p:nvPr/>
          </p:nvSpPr>
          <p:spPr>
            <a:xfrm>
              <a:off x="4074993" y="3083784"/>
              <a:ext cx="41710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T18</a:t>
              </a:r>
            </a:p>
          </p:txBody>
        </p:sp>
        <p:sp>
          <p:nvSpPr>
            <p:cNvPr id="227" name="Diamond 226"/>
            <p:cNvSpPr/>
            <p:nvPr/>
          </p:nvSpPr>
          <p:spPr>
            <a:xfrm>
              <a:off x="4148123" y="3075801"/>
              <a:ext cx="263758" cy="292967"/>
            </a:xfrm>
            <a:prstGeom prst="diamond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52" name="Group 251"/>
          <p:cNvGrpSpPr/>
          <p:nvPr/>
        </p:nvGrpSpPr>
        <p:grpSpPr>
          <a:xfrm>
            <a:off x="1427437" y="3003130"/>
            <a:ext cx="338554" cy="292967"/>
            <a:chOff x="4116070" y="3075801"/>
            <a:chExt cx="338554" cy="292967"/>
          </a:xfrm>
        </p:grpSpPr>
        <p:sp>
          <p:nvSpPr>
            <p:cNvPr id="253" name="TextBox 252"/>
            <p:cNvSpPr txBox="1"/>
            <p:nvPr/>
          </p:nvSpPr>
          <p:spPr>
            <a:xfrm>
              <a:off x="4116070" y="3083784"/>
              <a:ext cx="3385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T4</a:t>
              </a:r>
            </a:p>
          </p:txBody>
        </p:sp>
        <p:sp>
          <p:nvSpPr>
            <p:cNvPr id="254" name="Diamond 253"/>
            <p:cNvSpPr/>
            <p:nvPr/>
          </p:nvSpPr>
          <p:spPr>
            <a:xfrm>
              <a:off x="4148123" y="3075801"/>
              <a:ext cx="263758" cy="292967"/>
            </a:xfrm>
            <a:prstGeom prst="diamond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58" name="Group 257"/>
          <p:cNvGrpSpPr/>
          <p:nvPr/>
        </p:nvGrpSpPr>
        <p:grpSpPr>
          <a:xfrm>
            <a:off x="3560630" y="167866"/>
            <a:ext cx="415649" cy="292967"/>
            <a:chOff x="4077523" y="3075801"/>
            <a:chExt cx="415649" cy="292967"/>
          </a:xfrm>
        </p:grpSpPr>
        <p:sp>
          <p:nvSpPr>
            <p:cNvPr id="259" name="TextBox 258"/>
            <p:cNvSpPr txBox="1"/>
            <p:nvPr/>
          </p:nvSpPr>
          <p:spPr>
            <a:xfrm>
              <a:off x="4077523" y="3083784"/>
              <a:ext cx="41564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T15</a:t>
              </a:r>
            </a:p>
          </p:txBody>
        </p:sp>
        <p:sp>
          <p:nvSpPr>
            <p:cNvPr id="260" name="Diamond 259"/>
            <p:cNvSpPr/>
            <p:nvPr/>
          </p:nvSpPr>
          <p:spPr>
            <a:xfrm>
              <a:off x="4148123" y="3075801"/>
              <a:ext cx="263758" cy="292967"/>
            </a:xfrm>
            <a:prstGeom prst="diamond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64" name="Group 263"/>
          <p:cNvGrpSpPr/>
          <p:nvPr/>
        </p:nvGrpSpPr>
        <p:grpSpPr>
          <a:xfrm>
            <a:off x="2249993" y="898261"/>
            <a:ext cx="417102" cy="292967"/>
            <a:chOff x="4074993" y="3075801"/>
            <a:chExt cx="417102" cy="292967"/>
          </a:xfrm>
        </p:grpSpPr>
        <p:sp>
          <p:nvSpPr>
            <p:cNvPr id="265" name="TextBox 264"/>
            <p:cNvSpPr txBox="1"/>
            <p:nvPr/>
          </p:nvSpPr>
          <p:spPr>
            <a:xfrm>
              <a:off x="4074993" y="3083784"/>
              <a:ext cx="41710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T12</a:t>
              </a:r>
            </a:p>
          </p:txBody>
        </p:sp>
        <p:sp>
          <p:nvSpPr>
            <p:cNvPr id="266" name="Diamond 265"/>
            <p:cNvSpPr/>
            <p:nvPr/>
          </p:nvSpPr>
          <p:spPr>
            <a:xfrm>
              <a:off x="4148123" y="3075801"/>
              <a:ext cx="263758" cy="292967"/>
            </a:xfrm>
            <a:prstGeom prst="diamond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67" name="Group 266"/>
          <p:cNvGrpSpPr/>
          <p:nvPr/>
        </p:nvGrpSpPr>
        <p:grpSpPr>
          <a:xfrm>
            <a:off x="2897962" y="161972"/>
            <a:ext cx="417102" cy="292967"/>
            <a:chOff x="4074993" y="3075801"/>
            <a:chExt cx="417102" cy="292967"/>
          </a:xfrm>
        </p:grpSpPr>
        <p:sp>
          <p:nvSpPr>
            <p:cNvPr id="268" name="TextBox 267"/>
            <p:cNvSpPr txBox="1"/>
            <p:nvPr/>
          </p:nvSpPr>
          <p:spPr>
            <a:xfrm>
              <a:off x="4074993" y="3083784"/>
              <a:ext cx="41710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T14</a:t>
              </a:r>
            </a:p>
          </p:txBody>
        </p:sp>
        <p:sp>
          <p:nvSpPr>
            <p:cNvPr id="269" name="Diamond 268"/>
            <p:cNvSpPr/>
            <p:nvPr/>
          </p:nvSpPr>
          <p:spPr>
            <a:xfrm>
              <a:off x="4148123" y="3075801"/>
              <a:ext cx="263758" cy="292967"/>
            </a:xfrm>
            <a:prstGeom prst="diamond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70" name="Group 269"/>
          <p:cNvGrpSpPr/>
          <p:nvPr/>
        </p:nvGrpSpPr>
        <p:grpSpPr>
          <a:xfrm>
            <a:off x="4268186" y="899705"/>
            <a:ext cx="415649" cy="292967"/>
            <a:chOff x="4075720" y="3075801"/>
            <a:chExt cx="415649" cy="292967"/>
          </a:xfrm>
        </p:grpSpPr>
        <p:sp>
          <p:nvSpPr>
            <p:cNvPr id="271" name="TextBox 270"/>
            <p:cNvSpPr txBox="1"/>
            <p:nvPr/>
          </p:nvSpPr>
          <p:spPr>
            <a:xfrm>
              <a:off x="4075720" y="3083784"/>
              <a:ext cx="41564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T13</a:t>
              </a:r>
            </a:p>
          </p:txBody>
        </p:sp>
        <p:sp>
          <p:nvSpPr>
            <p:cNvPr id="272" name="Diamond 271"/>
            <p:cNvSpPr/>
            <p:nvPr/>
          </p:nvSpPr>
          <p:spPr>
            <a:xfrm>
              <a:off x="4148123" y="3075801"/>
              <a:ext cx="263758" cy="292967"/>
            </a:xfrm>
            <a:prstGeom prst="diamond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1" name="Rectangle 240"/>
          <p:cNvSpPr/>
          <p:nvPr/>
        </p:nvSpPr>
        <p:spPr>
          <a:xfrm>
            <a:off x="3755630" y="304987"/>
            <a:ext cx="64472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/>
              <a:t>CS4 - O</a:t>
            </a:r>
            <a:r>
              <a:rPr lang="en-US" sz="1100" baseline="-25000" dirty="0"/>
              <a:t>2</a:t>
            </a:r>
            <a:endParaRPr lang="en-US" sz="1100" dirty="0"/>
          </a:p>
        </p:txBody>
      </p:sp>
      <p:grpSp>
        <p:nvGrpSpPr>
          <p:cNvPr id="275" name="Group 274"/>
          <p:cNvGrpSpPr/>
          <p:nvPr/>
        </p:nvGrpSpPr>
        <p:grpSpPr>
          <a:xfrm>
            <a:off x="5323326" y="3450825"/>
            <a:ext cx="401072" cy="292967"/>
            <a:chOff x="4086664" y="3075801"/>
            <a:chExt cx="401072" cy="292967"/>
          </a:xfrm>
        </p:grpSpPr>
        <p:sp>
          <p:nvSpPr>
            <p:cNvPr id="276" name="TextBox 275"/>
            <p:cNvSpPr txBox="1"/>
            <p:nvPr/>
          </p:nvSpPr>
          <p:spPr>
            <a:xfrm>
              <a:off x="4086664" y="3134184"/>
              <a:ext cx="401072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00" dirty="0"/>
                <a:t>TB</a:t>
              </a:r>
              <a:r>
                <a:rPr lang="en-US" sz="500" dirty="0"/>
                <a:t>_corr</a:t>
              </a:r>
            </a:p>
          </p:txBody>
        </p:sp>
        <p:sp>
          <p:nvSpPr>
            <p:cNvPr id="277" name="Diamond 276"/>
            <p:cNvSpPr/>
            <p:nvPr/>
          </p:nvSpPr>
          <p:spPr>
            <a:xfrm>
              <a:off x="4148123" y="3075801"/>
              <a:ext cx="263758" cy="292967"/>
            </a:xfrm>
            <a:prstGeom prst="diamond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95" name="Straight Connector 294"/>
          <p:cNvCxnSpPr/>
          <p:nvPr/>
        </p:nvCxnSpPr>
        <p:spPr>
          <a:xfrm flipH="1">
            <a:off x="3559569" y="571499"/>
            <a:ext cx="924166" cy="0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Rectangle 295"/>
          <p:cNvSpPr/>
          <p:nvPr/>
        </p:nvSpPr>
        <p:spPr>
          <a:xfrm>
            <a:off x="3830359" y="532826"/>
            <a:ext cx="511101" cy="78603"/>
          </a:xfrm>
          <a:prstGeom prst="rect">
            <a:avLst/>
          </a:prstGeom>
          <a:solidFill>
            <a:srgbClr val="4BACC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97" name="Straight Connector 296"/>
          <p:cNvCxnSpPr/>
          <p:nvPr/>
        </p:nvCxnSpPr>
        <p:spPr>
          <a:xfrm flipH="1">
            <a:off x="3685477" y="682123"/>
            <a:ext cx="798258" cy="0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Connector 297"/>
          <p:cNvCxnSpPr/>
          <p:nvPr/>
        </p:nvCxnSpPr>
        <p:spPr>
          <a:xfrm>
            <a:off x="4478443" y="564625"/>
            <a:ext cx="566" cy="121475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/>
          <p:nvPr/>
        </p:nvCxnSpPr>
        <p:spPr>
          <a:xfrm>
            <a:off x="3691179" y="682123"/>
            <a:ext cx="567" cy="115690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Connector 299"/>
          <p:cNvCxnSpPr/>
          <p:nvPr/>
        </p:nvCxnSpPr>
        <p:spPr>
          <a:xfrm flipH="1" flipV="1">
            <a:off x="3686288" y="793052"/>
            <a:ext cx="922551" cy="1523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1" name="Rectangle 300"/>
          <p:cNvSpPr/>
          <p:nvPr/>
        </p:nvSpPr>
        <p:spPr>
          <a:xfrm>
            <a:off x="3830359" y="756131"/>
            <a:ext cx="511101" cy="78603"/>
          </a:xfrm>
          <a:prstGeom prst="rect">
            <a:avLst/>
          </a:prstGeom>
          <a:solidFill>
            <a:srgbClr val="4BACC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3" name="Rectangle 302"/>
          <p:cNvSpPr/>
          <p:nvPr/>
        </p:nvSpPr>
        <p:spPr>
          <a:xfrm rot="16200000">
            <a:off x="705482" y="2491294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4" name="Rectangle 303"/>
          <p:cNvSpPr/>
          <p:nvPr/>
        </p:nvSpPr>
        <p:spPr>
          <a:xfrm rot="16200000">
            <a:off x="861453" y="2490325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5" name="Rectangle 304"/>
          <p:cNvSpPr/>
          <p:nvPr/>
        </p:nvSpPr>
        <p:spPr>
          <a:xfrm>
            <a:off x="3217556" y="2376744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4147329" y="3736384"/>
            <a:ext cx="356188" cy="276999"/>
            <a:chOff x="4237380" y="3693101"/>
            <a:chExt cx="356188" cy="276999"/>
          </a:xfrm>
          <a:noFill/>
        </p:grpSpPr>
        <p:sp>
          <p:nvSpPr>
            <p:cNvPr id="13" name="Octagon 12"/>
            <p:cNvSpPr/>
            <p:nvPr/>
          </p:nvSpPr>
          <p:spPr>
            <a:xfrm>
              <a:off x="4268329" y="3700236"/>
              <a:ext cx="272776" cy="266993"/>
            </a:xfrm>
            <a:prstGeom prst="octagon">
              <a:avLst/>
            </a:prstGeom>
            <a:grp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237" name="TextBox 236"/>
            <p:cNvSpPr txBox="1"/>
            <p:nvPr/>
          </p:nvSpPr>
          <p:spPr>
            <a:xfrm>
              <a:off x="4237380" y="3693101"/>
              <a:ext cx="356188" cy="27699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HT</a:t>
              </a:r>
            </a:p>
          </p:txBody>
        </p:sp>
      </p:grpSp>
      <p:grpSp>
        <p:nvGrpSpPr>
          <p:cNvPr id="248" name="Group 247"/>
          <p:cNvGrpSpPr/>
          <p:nvPr/>
        </p:nvGrpSpPr>
        <p:grpSpPr>
          <a:xfrm>
            <a:off x="5345319" y="3736632"/>
            <a:ext cx="364203" cy="276999"/>
            <a:chOff x="4233373" y="3693101"/>
            <a:chExt cx="364203" cy="276999"/>
          </a:xfrm>
          <a:noFill/>
        </p:grpSpPr>
        <p:sp>
          <p:nvSpPr>
            <p:cNvPr id="249" name="Octagon 248"/>
            <p:cNvSpPr/>
            <p:nvPr/>
          </p:nvSpPr>
          <p:spPr>
            <a:xfrm>
              <a:off x="4268329" y="3700236"/>
              <a:ext cx="272776" cy="266993"/>
            </a:xfrm>
            <a:prstGeom prst="octagon">
              <a:avLst/>
            </a:prstGeom>
            <a:grp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250" name="TextBox 249"/>
            <p:cNvSpPr txBox="1"/>
            <p:nvPr/>
          </p:nvSpPr>
          <p:spPr>
            <a:xfrm>
              <a:off x="4233373" y="3693101"/>
              <a:ext cx="364203" cy="27699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HB</a:t>
              </a:r>
            </a:p>
          </p:txBody>
        </p:sp>
      </p:grpSp>
      <p:cxnSp>
        <p:nvCxnSpPr>
          <p:cNvPr id="283" name="Straight Connector 282"/>
          <p:cNvCxnSpPr>
            <a:endCxn id="338" idx="2"/>
          </p:cNvCxnSpPr>
          <p:nvPr/>
        </p:nvCxnSpPr>
        <p:spPr>
          <a:xfrm>
            <a:off x="2546476" y="1420813"/>
            <a:ext cx="0" cy="1528320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Rectangle 232"/>
          <p:cNvSpPr/>
          <p:nvPr/>
        </p:nvSpPr>
        <p:spPr>
          <a:xfrm rot="16200000">
            <a:off x="3627792" y="3816097"/>
            <a:ext cx="814288" cy="273028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Gas Preheater</a:t>
            </a:r>
          </a:p>
        </p:txBody>
      </p:sp>
      <p:grpSp>
        <p:nvGrpSpPr>
          <p:cNvPr id="285" name="Group 284"/>
          <p:cNvGrpSpPr/>
          <p:nvPr/>
        </p:nvGrpSpPr>
        <p:grpSpPr>
          <a:xfrm>
            <a:off x="3069679" y="5790273"/>
            <a:ext cx="342161" cy="276999"/>
            <a:chOff x="1626067" y="1643586"/>
            <a:chExt cx="342161" cy="276999"/>
          </a:xfrm>
        </p:grpSpPr>
        <p:sp>
          <p:nvSpPr>
            <p:cNvPr id="286" name="Oval 285"/>
            <p:cNvSpPr/>
            <p:nvPr/>
          </p:nvSpPr>
          <p:spPr>
            <a:xfrm>
              <a:off x="1676400" y="1676400"/>
              <a:ext cx="228600" cy="2286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7" name="TextBox 286"/>
            <p:cNvSpPr txBox="1"/>
            <p:nvPr/>
          </p:nvSpPr>
          <p:spPr>
            <a:xfrm>
              <a:off x="1626067" y="1643586"/>
              <a:ext cx="3421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P3</a:t>
              </a:r>
            </a:p>
          </p:txBody>
        </p:sp>
      </p:grpSp>
      <p:cxnSp>
        <p:nvCxnSpPr>
          <p:cNvPr id="288" name="Straight Connector 287"/>
          <p:cNvCxnSpPr/>
          <p:nvPr/>
        </p:nvCxnSpPr>
        <p:spPr>
          <a:xfrm rot="16200000">
            <a:off x="3143454" y="5730990"/>
            <a:ext cx="186840" cy="0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Rectangle 292"/>
          <p:cNvSpPr/>
          <p:nvPr/>
        </p:nvSpPr>
        <p:spPr>
          <a:xfrm>
            <a:off x="3519840" y="4644720"/>
            <a:ext cx="228600" cy="76200"/>
          </a:xfrm>
          <a:prstGeom prst="rect">
            <a:avLst/>
          </a:prstGeom>
          <a:solidFill>
            <a:srgbClr val="FF66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4" name="Rectangle 293"/>
          <p:cNvSpPr/>
          <p:nvPr/>
        </p:nvSpPr>
        <p:spPr>
          <a:xfrm>
            <a:off x="3457688" y="2459515"/>
            <a:ext cx="228600" cy="76200"/>
          </a:xfrm>
          <a:prstGeom prst="rect">
            <a:avLst/>
          </a:prstGeom>
          <a:solidFill>
            <a:srgbClr val="FF66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2" name="Rectangle 301"/>
          <p:cNvSpPr/>
          <p:nvPr/>
        </p:nvSpPr>
        <p:spPr>
          <a:xfrm>
            <a:off x="3179456" y="2459372"/>
            <a:ext cx="228600" cy="76200"/>
          </a:xfrm>
          <a:prstGeom prst="rect">
            <a:avLst/>
          </a:prstGeom>
          <a:solidFill>
            <a:srgbClr val="FF66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9" name="Rectangle 308"/>
          <p:cNvSpPr/>
          <p:nvPr/>
        </p:nvSpPr>
        <p:spPr>
          <a:xfrm>
            <a:off x="1317790" y="5645440"/>
            <a:ext cx="6257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/>
              <a:t>1/8” ID Soft-line</a:t>
            </a:r>
          </a:p>
        </p:txBody>
      </p:sp>
      <p:sp>
        <p:nvSpPr>
          <p:cNvPr id="310" name="Rectangle 309"/>
          <p:cNvSpPr/>
          <p:nvPr/>
        </p:nvSpPr>
        <p:spPr>
          <a:xfrm>
            <a:off x="1224393" y="5284422"/>
            <a:ext cx="83768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b="1" dirty="0"/>
              <a:t>SOXE Inlet</a:t>
            </a:r>
          </a:p>
          <a:p>
            <a:pPr algn="ctr"/>
            <a:r>
              <a:rPr lang="en-US" sz="1000" b="1" dirty="0"/>
              <a:t>Service Port</a:t>
            </a:r>
          </a:p>
        </p:txBody>
      </p:sp>
      <p:sp>
        <p:nvSpPr>
          <p:cNvPr id="307" name="Rectangle 306"/>
          <p:cNvSpPr/>
          <p:nvPr/>
        </p:nvSpPr>
        <p:spPr>
          <a:xfrm>
            <a:off x="3707808" y="5206215"/>
            <a:ext cx="6257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/>
              <a:t>1/8” ID Soft-line</a:t>
            </a:r>
          </a:p>
        </p:txBody>
      </p:sp>
      <p:grpSp>
        <p:nvGrpSpPr>
          <p:cNvPr id="306" name="Group 305"/>
          <p:cNvGrpSpPr/>
          <p:nvPr/>
        </p:nvGrpSpPr>
        <p:grpSpPr>
          <a:xfrm>
            <a:off x="2319686" y="4600453"/>
            <a:ext cx="241880" cy="264648"/>
            <a:chOff x="1883452" y="4555331"/>
            <a:chExt cx="241880" cy="264648"/>
          </a:xfrm>
          <a:solidFill>
            <a:schemeClr val="accent2">
              <a:lumMod val="75000"/>
            </a:schemeClr>
          </a:solidFill>
        </p:grpSpPr>
        <p:sp>
          <p:nvSpPr>
            <p:cNvPr id="311" name="Isosceles Triangle 310"/>
            <p:cNvSpPr/>
            <p:nvPr/>
          </p:nvSpPr>
          <p:spPr>
            <a:xfrm rot="10800000">
              <a:off x="1883452" y="4555331"/>
              <a:ext cx="241880" cy="217932"/>
            </a:xfrm>
            <a:prstGeom prst="triangle">
              <a:avLst/>
            </a:prstGeom>
            <a:grpFill/>
            <a:ln w="9525">
              <a:solidFill>
                <a:srgbClr val="4A7EB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2" name="Rectangle 311"/>
            <p:cNvSpPr/>
            <p:nvPr/>
          </p:nvSpPr>
          <p:spPr>
            <a:xfrm>
              <a:off x="1883452" y="4774260"/>
              <a:ext cx="241880" cy="45719"/>
            </a:xfrm>
            <a:prstGeom prst="rect">
              <a:avLst/>
            </a:prstGeom>
            <a:grpFill/>
            <a:ln w="9525">
              <a:solidFill>
                <a:srgbClr val="4A7EB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13" name="Rectangle 312"/>
          <p:cNvSpPr/>
          <p:nvPr/>
        </p:nvSpPr>
        <p:spPr>
          <a:xfrm>
            <a:off x="1539561" y="4626461"/>
            <a:ext cx="80983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000" dirty="0"/>
              <a:t>Check Valve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6392183" y="2497676"/>
            <a:ext cx="2590801" cy="4100895"/>
            <a:chOff x="6400799" y="2355973"/>
            <a:chExt cx="2590801" cy="4100895"/>
          </a:xfrm>
        </p:grpSpPr>
        <p:sp>
          <p:nvSpPr>
            <p:cNvPr id="28" name="TextBox 27"/>
            <p:cNvSpPr txBox="1"/>
            <p:nvPr/>
          </p:nvSpPr>
          <p:spPr>
            <a:xfrm>
              <a:off x="6934200" y="2423087"/>
              <a:ext cx="2057400" cy="3970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ITV Fitting</a:t>
              </a:r>
            </a:p>
            <a:p>
              <a:endParaRPr lang="en-US" sz="1200" dirty="0"/>
            </a:p>
            <a:p>
              <a:r>
                <a:rPr lang="en-US" sz="1200" dirty="0"/>
                <a:t>Sintered Metal Filter</a:t>
              </a:r>
            </a:p>
            <a:p>
              <a:endParaRPr lang="en-US" sz="1200" dirty="0"/>
            </a:p>
            <a:p>
              <a:r>
                <a:rPr lang="en-US" sz="1200" dirty="0"/>
                <a:t>HEPA Filter</a:t>
              </a:r>
            </a:p>
            <a:p>
              <a:endParaRPr lang="en-US" sz="1200" dirty="0"/>
            </a:p>
            <a:p>
              <a:r>
                <a:rPr lang="en-US" sz="1200" dirty="0"/>
                <a:t>Pressure Transducer</a:t>
              </a:r>
            </a:p>
            <a:p>
              <a:endParaRPr lang="en-US" sz="1200" dirty="0"/>
            </a:p>
            <a:p>
              <a:r>
                <a:rPr lang="en-US" sz="1200" dirty="0"/>
                <a:t>Temperature Sensor</a:t>
              </a:r>
            </a:p>
            <a:p>
              <a:endParaRPr lang="en-US" sz="1200" dirty="0"/>
            </a:p>
            <a:p>
              <a:r>
                <a:rPr lang="en-US" sz="1200" dirty="0"/>
                <a:t>Heater</a:t>
              </a:r>
            </a:p>
            <a:p>
              <a:endParaRPr lang="en-US" sz="1200" dirty="0"/>
            </a:p>
            <a:p>
              <a:r>
                <a:rPr lang="en-US" sz="1200" dirty="0"/>
                <a:t>Composition Sensor</a:t>
              </a:r>
            </a:p>
            <a:p>
              <a:endParaRPr lang="en-US" sz="1200" dirty="0"/>
            </a:p>
            <a:p>
              <a:r>
                <a:rPr lang="en-US" sz="1200" dirty="0"/>
                <a:t>Viscous Flow Control Device</a:t>
              </a:r>
            </a:p>
            <a:p>
              <a:endParaRPr lang="en-US" sz="1200" dirty="0"/>
            </a:p>
            <a:p>
              <a:r>
                <a:rPr lang="en-US" sz="1200" dirty="0"/>
                <a:t>Orifice</a:t>
              </a:r>
            </a:p>
            <a:p>
              <a:endParaRPr lang="en-US" sz="1200" dirty="0"/>
            </a:p>
            <a:p>
              <a:r>
                <a:rPr lang="en-US" sz="1200" dirty="0"/>
                <a:t>One-way Valve</a:t>
              </a:r>
            </a:p>
            <a:p>
              <a:endParaRPr lang="en-US" sz="1200" dirty="0"/>
            </a:p>
            <a:p>
              <a:r>
                <a:rPr lang="en-US" sz="1200" dirty="0"/>
                <a:t>Heat Exchanger</a:t>
              </a:r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6538601" y="3518494"/>
              <a:ext cx="342161" cy="276999"/>
              <a:chOff x="1627763" y="1977074"/>
              <a:chExt cx="342161" cy="276999"/>
            </a:xfrm>
          </p:grpSpPr>
          <p:sp>
            <p:nvSpPr>
              <p:cNvPr id="34" name="Oval 33"/>
              <p:cNvSpPr/>
              <p:nvPr/>
            </p:nvSpPr>
            <p:spPr>
              <a:xfrm>
                <a:off x="1676400" y="1999092"/>
                <a:ext cx="228600" cy="228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1627763" y="1977074"/>
                <a:ext cx="34216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/>
                  <a:t>P1</a:t>
                </a:r>
              </a:p>
            </p:txBody>
          </p:sp>
        </p:grpSp>
        <p:sp>
          <p:nvSpPr>
            <p:cNvPr id="38" name="Rectangle 37"/>
            <p:cNvSpPr/>
            <p:nvPr/>
          </p:nvSpPr>
          <p:spPr>
            <a:xfrm>
              <a:off x="6400799" y="2355973"/>
              <a:ext cx="2590801" cy="410089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48"/>
            <p:cNvSpPr/>
            <p:nvPr/>
          </p:nvSpPr>
          <p:spPr>
            <a:xfrm rot="16200000">
              <a:off x="6571396" y="2883008"/>
              <a:ext cx="228600" cy="76200"/>
            </a:xfrm>
            <a:prstGeom prst="rect">
              <a:avLst/>
            </a:prstGeom>
            <a:solidFill>
              <a:srgbClr val="FF669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532765" y="4716568"/>
              <a:ext cx="354565" cy="82916"/>
            </a:xfrm>
            <a:prstGeom prst="rect">
              <a:avLst/>
            </a:prstGeom>
            <a:solidFill>
              <a:srgbClr val="4BACC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528356" y="4986565"/>
              <a:ext cx="360045" cy="25190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100000">
                  <a:schemeClr val="tx2">
                    <a:lumMod val="40000"/>
                    <a:lumOff val="6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510620" y="4991603"/>
              <a:ext cx="3818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VF1</a:t>
              </a:r>
            </a:p>
          </p:txBody>
        </p:sp>
        <p:sp>
          <p:nvSpPr>
            <p:cNvPr id="130" name="Rectangle 129"/>
            <p:cNvSpPr/>
            <p:nvPr/>
          </p:nvSpPr>
          <p:spPr>
            <a:xfrm rot="5400000">
              <a:off x="6611507" y="2526949"/>
              <a:ext cx="152400" cy="76200"/>
            </a:xfrm>
            <a:prstGeom prst="rect">
              <a:avLst/>
            </a:prstGeom>
            <a:solidFill>
              <a:srgbClr val="0000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6629400" y="3169595"/>
              <a:ext cx="106831" cy="229001"/>
            </a:xfrm>
            <a:prstGeom prst="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6528356" y="6080847"/>
              <a:ext cx="344483" cy="271485"/>
            </a:xfrm>
            <a:prstGeom prst="rect">
              <a:avLst/>
            </a:prstGeom>
            <a:solidFill>
              <a:srgbClr val="FFC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3" name="Flowchart: Collate 182"/>
            <p:cNvSpPr/>
            <p:nvPr/>
          </p:nvSpPr>
          <p:spPr>
            <a:xfrm rot="16200000">
              <a:off x="6564440" y="5328701"/>
              <a:ext cx="282784" cy="325481"/>
            </a:xfrm>
            <a:prstGeom prst="flowChartCollate">
              <a:avLst/>
            </a:prstGeom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16200000" scaled="0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6539692" y="3868945"/>
              <a:ext cx="342161" cy="296961"/>
              <a:chOff x="2908662" y="3943361"/>
              <a:chExt cx="342161" cy="296961"/>
            </a:xfrm>
          </p:grpSpPr>
          <p:sp>
            <p:nvSpPr>
              <p:cNvPr id="132" name="TextBox 131"/>
              <p:cNvSpPr txBox="1"/>
              <p:nvPr/>
            </p:nvSpPr>
            <p:spPr>
              <a:xfrm>
                <a:off x="2908662" y="3963323"/>
                <a:ext cx="34216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/>
                  <a:t>T1</a:t>
                </a:r>
              </a:p>
            </p:txBody>
          </p:sp>
          <p:sp>
            <p:nvSpPr>
              <p:cNvPr id="3" name="Diamond 2"/>
              <p:cNvSpPr/>
              <p:nvPr/>
            </p:nvSpPr>
            <p:spPr>
              <a:xfrm>
                <a:off x="2942518" y="3943361"/>
                <a:ext cx="263758" cy="292967"/>
              </a:xfrm>
              <a:prstGeom prst="diamond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45" name="Group 244"/>
            <p:cNvGrpSpPr/>
            <p:nvPr/>
          </p:nvGrpSpPr>
          <p:grpSpPr>
            <a:xfrm>
              <a:off x="6538601" y="4254178"/>
              <a:ext cx="359394" cy="276999"/>
              <a:chOff x="4235777" y="4056845"/>
              <a:chExt cx="359394" cy="276999"/>
            </a:xfrm>
            <a:noFill/>
          </p:grpSpPr>
          <p:sp>
            <p:nvSpPr>
              <p:cNvPr id="246" name="Octagon 245"/>
              <p:cNvSpPr/>
              <p:nvPr/>
            </p:nvSpPr>
            <p:spPr>
              <a:xfrm>
                <a:off x="4268329" y="4058928"/>
                <a:ext cx="272776" cy="266993"/>
              </a:xfrm>
              <a:prstGeom prst="octagon">
                <a:avLst/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dirty="0"/>
              </a:p>
            </p:txBody>
          </p:sp>
          <p:sp>
            <p:nvSpPr>
              <p:cNvPr id="247" name="TextBox 246"/>
              <p:cNvSpPr txBox="1"/>
              <p:nvPr/>
            </p:nvSpPr>
            <p:spPr>
              <a:xfrm>
                <a:off x="4235777" y="4056845"/>
                <a:ext cx="359394" cy="276999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/>
                  <a:t>H1</a:t>
                </a:r>
              </a:p>
            </p:txBody>
          </p:sp>
        </p:grpSp>
        <p:grpSp>
          <p:nvGrpSpPr>
            <p:cNvPr id="314" name="Group 313"/>
            <p:cNvGrpSpPr/>
            <p:nvPr/>
          </p:nvGrpSpPr>
          <p:grpSpPr>
            <a:xfrm rot="16200000">
              <a:off x="6582958" y="5716800"/>
              <a:ext cx="241952" cy="264720"/>
              <a:chOff x="1519636" y="4555331"/>
              <a:chExt cx="241952" cy="264720"/>
            </a:xfrm>
            <a:solidFill>
              <a:schemeClr val="accent2">
                <a:lumMod val="75000"/>
              </a:schemeClr>
            </a:solidFill>
          </p:grpSpPr>
          <p:sp>
            <p:nvSpPr>
              <p:cNvPr id="315" name="Isosceles Triangle 314"/>
              <p:cNvSpPr/>
              <p:nvPr/>
            </p:nvSpPr>
            <p:spPr>
              <a:xfrm rot="10800000">
                <a:off x="1519708" y="4555331"/>
                <a:ext cx="241880" cy="217932"/>
              </a:xfrm>
              <a:prstGeom prst="triangle">
                <a:avLst/>
              </a:prstGeom>
              <a:grpFill/>
              <a:ln w="9525">
                <a:solidFill>
                  <a:srgbClr val="4A7EB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6" name="Rectangle 315"/>
              <p:cNvSpPr/>
              <p:nvPr/>
            </p:nvSpPr>
            <p:spPr>
              <a:xfrm>
                <a:off x="1519636" y="4774332"/>
                <a:ext cx="241880" cy="45719"/>
              </a:xfrm>
              <a:prstGeom prst="rect">
                <a:avLst/>
              </a:prstGeom>
              <a:grpFill/>
              <a:ln w="9525">
                <a:solidFill>
                  <a:srgbClr val="4A7EB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317" name="Rectangle 316"/>
          <p:cNvSpPr/>
          <p:nvPr/>
        </p:nvSpPr>
        <p:spPr>
          <a:xfrm>
            <a:off x="3434153" y="2536135"/>
            <a:ext cx="275150" cy="4572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318" name="Rectangle 317"/>
          <p:cNvSpPr/>
          <p:nvPr/>
        </p:nvSpPr>
        <p:spPr>
          <a:xfrm>
            <a:off x="3131995" y="2536135"/>
            <a:ext cx="275150" cy="4572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grpSp>
        <p:nvGrpSpPr>
          <p:cNvPr id="232" name="Group 231"/>
          <p:cNvGrpSpPr/>
          <p:nvPr/>
        </p:nvGrpSpPr>
        <p:grpSpPr>
          <a:xfrm>
            <a:off x="3107064" y="2618066"/>
            <a:ext cx="338554" cy="292967"/>
            <a:chOff x="4116070" y="3075801"/>
            <a:chExt cx="338554" cy="292967"/>
          </a:xfrm>
        </p:grpSpPr>
        <p:sp>
          <p:nvSpPr>
            <p:cNvPr id="234" name="TextBox 233"/>
            <p:cNvSpPr txBox="1"/>
            <p:nvPr/>
          </p:nvSpPr>
          <p:spPr>
            <a:xfrm>
              <a:off x="4116070" y="3083784"/>
              <a:ext cx="3385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T8</a:t>
              </a:r>
            </a:p>
          </p:txBody>
        </p:sp>
        <p:sp>
          <p:nvSpPr>
            <p:cNvPr id="255" name="Diamond 254"/>
            <p:cNvSpPr/>
            <p:nvPr/>
          </p:nvSpPr>
          <p:spPr>
            <a:xfrm>
              <a:off x="4148123" y="3075801"/>
              <a:ext cx="263758" cy="292967"/>
            </a:xfrm>
            <a:prstGeom prst="diamond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656138" y="2497472"/>
            <a:ext cx="5116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" dirty="0"/>
              <a:t>Exhaust</a:t>
            </a:r>
          </a:p>
          <a:p>
            <a:pPr algn="ctr"/>
            <a:r>
              <a:rPr lang="en-US" sz="800" dirty="0"/>
              <a:t>Gas</a:t>
            </a:r>
          </a:p>
          <a:p>
            <a:pPr algn="ctr"/>
            <a:r>
              <a:rPr lang="en-US" sz="800" dirty="0"/>
              <a:t>Coolers</a:t>
            </a:r>
          </a:p>
        </p:txBody>
      </p:sp>
      <p:grpSp>
        <p:nvGrpSpPr>
          <p:cNvPr id="199" name="Group 198"/>
          <p:cNvGrpSpPr/>
          <p:nvPr/>
        </p:nvGrpSpPr>
        <p:grpSpPr>
          <a:xfrm>
            <a:off x="3408056" y="2618066"/>
            <a:ext cx="338554" cy="292967"/>
            <a:chOff x="4116070" y="3075801"/>
            <a:chExt cx="338554" cy="292967"/>
          </a:xfrm>
        </p:grpSpPr>
        <p:sp>
          <p:nvSpPr>
            <p:cNvPr id="200" name="TextBox 199"/>
            <p:cNvSpPr txBox="1"/>
            <p:nvPr/>
          </p:nvSpPr>
          <p:spPr>
            <a:xfrm>
              <a:off x="4116070" y="3083784"/>
              <a:ext cx="3385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T9</a:t>
              </a:r>
            </a:p>
          </p:txBody>
        </p:sp>
        <p:sp>
          <p:nvSpPr>
            <p:cNvPr id="201" name="Diamond 200"/>
            <p:cNvSpPr/>
            <p:nvPr/>
          </p:nvSpPr>
          <p:spPr>
            <a:xfrm>
              <a:off x="4148123" y="3075801"/>
              <a:ext cx="263758" cy="292967"/>
            </a:xfrm>
            <a:prstGeom prst="diamond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19" name="Rectangle 318"/>
          <p:cNvSpPr/>
          <p:nvPr/>
        </p:nvSpPr>
        <p:spPr>
          <a:xfrm>
            <a:off x="3451627" y="1074973"/>
            <a:ext cx="275150" cy="4572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320" name="Rectangle 319"/>
          <p:cNvSpPr/>
          <p:nvPr/>
        </p:nvSpPr>
        <p:spPr>
          <a:xfrm>
            <a:off x="3149469" y="1074973"/>
            <a:ext cx="275150" cy="4572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grpSp>
        <p:nvGrpSpPr>
          <p:cNvPr id="321" name="Group 320"/>
          <p:cNvGrpSpPr/>
          <p:nvPr/>
        </p:nvGrpSpPr>
        <p:grpSpPr>
          <a:xfrm>
            <a:off x="3085264" y="1156904"/>
            <a:ext cx="417102" cy="292967"/>
            <a:chOff x="4076796" y="3075801"/>
            <a:chExt cx="417102" cy="292967"/>
          </a:xfrm>
        </p:grpSpPr>
        <p:sp>
          <p:nvSpPr>
            <p:cNvPr id="322" name="TextBox 321"/>
            <p:cNvSpPr txBox="1"/>
            <p:nvPr/>
          </p:nvSpPr>
          <p:spPr>
            <a:xfrm>
              <a:off x="4076796" y="3083784"/>
              <a:ext cx="41710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T10</a:t>
              </a:r>
            </a:p>
          </p:txBody>
        </p:sp>
        <p:sp>
          <p:nvSpPr>
            <p:cNvPr id="323" name="Diamond 322"/>
            <p:cNvSpPr/>
            <p:nvPr/>
          </p:nvSpPr>
          <p:spPr>
            <a:xfrm>
              <a:off x="4148123" y="3075801"/>
              <a:ext cx="263758" cy="292967"/>
            </a:xfrm>
            <a:prstGeom prst="diamond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24" name="Group 323"/>
          <p:cNvGrpSpPr/>
          <p:nvPr/>
        </p:nvGrpSpPr>
        <p:grpSpPr>
          <a:xfrm>
            <a:off x="3386256" y="1156904"/>
            <a:ext cx="417102" cy="292967"/>
            <a:chOff x="4076796" y="3075801"/>
            <a:chExt cx="417102" cy="292967"/>
          </a:xfrm>
        </p:grpSpPr>
        <p:sp>
          <p:nvSpPr>
            <p:cNvPr id="325" name="TextBox 324"/>
            <p:cNvSpPr txBox="1"/>
            <p:nvPr/>
          </p:nvSpPr>
          <p:spPr>
            <a:xfrm>
              <a:off x="4076796" y="3083784"/>
              <a:ext cx="41710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T11</a:t>
              </a:r>
            </a:p>
          </p:txBody>
        </p:sp>
        <p:sp>
          <p:nvSpPr>
            <p:cNvPr id="326" name="Diamond 325"/>
            <p:cNvSpPr/>
            <p:nvPr/>
          </p:nvSpPr>
          <p:spPr>
            <a:xfrm>
              <a:off x="4148123" y="3075801"/>
              <a:ext cx="263758" cy="292967"/>
            </a:xfrm>
            <a:prstGeom prst="diamond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27" name="TextBox 326"/>
          <p:cNvSpPr txBox="1"/>
          <p:nvPr/>
        </p:nvSpPr>
        <p:spPr>
          <a:xfrm>
            <a:off x="2694632" y="1111445"/>
            <a:ext cx="5116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" dirty="0"/>
              <a:t>Exhaust</a:t>
            </a:r>
          </a:p>
          <a:p>
            <a:pPr algn="ctr"/>
            <a:r>
              <a:rPr lang="en-US" sz="800" dirty="0"/>
              <a:t>Gas</a:t>
            </a:r>
          </a:p>
          <a:p>
            <a:pPr algn="ctr"/>
            <a:r>
              <a:rPr lang="en-US" sz="800" dirty="0"/>
              <a:t>Heaters</a:t>
            </a:r>
          </a:p>
        </p:txBody>
      </p:sp>
      <p:sp>
        <p:nvSpPr>
          <p:cNvPr id="328" name="TextBox 327"/>
          <p:cNvSpPr txBox="1"/>
          <p:nvPr/>
        </p:nvSpPr>
        <p:spPr>
          <a:xfrm>
            <a:off x="1178463" y="3390162"/>
            <a:ext cx="8461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Compressor Motor M1</a:t>
            </a:r>
          </a:p>
        </p:txBody>
      </p:sp>
      <p:grpSp>
        <p:nvGrpSpPr>
          <p:cNvPr id="146" name="Group 145"/>
          <p:cNvGrpSpPr/>
          <p:nvPr/>
        </p:nvGrpSpPr>
        <p:grpSpPr>
          <a:xfrm>
            <a:off x="1745183" y="3948587"/>
            <a:ext cx="338554" cy="292967"/>
            <a:chOff x="4116070" y="3075801"/>
            <a:chExt cx="338554" cy="292967"/>
          </a:xfrm>
        </p:grpSpPr>
        <p:sp>
          <p:nvSpPr>
            <p:cNvPr id="147" name="TextBox 146"/>
            <p:cNvSpPr txBox="1"/>
            <p:nvPr/>
          </p:nvSpPr>
          <p:spPr>
            <a:xfrm>
              <a:off x="4116070" y="3083784"/>
              <a:ext cx="3385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T3</a:t>
              </a:r>
            </a:p>
          </p:txBody>
        </p:sp>
        <p:sp>
          <p:nvSpPr>
            <p:cNvPr id="148" name="Diamond 147"/>
            <p:cNvSpPr/>
            <p:nvPr/>
          </p:nvSpPr>
          <p:spPr>
            <a:xfrm>
              <a:off x="4148123" y="3075801"/>
              <a:ext cx="263758" cy="292967"/>
            </a:xfrm>
            <a:prstGeom prst="diamond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508566" y="5612742"/>
            <a:ext cx="857927" cy="649290"/>
            <a:chOff x="7402556" y="1171633"/>
            <a:chExt cx="857927" cy="649290"/>
          </a:xfrm>
        </p:grpSpPr>
        <p:grpSp>
          <p:nvGrpSpPr>
            <p:cNvPr id="242" name="Group 241"/>
            <p:cNvGrpSpPr/>
            <p:nvPr/>
          </p:nvGrpSpPr>
          <p:grpSpPr>
            <a:xfrm>
              <a:off x="7629040" y="1171633"/>
              <a:ext cx="415649" cy="292967"/>
              <a:chOff x="4581917" y="2849992"/>
              <a:chExt cx="415649" cy="292967"/>
            </a:xfrm>
          </p:grpSpPr>
          <p:sp>
            <p:nvSpPr>
              <p:cNvPr id="243" name="TextBox 242"/>
              <p:cNvSpPr txBox="1"/>
              <p:nvPr/>
            </p:nvSpPr>
            <p:spPr>
              <a:xfrm>
                <a:off x="4581917" y="2857975"/>
                <a:ext cx="41564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/>
                  <a:t>T22</a:t>
                </a:r>
              </a:p>
            </p:txBody>
          </p:sp>
          <p:sp>
            <p:nvSpPr>
              <p:cNvPr id="244" name="Diamond 243"/>
              <p:cNvSpPr/>
              <p:nvPr/>
            </p:nvSpPr>
            <p:spPr>
              <a:xfrm>
                <a:off x="4652517" y="2849992"/>
                <a:ext cx="263758" cy="292967"/>
              </a:xfrm>
              <a:prstGeom prst="diamond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329" name="TextBox 328"/>
            <p:cNvSpPr txBox="1"/>
            <p:nvPr/>
          </p:nvSpPr>
          <p:spPr>
            <a:xfrm>
              <a:off x="7402556" y="1420813"/>
              <a:ext cx="8579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Electronics</a:t>
              </a:r>
            </a:p>
            <a:p>
              <a:pPr algn="ctr"/>
              <a:r>
                <a:rPr lang="en-US" sz="1000" dirty="0"/>
                <a:t>Power Board</a:t>
              </a:r>
            </a:p>
          </p:txBody>
        </p:sp>
      </p:grpSp>
      <p:sp>
        <p:nvSpPr>
          <p:cNvPr id="43" name="Rectangle 42"/>
          <p:cNvSpPr/>
          <p:nvPr/>
        </p:nvSpPr>
        <p:spPr>
          <a:xfrm rot="16200000">
            <a:off x="5682256" y="749796"/>
            <a:ext cx="228600" cy="76200"/>
          </a:xfrm>
          <a:prstGeom prst="rect">
            <a:avLst/>
          </a:prstGeom>
          <a:solidFill>
            <a:srgbClr val="FF66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 rot="16200000">
            <a:off x="915156" y="721632"/>
            <a:ext cx="228600" cy="76200"/>
          </a:xfrm>
          <a:prstGeom prst="rect">
            <a:avLst/>
          </a:prstGeom>
          <a:solidFill>
            <a:srgbClr val="FF66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9" name="Rectangle 178"/>
          <p:cNvSpPr/>
          <p:nvPr/>
        </p:nvSpPr>
        <p:spPr>
          <a:xfrm rot="16200000">
            <a:off x="5680124" y="1882167"/>
            <a:ext cx="228600" cy="76200"/>
          </a:xfrm>
          <a:prstGeom prst="rect">
            <a:avLst/>
          </a:prstGeom>
          <a:solidFill>
            <a:srgbClr val="FF66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8" name="Rectangle 237"/>
          <p:cNvSpPr/>
          <p:nvPr/>
        </p:nvSpPr>
        <p:spPr>
          <a:xfrm>
            <a:off x="3217445" y="2014675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9" name="Rectangle 238"/>
          <p:cNvSpPr/>
          <p:nvPr/>
        </p:nvSpPr>
        <p:spPr>
          <a:xfrm>
            <a:off x="3496530" y="1536544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0" name="Rectangle 239"/>
          <p:cNvSpPr/>
          <p:nvPr/>
        </p:nvSpPr>
        <p:spPr>
          <a:xfrm>
            <a:off x="3215386" y="1531527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1" name="Rectangle 250"/>
          <p:cNvSpPr/>
          <p:nvPr/>
        </p:nvSpPr>
        <p:spPr>
          <a:xfrm>
            <a:off x="2470846" y="1659984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7" name="Rectangle 256"/>
          <p:cNvSpPr/>
          <p:nvPr/>
        </p:nvSpPr>
        <p:spPr>
          <a:xfrm>
            <a:off x="2361446" y="4226367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1" name="Rectangle 260"/>
          <p:cNvSpPr/>
          <p:nvPr/>
        </p:nvSpPr>
        <p:spPr>
          <a:xfrm>
            <a:off x="2361446" y="4524253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2" name="Rectangle 261"/>
          <p:cNvSpPr/>
          <p:nvPr/>
        </p:nvSpPr>
        <p:spPr>
          <a:xfrm>
            <a:off x="2361446" y="4877575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3" name="Rectangle 272"/>
          <p:cNvSpPr/>
          <p:nvPr/>
        </p:nvSpPr>
        <p:spPr>
          <a:xfrm rot="5400000">
            <a:off x="5451220" y="752104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4" name="Rectangle 273"/>
          <p:cNvSpPr/>
          <p:nvPr/>
        </p:nvSpPr>
        <p:spPr>
          <a:xfrm>
            <a:off x="2359027" y="5348627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2" name="Rectangle 291"/>
          <p:cNvSpPr/>
          <p:nvPr/>
        </p:nvSpPr>
        <p:spPr>
          <a:xfrm rot="5400000">
            <a:off x="1223010" y="724349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0" name="Rectangle 329"/>
          <p:cNvSpPr/>
          <p:nvPr/>
        </p:nvSpPr>
        <p:spPr>
          <a:xfrm rot="5400000">
            <a:off x="5646355" y="752324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1" name="Rectangle 330"/>
          <p:cNvSpPr/>
          <p:nvPr/>
        </p:nvSpPr>
        <p:spPr>
          <a:xfrm rot="5400000">
            <a:off x="1033224" y="724200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2" name="Rectangle 331"/>
          <p:cNvSpPr/>
          <p:nvPr/>
        </p:nvSpPr>
        <p:spPr>
          <a:xfrm rot="5400000">
            <a:off x="952500" y="2490325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3" name="Rectangle 332"/>
          <p:cNvSpPr/>
          <p:nvPr/>
        </p:nvSpPr>
        <p:spPr>
          <a:xfrm rot="5400000">
            <a:off x="951086" y="5599469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4" name="Rectangle 333"/>
          <p:cNvSpPr/>
          <p:nvPr/>
        </p:nvSpPr>
        <p:spPr>
          <a:xfrm rot="5400000">
            <a:off x="2147693" y="5595232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5" name="Rectangle 334"/>
          <p:cNvSpPr/>
          <p:nvPr/>
        </p:nvSpPr>
        <p:spPr>
          <a:xfrm rot="5400000">
            <a:off x="3419588" y="5591958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6" name="Rectangle 335"/>
          <p:cNvSpPr/>
          <p:nvPr/>
        </p:nvSpPr>
        <p:spPr>
          <a:xfrm rot="5400000">
            <a:off x="851941" y="5599509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7" name="Rectangle 336"/>
          <p:cNvSpPr/>
          <p:nvPr/>
        </p:nvSpPr>
        <p:spPr>
          <a:xfrm>
            <a:off x="2282438" y="2868792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8" name="Rectangle 337"/>
          <p:cNvSpPr/>
          <p:nvPr/>
        </p:nvSpPr>
        <p:spPr>
          <a:xfrm>
            <a:off x="2470276" y="2872933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2" name="Rectangle 341"/>
          <p:cNvSpPr/>
          <p:nvPr/>
        </p:nvSpPr>
        <p:spPr>
          <a:xfrm rot="5400000">
            <a:off x="4526697" y="757306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3" name="Rectangle 342"/>
          <p:cNvSpPr/>
          <p:nvPr/>
        </p:nvSpPr>
        <p:spPr>
          <a:xfrm rot="5400000">
            <a:off x="4310193" y="757986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4" name="Rectangle 343"/>
          <p:cNvSpPr/>
          <p:nvPr/>
        </p:nvSpPr>
        <p:spPr>
          <a:xfrm rot="5400000">
            <a:off x="3710891" y="755605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5" name="Rectangle 344"/>
          <p:cNvSpPr/>
          <p:nvPr/>
        </p:nvSpPr>
        <p:spPr>
          <a:xfrm rot="5400000">
            <a:off x="4309858" y="533512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6" name="Rectangle 345"/>
          <p:cNvSpPr/>
          <p:nvPr/>
        </p:nvSpPr>
        <p:spPr>
          <a:xfrm rot="5400000">
            <a:off x="3709540" y="532793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9" name="Rectangle 348"/>
          <p:cNvSpPr/>
          <p:nvPr/>
        </p:nvSpPr>
        <p:spPr>
          <a:xfrm>
            <a:off x="3491682" y="989320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0" name="Rectangle 349"/>
          <p:cNvSpPr/>
          <p:nvPr/>
        </p:nvSpPr>
        <p:spPr>
          <a:xfrm>
            <a:off x="3218651" y="989407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1" name="Rectangle 350"/>
          <p:cNvSpPr/>
          <p:nvPr/>
        </p:nvSpPr>
        <p:spPr>
          <a:xfrm>
            <a:off x="3218225" y="1922922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56" name="Straight Connector 355"/>
          <p:cNvCxnSpPr/>
          <p:nvPr/>
        </p:nvCxnSpPr>
        <p:spPr>
          <a:xfrm flipH="1">
            <a:off x="2102421" y="569118"/>
            <a:ext cx="1084005" cy="0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7" name="Rectangle 356"/>
          <p:cNvSpPr/>
          <p:nvPr/>
        </p:nvSpPr>
        <p:spPr>
          <a:xfrm>
            <a:off x="2533050" y="530445"/>
            <a:ext cx="511101" cy="78603"/>
          </a:xfrm>
          <a:prstGeom prst="rect">
            <a:avLst/>
          </a:prstGeom>
          <a:solidFill>
            <a:srgbClr val="4BACC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58" name="Straight Connector 357"/>
          <p:cNvCxnSpPr/>
          <p:nvPr/>
        </p:nvCxnSpPr>
        <p:spPr>
          <a:xfrm flipH="1">
            <a:off x="2388168" y="679742"/>
            <a:ext cx="798258" cy="0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Straight Connector 358"/>
          <p:cNvCxnSpPr/>
          <p:nvPr/>
        </p:nvCxnSpPr>
        <p:spPr>
          <a:xfrm>
            <a:off x="3181134" y="562244"/>
            <a:ext cx="566" cy="121475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Straight Connector 359"/>
          <p:cNvCxnSpPr/>
          <p:nvPr/>
        </p:nvCxnSpPr>
        <p:spPr>
          <a:xfrm>
            <a:off x="2393870" y="679742"/>
            <a:ext cx="567" cy="115690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1" name="Straight Connector 360"/>
          <p:cNvCxnSpPr/>
          <p:nvPr/>
        </p:nvCxnSpPr>
        <p:spPr>
          <a:xfrm flipH="1" flipV="1">
            <a:off x="2388980" y="790672"/>
            <a:ext cx="905871" cy="2379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2" name="Rectangle 361"/>
          <p:cNvSpPr/>
          <p:nvPr/>
        </p:nvSpPr>
        <p:spPr>
          <a:xfrm>
            <a:off x="2533050" y="753750"/>
            <a:ext cx="511101" cy="78603"/>
          </a:xfrm>
          <a:prstGeom prst="rect">
            <a:avLst/>
          </a:prstGeom>
          <a:solidFill>
            <a:srgbClr val="4BACC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3" name="Rectangle 362"/>
          <p:cNvSpPr/>
          <p:nvPr/>
        </p:nvSpPr>
        <p:spPr>
          <a:xfrm rot="5400000">
            <a:off x="3012884" y="755605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4" name="Rectangle 363"/>
          <p:cNvSpPr/>
          <p:nvPr/>
        </p:nvSpPr>
        <p:spPr>
          <a:xfrm rot="5400000">
            <a:off x="2413582" y="753224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5" name="Rectangle 364"/>
          <p:cNvSpPr/>
          <p:nvPr/>
        </p:nvSpPr>
        <p:spPr>
          <a:xfrm rot="5400000">
            <a:off x="3012549" y="531131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6" name="Rectangle 365"/>
          <p:cNvSpPr/>
          <p:nvPr/>
        </p:nvSpPr>
        <p:spPr>
          <a:xfrm rot="5400000">
            <a:off x="2412231" y="530412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8" name="Rectangle 347"/>
          <p:cNvSpPr/>
          <p:nvPr/>
        </p:nvSpPr>
        <p:spPr>
          <a:xfrm rot="5400000">
            <a:off x="2188651" y="531783"/>
            <a:ext cx="152400" cy="762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67" name="Straight Connector 366"/>
          <p:cNvCxnSpPr/>
          <p:nvPr/>
        </p:nvCxnSpPr>
        <p:spPr>
          <a:xfrm flipH="1">
            <a:off x="2099093" y="1429523"/>
            <a:ext cx="447953" cy="0"/>
          </a:xfrm>
          <a:prstGeom prst="line">
            <a:avLst/>
          </a:prstGeom>
          <a:ln w="127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9" name="Group 338"/>
          <p:cNvGrpSpPr/>
          <p:nvPr/>
        </p:nvGrpSpPr>
        <p:grpSpPr>
          <a:xfrm>
            <a:off x="2134391" y="1303573"/>
            <a:ext cx="381836" cy="251901"/>
            <a:chOff x="4812410" y="628966"/>
            <a:chExt cx="381836" cy="251901"/>
          </a:xfrm>
        </p:grpSpPr>
        <p:sp>
          <p:nvSpPr>
            <p:cNvPr id="340" name="Rectangle 339"/>
            <p:cNvSpPr/>
            <p:nvPr/>
          </p:nvSpPr>
          <p:spPr>
            <a:xfrm>
              <a:off x="4825687" y="628966"/>
              <a:ext cx="360045" cy="25190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0" scaled="1"/>
              <a:tileRect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1" name="TextBox 340"/>
            <p:cNvSpPr txBox="1"/>
            <p:nvPr/>
          </p:nvSpPr>
          <p:spPr>
            <a:xfrm>
              <a:off x="4812410" y="634244"/>
              <a:ext cx="3818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VF3</a:t>
              </a:r>
            </a:p>
          </p:txBody>
        </p:sp>
      </p:grpSp>
      <p:grpSp>
        <p:nvGrpSpPr>
          <p:cNvPr id="279" name="Group 278"/>
          <p:cNvGrpSpPr/>
          <p:nvPr/>
        </p:nvGrpSpPr>
        <p:grpSpPr>
          <a:xfrm>
            <a:off x="2469918" y="6042234"/>
            <a:ext cx="337653" cy="292967"/>
            <a:chOff x="4116521" y="3075801"/>
            <a:chExt cx="337653" cy="292967"/>
          </a:xfrm>
        </p:grpSpPr>
        <p:sp>
          <p:nvSpPr>
            <p:cNvPr id="280" name="TextBox 279"/>
            <p:cNvSpPr txBox="1"/>
            <p:nvPr/>
          </p:nvSpPr>
          <p:spPr>
            <a:xfrm>
              <a:off x="4116521" y="3083784"/>
              <a:ext cx="33765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>
                      <a:lumMod val="75000"/>
                    </a:schemeClr>
                  </a:solidFill>
                </a:rPr>
                <a:t>T5</a:t>
              </a:r>
            </a:p>
          </p:txBody>
        </p:sp>
        <p:sp>
          <p:nvSpPr>
            <p:cNvPr id="281" name="Diamond 280"/>
            <p:cNvSpPr/>
            <p:nvPr/>
          </p:nvSpPr>
          <p:spPr>
            <a:xfrm>
              <a:off x="4148123" y="3075801"/>
              <a:ext cx="263758" cy="292967"/>
            </a:xfrm>
            <a:prstGeom prst="diamond">
              <a:avLst/>
            </a:prstGeom>
            <a:noFill/>
            <a:ln w="9525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282" name="Group 281"/>
          <p:cNvGrpSpPr/>
          <p:nvPr/>
        </p:nvGrpSpPr>
        <p:grpSpPr>
          <a:xfrm>
            <a:off x="3068048" y="6050848"/>
            <a:ext cx="337653" cy="292967"/>
            <a:chOff x="4116521" y="3075801"/>
            <a:chExt cx="337653" cy="292967"/>
          </a:xfrm>
        </p:grpSpPr>
        <p:sp>
          <p:nvSpPr>
            <p:cNvPr id="289" name="TextBox 288"/>
            <p:cNvSpPr txBox="1"/>
            <p:nvPr/>
          </p:nvSpPr>
          <p:spPr>
            <a:xfrm>
              <a:off x="4116521" y="3083784"/>
              <a:ext cx="33765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>
                      <a:lumMod val="75000"/>
                    </a:schemeClr>
                  </a:solidFill>
                </a:rPr>
                <a:t>T6</a:t>
              </a:r>
            </a:p>
          </p:txBody>
        </p:sp>
        <p:sp>
          <p:nvSpPr>
            <p:cNvPr id="290" name="Diamond 289"/>
            <p:cNvSpPr/>
            <p:nvPr/>
          </p:nvSpPr>
          <p:spPr>
            <a:xfrm>
              <a:off x="4148123" y="3075801"/>
              <a:ext cx="263758" cy="292967"/>
            </a:xfrm>
            <a:prstGeom prst="diamond">
              <a:avLst/>
            </a:prstGeom>
            <a:noFill/>
            <a:ln w="9525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35319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118814</TotalTime>
  <Words>182</Words>
  <Application>Microsoft Macintosh PowerPoint</Application>
  <PresentationFormat>On-screen Show (4:3)</PresentationFormat>
  <Paragraphs>108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JPL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jpl</dc:creator>
  <cp:lastModifiedBy>Beth McElroy</cp:lastModifiedBy>
  <cp:revision>701</cp:revision>
  <cp:lastPrinted>2015-03-11T15:46:13Z</cp:lastPrinted>
  <dcterms:created xsi:type="dcterms:W3CDTF">2013-10-16T16:42:00Z</dcterms:created>
  <dcterms:modified xsi:type="dcterms:W3CDTF">2026-03-23T15:17:41Z</dcterms:modified>
</cp:coreProperties>
</file>