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6" r:id="rId1"/>
  </p:sldMasterIdLst>
  <p:notesMasterIdLst>
    <p:notesMasterId r:id="rId14"/>
  </p:notesMasterIdLst>
  <p:sldIdLst>
    <p:sldId id="256" r:id="rId2"/>
    <p:sldId id="269" r:id="rId3"/>
    <p:sldId id="264" r:id="rId4"/>
    <p:sldId id="376" r:id="rId5"/>
    <p:sldId id="380" r:id="rId6"/>
    <p:sldId id="377" r:id="rId7"/>
    <p:sldId id="378" r:id="rId8"/>
    <p:sldId id="265" r:id="rId9"/>
    <p:sldId id="381" r:id="rId10"/>
    <p:sldId id="382" r:id="rId11"/>
    <p:sldId id="383" r:id="rId12"/>
    <p:sldId id="384" r:id="rId13"/>
  </p:sldIdLst>
  <p:sldSz cx="9144000" cy="5143500" type="screen16x9"/>
  <p:notesSz cx="6858000" cy="9144000"/>
  <p:embeddedFontLst>
    <p:embeddedFont>
      <p:font typeface="Baking Pastry" pitchFamily="2" charset="0"/>
      <p:regular r:id="rId15"/>
    </p:embeddedFont>
    <p:embeddedFont>
      <p:font typeface="Catamaran" pitchFamily="2" charset="77"/>
      <p:regular r:id="rId16"/>
      <p:bold r:id="rId17"/>
    </p:embeddedFont>
    <p:embeddedFont>
      <p:font typeface="Century Gothic" panose="020B0502020202020204" pitchFamily="34" charset="0"/>
      <p:regular r:id="rId18"/>
      <p:bold r:id="rId19"/>
      <p:italic r:id="rId20"/>
      <p:boldItalic r:id="rId21"/>
    </p:embeddedFont>
    <p:embeddedFont>
      <p:font typeface="Love Ya Like A Sister" panose="02000000000000000000" pitchFamily="2" charset="0"/>
      <p:regular r:id="rId22"/>
    </p:embeddedFont>
    <p:embeddedFont>
      <p:font typeface="Open Sans" pitchFamily="2" charset="0"/>
      <p:regular r:id="rId23"/>
      <p:bold r:id="rId24"/>
      <p: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96"/>
    <a:srgbClr val="00817E"/>
    <a:srgbClr val="FFFFFF"/>
    <a:srgbClr val="E3F8E5"/>
    <a:srgbClr val="46A88C"/>
    <a:srgbClr val="000000"/>
    <a:srgbClr val="06AA9E"/>
    <a:srgbClr val="FFFFCC"/>
    <a:srgbClr val="FF7C8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43D4104-0922-446F-AFA2-3F7B803E2DA5}">
  <a:tblStyle styleId="{743D4104-0922-446F-AFA2-3F7B803E2DA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3425" autoAdjust="0"/>
  </p:normalViewPr>
  <p:slideViewPr>
    <p:cSldViewPr snapToGrid="0">
      <p:cViewPr varScale="1">
        <p:scale>
          <a:sx n="152" d="100"/>
          <a:sy n="152" d="100"/>
        </p:scale>
        <p:origin x="92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0"/>
        <p:cNvGrpSpPr/>
        <p:nvPr/>
      </p:nvGrpSpPr>
      <p:grpSpPr>
        <a:xfrm>
          <a:off x="0" y="0"/>
          <a:ext cx="0" cy="0"/>
          <a:chOff x="0" y="0"/>
          <a:chExt cx="0" cy="0"/>
        </a:xfrm>
      </p:grpSpPr>
      <p:sp>
        <p:nvSpPr>
          <p:cNvPr id="2261" name="Google Shape;2261;g6bf7c08681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2" name="Google Shape;2262;g6bf7c08681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79221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0"/>
        <p:cNvGrpSpPr/>
        <p:nvPr/>
      </p:nvGrpSpPr>
      <p:grpSpPr>
        <a:xfrm>
          <a:off x="0" y="0"/>
          <a:ext cx="0" cy="0"/>
          <a:chOff x="0" y="0"/>
          <a:chExt cx="0" cy="0"/>
        </a:xfrm>
      </p:grpSpPr>
      <p:sp>
        <p:nvSpPr>
          <p:cNvPr id="2261" name="Google Shape;2261;g6bf7c08681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2" name="Google Shape;2262;g6bf7c08681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515960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0"/>
        <p:cNvGrpSpPr/>
        <p:nvPr/>
      </p:nvGrpSpPr>
      <p:grpSpPr>
        <a:xfrm>
          <a:off x="0" y="0"/>
          <a:ext cx="0" cy="0"/>
          <a:chOff x="0" y="0"/>
          <a:chExt cx="0" cy="0"/>
        </a:xfrm>
      </p:grpSpPr>
      <p:sp>
        <p:nvSpPr>
          <p:cNvPr id="2261" name="Google Shape;2261;g6bf7c08681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2" name="Google Shape;2262;g6bf7c08681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88517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8"/>
        <p:cNvGrpSpPr/>
        <p:nvPr/>
      </p:nvGrpSpPr>
      <p:grpSpPr>
        <a:xfrm>
          <a:off x="0" y="0"/>
          <a:ext cx="0" cy="0"/>
          <a:chOff x="0" y="0"/>
          <a:chExt cx="0" cy="0"/>
        </a:xfrm>
      </p:grpSpPr>
      <p:sp>
        <p:nvSpPr>
          <p:cNvPr id="2379" name="Google Shape;2379;ga88adb132b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0" name="Google Shape;2380;ga88adb132b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3"/>
        <p:cNvGrpSpPr/>
        <p:nvPr/>
      </p:nvGrpSpPr>
      <p:grpSpPr>
        <a:xfrm>
          <a:off x="0" y="0"/>
          <a:ext cx="0" cy="0"/>
          <a:chOff x="0" y="0"/>
          <a:chExt cx="0" cy="0"/>
        </a:xfrm>
      </p:grpSpPr>
      <p:sp>
        <p:nvSpPr>
          <p:cNvPr id="2224" name="Google Shape;2224;g6bd85ec74c_0_3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5" name="Google Shape;2225;g6bd85ec74c_0_3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3"/>
        <p:cNvGrpSpPr/>
        <p:nvPr/>
      </p:nvGrpSpPr>
      <p:grpSpPr>
        <a:xfrm>
          <a:off x="0" y="0"/>
          <a:ext cx="0" cy="0"/>
          <a:chOff x="0" y="0"/>
          <a:chExt cx="0" cy="0"/>
        </a:xfrm>
      </p:grpSpPr>
      <p:sp>
        <p:nvSpPr>
          <p:cNvPr id="2224" name="Google Shape;2224;g6bd85ec74c_0_3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5" name="Google Shape;2225;g6bd85ec74c_0_3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10370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3"/>
        <p:cNvGrpSpPr/>
        <p:nvPr/>
      </p:nvGrpSpPr>
      <p:grpSpPr>
        <a:xfrm>
          <a:off x="0" y="0"/>
          <a:ext cx="0" cy="0"/>
          <a:chOff x="0" y="0"/>
          <a:chExt cx="0" cy="0"/>
        </a:xfrm>
      </p:grpSpPr>
      <p:sp>
        <p:nvSpPr>
          <p:cNvPr id="2224" name="Google Shape;2224;g6bd85ec74c_0_3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5" name="Google Shape;2225;g6bd85ec74c_0_3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60593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3"/>
        <p:cNvGrpSpPr/>
        <p:nvPr/>
      </p:nvGrpSpPr>
      <p:grpSpPr>
        <a:xfrm>
          <a:off x="0" y="0"/>
          <a:ext cx="0" cy="0"/>
          <a:chOff x="0" y="0"/>
          <a:chExt cx="0" cy="0"/>
        </a:xfrm>
      </p:grpSpPr>
      <p:sp>
        <p:nvSpPr>
          <p:cNvPr id="2224" name="Google Shape;2224;g6bd85ec74c_0_3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5" name="Google Shape;2225;g6bd85ec74c_0_3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969529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3"/>
        <p:cNvGrpSpPr/>
        <p:nvPr/>
      </p:nvGrpSpPr>
      <p:grpSpPr>
        <a:xfrm>
          <a:off x="0" y="0"/>
          <a:ext cx="0" cy="0"/>
          <a:chOff x="0" y="0"/>
          <a:chExt cx="0" cy="0"/>
        </a:xfrm>
      </p:grpSpPr>
      <p:sp>
        <p:nvSpPr>
          <p:cNvPr id="2224" name="Google Shape;2224;g6bd85ec74c_0_3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5" name="Google Shape;2225;g6bd85ec74c_0_3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516229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0"/>
        <p:cNvGrpSpPr/>
        <p:nvPr/>
      </p:nvGrpSpPr>
      <p:grpSpPr>
        <a:xfrm>
          <a:off x="0" y="0"/>
          <a:ext cx="0" cy="0"/>
          <a:chOff x="0" y="0"/>
          <a:chExt cx="0" cy="0"/>
        </a:xfrm>
      </p:grpSpPr>
      <p:sp>
        <p:nvSpPr>
          <p:cNvPr id="2261" name="Google Shape;2261;g6bf7c08681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2" name="Google Shape;2262;g6bf7c08681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0"/>
        <p:cNvGrpSpPr/>
        <p:nvPr/>
      </p:nvGrpSpPr>
      <p:grpSpPr>
        <a:xfrm>
          <a:off x="0" y="0"/>
          <a:ext cx="0" cy="0"/>
          <a:chOff x="0" y="0"/>
          <a:chExt cx="0" cy="0"/>
        </a:xfrm>
      </p:grpSpPr>
      <p:sp>
        <p:nvSpPr>
          <p:cNvPr id="2261" name="Google Shape;2261;g6bf7c08681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2" name="Google Shape;2262;g6bf7c08681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12842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506437" y="-175367"/>
            <a:ext cx="9998413" cy="6457627"/>
            <a:chOff x="238125" y="550525"/>
            <a:chExt cx="7142744" cy="4613250"/>
          </a:xfrm>
          <a:solidFill>
            <a:srgbClr val="46A88C">
              <a:alpha val="5098"/>
            </a:srgbClr>
          </a:solidFill>
        </p:grpSpPr>
        <p:sp>
          <p:nvSpPr>
            <p:cNvPr id="10" name="Google Shape;10;p2"/>
            <p:cNvSpPr/>
            <p:nvPr/>
          </p:nvSpPr>
          <p:spPr>
            <a:xfrm>
              <a:off x="385575" y="629575"/>
              <a:ext cx="6763850" cy="3856000"/>
            </a:xfrm>
            <a:custGeom>
              <a:avLst/>
              <a:gdLst/>
              <a:ahLst/>
              <a:cxnLst/>
              <a:rect l="l" t="t" r="r" b="b"/>
              <a:pathLst>
                <a:path w="270554" h="154240" extrusionOk="0">
                  <a:moveTo>
                    <a:pt x="0" y="0"/>
                  </a:moveTo>
                  <a:lnTo>
                    <a:pt x="0" y="35368"/>
                  </a:lnTo>
                  <a:cubicBezTo>
                    <a:pt x="855" y="36653"/>
                    <a:pt x="1673" y="37954"/>
                    <a:pt x="2395" y="39308"/>
                  </a:cubicBezTo>
                  <a:cubicBezTo>
                    <a:pt x="5712" y="45518"/>
                    <a:pt x="6434" y="52439"/>
                    <a:pt x="4020" y="59106"/>
                  </a:cubicBezTo>
                  <a:cubicBezTo>
                    <a:pt x="2897" y="62203"/>
                    <a:pt x="1395" y="65169"/>
                    <a:pt x="0" y="68172"/>
                  </a:cubicBezTo>
                  <a:lnTo>
                    <a:pt x="0" y="95820"/>
                  </a:lnTo>
                  <a:cubicBezTo>
                    <a:pt x="374" y="96420"/>
                    <a:pt x="769" y="97009"/>
                    <a:pt x="1194" y="97582"/>
                  </a:cubicBezTo>
                  <a:cubicBezTo>
                    <a:pt x="5163" y="102939"/>
                    <a:pt x="10684" y="107064"/>
                    <a:pt x="16680" y="109910"/>
                  </a:cubicBezTo>
                  <a:cubicBezTo>
                    <a:pt x="22525" y="112686"/>
                    <a:pt x="29029" y="114568"/>
                    <a:pt x="35540" y="114568"/>
                  </a:cubicBezTo>
                  <a:cubicBezTo>
                    <a:pt x="35927" y="114568"/>
                    <a:pt x="36314" y="114562"/>
                    <a:pt x="36701" y="114548"/>
                  </a:cubicBezTo>
                  <a:cubicBezTo>
                    <a:pt x="45375" y="114245"/>
                    <a:pt x="52906" y="111116"/>
                    <a:pt x="60391" y="106954"/>
                  </a:cubicBezTo>
                  <a:cubicBezTo>
                    <a:pt x="64311" y="104773"/>
                    <a:pt x="69510" y="101922"/>
                    <a:pt x="74399" y="101922"/>
                  </a:cubicBezTo>
                  <a:cubicBezTo>
                    <a:pt x="76125" y="101922"/>
                    <a:pt x="77812" y="102277"/>
                    <a:pt x="79391" y="103142"/>
                  </a:cubicBezTo>
                  <a:cubicBezTo>
                    <a:pt x="84889" y="106155"/>
                    <a:pt x="84995" y="113259"/>
                    <a:pt x="85059" y="118786"/>
                  </a:cubicBezTo>
                  <a:cubicBezTo>
                    <a:pt x="85142" y="125624"/>
                    <a:pt x="85632" y="132625"/>
                    <a:pt x="89622" y="138474"/>
                  </a:cubicBezTo>
                  <a:cubicBezTo>
                    <a:pt x="93812" y="144617"/>
                    <a:pt x="101520" y="148395"/>
                    <a:pt x="108657" y="149892"/>
                  </a:cubicBezTo>
                  <a:cubicBezTo>
                    <a:pt x="110325" y="150243"/>
                    <a:pt x="112116" y="150498"/>
                    <a:pt x="113895" y="150498"/>
                  </a:cubicBezTo>
                  <a:cubicBezTo>
                    <a:pt x="116053" y="150498"/>
                    <a:pt x="118192" y="150123"/>
                    <a:pt x="120072" y="149086"/>
                  </a:cubicBezTo>
                  <a:cubicBezTo>
                    <a:pt x="123130" y="147401"/>
                    <a:pt x="125425" y="144604"/>
                    <a:pt x="127253" y="141683"/>
                  </a:cubicBezTo>
                  <a:cubicBezTo>
                    <a:pt x="130938" y="135804"/>
                    <a:pt x="133107" y="129134"/>
                    <a:pt x="136720" y="123226"/>
                  </a:cubicBezTo>
                  <a:cubicBezTo>
                    <a:pt x="139866" y="118079"/>
                    <a:pt x="142604" y="112518"/>
                    <a:pt x="147041" y="108311"/>
                  </a:cubicBezTo>
                  <a:cubicBezTo>
                    <a:pt x="149349" y="106124"/>
                    <a:pt x="152849" y="103983"/>
                    <a:pt x="156211" y="103983"/>
                  </a:cubicBezTo>
                  <a:cubicBezTo>
                    <a:pt x="157719" y="103983"/>
                    <a:pt x="159200" y="104414"/>
                    <a:pt x="160532" y="105467"/>
                  </a:cubicBezTo>
                  <a:cubicBezTo>
                    <a:pt x="164267" y="108420"/>
                    <a:pt x="163977" y="114323"/>
                    <a:pt x="163795" y="118580"/>
                  </a:cubicBezTo>
                  <a:cubicBezTo>
                    <a:pt x="163520" y="125031"/>
                    <a:pt x="163385" y="131537"/>
                    <a:pt x="165464" y="137753"/>
                  </a:cubicBezTo>
                  <a:cubicBezTo>
                    <a:pt x="167908" y="145063"/>
                    <a:pt x="173164" y="150627"/>
                    <a:pt x="180596" y="152901"/>
                  </a:cubicBezTo>
                  <a:cubicBezTo>
                    <a:pt x="183429" y="153768"/>
                    <a:pt x="186457" y="154239"/>
                    <a:pt x="189481" y="154239"/>
                  </a:cubicBezTo>
                  <a:cubicBezTo>
                    <a:pt x="193269" y="154239"/>
                    <a:pt x="197053" y="153499"/>
                    <a:pt x="200442" y="151869"/>
                  </a:cubicBezTo>
                  <a:cubicBezTo>
                    <a:pt x="207320" y="148562"/>
                    <a:pt x="210801" y="141595"/>
                    <a:pt x="214515" y="135287"/>
                  </a:cubicBezTo>
                  <a:cubicBezTo>
                    <a:pt x="218526" y="128477"/>
                    <a:pt x="222511" y="121481"/>
                    <a:pt x="228132" y="115837"/>
                  </a:cubicBezTo>
                  <a:cubicBezTo>
                    <a:pt x="233855" y="110090"/>
                    <a:pt x="241040" y="106322"/>
                    <a:pt x="248780" y="104042"/>
                  </a:cubicBezTo>
                  <a:cubicBezTo>
                    <a:pt x="255908" y="101941"/>
                    <a:pt x="263263" y="100875"/>
                    <a:pt x="270553" y="99509"/>
                  </a:cubicBezTo>
                  <a:lnTo>
                    <a:pt x="270553" y="59569"/>
                  </a:lnTo>
                  <a:cubicBezTo>
                    <a:pt x="270221" y="59509"/>
                    <a:pt x="269889" y="59444"/>
                    <a:pt x="269553" y="59390"/>
                  </a:cubicBezTo>
                  <a:cubicBezTo>
                    <a:pt x="266867" y="58966"/>
                    <a:pt x="264113" y="58758"/>
                    <a:pt x="261345" y="58758"/>
                  </a:cubicBezTo>
                  <a:cubicBezTo>
                    <a:pt x="255170" y="58758"/>
                    <a:pt x="248922" y="59795"/>
                    <a:pt x="243184" y="61788"/>
                  </a:cubicBezTo>
                  <a:cubicBezTo>
                    <a:pt x="236165" y="64227"/>
                    <a:pt x="230352" y="68938"/>
                    <a:pt x="225704" y="74662"/>
                  </a:cubicBezTo>
                  <a:cubicBezTo>
                    <a:pt x="221089" y="80345"/>
                    <a:pt x="217481" y="86740"/>
                    <a:pt x="213949" y="93130"/>
                  </a:cubicBezTo>
                  <a:cubicBezTo>
                    <a:pt x="210756" y="98903"/>
                    <a:pt x="205885" y="103941"/>
                    <a:pt x="200068" y="107111"/>
                  </a:cubicBezTo>
                  <a:cubicBezTo>
                    <a:pt x="196836" y="108872"/>
                    <a:pt x="193114" y="110112"/>
                    <a:pt x="189444" y="110112"/>
                  </a:cubicBezTo>
                  <a:cubicBezTo>
                    <a:pt x="187000" y="110112"/>
                    <a:pt x="184579" y="109562"/>
                    <a:pt x="182340" y="108250"/>
                  </a:cubicBezTo>
                  <a:cubicBezTo>
                    <a:pt x="177541" y="105437"/>
                    <a:pt x="175229" y="100764"/>
                    <a:pt x="175018" y="95295"/>
                  </a:cubicBezTo>
                  <a:cubicBezTo>
                    <a:pt x="174557" y="83388"/>
                    <a:pt x="180304" y="72217"/>
                    <a:pt x="184047" y="61230"/>
                  </a:cubicBezTo>
                  <a:cubicBezTo>
                    <a:pt x="185054" y="58274"/>
                    <a:pt x="185807" y="55221"/>
                    <a:pt x="186679" y="52223"/>
                  </a:cubicBezTo>
                  <a:cubicBezTo>
                    <a:pt x="187706" y="48692"/>
                    <a:pt x="188732" y="45156"/>
                    <a:pt x="189639" y="41591"/>
                  </a:cubicBezTo>
                  <a:cubicBezTo>
                    <a:pt x="191485" y="34332"/>
                    <a:pt x="193007" y="26836"/>
                    <a:pt x="192825" y="19307"/>
                  </a:cubicBezTo>
                  <a:cubicBezTo>
                    <a:pt x="192661" y="12487"/>
                    <a:pt x="191039" y="5688"/>
                    <a:pt x="187219" y="0"/>
                  </a:cubicBezTo>
                  <a:lnTo>
                    <a:pt x="144509" y="0"/>
                  </a:lnTo>
                  <a:cubicBezTo>
                    <a:pt x="143235" y="2794"/>
                    <a:pt x="142291" y="5790"/>
                    <a:pt x="141440" y="8763"/>
                  </a:cubicBezTo>
                  <a:cubicBezTo>
                    <a:pt x="136447" y="26197"/>
                    <a:pt x="135943" y="44638"/>
                    <a:pt x="134306" y="62598"/>
                  </a:cubicBezTo>
                  <a:cubicBezTo>
                    <a:pt x="133808" y="68071"/>
                    <a:pt x="133119" y="73554"/>
                    <a:pt x="131806" y="78898"/>
                  </a:cubicBezTo>
                  <a:cubicBezTo>
                    <a:pt x="130462" y="84377"/>
                    <a:pt x="128543" y="90014"/>
                    <a:pt x="125030" y="94512"/>
                  </a:cubicBezTo>
                  <a:cubicBezTo>
                    <a:pt x="121930" y="98483"/>
                    <a:pt x="117113" y="101773"/>
                    <a:pt x="111895" y="101773"/>
                  </a:cubicBezTo>
                  <a:cubicBezTo>
                    <a:pt x="111728" y="101773"/>
                    <a:pt x="111560" y="101769"/>
                    <a:pt x="111393" y="101762"/>
                  </a:cubicBezTo>
                  <a:cubicBezTo>
                    <a:pt x="106269" y="101553"/>
                    <a:pt x="102785" y="97729"/>
                    <a:pt x="100933" y="93227"/>
                  </a:cubicBezTo>
                  <a:cubicBezTo>
                    <a:pt x="95454" y="79904"/>
                    <a:pt x="101024" y="65283"/>
                    <a:pt x="107010" y="53155"/>
                  </a:cubicBezTo>
                  <a:cubicBezTo>
                    <a:pt x="110493" y="46099"/>
                    <a:pt x="114296" y="39189"/>
                    <a:pt x="117142" y="31839"/>
                  </a:cubicBezTo>
                  <a:cubicBezTo>
                    <a:pt x="119101" y="26778"/>
                    <a:pt x="121302" y="20589"/>
                    <a:pt x="119938" y="15115"/>
                  </a:cubicBezTo>
                  <a:cubicBezTo>
                    <a:pt x="118588" y="9701"/>
                    <a:pt x="113483" y="7632"/>
                    <a:pt x="108345" y="7632"/>
                  </a:cubicBezTo>
                  <a:cubicBezTo>
                    <a:pt x="106354" y="7632"/>
                    <a:pt x="104358" y="7943"/>
                    <a:pt x="102574" y="8490"/>
                  </a:cubicBezTo>
                  <a:cubicBezTo>
                    <a:pt x="95051" y="10796"/>
                    <a:pt x="88522" y="16045"/>
                    <a:pt x="84293" y="22621"/>
                  </a:cubicBezTo>
                  <a:cubicBezTo>
                    <a:pt x="80334" y="28775"/>
                    <a:pt x="77871" y="35698"/>
                    <a:pt x="75289" y="42502"/>
                  </a:cubicBezTo>
                  <a:cubicBezTo>
                    <a:pt x="72755" y="49180"/>
                    <a:pt x="69997" y="55893"/>
                    <a:pt x="66271" y="62008"/>
                  </a:cubicBezTo>
                  <a:cubicBezTo>
                    <a:pt x="62523" y="68158"/>
                    <a:pt x="57617" y="74011"/>
                    <a:pt x="50989" y="77158"/>
                  </a:cubicBezTo>
                  <a:cubicBezTo>
                    <a:pt x="47998" y="78578"/>
                    <a:pt x="44160" y="79685"/>
                    <a:pt x="40484" y="79685"/>
                  </a:cubicBezTo>
                  <a:cubicBezTo>
                    <a:pt x="38065" y="79685"/>
                    <a:pt x="35716" y="79206"/>
                    <a:pt x="33724" y="78019"/>
                  </a:cubicBezTo>
                  <a:cubicBezTo>
                    <a:pt x="26625" y="73792"/>
                    <a:pt x="26781" y="63791"/>
                    <a:pt x="28643" y="56832"/>
                  </a:cubicBezTo>
                  <a:cubicBezTo>
                    <a:pt x="30969" y="48145"/>
                    <a:pt x="35473" y="40191"/>
                    <a:pt x="39436" y="32181"/>
                  </a:cubicBezTo>
                  <a:cubicBezTo>
                    <a:pt x="41393" y="28224"/>
                    <a:pt x="43327" y="24219"/>
                    <a:pt x="44758" y="20036"/>
                  </a:cubicBezTo>
                  <a:cubicBezTo>
                    <a:pt x="45931" y="16606"/>
                    <a:pt x="46890" y="12914"/>
                    <a:pt x="46573" y="9258"/>
                  </a:cubicBezTo>
                  <a:cubicBezTo>
                    <a:pt x="46220" y="5172"/>
                    <a:pt x="44206" y="2194"/>
                    <a:pt x="4138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1;p2"/>
            <p:cNvSpPr/>
            <p:nvPr/>
          </p:nvSpPr>
          <p:spPr>
            <a:xfrm>
              <a:off x="1810100" y="629575"/>
              <a:ext cx="883550" cy="586750"/>
            </a:xfrm>
            <a:custGeom>
              <a:avLst/>
              <a:gdLst/>
              <a:ahLst/>
              <a:cxnLst/>
              <a:rect l="l" t="t" r="r" b="b"/>
              <a:pathLst>
                <a:path w="35342" h="23470" extrusionOk="0">
                  <a:moveTo>
                    <a:pt x="5899" y="0"/>
                  </a:moveTo>
                  <a:cubicBezTo>
                    <a:pt x="4546" y="2893"/>
                    <a:pt x="3239" y="5806"/>
                    <a:pt x="2174" y="8833"/>
                  </a:cubicBezTo>
                  <a:cubicBezTo>
                    <a:pt x="1356" y="11159"/>
                    <a:pt x="609" y="13563"/>
                    <a:pt x="308" y="16020"/>
                  </a:cubicBezTo>
                  <a:cubicBezTo>
                    <a:pt x="92" y="17785"/>
                    <a:pt x="1" y="19864"/>
                    <a:pt x="975" y="21441"/>
                  </a:cubicBezTo>
                  <a:cubicBezTo>
                    <a:pt x="1918" y="22972"/>
                    <a:pt x="3648" y="23469"/>
                    <a:pt x="5355" y="23469"/>
                  </a:cubicBezTo>
                  <a:cubicBezTo>
                    <a:pt x="5490" y="23469"/>
                    <a:pt x="5625" y="23466"/>
                    <a:pt x="5759" y="23460"/>
                  </a:cubicBezTo>
                  <a:cubicBezTo>
                    <a:pt x="9121" y="23309"/>
                    <a:pt x="12628" y="22052"/>
                    <a:pt x="15568" y="20479"/>
                  </a:cubicBezTo>
                  <a:cubicBezTo>
                    <a:pt x="22340" y="16856"/>
                    <a:pt x="26813" y="10592"/>
                    <a:pt x="31432" y="4676"/>
                  </a:cubicBezTo>
                  <a:cubicBezTo>
                    <a:pt x="32686" y="3066"/>
                    <a:pt x="33982" y="1494"/>
                    <a:pt x="35341"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p:nvPr/>
          </p:nvSpPr>
          <p:spPr>
            <a:xfrm>
              <a:off x="385575" y="4053025"/>
              <a:ext cx="4214700" cy="1085775"/>
            </a:xfrm>
            <a:custGeom>
              <a:avLst/>
              <a:gdLst/>
              <a:ahLst/>
              <a:cxnLst/>
              <a:rect l="l" t="t" r="r" b="b"/>
              <a:pathLst>
                <a:path w="168588" h="43431" extrusionOk="0">
                  <a:moveTo>
                    <a:pt x="49995" y="1"/>
                  </a:moveTo>
                  <a:cubicBezTo>
                    <a:pt x="46084" y="1"/>
                    <a:pt x="41998" y="657"/>
                    <a:pt x="38409" y="2114"/>
                  </a:cubicBezTo>
                  <a:cubicBezTo>
                    <a:pt x="31181" y="5049"/>
                    <a:pt x="25937" y="11113"/>
                    <a:pt x="20309" y="16260"/>
                  </a:cubicBezTo>
                  <a:cubicBezTo>
                    <a:pt x="15158" y="20970"/>
                    <a:pt x="9197" y="25234"/>
                    <a:pt x="1971" y="25234"/>
                  </a:cubicBezTo>
                  <a:cubicBezTo>
                    <a:pt x="1750" y="25234"/>
                    <a:pt x="1528" y="25230"/>
                    <a:pt x="1304" y="25222"/>
                  </a:cubicBezTo>
                  <a:cubicBezTo>
                    <a:pt x="866" y="25206"/>
                    <a:pt x="432" y="25172"/>
                    <a:pt x="0" y="25128"/>
                  </a:cubicBezTo>
                  <a:lnTo>
                    <a:pt x="0" y="43431"/>
                  </a:lnTo>
                  <a:lnTo>
                    <a:pt x="168588" y="43431"/>
                  </a:lnTo>
                  <a:cubicBezTo>
                    <a:pt x="168388" y="42192"/>
                    <a:pt x="168146" y="40965"/>
                    <a:pt x="167861" y="39751"/>
                  </a:cubicBezTo>
                  <a:cubicBezTo>
                    <a:pt x="166693" y="34753"/>
                    <a:pt x="164850" y="29515"/>
                    <a:pt x="161418" y="25592"/>
                  </a:cubicBezTo>
                  <a:cubicBezTo>
                    <a:pt x="158528" y="22287"/>
                    <a:pt x="154629" y="20586"/>
                    <a:pt x="150265" y="20338"/>
                  </a:cubicBezTo>
                  <a:cubicBezTo>
                    <a:pt x="149737" y="20308"/>
                    <a:pt x="149208" y="20294"/>
                    <a:pt x="148679" y="20294"/>
                  </a:cubicBezTo>
                  <a:cubicBezTo>
                    <a:pt x="144519" y="20294"/>
                    <a:pt x="140361" y="21194"/>
                    <a:pt x="136434" y="22513"/>
                  </a:cubicBezTo>
                  <a:cubicBezTo>
                    <a:pt x="131781" y="24074"/>
                    <a:pt x="127559" y="26581"/>
                    <a:pt x="122964" y="28283"/>
                  </a:cubicBezTo>
                  <a:cubicBezTo>
                    <a:pt x="118210" y="30044"/>
                    <a:pt x="113210" y="31153"/>
                    <a:pt x="108126" y="31175"/>
                  </a:cubicBezTo>
                  <a:cubicBezTo>
                    <a:pt x="108057" y="31175"/>
                    <a:pt x="107987" y="31175"/>
                    <a:pt x="107918" y="31175"/>
                  </a:cubicBezTo>
                  <a:cubicBezTo>
                    <a:pt x="105391" y="31175"/>
                    <a:pt x="102868" y="30955"/>
                    <a:pt x="100377" y="30519"/>
                  </a:cubicBezTo>
                  <a:cubicBezTo>
                    <a:pt x="97996" y="30101"/>
                    <a:pt x="95673" y="29439"/>
                    <a:pt x="93289" y="29032"/>
                  </a:cubicBezTo>
                  <a:cubicBezTo>
                    <a:pt x="88881" y="28279"/>
                    <a:pt x="84227" y="27860"/>
                    <a:pt x="80143" y="25897"/>
                  </a:cubicBezTo>
                  <a:cubicBezTo>
                    <a:pt x="78237" y="24979"/>
                    <a:pt x="76451" y="23736"/>
                    <a:pt x="75118" y="22073"/>
                  </a:cubicBezTo>
                  <a:cubicBezTo>
                    <a:pt x="73711" y="20318"/>
                    <a:pt x="72669" y="18316"/>
                    <a:pt x="71692" y="16300"/>
                  </a:cubicBezTo>
                  <a:cubicBezTo>
                    <a:pt x="69604" y="11987"/>
                    <a:pt x="67612" y="7697"/>
                    <a:pt x="63820" y="4586"/>
                  </a:cubicBezTo>
                  <a:cubicBezTo>
                    <a:pt x="60349" y="1738"/>
                    <a:pt x="56047" y="242"/>
                    <a:pt x="51577" y="37"/>
                  </a:cubicBezTo>
                  <a:cubicBezTo>
                    <a:pt x="51054" y="13"/>
                    <a:pt x="50526" y="1"/>
                    <a:pt x="49995"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p2"/>
            <p:cNvSpPr/>
            <p:nvPr/>
          </p:nvSpPr>
          <p:spPr>
            <a:xfrm>
              <a:off x="6023375" y="3997775"/>
              <a:ext cx="1126050" cy="1141025"/>
            </a:xfrm>
            <a:custGeom>
              <a:avLst/>
              <a:gdLst/>
              <a:ahLst/>
              <a:cxnLst/>
              <a:rect l="l" t="t" r="r" b="b"/>
              <a:pathLst>
                <a:path w="45042" h="45641" extrusionOk="0">
                  <a:moveTo>
                    <a:pt x="45041" y="1"/>
                  </a:moveTo>
                  <a:cubicBezTo>
                    <a:pt x="41296" y="966"/>
                    <a:pt x="37440" y="1582"/>
                    <a:pt x="33605" y="2190"/>
                  </a:cubicBezTo>
                  <a:cubicBezTo>
                    <a:pt x="26205" y="3364"/>
                    <a:pt x="18510" y="4734"/>
                    <a:pt x="12389" y="9372"/>
                  </a:cubicBezTo>
                  <a:cubicBezTo>
                    <a:pt x="8729" y="12147"/>
                    <a:pt x="5649" y="15863"/>
                    <a:pt x="3680" y="20017"/>
                  </a:cubicBezTo>
                  <a:cubicBezTo>
                    <a:pt x="1712" y="24169"/>
                    <a:pt x="737" y="28708"/>
                    <a:pt x="350" y="33269"/>
                  </a:cubicBezTo>
                  <a:cubicBezTo>
                    <a:pt x="1" y="37395"/>
                    <a:pt x="68" y="41518"/>
                    <a:pt x="244" y="45641"/>
                  </a:cubicBezTo>
                  <a:lnTo>
                    <a:pt x="45041" y="45641"/>
                  </a:lnTo>
                  <a:lnTo>
                    <a:pt x="45041"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4;p2"/>
            <p:cNvSpPr/>
            <p:nvPr/>
          </p:nvSpPr>
          <p:spPr>
            <a:xfrm>
              <a:off x="5770375" y="629575"/>
              <a:ext cx="1379050" cy="978300"/>
            </a:xfrm>
            <a:custGeom>
              <a:avLst/>
              <a:gdLst/>
              <a:ahLst/>
              <a:cxnLst/>
              <a:rect l="l" t="t" r="r" b="b"/>
              <a:pathLst>
                <a:path w="55162" h="39132" extrusionOk="0">
                  <a:moveTo>
                    <a:pt x="13223" y="0"/>
                  </a:moveTo>
                  <a:cubicBezTo>
                    <a:pt x="11368" y="4146"/>
                    <a:pt x="9084" y="8097"/>
                    <a:pt x="6841" y="12062"/>
                  </a:cubicBezTo>
                  <a:cubicBezTo>
                    <a:pt x="5137" y="15078"/>
                    <a:pt x="3462" y="18123"/>
                    <a:pt x="2095" y="21309"/>
                  </a:cubicBezTo>
                  <a:cubicBezTo>
                    <a:pt x="903" y="24082"/>
                    <a:pt x="1" y="27041"/>
                    <a:pt x="573" y="30086"/>
                  </a:cubicBezTo>
                  <a:cubicBezTo>
                    <a:pt x="1773" y="36482"/>
                    <a:pt x="7743" y="39131"/>
                    <a:pt x="13648" y="39131"/>
                  </a:cubicBezTo>
                  <a:cubicBezTo>
                    <a:pt x="15433" y="39131"/>
                    <a:pt x="17212" y="38889"/>
                    <a:pt x="18851" y="38436"/>
                  </a:cubicBezTo>
                  <a:cubicBezTo>
                    <a:pt x="26443" y="36337"/>
                    <a:pt x="30431" y="29177"/>
                    <a:pt x="36080" y="24335"/>
                  </a:cubicBezTo>
                  <a:cubicBezTo>
                    <a:pt x="39172" y="21686"/>
                    <a:pt x="42703" y="20047"/>
                    <a:pt x="46732" y="19375"/>
                  </a:cubicBezTo>
                  <a:cubicBezTo>
                    <a:pt x="48177" y="19133"/>
                    <a:pt x="49637" y="19012"/>
                    <a:pt x="51096" y="19012"/>
                  </a:cubicBezTo>
                  <a:cubicBezTo>
                    <a:pt x="52455" y="19012"/>
                    <a:pt x="53814" y="19117"/>
                    <a:pt x="55161" y="19327"/>
                  </a:cubicBezTo>
                  <a:lnTo>
                    <a:pt x="55161"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5;p2"/>
            <p:cNvSpPr/>
            <p:nvPr/>
          </p:nvSpPr>
          <p:spPr>
            <a:xfrm>
              <a:off x="5304500" y="1470650"/>
              <a:ext cx="360750" cy="360750"/>
            </a:xfrm>
            <a:custGeom>
              <a:avLst/>
              <a:gdLst/>
              <a:ahLst/>
              <a:cxnLst/>
              <a:rect l="l" t="t" r="r" b="b"/>
              <a:pathLst>
                <a:path w="14430" h="14430" extrusionOk="0">
                  <a:moveTo>
                    <a:pt x="7215" y="0"/>
                  </a:moveTo>
                  <a:cubicBezTo>
                    <a:pt x="3282" y="0"/>
                    <a:pt x="0" y="3281"/>
                    <a:pt x="0" y="7215"/>
                  </a:cubicBezTo>
                  <a:cubicBezTo>
                    <a:pt x="0" y="11148"/>
                    <a:pt x="3282" y="14430"/>
                    <a:pt x="7215" y="14430"/>
                  </a:cubicBezTo>
                  <a:cubicBezTo>
                    <a:pt x="11148" y="14430"/>
                    <a:pt x="14430" y="11148"/>
                    <a:pt x="14430" y="7215"/>
                  </a:cubicBezTo>
                  <a:cubicBezTo>
                    <a:pt x="14430" y="3281"/>
                    <a:pt x="11148" y="0"/>
                    <a:pt x="721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6;p2"/>
            <p:cNvSpPr/>
            <p:nvPr/>
          </p:nvSpPr>
          <p:spPr>
            <a:xfrm>
              <a:off x="2301250" y="4168200"/>
              <a:ext cx="450925" cy="450925"/>
            </a:xfrm>
            <a:custGeom>
              <a:avLst/>
              <a:gdLst/>
              <a:ahLst/>
              <a:cxnLst/>
              <a:rect l="l" t="t" r="r" b="b"/>
              <a:pathLst>
                <a:path w="18037" h="18037" extrusionOk="0">
                  <a:moveTo>
                    <a:pt x="9018" y="1"/>
                  </a:moveTo>
                  <a:cubicBezTo>
                    <a:pt x="4102" y="1"/>
                    <a:pt x="0" y="4103"/>
                    <a:pt x="0" y="9019"/>
                  </a:cubicBezTo>
                  <a:cubicBezTo>
                    <a:pt x="0" y="13935"/>
                    <a:pt x="4102" y="18037"/>
                    <a:pt x="9018" y="18037"/>
                  </a:cubicBezTo>
                  <a:cubicBezTo>
                    <a:pt x="13935" y="18037"/>
                    <a:pt x="18036" y="13935"/>
                    <a:pt x="18036" y="9019"/>
                  </a:cubicBezTo>
                  <a:cubicBezTo>
                    <a:pt x="18036" y="4103"/>
                    <a:pt x="13935" y="1"/>
                    <a:pt x="901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2"/>
            <p:cNvSpPr/>
            <p:nvPr/>
          </p:nvSpPr>
          <p:spPr>
            <a:xfrm>
              <a:off x="4778350" y="4712825"/>
              <a:ext cx="450950" cy="450950"/>
            </a:xfrm>
            <a:custGeom>
              <a:avLst/>
              <a:gdLst/>
              <a:ahLst/>
              <a:cxnLst/>
              <a:rect l="l" t="t" r="r" b="b"/>
              <a:pathLst>
                <a:path w="18038" h="18038" extrusionOk="0">
                  <a:moveTo>
                    <a:pt x="9020" y="0"/>
                  </a:moveTo>
                  <a:cubicBezTo>
                    <a:pt x="4104" y="0"/>
                    <a:pt x="0" y="4103"/>
                    <a:pt x="0" y="9019"/>
                  </a:cubicBezTo>
                  <a:cubicBezTo>
                    <a:pt x="0" y="13936"/>
                    <a:pt x="4104" y="18037"/>
                    <a:pt x="9020" y="18037"/>
                  </a:cubicBezTo>
                  <a:cubicBezTo>
                    <a:pt x="13936" y="18037"/>
                    <a:pt x="18038" y="13936"/>
                    <a:pt x="18038" y="9019"/>
                  </a:cubicBezTo>
                  <a:cubicBezTo>
                    <a:pt x="18038" y="4103"/>
                    <a:pt x="13936" y="0"/>
                    <a:pt x="9020"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8;p2"/>
            <p:cNvSpPr/>
            <p:nvPr/>
          </p:nvSpPr>
          <p:spPr>
            <a:xfrm>
              <a:off x="1487250" y="1597375"/>
              <a:ext cx="450925" cy="450925"/>
            </a:xfrm>
            <a:custGeom>
              <a:avLst/>
              <a:gdLst/>
              <a:ahLst/>
              <a:cxnLst/>
              <a:rect l="l" t="t" r="r" b="b"/>
              <a:pathLst>
                <a:path w="18037" h="18037" extrusionOk="0">
                  <a:moveTo>
                    <a:pt x="9018" y="0"/>
                  </a:moveTo>
                  <a:cubicBezTo>
                    <a:pt x="4102" y="0"/>
                    <a:pt x="0" y="4102"/>
                    <a:pt x="0" y="9018"/>
                  </a:cubicBezTo>
                  <a:cubicBezTo>
                    <a:pt x="0" y="13934"/>
                    <a:pt x="4102" y="18036"/>
                    <a:pt x="9018" y="18036"/>
                  </a:cubicBezTo>
                  <a:cubicBezTo>
                    <a:pt x="13934" y="18036"/>
                    <a:pt x="18036" y="13934"/>
                    <a:pt x="18036" y="9018"/>
                  </a:cubicBezTo>
                  <a:cubicBezTo>
                    <a:pt x="18036" y="4102"/>
                    <a:pt x="13934" y="0"/>
                    <a:pt x="901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9;p2"/>
            <p:cNvSpPr/>
            <p:nvPr/>
          </p:nvSpPr>
          <p:spPr>
            <a:xfrm>
              <a:off x="3380975" y="550525"/>
              <a:ext cx="450950" cy="450950"/>
            </a:xfrm>
            <a:custGeom>
              <a:avLst/>
              <a:gdLst/>
              <a:ahLst/>
              <a:cxnLst/>
              <a:rect l="l" t="t" r="r" b="b"/>
              <a:pathLst>
                <a:path w="18038" h="18038" extrusionOk="0">
                  <a:moveTo>
                    <a:pt x="9020" y="0"/>
                  </a:moveTo>
                  <a:cubicBezTo>
                    <a:pt x="4104" y="0"/>
                    <a:pt x="0" y="4102"/>
                    <a:pt x="0" y="9018"/>
                  </a:cubicBezTo>
                  <a:cubicBezTo>
                    <a:pt x="0" y="13934"/>
                    <a:pt x="4104" y="18037"/>
                    <a:pt x="9020" y="18037"/>
                  </a:cubicBezTo>
                  <a:cubicBezTo>
                    <a:pt x="13935" y="18037"/>
                    <a:pt x="18038" y="13934"/>
                    <a:pt x="18038" y="9018"/>
                  </a:cubicBezTo>
                  <a:cubicBezTo>
                    <a:pt x="18038" y="4103"/>
                    <a:pt x="13935" y="0"/>
                    <a:pt x="9020"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20;p2"/>
            <p:cNvSpPr/>
            <p:nvPr/>
          </p:nvSpPr>
          <p:spPr>
            <a:xfrm>
              <a:off x="238125" y="3434425"/>
              <a:ext cx="360750" cy="360750"/>
            </a:xfrm>
            <a:custGeom>
              <a:avLst/>
              <a:gdLst/>
              <a:ahLst/>
              <a:cxnLst/>
              <a:rect l="l" t="t" r="r" b="b"/>
              <a:pathLst>
                <a:path w="14430" h="14430" extrusionOk="0">
                  <a:moveTo>
                    <a:pt x="7215" y="1"/>
                  </a:moveTo>
                  <a:cubicBezTo>
                    <a:pt x="3282" y="1"/>
                    <a:pt x="0" y="3281"/>
                    <a:pt x="0" y="7215"/>
                  </a:cubicBezTo>
                  <a:cubicBezTo>
                    <a:pt x="0" y="11148"/>
                    <a:pt x="3282" y="14430"/>
                    <a:pt x="7215" y="14430"/>
                  </a:cubicBezTo>
                  <a:cubicBezTo>
                    <a:pt x="11147" y="14430"/>
                    <a:pt x="14429" y="11148"/>
                    <a:pt x="14429" y="7215"/>
                  </a:cubicBezTo>
                  <a:cubicBezTo>
                    <a:pt x="14429" y="3283"/>
                    <a:pt x="11147" y="1"/>
                    <a:pt x="7215"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21;p2"/>
            <p:cNvSpPr/>
            <p:nvPr/>
          </p:nvSpPr>
          <p:spPr>
            <a:xfrm>
              <a:off x="3997775" y="3545675"/>
              <a:ext cx="360750" cy="360750"/>
            </a:xfrm>
            <a:custGeom>
              <a:avLst/>
              <a:gdLst/>
              <a:ahLst/>
              <a:cxnLst/>
              <a:rect l="l" t="t" r="r" b="b"/>
              <a:pathLst>
                <a:path w="14430" h="14430" extrusionOk="0">
                  <a:moveTo>
                    <a:pt x="7215" y="0"/>
                  </a:moveTo>
                  <a:cubicBezTo>
                    <a:pt x="3281" y="0"/>
                    <a:pt x="0" y="3282"/>
                    <a:pt x="0" y="7215"/>
                  </a:cubicBezTo>
                  <a:cubicBezTo>
                    <a:pt x="0" y="11148"/>
                    <a:pt x="3281" y="14430"/>
                    <a:pt x="7215" y="14430"/>
                  </a:cubicBezTo>
                  <a:cubicBezTo>
                    <a:pt x="11147" y="14430"/>
                    <a:pt x="14430" y="11148"/>
                    <a:pt x="14430" y="7215"/>
                  </a:cubicBezTo>
                  <a:cubicBezTo>
                    <a:pt x="14430" y="3282"/>
                    <a:pt x="11147" y="0"/>
                    <a:pt x="721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22;p2"/>
            <p:cNvSpPr/>
            <p:nvPr/>
          </p:nvSpPr>
          <p:spPr>
            <a:xfrm>
              <a:off x="5669975" y="567125"/>
              <a:ext cx="348950" cy="270600"/>
            </a:xfrm>
            <a:custGeom>
              <a:avLst/>
              <a:gdLst/>
              <a:ahLst/>
              <a:cxnLst/>
              <a:rect l="l" t="t" r="r" b="b"/>
              <a:pathLst>
                <a:path w="13958" h="10824" extrusionOk="0">
                  <a:moveTo>
                    <a:pt x="6980" y="0"/>
                  </a:moveTo>
                  <a:cubicBezTo>
                    <a:pt x="0" y="0"/>
                    <a:pt x="0" y="10823"/>
                    <a:pt x="6980" y="10823"/>
                  </a:cubicBezTo>
                  <a:cubicBezTo>
                    <a:pt x="13958" y="10823"/>
                    <a:pt x="13958" y="0"/>
                    <a:pt x="6980"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23;p2"/>
            <p:cNvSpPr/>
            <p:nvPr/>
          </p:nvSpPr>
          <p:spPr>
            <a:xfrm>
              <a:off x="283775" y="3576475"/>
              <a:ext cx="1973550" cy="696775"/>
            </a:xfrm>
            <a:custGeom>
              <a:avLst/>
              <a:gdLst/>
              <a:ahLst/>
              <a:cxnLst/>
              <a:rect l="l" t="t" r="r" b="b"/>
              <a:pathLst>
                <a:path w="78942" h="27871" extrusionOk="0">
                  <a:moveTo>
                    <a:pt x="59388" y="1"/>
                  </a:moveTo>
                  <a:cubicBezTo>
                    <a:pt x="58636" y="23"/>
                    <a:pt x="57849" y="20"/>
                    <a:pt x="57097" y="100"/>
                  </a:cubicBezTo>
                  <a:lnTo>
                    <a:pt x="55947" y="199"/>
                  </a:lnTo>
                  <a:lnTo>
                    <a:pt x="54812" y="353"/>
                  </a:lnTo>
                  <a:cubicBezTo>
                    <a:pt x="51766" y="778"/>
                    <a:pt x="48810" y="1587"/>
                    <a:pt x="45931" y="2577"/>
                  </a:cubicBezTo>
                  <a:cubicBezTo>
                    <a:pt x="43058" y="3575"/>
                    <a:pt x="40286" y="4778"/>
                    <a:pt x="37601" y="6064"/>
                  </a:cubicBezTo>
                  <a:cubicBezTo>
                    <a:pt x="34919" y="7361"/>
                    <a:pt x="32345" y="8756"/>
                    <a:pt x="29866" y="10167"/>
                  </a:cubicBezTo>
                  <a:cubicBezTo>
                    <a:pt x="27389" y="11579"/>
                    <a:pt x="25024" y="13013"/>
                    <a:pt x="22771" y="14397"/>
                  </a:cubicBezTo>
                  <a:cubicBezTo>
                    <a:pt x="20517" y="15781"/>
                    <a:pt x="18377" y="17110"/>
                    <a:pt x="16363" y="18293"/>
                  </a:cubicBezTo>
                  <a:cubicBezTo>
                    <a:pt x="14349" y="19483"/>
                    <a:pt x="12459" y="20520"/>
                    <a:pt x="10729" y="21294"/>
                  </a:cubicBezTo>
                  <a:cubicBezTo>
                    <a:pt x="10510" y="21400"/>
                    <a:pt x="10298" y="21488"/>
                    <a:pt x="10089" y="21569"/>
                  </a:cubicBezTo>
                  <a:cubicBezTo>
                    <a:pt x="9878" y="21650"/>
                    <a:pt x="9668" y="21749"/>
                    <a:pt x="9463" y="21825"/>
                  </a:cubicBezTo>
                  <a:cubicBezTo>
                    <a:pt x="9060" y="21965"/>
                    <a:pt x="8650" y="22126"/>
                    <a:pt x="8272" y="22232"/>
                  </a:cubicBezTo>
                  <a:cubicBezTo>
                    <a:pt x="7880" y="22367"/>
                    <a:pt x="7521" y="22436"/>
                    <a:pt x="7152" y="22523"/>
                  </a:cubicBezTo>
                  <a:cubicBezTo>
                    <a:pt x="6971" y="22562"/>
                    <a:pt x="6805" y="22572"/>
                    <a:pt x="6629" y="22601"/>
                  </a:cubicBezTo>
                  <a:lnTo>
                    <a:pt x="6368" y="22645"/>
                  </a:lnTo>
                  <a:cubicBezTo>
                    <a:pt x="6283" y="22656"/>
                    <a:pt x="6204" y="22656"/>
                    <a:pt x="6122" y="22661"/>
                  </a:cubicBezTo>
                  <a:cubicBezTo>
                    <a:pt x="5954" y="22682"/>
                    <a:pt x="5793" y="22691"/>
                    <a:pt x="5637" y="22691"/>
                  </a:cubicBezTo>
                  <a:cubicBezTo>
                    <a:pt x="5156" y="22691"/>
                    <a:pt x="4720" y="22607"/>
                    <a:pt x="4269" y="22527"/>
                  </a:cubicBezTo>
                  <a:cubicBezTo>
                    <a:pt x="3711" y="22364"/>
                    <a:pt x="3170" y="22135"/>
                    <a:pt x="2709" y="21828"/>
                  </a:cubicBezTo>
                  <a:cubicBezTo>
                    <a:pt x="2230" y="21540"/>
                    <a:pt x="1855" y="21170"/>
                    <a:pt x="1492" y="20862"/>
                  </a:cubicBezTo>
                  <a:cubicBezTo>
                    <a:pt x="1331" y="20690"/>
                    <a:pt x="1184" y="20532"/>
                    <a:pt x="1049" y="20386"/>
                  </a:cubicBezTo>
                  <a:cubicBezTo>
                    <a:pt x="909" y="20235"/>
                    <a:pt x="768" y="20104"/>
                    <a:pt x="668" y="19957"/>
                  </a:cubicBezTo>
                  <a:cubicBezTo>
                    <a:pt x="459" y="19675"/>
                    <a:pt x="285" y="19463"/>
                    <a:pt x="173" y="19319"/>
                  </a:cubicBezTo>
                  <a:cubicBezTo>
                    <a:pt x="60" y="19176"/>
                    <a:pt x="1" y="19102"/>
                    <a:pt x="1" y="19102"/>
                  </a:cubicBezTo>
                  <a:lnTo>
                    <a:pt x="1" y="19102"/>
                  </a:lnTo>
                  <a:cubicBezTo>
                    <a:pt x="1" y="19102"/>
                    <a:pt x="2" y="19194"/>
                    <a:pt x="9" y="19378"/>
                  </a:cubicBezTo>
                  <a:cubicBezTo>
                    <a:pt x="17" y="19561"/>
                    <a:pt x="20" y="19835"/>
                    <a:pt x="42" y="20186"/>
                  </a:cubicBezTo>
                  <a:cubicBezTo>
                    <a:pt x="61" y="20535"/>
                    <a:pt x="158" y="20983"/>
                    <a:pt x="265" y="21529"/>
                  </a:cubicBezTo>
                  <a:cubicBezTo>
                    <a:pt x="420" y="22047"/>
                    <a:pt x="589" y="22667"/>
                    <a:pt x="951" y="23320"/>
                  </a:cubicBezTo>
                  <a:cubicBezTo>
                    <a:pt x="1277" y="23994"/>
                    <a:pt x="1807" y="24678"/>
                    <a:pt x="2504" y="25358"/>
                  </a:cubicBezTo>
                  <a:cubicBezTo>
                    <a:pt x="2682" y="25523"/>
                    <a:pt x="2880" y="25668"/>
                    <a:pt x="3081" y="25829"/>
                  </a:cubicBezTo>
                  <a:cubicBezTo>
                    <a:pt x="3283" y="25988"/>
                    <a:pt x="3495" y="26146"/>
                    <a:pt x="3724" y="26270"/>
                  </a:cubicBezTo>
                  <a:lnTo>
                    <a:pt x="4434" y="26670"/>
                  </a:lnTo>
                  <a:cubicBezTo>
                    <a:pt x="4679" y="26785"/>
                    <a:pt x="4933" y="26888"/>
                    <a:pt x="5196" y="27000"/>
                  </a:cubicBezTo>
                  <a:cubicBezTo>
                    <a:pt x="6243" y="27424"/>
                    <a:pt x="7413" y="27666"/>
                    <a:pt x="8594" y="27780"/>
                  </a:cubicBezTo>
                  <a:cubicBezTo>
                    <a:pt x="9163" y="27843"/>
                    <a:pt x="9737" y="27870"/>
                    <a:pt x="10315" y="27870"/>
                  </a:cubicBezTo>
                  <a:cubicBezTo>
                    <a:pt x="10952" y="27870"/>
                    <a:pt x="11595" y="27837"/>
                    <a:pt x="12243" y="27784"/>
                  </a:cubicBezTo>
                  <a:cubicBezTo>
                    <a:pt x="14712" y="27574"/>
                    <a:pt x="17231" y="27016"/>
                    <a:pt x="19755" y="26267"/>
                  </a:cubicBezTo>
                  <a:cubicBezTo>
                    <a:pt x="22287" y="25518"/>
                    <a:pt x="24837" y="24572"/>
                    <a:pt x="27389" y="23520"/>
                  </a:cubicBezTo>
                  <a:cubicBezTo>
                    <a:pt x="32502" y="21421"/>
                    <a:pt x="37615" y="18859"/>
                    <a:pt x="42615" y="16461"/>
                  </a:cubicBezTo>
                  <a:cubicBezTo>
                    <a:pt x="45110" y="15258"/>
                    <a:pt x="47576" y="14085"/>
                    <a:pt x="49981" y="13045"/>
                  </a:cubicBezTo>
                  <a:cubicBezTo>
                    <a:pt x="52385" y="12016"/>
                    <a:pt x="54729" y="11060"/>
                    <a:pt x="56962" y="10379"/>
                  </a:cubicBezTo>
                  <a:cubicBezTo>
                    <a:pt x="58084" y="10011"/>
                    <a:pt x="59163" y="9762"/>
                    <a:pt x="60222" y="9509"/>
                  </a:cubicBezTo>
                  <a:cubicBezTo>
                    <a:pt x="61264" y="9313"/>
                    <a:pt x="62292" y="9125"/>
                    <a:pt x="63259" y="9064"/>
                  </a:cubicBezTo>
                  <a:cubicBezTo>
                    <a:pt x="63508" y="9031"/>
                    <a:pt x="63743" y="9033"/>
                    <a:pt x="63980" y="9026"/>
                  </a:cubicBezTo>
                  <a:cubicBezTo>
                    <a:pt x="64189" y="9026"/>
                    <a:pt x="64403" y="9005"/>
                    <a:pt x="64610" y="9005"/>
                  </a:cubicBezTo>
                  <a:cubicBezTo>
                    <a:pt x="64637" y="9005"/>
                    <a:pt x="64664" y="9006"/>
                    <a:pt x="64691" y="9007"/>
                  </a:cubicBezTo>
                  <a:cubicBezTo>
                    <a:pt x="65146" y="9029"/>
                    <a:pt x="65618" y="9019"/>
                    <a:pt x="66055" y="9079"/>
                  </a:cubicBezTo>
                  <a:cubicBezTo>
                    <a:pt x="66960" y="9140"/>
                    <a:pt x="67793" y="9349"/>
                    <a:pt x="68628" y="9564"/>
                  </a:cubicBezTo>
                  <a:cubicBezTo>
                    <a:pt x="70259" y="10059"/>
                    <a:pt x="71760" y="10875"/>
                    <a:pt x="73043" y="11810"/>
                  </a:cubicBezTo>
                  <a:lnTo>
                    <a:pt x="73970" y="12521"/>
                  </a:lnTo>
                  <a:cubicBezTo>
                    <a:pt x="74260" y="12777"/>
                    <a:pt x="74540" y="13022"/>
                    <a:pt x="74808" y="13258"/>
                  </a:cubicBezTo>
                  <a:cubicBezTo>
                    <a:pt x="74945" y="13378"/>
                    <a:pt x="75080" y="13496"/>
                    <a:pt x="75211" y="13612"/>
                  </a:cubicBezTo>
                  <a:cubicBezTo>
                    <a:pt x="75333" y="13737"/>
                    <a:pt x="75454" y="13859"/>
                    <a:pt x="75573" y="13979"/>
                  </a:cubicBezTo>
                  <a:cubicBezTo>
                    <a:pt x="75805" y="14220"/>
                    <a:pt x="76045" y="14445"/>
                    <a:pt x="76266" y="14667"/>
                  </a:cubicBezTo>
                  <a:cubicBezTo>
                    <a:pt x="76492" y="14884"/>
                    <a:pt x="76675" y="15115"/>
                    <a:pt x="76864" y="15322"/>
                  </a:cubicBezTo>
                  <a:cubicBezTo>
                    <a:pt x="77057" y="15531"/>
                    <a:pt x="77237" y="15726"/>
                    <a:pt x="77404" y="15908"/>
                  </a:cubicBezTo>
                  <a:cubicBezTo>
                    <a:pt x="77578" y="16089"/>
                    <a:pt x="77724" y="16267"/>
                    <a:pt x="77858" y="16430"/>
                  </a:cubicBezTo>
                  <a:lnTo>
                    <a:pt x="78232" y="16875"/>
                  </a:lnTo>
                  <a:cubicBezTo>
                    <a:pt x="78453" y="17143"/>
                    <a:pt x="78637" y="17345"/>
                    <a:pt x="78757" y="17484"/>
                  </a:cubicBezTo>
                  <a:lnTo>
                    <a:pt x="78941" y="17696"/>
                  </a:lnTo>
                  <a:cubicBezTo>
                    <a:pt x="78941" y="17696"/>
                    <a:pt x="78936" y="17602"/>
                    <a:pt x="78921" y="17421"/>
                  </a:cubicBezTo>
                  <a:cubicBezTo>
                    <a:pt x="78904" y="17238"/>
                    <a:pt x="78889" y="16964"/>
                    <a:pt x="78849" y="16612"/>
                  </a:cubicBezTo>
                  <a:cubicBezTo>
                    <a:pt x="78793" y="15897"/>
                    <a:pt x="78625" y="14870"/>
                    <a:pt x="78303" y="13554"/>
                  </a:cubicBezTo>
                  <a:cubicBezTo>
                    <a:pt x="78210" y="13231"/>
                    <a:pt x="78115" y="12884"/>
                    <a:pt x="78001" y="12525"/>
                  </a:cubicBezTo>
                  <a:cubicBezTo>
                    <a:pt x="77944" y="12345"/>
                    <a:pt x="77885" y="12159"/>
                    <a:pt x="77826" y="11971"/>
                  </a:cubicBezTo>
                  <a:lnTo>
                    <a:pt x="77606" y="11403"/>
                  </a:lnTo>
                  <a:cubicBezTo>
                    <a:pt x="77452" y="11015"/>
                    <a:pt x="77295" y="10604"/>
                    <a:pt x="77102" y="10191"/>
                  </a:cubicBezTo>
                  <a:cubicBezTo>
                    <a:pt x="76889" y="9781"/>
                    <a:pt x="76669" y="9357"/>
                    <a:pt x="76442" y="8918"/>
                  </a:cubicBezTo>
                  <a:cubicBezTo>
                    <a:pt x="75453" y="7200"/>
                    <a:pt x="74000" y="5295"/>
                    <a:pt x="71853" y="3696"/>
                  </a:cubicBezTo>
                  <a:cubicBezTo>
                    <a:pt x="69714" y="2122"/>
                    <a:pt x="66921" y="898"/>
                    <a:pt x="63941" y="392"/>
                  </a:cubicBezTo>
                  <a:cubicBezTo>
                    <a:pt x="63570" y="331"/>
                    <a:pt x="63196" y="266"/>
                    <a:pt x="62816" y="211"/>
                  </a:cubicBezTo>
                  <a:cubicBezTo>
                    <a:pt x="62439" y="165"/>
                    <a:pt x="62064" y="136"/>
                    <a:pt x="61683" y="100"/>
                  </a:cubicBezTo>
                  <a:cubicBezTo>
                    <a:pt x="60914" y="11"/>
                    <a:pt x="60165" y="24"/>
                    <a:pt x="5938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24;p2"/>
            <p:cNvSpPr/>
            <p:nvPr/>
          </p:nvSpPr>
          <p:spPr>
            <a:xfrm>
              <a:off x="3145650" y="1418750"/>
              <a:ext cx="458350" cy="1393775"/>
            </a:xfrm>
            <a:custGeom>
              <a:avLst/>
              <a:gdLst/>
              <a:ahLst/>
              <a:cxnLst/>
              <a:rect l="l" t="t" r="r" b="b"/>
              <a:pathLst>
                <a:path w="18334" h="55751" extrusionOk="0">
                  <a:moveTo>
                    <a:pt x="16071" y="1"/>
                  </a:moveTo>
                  <a:lnTo>
                    <a:pt x="15969" y="157"/>
                  </a:lnTo>
                  <a:cubicBezTo>
                    <a:pt x="15903" y="262"/>
                    <a:pt x="15797" y="416"/>
                    <a:pt x="15679" y="620"/>
                  </a:cubicBezTo>
                  <a:cubicBezTo>
                    <a:pt x="15433" y="1024"/>
                    <a:pt x="15086" y="1618"/>
                    <a:pt x="14691" y="2379"/>
                  </a:cubicBezTo>
                  <a:cubicBezTo>
                    <a:pt x="14478" y="2754"/>
                    <a:pt x="14293" y="3192"/>
                    <a:pt x="14044" y="3632"/>
                  </a:cubicBezTo>
                  <a:cubicBezTo>
                    <a:pt x="13790" y="4073"/>
                    <a:pt x="13559" y="4549"/>
                    <a:pt x="13294" y="5051"/>
                  </a:cubicBezTo>
                  <a:cubicBezTo>
                    <a:pt x="13028" y="5555"/>
                    <a:pt x="12774" y="6085"/>
                    <a:pt x="12506" y="6642"/>
                  </a:cubicBezTo>
                  <a:cubicBezTo>
                    <a:pt x="12215" y="7208"/>
                    <a:pt x="11925" y="7800"/>
                    <a:pt x="11635" y="8416"/>
                  </a:cubicBezTo>
                  <a:cubicBezTo>
                    <a:pt x="11074" y="9650"/>
                    <a:pt x="10433" y="10976"/>
                    <a:pt x="9828" y="12380"/>
                  </a:cubicBezTo>
                  <a:cubicBezTo>
                    <a:pt x="9672" y="12730"/>
                    <a:pt x="9533" y="13087"/>
                    <a:pt x="9368" y="13446"/>
                  </a:cubicBezTo>
                  <a:cubicBezTo>
                    <a:pt x="9206" y="13805"/>
                    <a:pt x="9048" y="14170"/>
                    <a:pt x="8894" y="14539"/>
                  </a:cubicBezTo>
                  <a:cubicBezTo>
                    <a:pt x="8572" y="15274"/>
                    <a:pt x="8287" y="16030"/>
                    <a:pt x="7968" y="16797"/>
                  </a:cubicBezTo>
                  <a:cubicBezTo>
                    <a:pt x="7330" y="18332"/>
                    <a:pt x="6738" y="19925"/>
                    <a:pt x="6133" y="21558"/>
                  </a:cubicBezTo>
                  <a:cubicBezTo>
                    <a:pt x="5559" y="23191"/>
                    <a:pt x="4951" y="24861"/>
                    <a:pt x="4424" y="26548"/>
                  </a:cubicBezTo>
                  <a:cubicBezTo>
                    <a:pt x="3867" y="28239"/>
                    <a:pt x="3374" y="29943"/>
                    <a:pt x="2893" y="31643"/>
                  </a:cubicBezTo>
                  <a:cubicBezTo>
                    <a:pt x="2429" y="33341"/>
                    <a:pt x="2006" y="35042"/>
                    <a:pt x="1647" y="36704"/>
                  </a:cubicBezTo>
                  <a:cubicBezTo>
                    <a:pt x="918" y="40034"/>
                    <a:pt x="437" y="43235"/>
                    <a:pt x="202" y="46053"/>
                  </a:cubicBezTo>
                  <a:cubicBezTo>
                    <a:pt x="82" y="47461"/>
                    <a:pt x="19" y="48767"/>
                    <a:pt x="12" y="49943"/>
                  </a:cubicBezTo>
                  <a:cubicBezTo>
                    <a:pt x="1" y="51117"/>
                    <a:pt x="21" y="52148"/>
                    <a:pt x="82" y="53012"/>
                  </a:cubicBezTo>
                  <a:cubicBezTo>
                    <a:pt x="133" y="53871"/>
                    <a:pt x="208" y="54557"/>
                    <a:pt x="269" y="55026"/>
                  </a:cubicBezTo>
                  <a:cubicBezTo>
                    <a:pt x="295" y="55260"/>
                    <a:pt x="328" y="55443"/>
                    <a:pt x="347" y="55565"/>
                  </a:cubicBezTo>
                  <a:cubicBezTo>
                    <a:pt x="367" y="55688"/>
                    <a:pt x="376" y="55751"/>
                    <a:pt x="376" y="55751"/>
                  </a:cubicBezTo>
                  <a:lnTo>
                    <a:pt x="514" y="55620"/>
                  </a:lnTo>
                  <a:cubicBezTo>
                    <a:pt x="602" y="55535"/>
                    <a:pt x="742" y="55408"/>
                    <a:pt x="904" y="55239"/>
                  </a:cubicBezTo>
                  <a:cubicBezTo>
                    <a:pt x="1239" y="54904"/>
                    <a:pt x="1716" y="54407"/>
                    <a:pt x="2277" y="53762"/>
                  </a:cubicBezTo>
                  <a:cubicBezTo>
                    <a:pt x="2843" y="53121"/>
                    <a:pt x="3501" y="52330"/>
                    <a:pt x="4222" y="51417"/>
                  </a:cubicBezTo>
                  <a:cubicBezTo>
                    <a:pt x="4943" y="50503"/>
                    <a:pt x="5712" y="49457"/>
                    <a:pt x="6510" y="48298"/>
                  </a:cubicBezTo>
                  <a:cubicBezTo>
                    <a:pt x="8098" y="45986"/>
                    <a:pt x="9773" y="43210"/>
                    <a:pt x="11316" y="40122"/>
                  </a:cubicBezTo>
                  <a:cubicBezTo>
                    <a:pt x="12083" y="38572"/>
                    <a:pt x="12837" y="36957"/>
                    <a:pt x="13515" y="35269"/>
                  </a:cubicBezTo>
                  <a:cubicBezTo>
                    <a:pt x="14209" y="33594"/>
                    <a:pt x="14828" y="31843"/>
                    <a:pt x="15412" y="30085"/>
                  </a:cubicBezTo>
                  <a:cubicBezTo>
                    <a:pt x="15961" y="28305"/>
                    <a:pt x="16481" y="26522"/>
                    <a:pt x="16883" y="24718"/>
                  </a:cubicBezTo>
                  <a:cubicBezTo>
                    <a:pt x="17313" y="22928"/>
                    <a:pt x="17617" y="21121"/>
                    <a:pt x="17866" y="19368"/>
                  </a:cubicBezTo>
                  <a:cubicBezTo>
                    <a:pt x="17938" y="18933"/>
                    <a:pt x="17973" y="18490"/>
                    <a:pt x="18022" y="18054"/>
                  </a:cubicBezTo>
                  <a:cubicBezTo>
                    <a:pt x="18070" y="17618"/>
                    <a:pt x="18107" y="17186"/>
                    <a:pt x="18143" y="16759"/>
                  </a:cubicBezTo>
                  <a:cubicBezTo>
                    <a:pt x="18217" y="15904"/>
                    <a:pt x="18283" y="15071"/>
                    <a:pt x="18293" y="14241"/>
                  </a:cubicBezTo>
                  <a:cubicBezTo>
                    <a:pt x="18334" y="12594"/>
                    <a:pt x="18327" y="11038"/>
                    <a:pt x="18198" y="9583"/>
                  </a:cubicBezTo>
                  <a:cubicBezTo>
                    <a:pt x="18143" y="8856"/>
                    <a:pt x="18078" y="8166"/>
                    <a:pt x="18004" y="7508"/>
                  </a:cubicBezTo>
                  <a:cubicBezTo>
                    <a:pt x="17912" y="6837"/>
                    <a:pt x="17814" y="6200"/>
                    <a:pt x="17697" y="5606"/>
                  </a:cubicBezTo>
                  <a:cubicBezTo>
                    <a:pt x="17581" y="5013"/>
                    <a:pt x="17489" y="4464"/>
                    <a:pt x="17367" y="3957"/>
                  </a:cubicBezTo>
                  <a:cubicBezTo>
                    <a:pt x="17255" y="3449"/>
                    <a:pt x="17115" y="3006"/>
                    <a:pt x="16989" y="2592"/>
                  </a:cubicBezTo>
                  <a:cubicBezTo>
                    <a:pt x="16741" y="1771"/>
                    <a:pt x="16510" y="1123"/>
                    <a:pt x="16342" y="680"/>
                  </a:cubicBezTo>
                  <a:cubicBezTo>
                    <a:pt x="16262" y="460"/>
                    <a:pt x="16189" y="289"/>
                    <a:pt x="16143" y="174"/>
                  </a:cubicBezTo>
                  <a:cubicBezTo>
                    <a:pt x="16096" y="60"/>
                    <a:pt x="16071" y="1"/>
                    <a:pt x="16071"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25;p2"/>
            <p:cNvSpPr/>
            <p:nvPr/>
          </p:nvSpPr>
          <p:spPr>
            <a:xfrm>
              <a:off x="5611300" y="3504000"/>
              <a:ext cx="1676425" cy="1358300"/>
            </a:xfrm>
            <a:custGeom>
              <a:avLst/>
              <a:gdLst/>
              <a:ahLst/>
              <a:cxnLst/>
              <a:rect l="l" t="t" r="r" b="b"/>
              <a:pathLst>
                <a:path w="67057" h="54332" extrusionOk="0">
                  <a:moveTo>
                    <a:pt x="67057" y="0"/>
                  </a:moveTo>
                  <a:cubicBezTo>
                    <a:pt x="67057" y="0"/>
                    <a:pt x="66683" y="73"/>
                    <a:pt x="65995" y="231"/>
                  </a:cubicBezTo>
                  <a:cubicBezTo>
                    <a:pt x="65651" y="315"/>
                    <a:pt x="65225" y="390"/>
                    <a:pt x="64742" y="501"/>
                  </a:cubicBezTo>
                  <a:lnTo>
                    <a:pt x="63065" y="843"/>
                  </a:lnTo>
                  <a:cubicBezTo>
                    <a:pt x="61813" y="1086"/>
                    <a:pt x="60306" y="1355"/>
                    <a:pt x="58588" y="1634"/>
                  </a:cubicBezTo>
                  <a:cubicBezTo>
                    <a:pt x="56868" y="1912"/>
                    <a:pt x="54934" y="2186"/>
                    <a:pt x="52819" y="2479"/>
                  </a:cubicBezTo>
                  <a:cubicBezTo>
                    <a:pt x="50704" y="2773"/>
                    <a:pt x="48407" y="3080"/>
                    <a:pt x="45956" y="3451"/>
                  </a:cubicBezTo>
                  <a:cubicBezTo>
                    <a:pt x="43505" y="3824"/>
                    <a:pt x="40898" y="4255"/>
                    <a:pt x="38169" y="4834"/>
                  </a:cubicBezTo>
                  <a:cubicBezTo>
                    <a:pt x="35441" y="5409"/>
                    <a:pt x="32593" y="6148"/>
                    <a:pt x="29692" y="7139"/>
                  </a:cubicBezTo>
                  <a:cubicBezTo>
                    <a:pt x="29330" y="7267"/>
                    <a:pt x="28967" y="7395"/>
                    <a:pt x="28602" y="7523"/>
                  </a:cubicBezTo>
                  <a:cubicBezTo>
                    <a:pt x="28238" y="7656"/>
                    <a:pt x="27875" y="7804"/>
                    <a:pt x="27511" y="7941"/>
                  </a:cubicBezTo>
                  <a:cubicBezTo>
                    <a:pt x="27147" y="8079"/>
                    <a:pt x="26782" y="8236"/>
                    <a:pt x="26418" y="8386"/>
                  </a:cubicBezTo>
                  <a:lnTo>
                    <a:pt x="26144" y="8498"/>
                  </a:lnTo>
                  <a:lnTo>
                    <a:pt x="26007" y="8555"/>
                  </a:lnTo>
                  <a:lnTo>
                    <a:pt x="25938" y="8582"/>
                  </a:lnTo>
                  <a:lnTo>
                    <a:pt x="25756" y="8666"/>
                  </a:lnTo>
                  <a:lnTo>
                    <a:pt x="25268" y="8892"/>
                  </a:lnTo>
                  <a:lnTo>
                    <a:pt x="24778" y="9119"/>
                  </a:lnTo>
                  <a:cubicBezTo>
                    <a:pt x="24615" y="9196"/>
                    <a:pt x="24466" y="9260"/>
                    <a:pt x="24249" y="9375"/>
                  </a:cubicBezTo>
                  <a:lnTo>
                    <a:pt x="23048" y="10000"/>
                  </a:lnTo>
                  <a:cubicBezTo>
                    <a:pt x="22840" y="10108"/>
                    <a:pt x="22663" y="10214"/>
                    <a:pt x="22484" y="10320"/>
                  </a:cubicBezTo>
                  <a:lnTo>
                    <a:pt x="21946" y="10637"/>
                  </a:lnTo>
                  <a:cubicBezTo>
                    <a:pt x="21586" y="10849"/>
                    <a:pt x="21227" y="11061"/>
                    <a:pt x="20883" y="11289"/>
                  </a:cubicBezTo>
                  <a:lnTo>
                    <a:pt x="19844" y="11969"/>
                  </a:lnTo>
                  <a:lnTo>
                    <a:pt x="18843" y="12685"/>
                  </a:lnTo>
                  <a:cubicBezTo>
                    <a:pt x="18170" y="13159"/>
                    <a:pt x="17542" y="13672"/>
                    <a:pt x="16909" y="14181"/>
                  </a:cubicBezTo>
                  <a:cubicBezTo>
                    <a:pt x="15678" y="15200"/>
                    <a:pt x="14499" y="16282"/>
                    <a:pt x="13379" y="17424"/>
                  </a:cubicBezTo>
                  <a:cubicBezTo>
                    <a:pt x="11167" y="19675"/>
                    <a:pt x="9270" y="22098"/>
                    <a:pt x="7635" y="24552"/>
                  </a:cubicBezTo>
                  <a:cubicBezTo>
                    <a:pt x="5999" y="27006"/>
                    <a:pt x="4669" y="29522"/>
                    <a:pt x="3592" y="31976"/>
                  </a:cubicBezTo>
                  <a:cubicBezTo>
                    <a:pt x="2519" y="34431"/>
                    <a:pt x="1716" y="36836"/>
                    <a:pt x="1152" y="39094"/>
                  </a:cubicBezTo>
                  <a:cubicBezTo>
                    <a:pt x="583" y="41352"/>
                    <a:pt x="273" y="43467"/>
                    <a:pt x="114" y="45341"/>
                  </a:cubicBezTo>
                  <a:cubicBezTo>
                    <a:pt x="41" y="46279"/>
                    <a:pt x="3" y="47158"/>
                    <a:pt x="1" y="47968"/>
                  </a:cubicBezTo>
                  <a:cubicBezTo>
                    <a:pt x="25" y="48786"/>
                    <a:pt x="13" y="49520"/>
                    <a:pt x="89" y="50195"/>
                  </a:cubicBezTo>
                  <a:cubicBezTo>
                    <a:pt x="118" y="50528"/>
                    <a:pt x="145" y="50843"/>
                    <a:pt x="171" y="51140"/>
                  </a:cubicBezTo>
                  <a:cubicBezTo>
                    <a:pt x="200" y="51436"/>
                    <a:pt x="251" y="51715"/>
                    <a:pt x="287" y="51971"/>
                  </a:cubicBezTo>
                  <a:cubicBezTo>
                    <a:pt x="358" y="52484"/>
                    <a:pt x="431" y="52917"/>
                    <a:pt x="515" y="53268"/>
                  </a:cubicBezTo>
                  <a:cubicBezTo>
                    <a:pt x="587" y="53617"/>
                    <a:pt x="657" y="53883"/>
                    <a:pt x="699" y="54062"/>
                  </a:cubicBezTo>
                  <a:lnTo>
                    <a:pt x="766" y="54331"/>
                  </a:lnTo>
                  <a:cubicBezTo>
                    <a:pt x="766" y="54331"/>
                    <a:pt x="804" y="54243"/>
                    <a:pt x="876" y="54074"/>
                  </a:cubicBezTo>
                  <a:cubicBezTo>
                    <a:pt x="947" y="53903"/>
                    <a:pt x="1061" y="53654"/>
                    <a:pt x="1189" y="53330"/>
                  </a:cubicBezTo>
                  <a:cubicBezTo>
                    <a:pt x="1460" y="52683"/>
                    <a:pt x="1858" y="51747"/>
                    <a:pt x="2397" y="50599"/>
                  </a:cubicBezTo>
                  <a:cubicBezTo>
                    <a:pt x="2658" y="50024"/>
                    <a:pt x="2977" y="49399"/>
                    <a:pt x="3303" y="48727"/>
                  </a:cubicBezTo>
                  <a:cubicBezTo>
                    <a:pt x="3485" y="48394"/>
                    <a:pt x="3664" y="48048"/>
                    <a:pt x="3844" y="47689"/>
                  </a:cubicBezTo>
                  <a:cubicBezTo>
                    <a:pt x="4019" y="47331"/>
                    <a:pt x="4236" y="46968"/>
                    <a:pt x="4440" y="46592"/>
                  </a:cubicBezTo>
                  <a:cubicBezTo>
                    <a:pt x="5258" y="45090"/>
                    <a:pt x="6247" y="43453"/>
                    <a:pt x="7367" y="41729"/>
                  </a:cubicBezTo>
                  <a:cubicBezTo>
                    <a:pt x="8492" y="40004"/>
                    <a:pt x="9764" y="38196"/>
                    <a:pt x="11174" y="36363"/>
                  </a:cubicBezTo>
                  <a:cubicBezTo>
                    <a:pt x="12586" y="34530"/>
                    <a:pt x="14122" y="32660"/>
                    <a:pt x="15800" y="30840"/>
                  </a:cubicBezTo>
                  <a:cubicBezTo>
                    <a:pt x="17478" y="29023"/>
                    <a:pt x="19261" y="27219"/>
                    <a:pt x="21165" y="25558"/>
                  </a:cubicBezTo>
                  <a:cubicBezTo>
                    <a:pt x="21637" y="25138"/>
                    <a:pt x="22112" y="24720"/>
                    <a:pt x="22604" y="24327"/>
                  </a:cubicBezTo>
                  <a:cubicBezTo>
                    <a:pt x="23086" y="23917"/>
                    <a:pt x="23583" y="23537"/>
                    <a:pt x="24075" y="23145"/>
                  </a:cubicBezTo>
                  <a:cubicBezTo>
                    <a:pt x="25078" y="22401"/>
                    <a:pt x="26078" y="21647"/>
                    <a:pt x="27114" y="20998"/>
                  </a:cubicBezTo>
                  <a:cubicBezTo>
                    <a:pt x="27367" y="20822"/>
                    <a:pt x="27628" y="20666"/>
                    <a:pt x="27888" y="20510"/>
                  </a:cubicBezTo>
                  <a:lnTo>
                    <a:pt x="28278" y="20273"/>
                  </a:lnTo>
                  <a:cubicBezTo>
                    <a:pt x="28407" y="20192"/>
                    <a:pt x="28539" y="20112"/>
                    <a:pt x="28650" y="20053"/>
                  </a:cubicBezTo>
                  <a:lnTo>
                    <a:pt x="29348" y="19648"/>
                  </a:lnTo>
                  <a:cubicBezTo>
                    <a:pt x="29444" y="19587"/>
                    <a:pt x="29623" y="19498"/>
                    <a:pt x="29780" y="19419"/>
                  </a:cubicBezTo>
                  <a:lnTo>
                    <a:pt x="30261" y="19174"/>
                  </a:lnTo>
                  <a:lnTo>
                    <a:pt x="30741" y="18929"/>
                  </a:lnTo>
                  <a:lnTo>
                    <a:pt x="30771" y="18914"/>
                  </a:lnTo>
                  <a:cubicBezTo>
                    <a:pt x="30774" y="18913"/>
                    <a:pt x="30775" y="18912"/>
                    <a:pt x="30775" y="18912"/>
                  </a:cubicBezTo>
                  <a:lnTo>
                    <a:pt x="30775" y="18912"/>
                  </a:lnTo>
                  <a:cubicBezTo>
                    <a:pt x="30774" y="18912"/>
                    <a:pt x="30650" y="18970"/>
                    <a:pt x="30650" y="18970"/>
                  </a:cubicBezTo>
                  <a:cubicBezTo>
                    <a:pt x="30650" y="18970"/>
                    <a:pt x="30658" y="18966"/>
                    <a:pt x="30681" y="18955"/>
                  </a:cubicBezTo>
                  <a:lnTo>
                    <a:pt x="30736" y="18929"/>
                  </a:lnTo>
                  <a:lnTo>
                    <a:pt x="30843" y="18877"/>
                  </a:lnTo>
                  <a:lnTo>
                    <a:pt x="31060" y="18771"/>
                  </a:lnTo>
                  <a:cubicBezTo>
                    <a:pt x="31352" y="18633"/>
                    <a:pt x="31637" y="18486"/>
                    <a:pt x="31935" y="18355"/>
                  </a:cubicBezTo>
                  <a:lnTo>
                    <a:pt x="33714" y="17551"/>
                  </a:lnTo>
                  <a:cubicBezTo>
                    <a:pt x="36113" y="16504"/>
                    <a:pt x="38593" y="15538"/>
                    <a:pt x="41050" y="14582"/>
                  </a:cubicBezTo>
                  <a:cubicBezTo>
                    <a:pt x="43506" y="13628"/>
                    <a:pt x="45944" y="12691"/>
                    <a:pt x="48267" y="11728"/>
                  </a:cubicBezTo>
                  <a:cubicBezTo>
                    <a:pt x="50589" y="10769"/>
                    <a:pt x="52798" y="9780"/>
                    <a:pt x="54808" y="8769"/>
                  </a:cubicBezTo>
                  <a:cubicBezTo>
                    <a:pt x="56820" y="7764"/>
                    <a:pt x="58629" y="6721"/>
                    <a:pt x="60183" y="5720"/>
                  </a:cubicBezTo>
                  <a:cubicBezTo>
                    <a:pt x="61738" y="4714"/>
                    <a:pt x="63036" y="3751"/>
                    <a:pt x="64055" y="2894"/>
                  </a:cubicBezTo>
                  <a:cubicBezTo>
                    <a:pt x="65075" y="2047"/>
                    <a:pt x="65834" y="1308"/>
                    <a:pt x="66322" y="802"/>
                  </a:cubicBezTo>
                  <a:cubicBezTo>
                    <a:pt x="66806" y="286"/>
                    <a:pt x="67057" y="0"/>
                    <a:pt x="6705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26;p2"/>
            <p:cNvSpPr/>
            <p:nvPr/>
          </p:nvSpPr>
          <p:spPr>
            <a:xfrm>
              <a:off x="5231619" y="1548775"/>
              <a:ext cx="2149250" cy="1253275"/>
            </a:xfrm>
            <a:custGeom>
              <a:avLst/>
              <a:gdLst/>
              <a:ahLst/>
              <a:cxnLst/>
              <a:rect l="l" t="t" r="r" b="b"/>
              <a:pathLst>
                <a:path w="85970" h="50131" extrusionOk="0">
                  <a:moveTo>
                    <a:pt x="34417" y="20240"/>
                  </a:moveTo>
                  <a:cubicBezTo>
                    <a:pt x="34414" y="20241"/>
                    <a:pt x="34413" y="20242"/>
                    <a:pt x="34413" y="20242"/>
                  </a:cubicBezTo>
                  <a:lnTo>
                    <a:pt x="34413" y="20242"/>
                  </a:lnTo>
                  <a:cubicBezTo>
                    <a:pt x="34413" y="20242"/>
                    <a:pt x="34414" y="20241"/>
                    <a:pt x="34417" y="20240"/>
                  </a:cubicBezTo>
                  <a:lnTo>
                    <a:pt x="34417" y="20240"/>
                  </a:lnTo>
                  <a:close/>
                  <a:moveTo>
                    <a:pt x="85969" y="1"/>
                  </a:moveTo>
                  <a:lnTo>
                    <a:pt x="84899" y="618"/>
                  </a:lnTo>
                  <a:cubicBezTo>
                    <a:pt x="84567" y="829"/>
                    <a:pt x="84125" y="1048"/>
                    <a:pt x="83624" y="1309"/>
                  </a:cubicBezTo>
                  <a:cubicBezTo>
                    <a:pt x="83131" y="1579"/>
                    <a:pt x="82540" y="1847"/>
                    <a:pt x="81891" y="2138"/>
                  </a:cubicBezTo>
                  <a:cubicBezTo>
                    <a:pt x="80578" y="2700"/>
                    <a:pt x="79002" y="3321"/>
                    <a:pt x="77138" y="3807"/>
                  </a:cubicBezTo>
                  <a:cubicBezTo>
                    <a:pt x="75285" y="4316"/>
                    <a:pt x="73173" y="4722"/>
                    <a:pt x="70845" y="5041"/>
                  </a:cubicBezTo>
                  <a:cubicBezTo>
                    <a:pt x="68516" y="5361"/>
                    <a:pt x="65967" y="5576"/>
                    <a:pt x="63230" y="5727"/>
                  </a:cubicBezTo>
                  <a:cubicBezTo>
                    <a:pt x="60491" y="5881"/>
                    <a:pt x="57574" y="5984"/>
                    <a:pt x="54497" y="6105"/>
                  </a:cubicBezTo>
                  <a:cubicBezTo>
                    <a:pt x="51417" y="6232"/>
                    <a:pt x="48193" y="6365"/>
                    <a:pt x="44828" y="6675"/>
                  </a:cubicBezTo>
                  <a:cubicBezTo>
                    <a:pt x="41465" y="6980"/>
                    <a:pt x="37981" y="7440"/>
                    <a:pt x="34373" y="8299"/>
                  </a:cubicBezTo>
                  <a:lnTo>
                    <a:pt x="32941" y="8676"/>
                  </a:lnTo>
                  <a:cubicBezTo>
                    <a:pt x="32686" y="8741"/>
                    <a:pt x="32495" y="8801"/>
                    <a:pt x="32298" y="8861"/>
                  </a:cubicBezTo>
                  <a:lnTo>
                    <a:pt x="31703" y="9041"/>
                  </a:lnTo>
                  <a:lnTo>
                    <a:pt x="30997" y="9255"/>
                  </a:lnTo>
                  <a:lnTo>
                    <a:pt x="30348" y="9495"/>
                  </a:lnTo>
                  <a:lnTo>
                    <a:pt x="29051" y="9975"/>
                  </a:lnTo>
                  <a:lnTo>
                    <a:pt x="27759" y="10458"/>
                  </a:lnTo>
                  <a:cubicBezTo>
                    <a:pt x="27329" y="10609"/>
                    <a:pt x="26913" y="10828"/>
                    <a:pt x="26492" y="11015"/>
                  </a:cubicBezTo>
                  <a:cubicBezTo>
                    <a:pt x="25653" y="11404"/>
                    <a:pt x="24815" y="11785"/>
                    <a:pt x="23993" y="12188"/>
                  </a:cubicBezTo>
                  <a:cubicBezTo>
                    <a:pt x="20729" y="13913"/>
                    <a:pt x="17716" y="16019"/>
                    <a:pt x="15110" y="18367"/>
                  </a:cubicBezTo>
                  <a:cubicBezTo>
                    <a:pt x="12509" y="20733"/>
                    <a:pt x="10387" y="23356"/>
                    <a:pt x="8624" y="25928"/>
                  </a:cubicBezTo>
                  <a:cubicBezTo>
                    <a:pt x="8204" y="26586"/>
                    <a:pt x="7792" y="27231"/>
                    <a:pt x="7396" y="27872"/>
                  </a:cubicBezTo>
                  <a:cubicBezTo>
                    <a:pt x="7191" y="28188"/>
                    <a:pt x="7008" y="28512"/>
                    <a:pt x="6834" y="28836"/>
                  </a:cubicBezTo>
                  <a:cubicBezTo>
                    <a:pt x="6660" y="29159"/>
                    <a:pt x="6486" y="29480"/>
                    <a:pt x="6315" y="29799"/>
                  </a:cubicBezTo>
                  <a:cubicBezTo>
                    <a:pt x="5605" y="31058"/>
                    <a:pt x="5050" y="32323"/>
                    <a:pt x="4506" y="33524"/>
                  </a:cubicBezTo>
                  <a:cubicBezTo>
                    <a:pt x="4225" y="34121"/>
                    <a:pt x="3999" y="34723"/>
                    <a:pt x="3774" y="35308"/>
                  </a:cubicBezTo>
                  <a:cubicBezTo>
                    <a:pt x="3548" y="35893"/>
                    <a:pt x="3327" y="36459"/>
                    <a:pt x="3123" y="37018"/>
                  </a:cubicBezTo>
                  <a:cubicBezTo>
                    <a:pt x="2750" y="38147"/>
                    <a:pt x="2389" y="39205"/>
                    <a:pt x="2086" y="40212"/>
                  </a:cubicBezTo>
                  <a:cubicBezTo>
                    <a:pt x="1811" y="41227"/>
                    <a:pt x="1539" y="42165"/>
                    <a:pt x="1324" y="43047"/>
                  </a:cubicBezTo>
                  <a:cubicBezTo>
                    <a:pt x="1105" y="43926"/>
                    <a:pt x="928" y="44741"/>
                    <a:pt x="778" y="45477"/>
                  </a:cubicBezTo>
                  <a:cubicBezTo>
                    <a:pt x="621" y="46212"/>
                    <a:pt x="488" y="46867"/>
                    <a:pt x="400" y="47442"/>
                  </a:cubicBezTo>
                  <a:cubicBezTo>
                    <a:pt x="301" y="48013"/>
                    <a:pt x="226" y="48504"/>
                    <a:pt x="167" y="48902"/>
                  </a:cubicBezTo>
                  <a:cubicBezTo>
                    <a:pt x="104" y="49299"/>
                    <a:pt x="68" y="49610"/>
                    <a:pt x="42" y="49817"/>
                  </a:cubicBezTo>
                  <a:cubicBezTo>
                    <a:pt x="15" y="50024"/>
                    <a:pt x="1" y="50131"/>
                    <a:pt x="1" y="50131"/>
                  </a:cubicBezTo>
                  <a:lnTo>
                    <a:pt x="202" y="49885"/>
                  </a:lnTo>
                  <a:cubicBezTo>
                    <a:pt x="332" y="49722"/>
                    <a:pt x="535" y="49484"/>
                    <a:pt x="779" y="49167"/>
                  </a:cubicBezTo>
                  <a:cubicBezTo>
                    <a:pt x="1281" y="48539"/>
                    <a:pt x="1987" y="47586"/>
                    <a:pt x="2885" y="46416"/>
                  </a:cubicBezTo>
                  <a:cubicBezTo>
                    <a:pt x="3763" y="45246"/>
                    <a:pt x="4829" y="43828"/>
                    <a:pt x="6052" y="42201"/>
                  </a:cubicBezTo>
                  <a:cubicBezTo>
                    <a:pt x="6687" y="41414"/>
                    <a:pt x="7315" y="40558"/>
                    <a:pt x="8002" y="39680"/>
                  </a:cubicBezTo>
                  <a:cubicBezTo>
                    <a:pt x="8723" y="38828"/>
                    <a:pt x="9419" y="37898"/>
                    <a:pt x="10199" y="36988"/>
                  </a:cubicBezTo>
                  <a:cubicBezTo>
                    <a:pt x="10986" y="36082"/>
                    <a:pt x="11764" y="35118"/>
                    <a:pt x="12638" y="34208"/>
                  </a:cubicBezTo>
                  <a:lnTo>
                    <a:pt x="13282" y="33503"/>
                  </a:lnTo>
                  <a:cubicBezTo>
                    <a:pt x="13492" y="33264"/>
                    <a:pt x="13709" y="33027"/>
                    <a:pt x="13945" y="32807"/>
                  </a:cubicBezTo>
                  <a:cubicBezTo>
                    <a:pt x="14405" y="32356"/>
                    <a:pt x="14861" y="31894"/>
                    <a:pt x="15322" y="31428"/>
                  </a:cubicBezTo>
                  <a:cubicBezTo>
                    <a:pt x="17228" y="29633"/>
                    <a:pt x="19268" y="27869"/>
                    <a:pt x="21527" y="26330"/>
                  </a:cubicBezTo>
                  <a:cubicBezTo>
                    <a:pt x="23800" y="24806"/>
                    <a:pt x="26249" y="23458"/>
                    <a:pt x="28851" y="22283"/>
                  </a:cubicBezTo>
                  <a:cubicBezTo>
                    <a:pt x="30202" y="21774"/>
                    <a:pt x="31506" y="21176"/>
                    <a:pt x="32923" y="20751"/>
                  </a:cubicBezTo>
                  <a:lnTo>
                    <a:pt x="33967" y="20399"/>
                  </a:lnTo>
                  <a:lnTo>
                    <a:pt x="34450" y="20232"/>
                  </a:lnTo>
                  <a:lnTo>
                    <a:pt x="34450" y="20232"/>
                  </a:lnTo>
                  <a:lnTo>
                    <a:pt x="34455" y="20231"/>
                  </a:lnTo>
                  <a:lnTo>
                    <a:pt x="34530" y="20209"/>
                  </a:lnTo>
                  <a:lnTo>
                    <a:pt x="34678" y="20165"/>
                  </a:lnTo>
                  <a:lnTo>
                    <a:pt x="34978" y="20080"/>
                  </a:lnTo>
                  <a:lnTo>
                    <a:pt x="35575" y="19906"/>
                  </a:lnTo>
                  <a:cubicBezTo>
                    <a:pt x="35776" y="19847"/>
                    <a:pt x="35982" y="19785"/>
                    <a:pt x="36131" y="19754"/>
                  </a:cubicBezTo>
                  <a:lnTo>
                    <a:pt x="37113" y="19510"/>
                  </a:lnTo>
                  <a:cubicBezTo>
                    <a:pt x="39968" y="18824"/>
                    <a:pt x="43065" y="18300"/>
                    <a:pt x="46193" y="17814"/>
                  </a:cubicBezTo>
                  <a:cubicBezTo>
                    <a:pt x="49318" y="17326"/>
                    <a:pt x="52502" y="16852"/>
                    <a:pt x="55612" y="16298"/>
                  </a:cubicBezTo>
                  <a:cubicBezTo>
                    <a:pt x="58727" y="15744"/>
                    <a:pt x="61786" y="15097"/>
                    <a:pt x="64679" y="14304"/>
                  </a:cubicBezTo>
                  <a:cubicBezTo>
                    <a:pt x="67571" y="13517"/>
                    <a:pt x="70303" y="12566"/>
                    <a:pt x="72750" y="11459"/>
                  </a:cubicBezTo>
                  <a:cubicBezTo>
                    <a:pt x="75200" y="10361"/>
                    <a:pt x="77351" y="9092"/>
                    <a:pt x="79124" y="7800"/>
                  </a:cubicBezTo>
                  <a:cubicBezTo>
                    <a:pt x="80655" y="6694"/>
                    <a:pt x="82052" y="5416"/>
                    <a:pt x="83290" y="3990"/>
                  </a:cubicBezTo>
                  <a:cubicBezTo>
                    <a:pt x="83537" y="3693"/>
                    <a:pt x="83771" y="3412"/>
                    <a:pt x="83991" y="3147"/>
                  </a:cubicBezTo>
                  <a:cubicBezTo>
                    <a:pt x="84208" y="2883"/>
                    <a:pt x="84382" y="2602"/>
                    <a:pt x="84556" y="2361"/>
                  </a:cubicBezTo>
                  <a:cubicBezTo>
                    <a:pt x="84724" y="2118"/>
                    <a:pt x="84881" y="1889"/>
                    <a:pt x="85023" y="1684"/>
                  </a:cubicBezTo>
                  <a:cubicBezTo>
                    <a:pt x="85164" y="1480"/>
                    <a:pt x="85269" y="1268"/>
                    <a:pt x="85374" y="1093"/>
                  </a:cubicBezTo>
                  <a:cubicBezTo>
                    <a:pt x="85577" y="741"/>
                    <a:pt x="85723" y="463"/>
                    <a:pt x="85821" y="279"/>
                  </a:cubicBezTo>
                  <a:cubicBezTo>
                    <a:pt x="85917" y="96"/>
                    <a:pt x="85969" y="1"/>
                    <a:pt x="8596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7" name="Google Shape;27;p2"/>
          <p:cNvSpPr txBox="1">
            <a:spLocks noGrp="1"/>
          </p:cNvSpPr>
          <p:nvPr>
            <p:ph type="ctrTitle"/>
          </p:nvPr>
        </p:nvSpPr>
        <p:spPr>
          <a:xfrm>
            <a:off x="1830900" y="1725947"/>
            <a:ext cx="5482200" cy="13275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Clr>
                <a:schemeClr val="lt1"/>
              </a:buClr>
              <a:buSzPts val="5200"/>
              <a:buNone/>
              <a:defRPr sz="5200">
                <a:solidFill>
                  <a:schemeClr val="tx1"/>
                </a:solidFill>
                <a:latin typeface="Bakery Goods" pitchFamily="2" charset="0"/>
              </a:defRPr>
            </a:lvl1pPr>
            <a:lvl2pPr lvl="1" algn="ctr">
              <a:lnSpc>
                <a:spcPct val="80000"/>
              </a:lnSpc>
              <a:spcBef>
                <a:spcPts val="0"/>
              </a:spcBef>
              <a:spcAft>
                <a:spcPts val="0"/>
              </a:spcAft>
              <a:buClr>
                <a:schemeClr val="lt1"/>
              </a:buClr>
              <a:buSzPts val="5200"/>
              <a:buNone/>
              <a:defRPr sz="5200">
                <a:solidFill>
                  <a:schemeClr val="lt1"/>
                </a:solidFill>
              </a:defRPr>
            </a:lvl2pPr>
            <a:lvl3pPr lvl="2" algn="ctr">
              <a:lnSpc>
                <a:spcPct val="80000"/>
              </a:lnSpc>
              <a:spcBef>
                <a:spcPts val="0"/>
              </a:spcBef>
              <a:spcAft>
                <a:spcPts val="0"/>
              </a:spcAft>
              <a:buClr>
                <a:schemeClr val="lt1"/>
              </a:buClr>
              <a:buSzPts val="5200"/>
              <a:buNone/>
              <a:defRPr sz="5200">
                <a:solidFill>
                  <a:schemeClr val="lt1"/>
                </a:solidFill>
              </a:defRPr>
            </a:lvl3pPr>
            <a:lvl4pPr lvl="3" algn="ctr">
              <a:lnSpc>
                <a:spcPct val="80000"/>
              </a:lnSpc>
              <a:spcBef>
                <a:spcPts val="0"/>
              </a:spcBef>
              <a:spcAft>
                <a:spcPts val="0"/>
              </a:spcAft>
              <a:buClr>
                <a:schemeClr val="lt1"/>
              </a:buClr>
              <a:buSzPts val="5200"/>
              <a:buNone/>
              <a:defRPr sz="5200">
                <a:solidFill>
                  <a:schemeClr val="lt1"/>
                </a:solidFill>
              </a:defRPr>
            </a:lvl4pPr>
            <a:lvl5pPr lvl="4" algn="ctr">
              <a:lnSpc>
                <a:spcPct val="80000"/>
              </a:lnSpc>
              <a:spcBef>
                <a:spcPts val="0"/>
              </a:spcBef>
              <a:spcAft>
                <a:spcPts val="0"/>
              </a:spcAft>
              <a:buClr>
                <a:schemeClr val="lt1"/>
              </a:buClr>
              <a:buSzPts val="5200"/>
              <a:buNone/>
              <a:defRPr sz="5200">
                <a:solidFill>
                  <a:schemeClr val="lt1"/>
                </a:solidFill>
              </a:defRPr>
            </a:lvl5pPr>
            <a:lvl6pPr lvl="5" algn="ctr">
              <a:lnSpc>
                <a:spcPct val="80000"/>
              </a:lnSpc>
              <a:spcBef>
                <a:spcPts val="0"/>
              </a:spcBef>
              <a:spcAft>
                <a:spcPts val="0"/>
              </a:spcAft>
              <a:buClr>
                <a:schemeClr val="lt1"/>
              </a:buClr>
              <a:buSzPts val="5200"/>
              <a:buNone/>
              <a:defRPr sz="5200">
                <a:solidFill>
                  <a:schemeClr val="lt1"/>
                </a:solidFill>
              </a:defRPr>
            </a:lvl6pPr>
            <a:lvl7pPr lvl="6" algn="ctr">
              <a:lnSpc>
                <a:spcPct val="80000"/>
              </a:lnSpc>
              <a:spcBef>
                <a:spcPts val="0"/>
              </a:spcBef>
              <a:spcAft>
                <a:spcPts val="0"/>
              </a:spcAft>
              <a:buClr>
                <a:schemeClr val="lt1"/>
              </a:buClr>
              <a:buSzPts val="5200"/>
              <a:buNone/>
              <a:defRPr sz="5200">
                <a:solidFill>
                  <a:schemeClr val="lt1"/>
                </a:solidFill>
              </a:defRPr>
            </a:lvl7pPr>
            <a:lvl8pPr lvl="7" algn="ctr">
              <a:lnSpc>
                <a:spcPct val="80000"/>
              </a:lnSpc>
              <a:spcBef>
                <a:spcPts val="0"/>
              </a:spcBef>
              <a:spcAft>
                <a:spcPts val="0"/>
              </a:spcAft>
              <a:buClr>
                <a:schemeClr val="lt1"/>
              </a:buClr>
              <a:buSzPts val="5200"/>
              <a:buNone/>
              <a:defRPr sz="5200">
                <a:solidFill>
                  <a:schemeClr val="lt1"/>
                </a:solidFill>
              </a:defRPr>
            </a:lvl8pPr>
            <a:lvl9pPr lvl="8" algn="ctr">
              <a:lnSpc>
                <a:spcPct val="80000"/>
              </a:lnSpc>
              <a:spcBef>
                <a:spcPts val="0"/>
              </a:spcBef>
              <a:spcAft>
                <a:spcPts val="0"/>
              </a:spcAft>
              <a:buClr>
                <a:schemeClr val="lt1"/>
              </a:buClr>
              <a:buSzPts val="5200"/>
              <a:buNone/>
              <a:defRPr sz="5200">
                <a:solidFill>
                  <a:schemeClr val="lt1"/>
                </a:solidFill>
              </a:defRPr>
            </a:lvl9pPr>
          </a:lstStyle>
          <a:p>
            <a:endParaRPr dirty="0"/>
          </a:p>
        </p:txBody>
      </p:sp>
      <p:sp>
        <p:nvSpPr>
          <p:cNvPr id="28" name="Google Shape;28;p2"/>
          <p:cNvSpPr txBox="1">
            <a:spLocks noGrp="1"/>
          </p:cNvSpPr>
          <p:nvPr>
            <p:ph type="subTitle" idx="1"/>
          </p:nvPr>
        </p:nvSpPr>
        <p:spPr>
          <a:xfrm>
            <a:off x="3286200" y="2971422"/>
            <a:ext cx="2571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lt1"/>
              </a:buClr>
              <a:buSzPts val="1800"/>
              <a:buNone/>
              <a:defRPr>
                <a:solidFill>
                  <a:schemeClr val="tx1"/>
                </a:solidFill>
              </a:defRPr>
            </a:lvl1pPr>
            <a:lvl2pPr lvl="1" algn="ctr">
              <a:lnSpc>
                <a:spcPct val="100000"/>
              </a:lnSpc>
              <a:spcBef>
                <a:spcPts val="0"/>
              </a:spcBef>
              <a:spcAft>
                <a:spcPts val="0"/>
              </a:spcAft>
              <a:buClr>
                <a:schemeClr val="lt1"/>
              </a:buClr>
              <a:buSzPts val="2800"/>
              <a:buNone/>
              <a:defRPr sz="2800">
                <a:solidFill>
                  <a:schemeClr val="lt1"/>
                </a:solidFill>
              </a:defRPr>
            </a:lvl2pPr>
            <a:lvl3pPr lvl="2" algn="ctr">
              <a:lnSpc>
                <a:spcPct val="100000"/>
              </a:lnSpc>
              <a:spcBef>
                <a:spcPts val="0"/>
              </a:spcBef>
              <a:spcAft>
                <a:spcPts val="0"/>
              </a:spcAft>
              <a:buClr>
                <a:schemeClr val="lt1"/>
              </a:buClr>
              <a:buSzPts val="2800"/>
              <a:buNone/>
              <a:defRPr sz="2800">
                <a:solidFill>
                  <a:schemeClr val="lt1"/>
                </a:solidFill>
              </a:defRPr>
            </a:lvl3pPr>
            <a:lvl4pPr lvl="3" algn="ctr">
              <a:lnSpc>
                <a:spcPct val="100000"/>
              </a:lnSpc>
              <a:spcBef>
                <a:spcPts val="0"/>
              </a:spcBef>
              <a:spcAft>
                <a:spcPts val="0"/>
              </a:spcAft>
              <a:buClr>
                <a:schemeClr val="lt1"/>
              </a:buClr>
              <a:buSzPts val="2800"/>
              <a:buNone/>
              <a:defRPr sz="2800">
                <a:solidFill>
                  <a:schemeClr val="lt1"/>
                </a:solidFill>
              </a:defRPr>
            </a:lvl4pPr>
            <a:lvl5pPr lvl="4" algn="ctr">
              <a:lnSpc>
                <a:spcPct val="100000"/>
              </a:lnSpc>
              <a:spcBef>
                <a:spcPts val="0"/>
              </a:spcBef>
              <a:spcAft>
                <a:spcPts val="0"/>
              </a:spcAft>
              <a:buClr>
                <a:schemeClr val="lt1"/>
              </a:buClr>
              <a:buSzPts val="2800"/>
              <a:buNone/>
              <a:defRPr sz="2800">
                <a:solidFill>
                  <a:schemeClr val="lt1"/>
                </a:solidFill>
              </a:defRPr>
            </a:lvl5pPr>
            <a:lvl6pPr lvl="5" algn="ctr">
              <a:lnSpc>
                <a:spcPct val="100000"/>
              </a:lnSpc>
              <a:spcBef>
                <a:spcPts val="0"/>
              </a:spcBef>
              <a:spcAft>
                <a:spcPts val="0"/>
              </a:spcAft>
              <a:buClr>
                <a:schemeClr val="lt1"/>
              </a:buClr>
              <a:buSzPts val="2800"/>
              <a:buNone/>
              <a:defRPr sz="2800">
                <a:solidFill>
                  <a:schemeClr val="lt1"/>
                </a:solidFill>
              </a:defRPr>
            </a:lvl6pPr>
            <a:lvl7pPr lvl="6" algn="ctr">
              <a:lnSpc>
                <a:spcPct val="100000"/>
              </a:lnSpc>
              <a:spcBef>
                <a:spcPts val="0"/>
              </a:spcBef>
              <a:spcAft>
                <a:spcPts val="0"/>
              </a:spcAft>
              <a:buClr>
                <a:schemeClr val="lt1"/>
              </a:buClr>
              <a:buSzPts val="2800"/>
              <a:buNone/>
              <a:defRPr sz="2800">
                <a:solidFill>
                  <a:schemeClr val="lt1"/>
                </a:solidFill>
              </a:defRPr>
            </a:lvl7pPr>
            <a:lvl8pPr lvl="7" algn="ctr">
              <a:lnSpc>
                <a:spcPct val="100000"/>
              </a:lnSpc>
              <a:spcBef>
                <a:spcPts val="0"/>
              </a:spcBef>
              <a:spcAft>
                <a:spcPts val="0"/>
              </a:spcAft>
              <a:buClr>
                <a:schemeClr val="lt1"/>
              </a:buClr>
              <a:buSzPts val="2800"/>
              <a:buNone/>
              <a:defRPr sz="2800">
                <a:solidFill>
                  <a:schemeClr val="lt1"/>
                </a:solidFill>
              </a:defRPr>
            </a:lvl8pPr>
            <a:lvl9pPr lvl="8" algn="ctr">
              <a:lnSpc>
                <a:spcPct val="100000"/>
              </a:lnSpc>
              <a:spcBef>
                <a:spcPts val="0"/>
              </a:spcBef>
              <a:spcAft>
                <a:spcPts val="0"/>
              </a:spcAft>
              <a:buClr>
                <a:schemeClr val="lt1"/>
              </a:buClr>
              <a:buSzPts val="2800"/>
              <a:buNone/>
              <a:defRPr sz="2800">
                <a:solidFill>
                  <a:schemeClr val="lt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3">
  <p:cSld name="BIG_NUMBER_1_1_1">
    <p:spTree>
      <p:nvGrpSpPr>
        <p:cNvPr id="1" name="Shape 1759"/>
        <p:cNvGrpSpPr/>
        <p:nvPr/>
      </p:nvGrpSpPr>
      <p:grpSpPr>
        <a:xfrm>
          <a:off x="0" y="0"/>
          <a:ext cx="0" cy="0"/>
          <a:chOff x="0" y="0"/>
          <a:chExt cx="0" cy="0"/>
        </a:xfrm>
      </p:grpSpPr>
      <p:grpSp>
        <p:nvGrpSpPr>
          <p:cNvPr id="1760" name="Google Shape;1760;p58"/>
          <p:cNvGrpSpPr/>
          <p:nvPr/>
        </p:nvGrpSpPr>
        <p:grpSpPr>
          <a:xfrm>
            <a:off x="493175" y="3721925"/>
            <a:ext cx="608400" cy="543475"/>
            <a:chOff x="1421025" y="3336975"/>
            <a:chExt cx="608400" cy="543475"/>
          </a:xfrm>
        </p:grpSpPr>
        <p:sp>
          <p:nvSpPr>
            <p:cNvPr id="1761" name="Google Shape;1761;p58"/>
            <p:cNvSpPr/>
            <p:nvPr/>
          </p:nvSpPr>
          <p:spPr>
            <a:xfrm>
              <a:off x="1650525" y="3737025"/>
              <a:ext cx="3875" cy="3875"/>
            </a:xfrm>
            <a:custGeom>
              <a:avLst/>
              <a:gdLst/>
              <a:ahLst/>
              <a:cxnLst/>
              <a:rect l="l" t="t" r="r" b="b"/>
              <a:pathLst>
                <a:path w="155" h="155" extrusionOk="0">
                  <a:moveTo>
                    <a:pt x="0" y="0"/>
                  </a:moveTo>
                  <a:lnTo>
                    <a:pt x="154" y="103"/>
                  </a:lnTo>
                  <a:cubicBezTo>
                    <a:pt x="26" y="154"/>
                    <a:pt x="26" y="154"/>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2" name="Google Shape;1762;p58"/>
            <p:cNvSpPr/>
            <p:nvPr/>
          </p:nvSpPr>
          <p:spPr>
            <a:xfrm>
              <a:off x="1861425" y="3718425"/>
              <a:ext cx="2600" cy="3225"/>
            </a:xfrm>
            <a:custGeom>
              <a:avLst/>
              <a:gdLst/>
              <a:ahLst/>
              <a:cxnLst/>
              <a:rect l="l" t="t" r="r" b="b"/>
              <a:pathLst>
                <a:path w="104" h="129" extrusionOk="0">
                  <a:moveTo>
                    <a:pt x="1" y="103"/>
                  </a:moveTo>
                  <a:lnTo>
                    <a:pt x="78" y="1"/>
                  </a:lnTo>
                  <a:lnTo>
                    <a:pt x="103" y="1"/>
                  </a:lnTo>
                  <a:lnTo>
                    <a:pt x="26" y="129"/>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3" name="Google Shape;1763;p58"/>
            <p:cNvSpPr/>
            <p:nvPr/>
          </p:nvSpPr>
          <p:spPr>
            <a:xfrm>
              <a:off x="1644100" y="3726775"/>
              <a:ext cx="3250" cy="2575"/>
            </a:xfrm>
            <a:custGeom>
              <a:avLst/>
              <a:gdLst/>
              <a:ahLst/>
              <a:cxnLst/>
              <a:rect l="l" t="t" r="r" b="b"/>
              <a:pathLst>
                <a:path w="130" h="103" extrusionOk="0">
                  <a:moveTo>
                    <a:pt x="129" y="0"/>
                  </a:moveTo>
                  <a:cubicBezTo>
                    <a:pt x="129" y="51"/>
                    <a:pt x="129" y="77"/>
                    <a:pt x="104" y="103"/>
                  </a:cubicBezTo>
                  <a:cubicBezTo>
                    <a:pt x="52" y="103"/>
                    <a:pt x="27" y="103"/>
                    <a:pt x="1" y="103"/>
                  </a:cubicBezTo>
                  <a:cubicBezTo>
                    <a:pt x="1" y="77"/>
                    <a:pt x="1" y="51"/>
                    <a:pt x="27" y="26"/>
                  </a:cubicBezTo>
                  <a:cubicBezTo>
                    <a:pt x="27" y="0"/>
                    <a:pt x="52" y="0"/>
                    <a:pt x="1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4" name="Google Shape;1764;p58"/>
            <p:cNvSpPr/>
            <p:nvPr/>
          </p:nvSpPr>
          <p:spPr>
            <a:xfrm>
              <a:off x="1676175" y="3735100"/>
              <a:ext cx="3850" cy="4500"/>
            </a:xfrm>
            <a:custGeom>
              <a:avLst/>
              <a:gdLst/>
              <a:ahLst/>
              <a:cxnLst/>
              <a:rect l="l" t="t" r="r" b="b"/>
              <a:pathLst>
                <a:path w="154" h="180" extrusionOk="0">
                  <a:moveTo>
                    <a:pt x="154" y="0"/>
                  </a:moveTo>
                  <a:cubicBezTo>
                    <a:pt x="128" y="52"/>
                    <a:pt x="128" y="129"/>
                    <a:pt x="103" y="180"/>
                  </a:cubicBezTo>
                  <a:cubicBezTo>
                    <a:pt x="0" y="103"/>
                    <a:pt x="77" y="52"/>
                    <a:pt x="1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5" name="Google Shape;1765;p58"/>
            <p:cNvSpPr/>
            <p:nvPr/>
          </p:nvSpPr>
          <p:spPr>
            <a:xfrm>
              <a:off x="1817850" y="3717800"/>
              <a:ext cx="1925" cy="3850"/>
            </a:xfrm>
            <a:custGeom>
              <a:avLst/>
              <a:gdLst/>
              <a:ahLst/>
              <a:cxnLst/>
              <a:rect l="l" t="t" r="r" b="b"/>
              <a:pathLst>
                <a:path w="77" h="154" extrusionOk="0">
                  <a:moveTo>
                    <a:pt x="51" y="128"/>
                  </a:moveTo>
                  <a:cubicBezTo>
                    <a:pt x="26" y="103"/>
                    <a:pt x="26" y="51"/>
                    <a:pt x="0" y="0"/>
                  </a:cubicBezTo>
                  <a:lnTo>
                    <a:pt x="26" y="0"/>
                  </a:lnTo>
                  <a:lnTo>
                    <a:pt x="77" y="154"/>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6" name="Google Shape;1766;p58"/>
            <p:cNvSpPr/>
            <p:nvPr/>
          </p:nvSpPr>
          <p:spPr>
            <a:xfrm>
              <a:off x="1857575" y="3713300"/>
              <a:ext cx="1325" cy="1950"/>
            </a:xfrm>
            <a:custGeom>
              <a:avLst/>
              <a:gdLst/>
              <a:ahLst/>
              <a:cxnLst/>
              <a:rect l="l" t="t" r="r" b="b"/>
              <a:pathLst>
                <a:path w="53" h="78" extrusionOk="0">
                  <a:moveTo>
                    <a:pt x="27" y="78"/>
                  </a:moveTo>
                  <a:cubicBezTo>
                    <a:pt x="1" y="52"/>
                    <a:pt x="1" y="52"/>
                    <a:pt x="1" y="26"/>
                  </a:cubicBezTo>
                  <a:cubicBezTo>
                    <a:pt x="1" y="26"/>
                    <a:pt x="1" y="1"/>
                    <a:pt x="27" y="1"/>
                  </a:cubicBezTo>
                  <a:cubicBezTo>
                    <a:pt x="27" y="1"/>
                    <a:pt x="52" y="1"/>
                    <a:pt x="52" y="26"/>
                  </a:cubicBezTo>
                  <a:cubicBezTo>
                    <a:pt x="52" y="26"/>
                    <a:pt x="52" y="52"/>
                    <a:pt x="27" y="7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7" name="Google Shape;1767;p58"/>
            <p:cNvSpPr/>
            <p:nvPr/>
          </p:nvSpPr>
          <p:spPr>
            <a:xfrm>
              <a:off x="1887725" y="3704325"/>
              <a:ext cx="7075" cy="12200"/>
            </a:xfrm>
            <a:custGeom>
              <a:avLst/>
              <a:gdLst/>
              <a:ahLst/>
              <a:cxnLst/>
              <a:rect l="l" t="t" r="r" b="b"/>
              <a:pathLst>
                <a:path w="283" h="488" extrusionOk="0">
                  <a:moveTo>
                    <a:pt x="205" y="1"/>
                  </a:moveTo>
                  <a:cubicBezTo>
                    <a:pt x="103" y="129"/>
                    <a:pt x="0" y="180"/>
                    <a:pt x="0" y="257"/>
                  </a:cubicBezTo>
                  <a:cubicBezTo>
                    <a:pt x="0" y="334"/>
                    <a:pt x="77" y="411"/>
                    <a:pt x="128" y="488"/>
                  </a:cubicBezTo>
                  <a:cubicBezTo>
                    <a:pt x="180" y="437"/>
                    <a:pt x="282" y="385"/>
                    <a:pt x="282" y="334"/>
                  </a:cubicBezTo>
                  <a:cubicBezTo>
                    <a:pt x="282" y="231"/>
                    <a:pt x="257" y="103"/>
                    <a:pt x="20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8" name="Google Shape;1768;p58"/>
            <p:cNvSpPr/>
            <p:nvPr/>
          </p:nvSpPr>
          <p:spPr>
            <a:xfrm>
              <a:off x="1585125" y="3708175"/>
              <a:ext cx="14125" cy="17975"/>
            </a:xfrm>
            <a:custGeom>
              <a:avLst/>
              <a:gdLst/>
              <a:ahLst/>
              <a:cxnLst/>
              <a:rect l="l" t="t" r="r" b="b"/>
              <a:pathLst>
                <a:path w="565" h="719" extrusionOk="0">
                  <a:moveTo>
                    <a:pt x="565" y="0"/>
                  </a:moveTo>
                  <a:lnTo>
                    <a:pt x="1" y="385"/>
                  </a:lnTo>
                  <a:lnTo>
                    <a:pt x="309" y="718"/>
                  </a:lnTo>
                  <a:cubicBezTo>
                    <a:pt x="411" y="462"/>
                    <a:pt x="462" y="283"/>
                    <a:pt x="5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9" name="Google Shape;1769;p58"/>
            <p:cNvSpPr/>
            <p:nvPr/>
          </p:nvSpPr>
          <p:spPr>
            <a:xfrm>
              <a:off x="1421025" y="3336975"/>
              <a:ext cx="608400" cy="543475"/>
            </a:xfrm>
            <a:custGeom>
              <a:avLst/>
              <a:gdLst/>
              <a:ahLst/>
              <a:cxnLst/>
              <a:rect l="l" t="t" r="r" b="b"/>
              <a:pathLst>
                <a:path w="24336" h="21739" extrusionOk="0">
                  <a:moveTo>
                    <a:pt x="11578" y="923"/>
                  </a:moveTo>
                  <a:cubicBezTo>
                    <a:pt x="12902" y="923"/>
                    <a:pt x="14250" y="1193"/>
                    <a:pt x="15565" y="1668"/>
                  </a:cubicBezTo>
                  <a:cubicBezTo>
                    <a:pt x="22284" y="4104"/>
                    <a:pt x="24335" y="12746"/>
                    <a:pt x="19668" y="18054"/>
                  </a:cubicBezTo>
                  <a:cubicBezTo>
                    <a:pt x="17870" y="20091"/>
                    <a:pt x="15520" y="20953"/>
                    <a:pt x="13107" y="20953"/>
                  </a:cubicBezTo>
                  <a:cubicBezTo>
                    <a:pt x="9292" y="20953"/>
                    <a:pt x="5318" y="18799"/>
                    <a:pt x="3103" y="15720"/>
                  </a:cubicBezTo>
                  <a:cubicBezTo>
                    <a:pt x="1346" y="13301"/>
                    <a:pt x="1055" y="10365"/>
                    <a:pt x="1963" y="7679"/>
                  </a:cubicBezTo>
                  <a:lnTo>
                    <a:pt x="1963" y="7679"/>
                  </a:lnTo>
                  <a:cubicBezTo>
                    <a:pt x="3182" y="5692"/>
                    <a:pt x="4681" y="3844"/>
                    <a:pt x="6591" y="2489"/>
                  </a:cubicBezTo>
                  <a:cubicBezTo>
                    <a:pt x="8123" y="1394"/>
                    <a:pt x="9829" y="923"/>
                    <a:pt x="11578" y="923"/>
                  </a:cubicBezTo>
                  <a:close/>
                  <a:moveTo>
                    <a:pt x="11523" y="1"/>
                  </a:moveTo>
                  <a:cubicBezTo>
                    <a:pt x="11264" y="1"/>
                    <a:pt x="11005" y="10"/>
                    <a:pt x="10745" y="27"/>
                  </a:cubicBezTo>
                  <a:cubicBezTo>
                    <a:pt x="9626" y="104"/>
                    <a:pt x="8579" y="426"/>
                    <a:pt x="7614" y="920"/>
                  </a:cubicBezTo>
                  <a:lnTo>
                    <a:pt x="7614" y="920"/>
                  </a:lnTo>
                  <a:cubicBezTo>
                    <a:pt x="7023" y="1076"/>
                    <a:pt x="6437" y="1252"/>
                    <a:pt x="5873" y="1514"/>
                  </a:cubicBezTo>
                  <a:cubicBezTo>
                    <a:pt x="4180" y="2284"/>
                    <a:pt x="2898" y="3745"/>
                    <a:pt x="1924" y="5284"/>
                  </a:cubicBezTo>
                  <a:cubicBezTo>
                    <a:pt x="0" y="8258"/>
                    <a:pt x="52" y="11925"/>
                    <a:pt x="1642" y="15028"/>
                  </a:cubicBezTo>
                  <a:cubicBezTo>
                    <a:pt x="3726" y="19107"/>
                    <a:pt x="8267" y="21738"/>
                    <a:pt x="12765" y="21738"/>
                  </a:cubicBezTo>
                  <a:cubicBezTo>
                    <a:pt x="14685" y="21738"/>
                    <a:pt x="16598" y="21259"/>
                    <a:pt x="18309" y="20208"/>
                  </a:cubicBezTo>
                  <a:cubicBezTo>
                    <a:pt x="24104" y="16618"/>
                    <a:pt x="24335" y="8310"/>
                    <a:pt x="19925" y="3591"/>
                  </a:cubicBezTo>
                  <a:cubicBezTo>
                    <a:pt x="17720" y="1292"/>
                    <a:pt x="14683" y="1"/>
                    <a:pt x="115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0" name="Google Shape;1770;p58"/>
            <p:cNvSpPr/>
            <p:nvPr/>
          </p:nvSpPr>
          <p:spPr>
            <a:xfrm>
              <a:off x="1506575" y="3436792"/>
              <a:ext cx="423250" cy="59225"/>
            </a:xfrm>
            <a:custGeom>
              <a:avLst/>
              <a:gdLst/>
              <a:ahLst/>
              <a:cxnLst/>
              <a:rect l="l" t="t" r="r" b="b"/>
              <a:pathLst>
                <a:path w="16930" h="2369" extrusionOk="0">
                  <a:moveTo>
                    <a:pt x="408" y="0"/>
                  </a:moveTo>
                  <a:cubicBezTo>
                    <a:pt x="87" y="0"/>
                    <a:pt x="0" y="521"/>
                    <a:pt x="271" y="724"/>
                  </a:cubicBezTo>
                  <a:lnTo>
                    <a:pt x="297" y="698"/>
                  </a:lnTo>
                  <a:cubicBezTo>
                    <a:pt x="2194" y="2186"/>
                    <a:pt x="5066" y="2288"/>
                    <a:pt x="7348" y="2365"/>
                  </a:cubicBezTo>
                  <a:cubicBezTo>
                    <a:pt x="7502" y="2367"/>
                    <a:pt x="7656" y="2368"/>
                    <a:pt x="7810" y="2368"/>
                  </a:cubicBezTo>
                  <a:cubicBezTo>
                    <a:pt x="9477" y="2368"/>
                    <a:pt x="11143" y="2243"/>
                    <a:pt x="12810" y="2032"/>
                  </a:cubicBezTo>
                  <a:cubicBezTo>
                    <a:pt x="14118" y="1878"/>
                    <a:pt x="15682" y="1929"/>
                    <a:pt x="16785" y="1109"/>
                  </a:cubicBezTo>
                  <a:cubicBezTo>
                    <a:pt x="16930" y="1012"/>
                    <a:pt x="16847" y="824"/>
                    <a:pt x="16708" y="824"/>
                  </a:cubicBezTo>
                  <a:cubicBezTo>
                    <a:pt x="16700" y="824"/>
                    <a:pt x="16691" y="825"/>
                    <a:pt x="16682" y="826"/>
                  </a:cubicBezTo>
                  <a:cubicBezTo>
                    <a:pt x="14474" y="1368"/>
                    <a:pt x="12217" y="1637"/>
                    <a:pt x="9963" y="1637"/>
                  </a:cubicBezTo>
                  <a:cubicBezTo>
                    <a:pt x="6773" y="1637"/>
                    <a:pt x="3588" y="1098"/>
                    <a:pt x="553" y="32"/>
                  </a:cubicBezTo>
                  <a:cubicBezTo>
                    <a:pt x="501" y="10"/>
                    <a:pt x="452" y="0"/>
                    <a:pt x="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1" name="Google Shape;1771;p58"/>
            <p:cNvSpPr/>
            <p:nvPr/>
          </p:nvSpPr>
          <p:spPr>
            <a:xfrm>
              <a:off x="1484625" y="3447825"/>
              <a:ext cx="466575" cy="80275"/>
            </a:xfrm>
            <a:custGeom>
              <a:avLst/>
              <a:gdLst/>
              <a:ahLst/>
              <a:cxnLst/>
              <a:rect l="l" t="t" r="r" b="b"/>
              <a:pathLst>
                <a:path w="18663" h="3211" extrusionOk="0">
                  <a:moveTo>
                    <a:pt x="243" y="1"/>
                  </a:moveTo>
                  <a:cubicBezTo>
                    <a:pt x="105" y="1"/>
                    <a:pt x="1" y="143"/>
                    <a:pt x="72" y="286"/>
                  </a:cubicBezTo>
                  <a:cubicBezTo>
                    <a:pt x="82" y="302"/>
                    <a:pt x="91" y="318"/>
                    <a:pt x="101" y="334"/>
                  </a:cubicBezTo>
                  <a:lnTo>
                    <a:pt x="101" y="334"/>
                  </a:lnTo>
                  <a:lnTo>
                    <a:pt x="98" y="337"/>
                  </a:lnTo>
                  <a:cubicBezTo>
                    <a:pt x="101" y="340"/>
                    <a:pt x="105" y="344"/>
                    <a:pt x="109" y="347"/>
                  </a:cubicBezTo>
                  <a:lnTo>
                    <a:pt x="109" y="347"/>
                  </a:lnTo>
                  <a:cubicBezTo>
                    <a:pt x="909" y="1631"/>
                    <a:pt x="2248" y="2010"/>
                    <a:pt x="3662" y="2440"/>
                  </a:cubicBezTo>
                  <a:cubicBezTo>
                    <a:pt x="5473" y="2954"/>
                    <a:pt x="7355" y="3211"/>
                    <a:pt x="9239" y="3211"/>
                  </a:cubicBezTo>
                  <a:cubicBezTo>
                    <a:pt x="9329" y="3211"/>
                    <a:pt x="9419" y="3210"/>
                    <a:pt x="9508" y="3209"/>
                  </a:cubicBezTo>
                  <a:lnTo>
                    <a:pt x="9508" y="3209"/>
                  </a:lnTo>
                  <a:cubicBezTo>
                    <a:pt x="9564" y="3209"/>
                    <a:pt x="9620" y="3209"/>
                    <a:pt x="9676" y="3209"/>
                  </a:cubicBezTo>
                  <a:cubicBezTo>
                    <a:pt x="11596" y="3209"/>
                    <a:pt x="13872" y="3198"/>
                    <a:pt x="15716" y="2439"/>
                  </a:cubicBezTo>
                  <a:lnTo>
                    <a:pt x="15716" y="2439"/>
                  </a:lnTo>
                  <a:cubicBezTo>
                    <a:pt x="16630" y="2301"/>
                    <a:pt x="17518" y="2116"/>
                    <a:pt x="18355" y="1876"/>
                  </a:cubicBezTo>
                  <a:cubicBezTo>
                    <a:pt x="18663" y="1799"/>
                    <a:pt x="18663" y="1337"/>
                    <a:pt x="18355" y="1260"/>
                  </a:cubicBezTo>
                  <a:cubicBezTo>
                    <a:pt x="18115" y="1210"/>
                    <a:pt x="17873" y="1180"/>
                    <a:pt x="17630" y="1166"/>
                  </a:cubicBezTo>
                  <a:lnTo>
                    <a:pt x="17630" y="1166"/>
                  </a:lnTo>
                  <a:cubicBezTo>
                    <a:pt x="17797" y="990"/>
                    <a:pt x="17954" y="800"/>
                    <a:pt x="18099" y="593"/>
                  </a:cubicBezTo>
                  <a:cubicBezTo>
                    <a:pt x="18195" y="458"/>
                    <a:pt x="18073" y="352"/>
                    <a:pt x="17941" y="352"/>
                  </a:cubicBezTo>
                  <a:cubicBezTo>
                    <a:pt x="17898" y="352"/>
                    <a:pt x="17854" y="363"/>
                    <a:pt x="17816" y="388"/>
                  </a:cubicBezTo>
                  <a:cubicBezTo>
                    <a:pt x="17469" y="696"/>
                    <a:pt x="17096" y="955"/>
                    <a:pt x="16704" y="1174"/>
                  </a:cubicBezTo>
                  <a:lnTo>
                    <a:pt x="16704" y="1174"/>
                  </a:lnTo>
                  <a:cubicBezTo>
                    <a:pt x="15874" y="1229"/>
                    <a:pt x="15041" y="1388"/>
                    <a:pt x="14227" y="1465"/>
                  </a:cubicBezTo>
                  <a:cubicBezTo>
                    <a:pt x="12765" y="1593"/>
                    <a:pt x="11278" y="1670"/>
                    <a:pt x="9816" y="1696"/>
                  </a:cubicBezTo>
                  <a:cubicBezTo>
                    <a:pt x="9684" y="1698"/>
                    <a:pt x="9551" y="1699"/>
                    <a:pt x="9418" y="1699"/>
                  </a:cubicBezTo>
                  <a:cubicBezTo>
                    <a:pt x="7957" y="1699"/>
                    <a:pt x="6480" y="1570"/>
                    <a:pt x="5047" y="1311"/>
                  </a:cubicBezTo>
                  <a:cubicBezTo>
                    <a:pt x="3405" y="1029"/>
                    <a:pt x="1893" y="388"/>
                    <a:pt x="277" y="4"/>
                  </a:cubicBezTo>
                  <a:cubicBezTo>
                    <a:pt x="266" y="2"/>
                    <a:pt x="254" y="1"/>
                    <a:pt x="2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2" name="Google Shape;1772;p58"/>
            <p:cNvSpPr/>
            <p:nvPr/>
          </p:nvSpPr>
          <p:spPr>
            <a:xfrm>
              <a:off x="1479350" y="3467575"/>
              <a:ext cx="482800" cy="97825"/>
            </a:xfrm>
            <a:custGeom>
              <a:avLst/>
              <a:gdLst/>
              <a:ahLst/>
              <a:cxnLst/>
              <a:rect l="l" t="t" r="r" b="b"/>
              <a:pathLst>
                <a:path w="19312" h="3913" extrusionOk="0">
                  <a:moveTo>
                    <a:pt x="510" y="1"/>
                  </a:moveTo>
                  <a:cubicBezTo>
                    <a:pt x="398" y="1"/>
                    <a:pt x="281" y="11"/>
                    <a:pt x="155" y="34"/>
                  </a:cubicBezTo>
                  <a:cubicBezTo>
                    <a:pt x="1" y="60"/>
                    <a:pt x="1" y="239"/>
                    <a:pt x="78" y="342"/>
                  </a:cubicBezTo>
                  <a:cubicBezTo>
                    <a:pt x="1078" y="1547"/>
                    <a:pt x="3129" y="2086"/>
                    <a:pt x="4591" y="2547"/>
                  </a:cubicBezTo>
                  <a:cubicBezTo>
                    <a:pt x="6335" y="3086"/>
                    <a:pt x="8104" y="3496"/>
                    <a:pt x="9924" y="3727"/>
                  </a:cubicBezTo>
                  <a:cubicBezTo>
                    <a:pt x="10711" y="3832"/>
                    <a:pt x="11638" y="3912"/>
                    <a:pt x="12604" y="3912"/>
                  </a:cubicBezTo>
                  <a:cubicBezTo>
                    <a:pt x="15164" y="3912"/>
                    <a:pt x="17997" y="3348"/>
                    <a:pt x="19207" y="1188"/>
                  </a:cubicBezTo>
                  <a:cubicBezTo>
                    <a:pt x="19311" y="1042"/>
                    <a:pt x="19178" y="879"/>
                    <a:pt x="19027" y="879"/>
                  </a:cubicBezTo>
                  <a:cubicBezTo>
                    <a:pt x="18993" y="879"/>
                    <a:pt x="18958" y="887"/>
                    <a:pt x="18925" y="906"/>
                  </a:cubicBezTo>
                  <a:cubicBezTo>
                    <a:pt x="16668" y="2305"/>
                    <a:pt x="14464" y="2876"/>
                    <a:pt x="12039" y="2876"/>
                  </a:cubicBezTo>
                  <a:cubicBezTo>
                    <a:pt x="11131" y="2876"/>
                    <a:pt x="10191" y="2796"/>
                    <a:pt x="9206" y="2650"/>
                  </a:cubicBezTo>
                  <a:cubicBezTo>
                    <a:pt x="7617" y="2393"/>
                    <a:pt x="6027" y="2009"/>
                    <a:pt x="4488" y="1496"/>
                  </a:cubicBezTo>
                  <a:cubicBezTo>
                    <a:pt x="3719" y="1239"/>
                    <a:pt x="2975" y="957"/>
                    <a:pt x="2232" y="624"/>
                  </a:cubicBezTo>
                  <a:cubicBezTo>
                    <a:pt x="1577" y="340"/>
                    <a:pt x="1145" y="1"/>
                    <a:pt x="51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3" name="Google Shape;1773;p58"/>
            <p:cNvSpPr/>
            <p:nvPr/>
          </p:nvSpPr>
          <p:spPr>
            <a:xfrm>
              <a:off x="1435775" y="3469692"/>
              <a:ext cx="526625" cy="104900"/>
            </a:xfrm>
            <a:custGeom>
              <a:avLst/>
              <a:gdLst/>
              <a:ahLst/>
              <a:cxnLst/>
              <a:rect l="l" t="t" r="r" b="b"/>
              <a:pathLst>
                <a:path w="21065" h="4196" extrusionOk="0">
                  <a:moveTo>
                    <a:pt x="1640" y="0"/>
                  </a:moveTo>
                  <a:cubicBezTo>
                    <a:pt x="1598" y="0"/>
                    <a:pt x="1553" y="21"/>
                    <a:pt x="1539" y="49"/>
                  </a:cubicBezTo>
                  <a:cubicBezTo>
                    <a:pt x="0" y="2152"/>
                    <a:pt x="5821" y="3536"/>
                    <a:pt x="6898" y="3741"/>
                  </a:cubicBezTo>
                  <a:cubicBezTo>
                    <a:pt x="8611" y="4042"/>
                    <a:pt x="10336" y="4196"/>
                    <a:pt x="12064" y="4196"/>
                  </a:cubicBezTo>
                  <a:cubicBezTo>
                    <a:pt x="12846" y="4196"/>
                    <a:pt x="13629" y="4164"/>
                    <a:pt x="14411" y="4100"/>
                  </a:cubicBezTo>
                  <a:cubicBezTo>
                    <a:pt x="16386" y="3947"/>
                    <a:pt x="19565" y="3972"/>
                    <a:pt x="20899" y="2305"/>
                  </a:cubicBezTo>
                  <a:cubicBezTo>
                    <a:pt x="21065" y="2116"/>
                    <a:pt x="20924" y="1838"/>
                    <a:pt x="20678" y="1838"/>
                  </a:cubicBezTo>
                  <a:cubicBezTo>
                    <a:pt x="20658" y="1838"/>
                    <a:pt x="20638" y="1840"/>
                    <a:pt x="20617" y="1844"/>
                  </a:cubicBezTo>
                  <a:cubicBezTo>
                    <a:pt x="19796" y="2075"/>
                    <a:pt x="19052" y="2459"/>
                    <a:pt x="18206" y="2639"/>
                  </a:cubicBezTo>
                  <a:cubicBezTo>
                    <a:pt x="16950" y="2870"/>
                    <a:pt x="15693" y="3023"/>
                    <a:pt x="14411" y="3100"/>
                  </a:cubicBezTo>
                  <a:cubicBezTo>
                    <a:pt x="13595" y="3174"/>
                    <a:pt x="12771" y="3211"/>
                    <a:pt x="11948" y="3211"/>
                  </a:cubicBezTo>
                  <a:cubicBezTo>
                    <a:pt x="10469" y="3211"/>
                    <a:pt x="8988" y="3091"/>
                    <a:pt x="7539" y="2844"/>
                  </a:cubicBezTo>
                  <a:cubicBezTo>
                    <a:pt x="5590" y="2511"/>
                    <a:pt x="2641" y="2049"/>
                    <a:pt x="1718" y="49"/>
                  </a:cubicBezTo>
                  <a:cubicBezTo>
                    <a:pt x="1707" y="14"/>
                    <a:pt x="1674" y="0"/>
                    <a:pt x="16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4" name="Google Shape;1774;p58"/>
            <p:cNvSpPr/>
            <p:nvPr/>
          </p:nvSpPr>
          <p:spPr>
            <a:xfrm>
              <a:off x="1444750" y="3501375"/>
              <a:ext cx="501975" cy="78450"/>
            </a:xfrm>
            <a:custGeom>
              <a:avLst/>
              <a:gdLst/>
              <a:ahLst/>
              <a:cxnLst/>
              <a:rect l="l" t="t" r="r" b="b"/>
              <a:pathLst>
                <a:path w="20079" h="3138" extrusionOk="0">
                  <a:moveTo>
                    <a:pt x="689" y="1"/>
                  </a:moveTo>
                  <a:cubicBezTo>
                    <a:pt x="539" y="1"/>
                    <a:pt x="376" y="133"/>
                    <a:pt x="359" y="298"/>
                  </a:cubicBezTo>
                  <a:lnTo>
                    <a:pt x="334" y="298"/>
                  </a:lnTo>
                  <a:cubicBezTo>
                    <a:pt x="0" y="2990"/>
                    <a:pt x="5847" y="3016"/>
                    <a:pt x="7436" y="3093"/>
                  </a:cubicBezTo>
                  <a:cubicBezTo>
                    <a:pt x="8087" y="3123"/>
                    <a:pt x="8741" y="3137"/>
                    <a:pt x="9395" y="3137"/>
                  </a:cubicBezTo>
                  <a:cubicBezTo>
                    <a:pt x="10984" y="3137"/>
                    <a:pt x="12582" y="3051"/>
                    <a:pt x="14180" y="2888"/>
                  </a:cubicBezTo>
                  <a:cubicBezTo>
                    <a:pt x="15898" y="2682"/>
                    <a:pt x="18950" y="2221"/>
                    <a:pt x="20027" y="631"/>
                  </a:cubicBezTo>
                  <a:cubicBezTo>
                    <a:pt x="20078" y="503"/>
                    <a:pt x="20001" y="349"/>
                    <a:pt x="19873" y="349"/>
                  </a:cubicBezTo>
                  <a:cubicBezTo>
                    <a:pt x="19078" y="451"/>
                    <a:pt x="18360" y="785"/>
                    <a:pt x="17617" y="1041"/>
                  </a:cubicBezTo>
                  <a:cubicBezTo>
                    <a:pt x="16514" y="1400"/>
                    <a:pt x="15360" y="1657"/>
                    <a:pt x="14180" y="1785"/>
                  </a:cubicBezTo>
                  <a:cubicBezTo>
                    <a:pt x="12672" y="1942"/>
                    <a:pt x="11134" y="2009"/>
                    <a:pt x="9600" y="2009"/>
                  </a:cubicBezTo>
                  <a:cubicBezTo>
                    <a:pt x="9126" y="2009"/>
                    <a:pt x="8652" y="2002"/>
                    <a:pt x="8180" y="1990"/>
                  </a:cubicBezTo>
                  <a:cubicBezTo>
                    <a:pt x="8005" y="1988"/>
                    <a:pt x="7811" y="1987"/>
                    <a:pt x="7600" y="1987"/>
                  </a:cubicBezTo>
                  <a:cubicBezTo>
                    <a:pt x="7553" y="1987"/>
                    <a:pt x="7506" y="1988"/>
                    <a:pt x="7458" y="1988"/>
                  </a:cubicBezTo>
                  <a:cubicBezTo>
                    <a:pt x="5335" y="1988"/>
                    <a:pt x="1809" y="1967"/>
                    <a:pt x="898" y="144"/>
                  </a:cubicBezTo>
                  <a:cubicBezTo>
                    <a:pt x="852" y="42"/>
                    <a:pt x="772" y="1"/>
                    <a:pt x="68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5" name="Google Shape;1775;p58"/>
            <p:cNvSpPr/>
            <p:nvPr/>
          </p:nvSpPr>
          <p:spPr>
            <a:xfrm>
              <a:off x="1436375" y="3624367"/>
              <a:ext cx="549825" cy="71425"/>
            </a:xfrm>
            <a:custGeom>
              <a:avLst/>
              <a:gdLst/>
              <a:ahLst/>
              <a:cxnLst/>
              <a:rect l="l" t="t" r="r" b="b"/>
              <a:pathLst>
                <a:path w="21993" h="2857" extrusionOk="0">
                  <a:moveTo>
                    <a:pt x="304" y="1"/>
                  </a:moveTo>
                  <a:cubicBezTo>
                    <a:pt x="82" y="1"/>
                    <a:pt x="0" y="363"/>
                    <a:pt x="207" y="478"/>
                  </a:cubicBezTo>
                  <a:cubicBezTo>
                    <a:pt x="3438" y="2606"/>
                    <a:pt x="8105" y="2709"/>
                    <a:pt x="11849" y="2837"/>
                  </a:cubicBezTo>
                  <a:cubicBezTo>
                    <a:pt x="12193" y="2850"/>
                    <a:pt x="12538" y="2856"/>
                    <a:pt x="12883" y="2856"/>
                  </a:cubicBezTo>
                  <a:cubicBezTo>
                    <a:pt x="14570" y="2856"/>
                    <a:pt x="16266" y="2703"/>
                    <a:pt x="17926" y="2427"/>
                  </a:cubicBezTo>
                  <a:cubicBezTo>
                    <a:pt x="19234" y="2196"/>
                    <a:pt x="21106" y="1837"/>
                    <a:pt x="21900" y="683"/>
                  </a:cubicBezTo>
                  <a:cubicBezTo>
                    <a:pt x="21992" y="545"/>
                    <a:pt x="21879" y="367"/>
                    <a:pt x="21726" y="367"/>
                  </a:cubicBezTo>
                  <a:cubicBezTo>
                    <a:pt x="21708" y="367"/>
                    <a:pt x="21689" y="370"/>
                    <a:pt x="21670" y="375"/>
                  </a:cubicBezTo>
                  <a:cubicBezTo>
                    <a:pt x="20131" y="914"/>
                    <a:pt x="18823" y="1555"/>
                    <a:pt x="17208" y="1811"/>
                  </a:cubicBezTo>
                  <a:cubicBezTo>
                    <a:pt x="15805" y="2014"/>
                    <a:pt x="14389" y="2111"/>
                    <a:pt x="12969" y="2111"/>
                  </a:cubicBezTo>
                  <a:cubicBezTo>
                    <a:pt x="12416" y="2111"/>
                    <a:pt x="11863" y="2096"/>
                    <a:pt x="11310" y="2068"/>
                  </a:cubicBezTo>
                  <a:cubicBezTo>
                    <a:pt x="7592" y="1965"/>
                    <a:pt x="3899" y="1273"/>
                    <a:pt x="386" y="16"/>
                  </a:cubicBezTo>
                  <a:cubicBezTo>
                    <a:pt x="357" y="6"/>
                    <a:pt x="330" y="1"/>
                    <a:pt x="3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6" name="Google Shape;1776;p58"/>
            <p:cNvSpPr/>
            <p:nvPr/>
          </p:nvSpPr>
          <p:spPr>
            <a:xfrm>
              <a:off x="1447250" y="3642467"/>
              <a:ext cx="548575" cy="81850"/>
            </a:xfrm>
            <a:custGeom>
              <a:avLst/>
              <a:gdLst/>
              <a:ahLst/>
              <a:cxnLst/>
              <a:rect l="l" t="t" r="r" b="b"/>
              <a:pathLst>
                <a:path w="21943" h="3274" extrusionOk="0">
                  <a:moveTo>
                    <a:pt x="341" y="0"/>
                  </a:moveTo>
                  <a:cubicBezTo>
                    <a:pt x="107" y="0"/>
                    <a:pt x="0" y="332"/>
                    <a:pt x="234" y="472"/>
                  </a:cubicBezTo>
                  <a:cubicBezTo>
                    <a:pt x="2490" y="1703"/>
                    <a:pt x="5003" y="2138"/>
                    <a:pt x="7490" y="2626"/>
                  </a:cubicBezTo>
                  <a:cubicBezTo>
                    <a:pt x="9633" y="3045"/>
                    <a:pt x="11818" y="3274"/>
                    <a:pt x="14007" y="3274"/>
                  </a:cubicBezTo>
                  <a:cubicBezTo>
                    <a:pt x="14228" y="3274"/>
                    <a:pt x="14449" y="3271"/>
                    <a:pt x="14670" y="3267"/>
                  </a:cubicBezTo>
                  <a:cubicBezTo>
                    <a:pt x="17029" y="3164"/>
                    <a:pt x="21183" y="3062"/>
                    <a:pt x="21927" y="190"/>
                  </a:cubicBezTo>
                  <a:cubicBezTo>
                    <a:pt x="21943" y="126"/>
                    <a:pt x="21890" y="82"/>
                    <a:pt x="21835" y="82"/>
                  </a:cubicBezTo>
                  <a:cubicBezTo>
                    <a:pt x="21802" y="82"/>
                    <a:pt x="21767" y="99"/>
                    <a:pt x="21748" y="138"/>
                  </a:cubicBezTo>
                  <a:lnTo>
                    <a:pt x="21773" y="138"/>
                  </a:lnTo>
                  <a:cubicBezTo>
                    <a:pt x="19915" y="2524"/>
                    <a:pt x="16261" y="2549"/>
                    <a:pt x="13461" y="2549"/>
                  </a:cubicBezTo>
                  <a:cubicBezTo>
                    <a:pt x="13402" y="2549"/>
                    <a:pt x="13344" y="2549"/>
                    <a:pt x="13286" y="2549"/>
                  </a:cubicBezTo>
                  <a:lnTo>
                    <a:pt x="13286" y="2549"/>
                  </a:lnTo>
                  <a:cubicBezTo>
                    <a:pt x="11029" y="2549"/>
                    <a:pt x="8772" y="2113"/>
                    <a:pt x="6567" y="1677"/>
                  </a:cubicBezTo>
                  <a:cubicBezTo>
                    <a:pt x="5644" y="1497"/>
                    <a:pt x="4721" y="1292"/>
                    <a:pt x="3823" y="1113"/>
                  </a:cubicBezTo>
                  <a:cubicBezTo>
                    <a:pt x="2644" y="856"/>
                    <a:pt x="1567" y="267"/>
                    <a:pt x="413" y="10"/>
                  </a:cubicBezTo>
                  <a:cubicBezTo>
                    <a:pt x="388" y="3"/>
                    <a:pt x="364" y="0"/>
                    <a:pt x="3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7" name="Google Shape;1777;p58"/>
            <p:cNvSpPr/>
            <p:nvPr/>
          </p:nvSpPr>
          <p:spPr>
            <a:xfrm>
              <a:off x="1446250" y="3648325"/>
              <a:ext cx="528400" cy="92075"/>
            </a:xfrm>
            <a:custGeom>
              <a:avLst/>
              <a:gdLst/>
              <a:ahLst/>
              <a:cxnLst/>
              <a:rect l="l" t="t" r="r" b="b"/>
              <a:pathLst>
                <a:path w="21136" h="3683" extrusionOk="0">
                  <a:moveTo>
                    <a:pt x="152" y="1"/>
                  </a:moveTo>
                  <a:cubicBezTo>
                    <a:pt x="52" y="1"/>
                    <a:pt x="1" y="147"/>
                    <a:pt x="68" y="215"/>
                  </a:cubicBezTo>
                  <a:lnTo>
                    <a:pt x="94" y="189"/>
                  </a:lnTo>
                  <a:cubicBezTo>
                    <a:pt x="2581" y="2959"/>
                    <a:pt x="6428" y="3164"/>
                    <a:pt x="9889" y="3497"/>
                  </a:cubicBezTo>
                  <a:cubicBezTo>
                    <a:pt x="11073" y="3598"/>
                    <a:pt x="12272" y="3683"/>
                    <a:pt x="13465" y="3683"/>
                  </a:cubicBezTo>
                  <a:cubicBezTo>
                    <a:pt x="14392" y="3683"/>
                    <a:pt x="15315" y="3632"/>
                    <a:pt x="16223" y="3497"/>
                  </a:cubicBezTo>
                  <a:cubicBezTo>
                    <a:pt x="17839" y="3215"/>
                    <a:pt x="19967" y="2882"/>
                    <a:pt x="21044" y="1523"/>
                  </a:cubicBezTo>
                  <a:cubicBezTo>
                    <a:pt x="21135" y="1408"/>
                    <a:pt x="21064" y="1232"/>
                    <a:pt x="20919" y="1232"/>
                  </a:cubicBezTo>
                  <a:cubicBezTo>
                    <a:pt x="20902" y="1232"/>
                    <a:pt x="20884" y="1235"/>
                    <a:pt x="20864" y="1241"/>
                  </a:cubicBezTo>
                  <a:cubicBezTo>
                    <a:pt x="19044" y="1805"/>
                    <a:pt x="17480" y="2523"/>
                    <a:pt x="15556" y="2702"/>
                  </a:cubicBezTo>
                  <a:cubicBezTo>
                    <a:pt x="14743" y="2768"/>
                    <a:pt x="13930" y="2801"/>
                    <a:pt x="13119" y="2801"/>
                  </a:cubicBezTo>
                  <a:cubicBezTo>
                    <a:pt x="12037" y="2801"/>
                    <a:pt x="10959" y="2742"/>
                    <a:pt x="9889" y="2625"/>
                  </a:cubicBezTo>
                  <a:cubicBezTo>
                    <a:pt x="8043" y="2471"/>
                    <a:pt x="6197" y="2343"/>
                    <a:pt x="4428" y="1856"/>
                  </a:cubicBezTo>
                  <a:cubicBezTo>
                    <a:pt x="2940" y="1446"/>
                    <a:pt x="1633" y="574"/>
                    <a:pt x="197" y="10"/>
                  </a:cubicBezTo>
                  <a:cubicBezTo>
                    <a:pt x="181" y="3"/>
                    <a:pt x="166" y="1"/>
                    <a:pt x="1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8" name="Google Shape;1778;p58"/>
            <p:cNvSpPr/>
            <p:nvPr/>
          </p:nvSpPr>
          <p:spPr>
            <a:xfrm>
              <a:off x="1458200" y="3679325"/>
              <a:ext cx="517225" cy="82625"/>
            </a:xfrm>
            <a:custGeom>
              <a:avLst/>
              <a:gdLst/>
              <a:ahLst/>
              <a:cxnLst/>
              <a:rect l="l" t="t" r="r" b="b"/>
              <a:pathLst>
                <a:path w="20689" h="3305" extrusionOk="0">
                  <a:moveTo>
                    <a:pt x="103" y="1"/>
                  </a:moveTo>
                  <a:cubicBezTo>
                    <a:pt x="26" y="1"/>
                    <a:pt x="1" y="52"/>
                    <a:pt x="26" y="103"/>
                  </a:cubicBezTo>
                  <a:cubicBezTo>
                    <a:pt x="1026" y="1513"/>
                    <a:pt x="2975" y="1975"/>
                    <a:pt x="4565" y="2385"/>
                  </a:cubicBezTo>
                  <a:cubicBezTo>
                    <a:pt x="6616" y="2872"/>
                    <a:pt x="8719" y="3129"/>
                    <a:pt x="10822" y="3180"/>
                  </a:cubicBezTo>
                  <a:cubicBezTo>
                    <a:pt x="11896" y="3223"/>
                    <a:pt x="13041" y="3304"/>
                    <a:pt x="14175" y="3304"/>
                  </a:cubicBezTo>
                  <a:cubicBezTo>
                    <a:pt x="15096" y="3304"/>
                    <a:pt x="16011" y="3250"/>
                    <a:pt x="16873" y="3078"/>
                  </a:cubicBezTo>
                  <a:cubicBezTo>
                    <a:pt x="18720" y="2693"/>
                    <a:pt x="19720" y="1770"/>
                    <a:pt x="20668" y="180"/>
                  </a:cubicBezTo>
                  <a:cubicBezTo>
                    <a:pt x="20688" y="141"/>
                    <a:pt x="20662" y="86"/>
                    <a:pt x="20615" y="86"/>
                  </a:cubicBezTo>
                  <a:cubicBezTo>
                    <a:pt x="20600" y="86"/>
                    <a:pt x="20584" y="91"/>
                    <a:pt x="20566" y="103"/>
                  </a:cubicBezTo>
                  <a:cubicBezTo>
                    <a:pt x="19104" y="1052"/>
                    <a:pt x="18079" y="2103"/>
                    <a:pt x="16207" y="2334"/>
                  </a:cubicBezTo>
                  <a:cubicBezTo>
                    <a:pt x="15522" y="2425"/>
                    <a:pt x="14815" y="2456"/>
                    <a:pt x="14102" y="2456"/>
                  </a:cubicBezTo>
                  <a:cubicBezTo>
                    <a:pt x="12998" y="2456"/>
                    <a:pt x="11881" y="2381"/>
                    <a:pt x="10822" y="2334"/>
                  </a:cubicBezTo>
                  <a:cubicBezTo>
                    <a:pt x="8796" y="2283"/>
                    <a:pt x="6770" y="2026"/>
                    <a:pt x="4796" y="1590"/>
                  </a:cubicBezTo>
                  <a:cubicBezTo>
                    <a:pt x="3180" y="1231"/>
                    <a:pt x="1719" y="180"/>
                    <a:pt x="1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9" name="Google Shape;1779;p58"/>
            <p:cNvSpPr/>
            <p:nvPr/>
          </p:nvSpPr>
          <p:spPr>
            <a:xfrm>
              <a:off x="1450875" y="3686725"/>
              <a:ext cx="517775" cy="92200"/>
            </a:xfrm>
            <a:custGeom>
              <a:avLst/>
              <a:gdLst/>
              <a:ahLst/>
              <a:cxnLst/>
              <a:rect l="l" t="t" r="r" b="b"/>
              <a:pathLst>
                <a:path w="20711" h="3688" extrusionOk="0">
                  <a:moveTo>
                    <a:pt x="238" y="0"/>
                  </a:moveTo>
                  <a:cubicBezTo>
                    <a:pt x="120" y="0"/>
                    <a:pt x="1" y="115"/>
                    <a:pt x="37" y="243"/>
                  </a:cubicBezTo>
                  <a:cubicBezTo>
                    <a:pt x="1063" y="3243"/>
                    <a:pt x="5807" y="3500"/>
                    <a:pt x="8474" y="3602"/>
                  </a:cubicBezTo>
                  <a:cubicBezTo>
                    <a:pt x="9265" y="3659"/>
                    <a:pt x="10059" y="3688"/>
                    <a:pt x="10854" y="3688"/>
                  </a:cubicBezTo>
                  <a:cubicBezTo>
                    <a:pt x="12557" y="3688"/>
                    <a:pt x="14265" y="3557"/>
                    <a:pt x="15961" y="3294"/>
                  </a:cubicBezTo>
                  <a:cubicBezTo>
                    <a:pt x="17423" y="3038"/>
                    <a:pt x="19987" y="2653"/>
                    <a:pt x="20628" y="1064"/>
                  </a:cubicBezTo>
                  <a:cubicBezTo>
                    <a:pt x="20710" y="879"/>
                    <a:pt x="20512" y="694"/>
                    <a:pt x="20325" y="694"/>
                  </a:cubicBezTo>
                  <a:cubicBezTo>
                    <a:pt x="20279" y="694"/>
                    <a:pt x="20233" y="705"/>
                    <a:pt x="20192" y="730"/>
                  </a:cubicBezTo>
                  <a:cubicBezTo>
                    <a:pt x="17673" y="2383"/>
                    <a:pt x="14489" y="2705"/>
                    <a:pt x="11449" y="2705"/>
                  </a:cubicBezTo>
                  <a:cubicBezTo>
                    <a:pt x="10621" y="2705"/>
                    <a:pt x="9803" y="2681"/>
                    <a:pt x="9012" y="2653"/>
                  </a:cubicBezTo>
                  <a:cubicBezTo>
                    <a:pt x="6294" y="2551"/>
                    <a:pt x="2242" y="2423"/>
                    <a:pt x="371" y="64"/>
                  </a:cubicBezTo>
                  <a:cubicBezTo>
                    <a:pt x="334" y="19"/>
                    <a:pt x="286" y="0"/>
                    <a:pt x="23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780" name="Google Shape;1780;p58"/>
          <p:cNvSpPr/>
          <p:nvPr/>
        </p:nvSpPr>
        <p:spPr>
          <a:xfrm>
            <a:off x="7263978" y="1193048"/>
            <a:ext cx="851609" cy="452203"/>
          </a:xfrm>
          <a:custGeom>
            <a:avLst/>
            <a:gdLst/>
            <a:ahLst/>
            <a:cxnLst/>
            <a:rect l="l" t="t" r="r" b="b"/>
            <a:pathLst>
              <a:path w="76618" h="40684" extrusionOk="0">
                <a:moveTo>
                  <a:pt x="48417" y="3384"/>
                </a:moveTo>
                <a:cubicBezTo>
                  <a:pt x="48708" y="3569"/>
                  <a:pt x="49027" y="3781"/>
                  <a:pt x="49319" y="3994"/>
                </a:cubicBezTo>
                <a:cubicBezTo>
                  <a:pt x="48974" y="4206"/>
                  <a:pt x="48762" y="4604"/>
                  <a:pt x="48708" y="5002"/>
                </a:cubicBezTo>
                <a:cubicBezTo>
                  <a:pt x="48470" y="4869"/>
                  <a:pt x="48231" y="4763"/>
                  <a:pt x="47966" y="4657"/>
                </a:cubicBezTo>
                <a:cubicBezTo>
                  <a:pt x="47992" y="4259"/>
                  <a:pt x="48125" y="3888"/>
                  <a:pt x="48417" y="3596"/>
                </a:cubicBezTo>
                <a:cubicBezTo>
                  <a:pt x="48470" y="3516"/>
                  <a:pt x="48470" y="3437"/>
                  <a:pt x="48417" y="3384"/>
                </a:cubicBezTo>
                <a:close/>
                <a:moveTo>
                  <a:pt x="52317" y="6567"/>
                </a:moveTo>
                <a:lnTo>
                  <a:pt x="52317" y="6567"/>
                </a:lnTo>
                <a:cubicBezTo>
                  <a:pt x="52529" y="6806"/>
                  <a:pt x="52741" y="7045"/>
                  <a:pt x="52953" y="7283"/>
                </a:cubicBezTo>
                <a:cubicBezTo>
                  <a:pt x="52582" y="9194"/>
                  <a:pt x="53245" y="10971"/>
                  <a:pt x="54174" y="12589"/>
                </a:cubicBezTo>
                <a:cubicBezTo>
                  <a:pt x="54207" y="12657"/>
                  <a:pt x="54257" y="12684"/>
                  <a:pt x="54306" y="12684"/>
                </a:cubicBezTo>
                <a:cubicBezTo>
                  <a:pt x="54413" y="12684"/>
                  <a:pt x="54520" y="12557"/>
                  <a:pt x="54465" y="12430"/>
                </a:cubicBezTo>
                <a:cubicBezTo>
                  <a:pt x="53616" y="10944"/>
                  <a:pt x="52980" y="9326"/>
                  <a:pt x="53219" y="7628"/>
                </a:cubicBezTo>
                <a:lnTo>
                  <a:pt x="53219" y="7628"/>
                </a:lnTo>
                <a:cubicBezTo>
                  <a:pt x="54386" y="9008"/>
                  <a:pt x="55314" y="10547"/>
                  <a:pt x="56057" y="12191"/>
                </a:cubicBezTo>
                <a:cubicBezTo>
                  <a:pt x="56004" y="12191"/>
                  <a:pt x="55951" y="12218"/>
                  <a:pt x="55925" y="12271"/>
                </a:cubicBezTo>
                <a:cubicBezTo>
                  <a:pt x="55420" y="13067"/>
                  <a:pt x="55049" y="13942"/>
                  <a:pt x="54810" y="14844"/>
                </a:cubicBezTo>
                <a:cubicBezTo>
                  <a:pt x="54810" y="14844"/>
                  <a:pt x="54810" y="14818"/>
                  <a:pt x="54784" y="14818"/>
                </a:cubicBezTo>
                <a:cubicBezTo>
                  <a:pt x="53776" y="13730"/>
                  <a:pt x="53006" y="12430"/>
                  <a:pt x="52555" y="10998"/>
                </a:cubicBezTo>
                <a:cubicBezTo>
                  <a:pt x="52157" y="9724"/>
                  <a:pt x="51812" y="7894"/>
                  <a:pt x="52317" y="6567"/>
                </a:cubicBezTo>
                <a:close/>
                <a:moveTo>
                  <a:pt x="58834" y="8076"/>
                </a:moveTo>
                <a:cubicBezTo>
                  <a:pt x="61155" y="8076"/>
                  <a:pt x="62686" y="8555"/>
                  <a:pt x="63114" y="9565"/>
                </a:cubicBezTo>
                <a:cubicBezTo>
                  <a:pt x="63777" y="11157"/>
                  <a:pt x="61708" y="13730"/>
                  <a:pt x="57782" y="16622"/>
                </a:cubicBezTo>
                <a:cubicBezTo>
                  <a:pt x="57675" y="16118"/>
                  <a:pt x="57543" y="15587"/>
                  <a:pt x="57410" y="15057"/>
                </a:cubicBezTo>
                <a:cubicBezTo>
                  <a:pt x="57437" y="15003"/>
                  <a:pt x="57463" y="14950"/>
                  <a:pt x="57463" y="14924"/>
                </a:cubicBezTo>
                <a:cubicBezTo>
                  <a:pt x="57516" y="14818"/>
                  <a:pt x="57437" y="14685"/>
                  <a:pt x="57331" y="14685"/>
                </a:cubicBezTo>
                <a:cubicBezTo>
                  <a:pt x="57092" y="13889"/>
                  <a:pt x="56827" y="13120"/>
                  <a:pt x="56508" y="12377"/>
                </a:cubicBezTo>
                <a:cubicBezTo>
                  <a:pt x="55925" y="10998"/>
                  <a:pt x="55208" y="9698"/>
                  <a:pt x="54333" y="8504"/>
                </a:cubicBezTo>
                <a:cubicBezTo>
                  <a:pt x="56038" y="8221"/>
                  <a:pt x="57556" y="8076"/>
                  <a:pt x="58834" y="8076"/>
                </a:cubicBezTo>
                <a:close/>
                <a:moveTo>
                  <a:pt x="56190" y="12483"/>
                </a:moveTo>
                <a:cubicBezTo>
                  <a:pt x="56190" y="12483"/>
                  <a:pt x="56190" y="12483"/>
                  <a:pt x="56190" y="12510"/>
                </a:cubicBezTo>
                <a:cubicBezTo>
                  <a:pt x="56322" y="12881"/>
                  <a:pt x="56482" y="13226"/>
                  <a:pt x="56614" y="13597"/>
                </a:cubicBezTo>
                <a:cubicBezTo>
                  <a:pt x="56584" y="13577"/>
                  <a:pt x="56554" y="13568"/>
                  <a:pt x="56525" y="13568"/>
                </a:cubicBezTo>
                <a:cubicBezTo>
                  <a:pt x="56478" y="13568"/>
                  <a:pt x="56435" y="13591"/>
                  <a:pt x="56402" y="13624"/>
                </a:cubicBezTo>
                <a:cubicBezTo>
                  <a:pt x="56216" y="13916"/>
                  <a:pt x="56084" y="14234"/>
                  <a:pt x="56031" y="14579"/>
                </a:cubicBezTo>
                <a:cubicBezTo>
                  <a:pt x="56015" y="14687"/>
                  <a:pt x="56116" y="14759"/>
                  <a:pt x="56208" y="14759"/>
                </a:cubicBezTo>
                <a:cubicBezTo>
                  <a:pt x="56275" y="14759"/>
                  <a:pt x="56338" y="14721"/>
                  <a:pt x="56349" y="14632"/>
                </a:cubicBezTo>
                <a:cubicBezTo>
                  <a:pt x="56402" y="14367"/>
                  <a:pt x="56508" y="14101"/>
                  <a:pt x="56694" y="13863"/>
                </a:cubicBezTo>
                <a:cubicBezTo>
                  <a:pt x="56694" y="13836"/>
                  <a:pt x="56694" y="13836"/>
                  <a:pt x="56720" y="13810"/>
                </a:cubicBezTo>
                <a:cubicBezTo>
                  <a:pt x="56853" y="14208"/>
                  <a:pt x="56986" y="14632"/>
                  <a:pt x="57092" y="15030"/>
                </a:cubicBezTo>
                <a:cubicBezTo>
                  <a:pt x="56773" y="15746"/>
                  <a:pt x="56535" y="16516"/>
                  <a:pt x="56376" y="17312"/>
                </a:cubicBezTo>
                <a:cubicBezTo>
                  <a:pt x="56344" y="17423"/>
                  <a:pt x="56446" y="17497"/>
                  <a:pt x="56545" y="17497"/>
                </a:cubicBezTo>
                <a:cubicBezTo>
                  <a:pt x="56610" y="17497"/>
                  <a:pt x="56673" y="17465"/>
                  <a:pt x="56694" y="17391"/>
                </a:cubicBezTo>
                <a:cubicBezTo>
                  <a:pt x="56827" y="16754"/>
                  <a:pt x="57012" y="16144"/>
                  <a:pt x="57224" y="15561"/>
                </a:cubicBezTo>
                <a:cubicBezTo>
                  <a:pt x="57331" y="15985"/>
                  <a:pt x="57437" y="16410"/>
                  <a:pt x="57516" y="16861"/>
                </a:cubicBezTo>
                <a:cubicBezTo>
                  <a:pt x="56959" y="17258"/>
                  <a:pt x="56376" y="17656"/>
                  <a:pt x="55765" y="18054"/>
                </a:cubicBezTo>
                <a:cubicBezTo>
                  <a:pt x="55633" y="17471"/>
                  <a:pt x="55659" y="16861"/>
                  <a:pt x="55845" y="16303"/>
                </a:cubicBezTo>
                <a:cubicBezTo>
                  <a:pt x="55876" y="16178"/>
                  <a:pt x="55778" y="16099"/>
                  <a:pt x="55676" y="16099"/>
                </a:cubicBezTo>
                <a:cubicBezTo>
                  <a:pt x="55605" y="16099"/>
                  <a:pt x="55533" y="16137"/>
                  <a:pt x="55500" y="16224"/>
                </a:cubicBezTo>
                <a:cubicBezTo>
                  <a:pt x="55314" y="16861"/>
                  <a:pt x="55288" y="17550"/>
                  <a:pt x="55447" y="18214"/>
                </a:cubicBezTo>
                <a:cubicBezTo>
                  <a:pt x="55447" y="18214"/>
                  <a:pt x="55447" y="18240"/>
                  <a:pt x="55447" y="18240"/>
                </a:cubicBezTo>
                <a:cubicBezTo>
                  <a:pt x="55260" y="18363"/>
                  <a:pt x="55072" y="18486"/>
                  <a:pt x="54881" y="18611"/>
                </a:cubicBezTo>
                <a:lnTo>
                  <a:pt x="54881" y="18611"/>
                </a:lnTo>
                <a:cubicBezTo>
                  <a:pt x="54908" y="18586"/>
                  <a:pt x="54923" y="18550"/>
                  <a:pt x="54916" y="18505"/>
                </a:cubicBezTo>
                <a:cubicBezTo>
                  <a:pt x="54625" y="16410"/>
                  <a:pt x="55076" y="14261"/>
                  <a:pt x="56190" y="12483"/>
                </a:cubicBezTo>
                <a:close/>
                <a:moveTo>
                  <a:pt x="54492" y="16887"/>
                </a:moveTo>
                <a:lnTo>
                  <a:pt x="54492" y="16887"/>
                </a:lnTo>
                <a:cubicBezTo>
                  <a:pt x="54465" y="17418"/>
                  <a:pt x="54492" y="17948"/>
                  <a:pt x="54572" y="18505"/>
                </a:cubicBezTo>
                <a:cubicBezTo>
                  <a:pt x="54584" y="18608"/>
                  <a:pt x="54672" y="18655"/>
                  <a:pt x="54755" y="18655"/>
                </a:cubicBezTo>
                <a:cubicBezTo>
                  <a:pt x="54785" y="18655"/>
                  <a:pt x="54814" y="18649"/>
                  <a:pt x="54839" y="18638"/>
                </a:cubicBezTo>
                <a:lnTo>
                  <a:pt x="54839" y="18638"/>
                </a:lnTo>
                <a:cubicBezTo>
                  <a:pt x="54092" y="19123"/>
                  <a:pt x="53308" y="19618"/>
                  <a:pt x="52476" y="20097"/>
                </a:cubicBezTo>
                <a:cubicBezTo>
                  <a:pt x="52953" y="18930"/>
                  <a:pt x="53643" y="17816"/>
                  <a:pt x="54492" y="16887"/>
                </a:cubicBezTo>
                <a:close/>
                <a:moveTo>
                  <a:pt x="54598" y="22777"/>
                </a:moveTo>
                <a:lnTo>
                  <a:pt x="54598" y="22777"/>
                </a:lnTo>
                <a:cubicBezTo>
                  <a:pt x="54439" y="23095"/>
                  <a:pt x="54306" y="23440"/>
                  <a:pt x="54200" y="23758"/>
                </a:cubicBezTo>
                <a:lnTo>
                  <a:pt x="53192" y="23519"/>
                </a:lnTo>
                <a:cubicBezTo>
                  <a:pt x="53670" y="23254"/>
                  <a:pt x="54147" y="23015"/>
                  <a:pt x="54598" y="22777"/>
                </a:cubicBezTo>
                <a:close/>
                <a:moveTo>
                  <a:pt x="47329" y="21318"/>
                </a:moveTo>
                <a:cubicBezTo>
                  <a:pt x="47276" y="21769"/>
                  <a:pt x="47276" y="22246"/>
                  <a:pt x="47302" y="22724"/>
                </a:cubicBezTo>
                <a:cubicBezTo>
                  <a:pt x="47329" y="22777"/>
                  <a:pt x="47355" y="22856"/>
                  <a:pt x="47435" y="22856"/>
                </a:cubicBezTo>
                <a:cubicBezTo>
                  <a:pt x="46560" y="23334"/>
                  <a:pt x="45631" y="23785"/>
                  <a:pt x="44676" y="24209"/>
                </a:cubicBezTo>
                <a:cubicBezTo>
                  <a:pt x="45207" y="22962"/>
                  <a:pt x="46135" y="21954"/>
                  <a:pt x="47329" y="21318"/>
                </a:cubicBezTo>
                <a:close/>
                <a:moveTo>
                  <a:pt x="50150" y="25287"/>
                </a:moveTo>
                <a:cubicBezTo>
                  <a:pt x="50633" y="25287"/>
                  <a:pt x="51116" y="25346"/>
                  <a:pt x="51574" y="25456"/>
                </a:cubicBezTo>
                <a:cubicBezTo>
                  <a:pt x="51176" y="25907"/>
                  <a:pt x="50884" y="26491"/>
                  <a:pt x="50778" y="27074"/>
                </a:cubicBezTo>
                <a:cubicBezTo>
                  <a:pt x="50778" y="27101"/>
                  <a:pt x="50778" y="27127"/>
                  <a:pt x="50778" y="27154"/>
                </a:cubicBezTo>
                <a:cubicBezTo>
                  <a:pt x="50300" y="26491"/>
                  <a:pt x="49717" y="25960"/>
                  <a:pt x="49027" y="25536"/>
                </a:cubicBezTo>
                <a:lnTo>
                  <a:pt x="49504" y="25323"/>
                </a:lnTo>
                <a:cubicBezTo>
                  <a:pt x="49718" y="25299"/>
                  <a:pt x="49934" y="25287"/>
                  <a:pt x="50150" y="25287"/>
                </a:cubicBezTo>
                <a:close/>
                <a:moveTo>
                  <a:pt x="57516" y="23546"/>
                </a:moveTo>
                <a:lnTo>
                  <a:pt x="57516" y="23546"/>
                </a:lnTo>
                <a:cubicBezTo>
                  <a:pt x="57278" y="24979"/>
                  <a:pt x="56880" y="26385"/>
                  <a:pt x="56349" y="27764"/>
                </a:cubicBezTo>
                <a:cubicBezTo>
                  <a:pt x="56243" y="26252"/>
                  <a:pt x="56641" y="24766"/>
                  <a:pt x="57516" y="23546"/>
                </a:cubicBezTo>
                <a:close/>
                <a:moveTo>
                  <a:pt x="38313" y="26757"/>
                </a:moveTo>
                <a:cubicBezTo>
                  <a:pt x="38479" y="26757"/>
                  <a:pt x="38646" y="26765"/>
                  <a:pt x="38813" y="26783"/>
                </a:cubicBezTo>
                <a:lnTo>
                  <a:pt x="38866" y="26783"/>
                </a:lnTo>
                <a:cubicBezTo>
                  <a:pt x="37433" y="27366"/>
                  <a:pt x="36054" y="27897"/>
                  <a:pt x="34674" y="28401"/>
                </a:cubicBezTo>
                <a:lnTo>
                  <a:pt x="34727" y="28374"/>
                </a:lnTo>
                <a:cubicBezTo>
                  <a:pt x="35626" y="27334"/>
                  <a:pt x="36947" y="26757"/>
                  <a:pt x="38313" y="26757"/>
                </a:cubicBezTo>
                <a:close/>
                <a:moveTo>
                  <a:pt x="44467" y="27731"/>
                </a:moveTo>
                <a:cubicBezTo>
                  <a:pt x="44844" y="27731"/>
                  <a:pt x="45233" y="27778"/>
                  <a:pt x="45605" y="27844"/>
                </a:cubicBezTo>
                <a:cubicBezTo>
                  <a:pt x="45578" y="27844"/>
                  <a:pt x="45551" y="27870"/>
                  <a:pt x="45551" y="27897"/>
                </a:cubicBezTo>
                <a:cubicBezTo>
                  <a:pt x="44888" y="28825"/>
                  <a:pt x="44384" y="29860"/>
                  <a:pt x="44092" y="30948"/>
                </a:cubicBezTo>
                <a:cubicBezTo>
                  <a:pt x="43111" y="30444"/>
                  <a:pt x="42288" y="29727"/>
                  <a:pt x="41652" y="28852"/>
                </a:cubicBezTo>
                <a:lnTo>
                  <a:pt x="42527" y="28480"/>
                </a:lnTo>
                <a:lnTo>
                  <a:pt x="42952" y="28985"/>
                </a:lnTo>
                <a:cubicBezTo>
                  <a:pt x="42982" y="29022"/>
                  <a:pt x="43019" y="29037"/>
                  <a:pt x="43055" y="29037"/>
                </a:cubicBezTo>
                <a:cubicBezTo>
                  <a:pt x="43175" y="29037"/>
                  <a:pt x="43292" y="28868"/>
                  <a:pt x="43190" y="28746"/>
                </a:cubicBezTo>
                <a:lnTo>
                  <a:pt x="42845" y="28348"/>
                </a:lnTo>
                <a:cubicBezTo>
                  <a:pt x="43323" y="28136"/>
                  <a:pt x="43774" y="27950"/>
                  <a:pt x="44225" y="27738"/>
                </a:cubicBezTo>
                <a:cubicBezTo>
                  <a:pt x="44305" y="27733"/>
                  <a:pt x="44386" y="27731"/>
                  <a:pt x="44467" y="27731"/>
                </a:cubicBezTo>
                <a:close/>
                <a:moveTo>
                  <a:pt x="54094" y="29409"/>
                </a:moveTo>
                <a:cubicBezTo>
                  <a:pt x="54227" y="29807"/>
                  <a:pt x="54359" y="30178"/>
                  <a:pt x="54545" y="30576"/>
                </a:cubicBezTo>
                <a:lnTo>
                  <a:pt x="54518" y="30576"/>
                </a:lnTo>
                <a:cubicBezTo>
                  <a:pt x="54041" y="30656"/>
                  <a:pt x="53537" y="30789"/>
                  <a:pt x="53059" y="30948"/>
                </a:cubicBezTo>
                <a:cubicBezTo>
                  <a:pt x="53298" y="30364"/>
                  <a:pt x="53643" y="29833"/>
                  <a:pt x="54094" y="29409"/>
                </a:cubicBezTo>
                <a:close/>
                <a:moveTo>
                  <a:pt x="53829" y="27950"/>
                </a:moveTo>
                <a:cubicBezTo>
                  <a:pt x="53855" y="28321"/>
                  <a:pt x="53935" y="28693"/>
                  <a:pt x="54014" y="29064"/>
                </a:cubicBezTo>
                <a:cubicBezTo>
                  <a:pt x="53431" y="29568"/>
                  <a:pt x="52980" y="30258"/>
                  <a:pt x="52688" y="31001"/>
                </a:cubicBezTo>
                <a:cubicBezTo>
                  <a:pt x="52688" y="31027"/>
                  <a:pt x="52688" y="31054"/>
                  <a:pt x="52688" y="31080"/>
                </a:cubicBezTo>
                <a:lnTo>
                  <a:pt x="52476" y="31160"/>
                </a:lnTo>
                <a:cubicBezTo>
                  <a:pt x="52398" y="30823"/>
                  <a:pt x="52295" y="30486"/>
                  <a:pt x="52216" y="30149"/>
                </a:cubicBezTo>
                <a:lnTo>
                  <a:pt x="52216" y="30149"/>
                </a:lnTo>
                <a:cubicBezTo>
                  <a:pt x="52242" y="30163"/>
                  <a:pt x="52273" y="30170"/>
                  <a:pt x="52304" y="30170"/>
                </a:cubicBezTo>
                <a:cubicBezTo>
                  <a:pt x="52380" y="30170"/>
                  <a:pt x="52459" y="30129"/>
                  <a:pt x="52476" y="30046"/>
                </a:cubicBezTo>
                <a:cubicBezTo>
                  <a:pt x="52741" y="29250"/>
                  <a:pt x="53192" y="28560"/>
                  <a:pt x="53802" y="28003"/>
                </a:cubicBezTo>
                <a:cubicBezTo>
                  <a:pt x="53802" y="27976"/>
                  <a:pt x="53829" y="27976"/>
                  <a:pt x="53829" y="27950"/>
                </a:cubicBezTo>
                <a:close/>
                <a:moveTo>
                  <a:pt x="27212" y="30704"/>
                </a:moveTo>
                <a:cubicBezTo>
                  <a:pt x="27312" y="30704"/>
                  <a:pt x="27411" y="30706"/>
                  <a:pt x="27511" y="30709"/>
                </a:cubicBezTo>
                <a:cubicBezTo>
                  <a:pt x="25760" y="31187"/>
                  <a:pt x="24116" y="31611"/>
                  <a:pt x="22577" y="31903"/>
                </a:cubicBezTo>
                <a:cubicBezTo>
                  <a:pt x="24000" y="31104"/>
                  <a:pt x="25611" y="30704"/>
                  <a:pt x="27212" y="30704"/>
                </a:cubicBezTo>
                <a:close/>
                <a:moveTo>
                  <a:pt x="48655" y="25721"/>
                </a:moveTo>
                <a:cubicBezTo>
                  <a:pt x="50008" y="26438"/>
                  <a:pt x="50857" y="27605"/>
                  <a:pt x="51441" y="28958"/>
                </a:cubicBezTo>
                <a:cubicBezTo>
                  <a:pt x="51441" y="28985"/>
                  <a:pt x="51441" y="29011"/>
                  <a:pt x="51468" y="29038"/>
                </a:cubicBezTo>
                <a:cubicBezTo>
                  <a:pt x="51759" y="29754"/>
                  <a:pt x="51972" y="30497"/>
                  <a:pt x="52157" y="31266"/>
                </a:cubicBezTo>
                <a:cubicBezTo>
                  <a:pt x="51574" y="31505"/>
                  <a:pt x="50990" y="31744"/>
                  <a:pt x="50459" y="32062"/>
                </a:cubicBezTo>
                <a:cubicBezTo>
                  <a:pt x="49823" y="29462"/>
                  <a:pt x="47568" y="27605"/>
                  <a:pt x="44915" y="27446"/>
                </a:cubicBezTo>
                <a:cubicBezTo>
                  <a:pt x="45445" y="27207"/>
                  <a:pt x="45949" y="26968"/>
                  <a:pt x="46453" y="26730"/>
                </a:cubicBezTo>
                <a:cubicBezTo>
                  <a:pt x="46480" y="26756"/>
                  <a:pt x="46507" y="26783"/>
                  <a:pt x="46560" y="26783"/>
                </a:cubicBezTo>
                <a:cubicBezTo>
                  <a:pt x="47488" y="26862"/>
                  <a:pt x="48337" y="27313"/>
                  <a:pt x="48947" y="28056"/>
                </a:cubicBezTo>
                <a:cubicBezTo>
                  <a:pt x="48978" y="28093"/>
                  <a:pt x="49013" y="28109"/>
                  <a:pt x="49047" y="28109"/>
                </a:cubicBezTo>
                <a:cubicBezTo>
                  <a:pt x="49160" y="28109"/>
                  <a:pt x="49261" y="27939"/>
                  <a:pt x="49159" y="27817"/>
                </a:cubicBezTo>
                <a:cubicBezTo>
                  <a:pt x="48602" y="27127"/>
                  <a:pt x="47833" y="26676"/>
                  <a:pt x="46958" y="26517"/>
                </a:cubicBezTo>
                <a:cubicBezTo>
                  <a:pt x="47515" y="26252"/>
                  <a:pt x="48098" y="25987"/>
                  <a:pt x="48655" y="25721"/>
                </a:cubicBezTo>
                <a:close/>
                <a:moveTo>
                  <a:pt x="37783" y="304"/>
                </a:moveTo>
                <a:cubicBezTo>
                  <a:pt x="41452" y="304"/>
                  <a:pt x="45105" y="1316"/>
                  <a:pt x="48311" y="3304"/>
                </a:cubicBezTo>
                <a:cubicBezTo>
                  <a:pt x="48257" y="3304"/>
                  <a:pt x="48204" y="3330"/>
                  <a:pt x="48178" y="3357"/>
                </a:cubicBezTo>
                <a:cubicBezTo>
                  <a:pt x="47860" y="3675"/>
                  <a:pt x="47674" y="4100"/>
                  <a:pt x="47647" y="4551"/>
                </a:cubicBezTo>
                <a:cubicBezTo>
                  <a:pt x="47026" y="4337"/>
                  <a:pt x="46370" y="4244"/>
                  <a:pt x="45708" y="4244"/>
                </a:cubicBezTo>
                <a:cubicBezTo>
                  <a:pt x="45550" y="4244"/>
                  <a:pt x="45392" y="4249"/>
                  <a:pt x="45233" y="4259"/>
                </a:cubicBezTo>
                <a:cubicBezTo>
                  <a:pt x="45021" y="4286"/>
                  <a:pt x="45021" y="4604"/>
                  <a:pt x="45233" y="4604"/>
                </a:cubicBezTo>
                <a:cubicBezTo>
                  <a:pt x="45413" y="4587"/>
                  <a:pt x="45594" y="4579"/>
                  <a:pt x="45773" y="4579"/>
                </a:cubicBezTo>
                <a:cubicBezTo>
                  <a:pt x="47022" y="4579"/>
                  <a:pt x="48245" y="4979"/>
                  <a:pt x="49266" y="5745"/>
                </a:cubicBezTo>
                <a:cubicBezTo>
                  <a:pt x="49298" y="5772"/>
                  <a:pt x="49334" y="5784"/>
                  <a:pt x="49370" y="5784"/>
                </a:cubicBezTo>
                <a:cubicBezTo>
                  <a:pt x="49506" y="5784"/>
                  <a:pt x="49631" y="5611"/>
                  <a:pt x="49504" y="5506"/>
                </a:cubicBezTo>
                <a:cubicBezTo>
                  <a:pt x="49319" y="5373"/>
                  <a:pt x="49186" y="5294"/>
                  <a:pt x="49027" y="5188"/>
                </a:cubicBezTo>
                <a:cubicBezTo>
                  <a:pt x="49027" y="5161"/>
                  <a:pt x="49027" y="5134"/>
                  <a:pt x="49027" y="5134"/>
                </a:cubicBezTo>
                <a:cubicBezTo>
                  <a:pt x="49027" y="4763"/>
                  <a:pt x="49213" y="4445"/>
                  <a:pt x="49504" y="4232"/>
                </a:cubicBezTo>
                <a:cubicBezTo>
                  <a:pt x="49531" y="4232"/>
                  <a:pt x="49557" y="4179"/>
                  <a:pt x="49557" y="4153"/>
                </a:cubicBezTo>
                <a:cubicBezTo>
                  <a:pt x="50168" y="4604"/>
                  <a:pt x="50751" y="5055"/>
                  <a:pt x="51282" y="5559"/>
                </a:cubicBezTo>
                <a:cubicBezTo>
                  <a:pt x="51043" y="6488"/>
                  <a:pt x="50910" y="7443"/>
                  <a:pt x="50884" y="8398"/>
                </a:cubicBezTo>
                <a:cubicBezTo>
                  <a:pt x="50853" y="8367"/>
                  <a:pt x="50822" y="8354"/>
                  <a:pt x="50791" y="8354"/>
                </a:cubicBezTo>
                <a:cubicBezTo>
                  <a:pt x="50769" y="8354"/>
                  <a:pt x="50747" y="8360"/>
                  <a:pt x="50725" y="8371"/>
                </a:cubicBezTo>
                <a:cubicBezTo>
                  <a:pt x="49955" y="8689"/>
                  <a:pt x="49266" y="9167"/>
                  <a:pt x="48708" y="9777"/>
                </a:cubicBezTo>
                <a:cubicBezTo>
                  <a:pt x="48586" y="9899"/>
                  <a:pt x="48699" y="10068"/>
                  <a:pt x="48829" y="10068"/>
                </a:cubicBezTo>
                <a:cubicBezTo>
                  <a:pt x="48869" y="10068"/>
                  <a:pt x="48910" y="10053"/>
                  <a:pt x="48947" y="10016"/>
                </a:cubicBezTo>
                <a:cubicBezTo>
                  <a:pt x="49451" y="9432"/>
                  <a:pt x="50088" y="8981"/>
                  <a:pt x="50804" y="8689"/>
                </a:cubicBezTo>
                <a:cubicBezTo>
                  <a:pt x="50831" y="8689"/>
                  <a:pt x="50857" y="8663"/>
                  <a:pt x="50884" y="8663"/>
                </a:cubicBezTo>
                <a:cubicBezTo>
                  <a:pt x="50857" y="9698"/>
                  <a:pt x="50964" y="10732"/>
                  <a:pt x="51202" y="11767"/>
                </a:cubicBezTo>
                <a:cubicBezTo>
                  <a:pt x="51223" y="11839"/>
                  <a:pt x="51283" y="11871"/>
                  <a:pt x="51348" y="11871"/>
                </a:cubicBezTo>
                <a:cubicBezTo>
                  <a:pt x="51450" y="11871"/>
                  <a:pt x="51563" y="11791"/>
                  <a:pt x="51547" y="11661"/>
                </a:cubicBezTo>
                <a:cubicBezTo>
                  <a:pt x="51096" y="9751"/>
                  <a:pt x="51096" y="7734"/>
                  <a:pt x="51574" y="5824"/>
                </a:cubicBezTo>
                <a:cubicBezTo>
                  <a:pt x="51733" y="5983"/>
                  <a:pt x="51919" y="6143"/>
                  <a:pt x="52051" y="6302"/>
                </a:cubicBezTo>
                <a:cubicBezTo>
                  <a:pt x="51494" y="7628"/>
                  <a:pt x="51786" y="9485"/>
                  <a:pt x="52157" y="10812"/>
                </a:cubicBezTo>
                <a:cubicBezTo>
                  <a:pt x="52608" y="12404"/>
                  <a:pt x="53431" y="13863"/>
                  <a:pt x="54572" y="15057"/>
                </a:cubicBezTo>
                <a:cubicBezTo>
                  <a:pt x="54604" y="15089"/>
                  <a:pt x="54647" y="15112"/>
                  <a:pt x="54688" y="15112"/>
                </a:cubicBezTo>
                <a:cubicBezTo>
                  <a:pt x="54713" y="15112"/>
                  <a:pt x="54737" y="15103"/>
                  <a:pt x="54757" y="15083"/>
                </a:cubicBezTo>
                <a:lnTo>
                  <a:pt x="54757" y="15083"/>
                </a:lnTo>
                <a:cubicBezTo>
                  <a:pt x="54651" y="15561"/>
                  <a:pt x="54572" y="16038"/>
                  <a:pt x="54545" y="16516"/>
                </a:cubicBezTo>
                <a:cubicBezTo>
                  <a:pt x="54512" y="16505"/>
                  <a:pt x="54484" y="16498"/>
                  <a:pt x="54458" y="16498"/>
                </a:cubicBezTo>
                <a:cubicBezTo>
                  <a:pt x="54421" y="16498"/>
                  <a:pt x="54390" y="16511"/>
                  <a:pt x="54359" y="16542"/>
                </a:cubicBezTo>
                <a:cubicBezTo>
                  <a:pt x="53431" y="17577"/>
                  <a:pt x="52688" y="18744"/>
                  <a:pt x="52157" y="20018"/>
                </a:cubicBezTo>
                <a:cubicBezTo>
                  <a:pt x="52131" y="20124"/>
                  <a:pt x="52184" y="20230"/>
                  <a:pt x="52263" y="20256"/>
                </a:cubicBezTo>
                <a:cubicBezTo>
                  <a:pt x="51706" y="20575"/>
                  <a:pt x="51149" y="20893"/>
                  <a:pt x="50566" y="21211"/>
                </a:cubicBezTo>
                <a:cubicBezTo>
                  <a:pt x="50778" y="19858"/>
                  <a:pt x="51308" y="18558"/>
                  <a:pt x="52131" y="17471"/>
                </a:cubicBezTo>
                <a:cubicBezTo>
                  <a:pt x="52222" y="17344"/>
                  <a:pt x="52113" y="17229"/>
                  <a:pt x="51993" y="17229"/>
                </a:cubicBezTo>
                <a:cubicBezTo>
                  <a:pt x="51938" y="17229"/>
                  <a:pt x="51881" y="17253"/>
                  <a:pt x="51839" y="17312"/>
                </a:cubicBezTo>
                <a:cubicBezTo>
                  <a:pt x="50990" y="18452"/>
                  <a:pt x="50433" y="19805"/>
                  <a:pt x="50247" y="21211"/>
                </a:cubicBezTo>
                <a:cubicBezTo>
                  <a:pt x="50221" y="21264"/>
                  <a:pt x="50247" y="21318"/>
                  <a:pt x="50300" y="21371"/>
                </a:cubicBezTo>
                <a:cubicBezTo>
                  <a:pt x="49876" y="21609"/>
                  <a:pt x="49425" y="21848"/>
                  <a:pt x="48947" y="22087"/>
                </a:cubicBezTo>
                <a:cubicBezTo>
                  <a:pt x="49000" y="20177"/>
                  <a:pt x="49664" y="18320"/>
                  <a:pt x="50831" y="16807"/>
                </a:cubicBezTo>
                <a:cubicBezTo>
                  <a:pt x="50929" y="16689"/>
                  <a:pt x="50823" y="16528"/>
                  <a:pt x="50708" y="16528"/>
                </a:cubicBezTo>
                <a:cubicBezTo>
                  <a:pt x="50668" y="16528"/>
                  <a:pt x="50626" y="16547"/>
                  <a:pt x="50592" y="16595"/>
                </a:cubicBezTo>
                <a:cubicBezTo>
                  <a:pt x="49319" y="18214"/>
                  <a:pt x="48629" y="20203"/>
                  <a:pt x="48602" y="22246"/>
                </a:cubicBezTo>
                <a:lnTo>
                  <a:pt x="48602" y="22273"/>
                </a:lnTo>
                <a:cubicBezTo>
                  <a:pt x="48264" y="22429"/>
                  <a:pt x="47951" y="22585"/>
                  <a:pt x="47614" y="22766"/>
                </a:cubicBezTo>
                <a:lnTo>
                  <a:pt x="47614" y="22766"/>
                </a:lnTo>
                <a:cubicBezTo>
                  <a:pt x="47616" y="22759"/>
                  <a:pt x="47609" y="22750"/>
                  <a:pt x="47594" y="22750"/>
                </a:cubicBezTo>
                <a:cubicBezTo>
                  <a:pt x="47541" y="22060"/>
                  <a:pt x="47594" y="21371"/>
                  <a:pt x="47753" y="20707"/>
                </a:cubicBezTo>
                <a:cubicBezTo>
                  <a:pt x="47785" y="20582"/>
                  <a:pt x="47677" y="20503"/>
                  <a:pt x="47573" y="20503"/>
                </a:cubicBezTo>
                <a:cubicBezTo>
                  <a:pt x="47501" y="20503"/>
                  <a:pt x="47430" y="20541"/>
                  <a:pt x="47409" y="20628"/>
                </a:cubicBezTo>
                <a:cubicBezTo>
                  <a:pt x="47382" y="20734"/>
                  <a:pt x="47382" y="20840"/>
                  <a:pt x="47355" y="20946"/>
                </a:cubicBezTo>
                <a:cubicBezTo>
                  <a:pt x="47329" y="20946"/>
                  <a:pt x="47302" y="20973"/>
                  <a:pt x="47249" y="20973"/>
                </a:cubicBezTo>
                <a:cubicBezTo>
                  <a:pt x="45923" y="21662"/>
                  <a:pt x="44862" y="22777"/>
                  <a:pt x="44305" y="24183"/>
                </a:cubicBezTo>
                <a:cubicBezTo>
                  <a:pt x="44278" y="24236"/>
                  <a:pt x="44305" y="24342"/>
                  <a:pt x="44358" y="24368"/>
                </a:cubicBezTo>
                <a:cubicBezTo>
                  <a:pt x="43509" y="24793"/>
                  <a:pt x="42633" y="25191"/>
                  <a:pt x="41731" y="25589"/>
                </a:cubicBezTo>
                <a:cubicBezTo>
                  <a:pt x="41439" y="23891"/>
                  <a:pt x="41811" y="22166"/>
                  <a:pt x="42792" y="20787"/>
                </a:cubicBezTo>
                <a:cubicBezTo>
                  <a:pt x="42886" y="20674"/>
                  <a:pt x="42768" y="20562"/>
                  <a:pt x="42643" y="20562"/>
                </a:cubicBezTo>
                <a:cubicBezTo>
                  <a:pt x="42592" y="20562"/>
                  <a:pt x="42539" y="20581"/>
                  <a:pt x="42501" y="20628"/>
                </a:cubicBezTo>
                <a:cubicBezTo>
                  <a:pt x="41492" y="22113"/>
                  <a:pt x="41121" y="23917"/>
                  <a:pt x="41466" y="25668"/>
                </a:cubicBezTo>
                <a:lnTo>
                  <a:pt x="40590" y="26066"/>
                </a:lnTo>
                <a:cubicBezTo>
                  <a:pt x="40617" y="26013"/>
                  <a:pt x="40644" y="25960"/>
                  <a:pt x="40617" y="25907"/>
                </a:cubicBezTo>
                <a:cubicBezTo>
                  <a:pt x="40325" y="24236"/>
                  <a:pt x="40590" y="22485"/>
                  <a:pt x="41360" y="20973"/>
                </a:cubicBezTo>
                <a:cubicBezTo>
                  <a:pt x="41431" y="20831"/>
                  <a:pt x="41324" y="20713"/>
                  <a:pt x="41214" y="20713"/>
                </a:cubicBezTo>
                <a:cubicBezTo>
                  <a:pt x="41159" y="20713"/>
                  <a:pt x="41103" y="20743"/>
                  <a:pt x="41068" y="20813"/>
                </a:cubicBezTo>
                <a:cubicBezTo>
                  <a:pt x="40670" y="21583"/>
                  <a:pt x="40405" y="22405"/>
                  <a:pt x="40272" y="23254"/>
                </a:cubicBezTo>
                <a:cubicBezTo>
                  <a:pt x="40272" y="23254"/>
                  <a:pt x="40246" y="23254"/>
                  <a:pt x="40219" y="23228"/>
                </a:cubicBezTo>
                <a:cubicBezTo>
                  <a:pt x="39618" y="23112"/>
                  <a:pt x="39018" y="23037"/>
                  <a:pt x="38399" y="23037"/>
                </a:cubicBezTo>
                <a:cubicBezTo>
                  <a:pt x="38308" y="23037"/>
                  <a:pt x="38216" y="23039"/>
                  <a:pt x="38123" y="23042"/>
                </a:cubicBezTo>
                <a:cubicBezTo>
                  <a:pt x="38256" y="22671"/>
                  <a:pt x="38521" y="22326"/>
                  <a:pt x="38839" y="22113"/>
                </a:cubicBezTo>
                <a:cubicBezTo>
                  <a:pt x="38995" y="22002"/>
                  <a:pt x="38889" y="21797"/>
                  <a:pt x="38757" y="21797"/>
                </a:cubicBezTo>
                <a:cubicBezTo>
                  <a:pt x="38732" y="21797"/>
                  <a:pt x="38706" y="21805"/>
                  <a:pt x="38680" y="21822"/>
                </a:cubicBezTo>
                <a:cubicBezTo>
                  <a:pt x="38256" y="22113"/>
                  <a:pt x="37937" y="22538"/>
                  <a:pt x="37778" y="23015"/>
                </a:cubicBezTo>
                <a:cubicBezTo>
                  <a:pt x="37778" y="23042"/>
                  <a:pt x="37778" y="23042"/>
                  <a:pt x="37778" y="23068"/>
                </a:cubicBezTo>
                <a:cubicBezTo>
                  <a:pt x="37407" y="23095"/>
                  <a:pt x="37035" y="23122"/>
                  <a:pt x="36664" y="23201"/>
                </a:cubicBezTo>
                <a:cubicBezTo>
                  <a:pt x="36770" y="22485"/>
                  <a:pt x="37089" y="21795"/>
                  <a:pt x="37540" y="21238"/>
                </a:cubicBezTo>
                <a:cubicBezTo>
                  <a:pt x="37641" y="21116"/>
                  <a:pt x="37524" y="20947"/>
                  <a:pt x="37404" y="20947"/>
                </a:cubicBezTo>
                <a:cubicBezTo>
                  <a:pt x="37368" y="20947"/>
                  <a:pt x="37332" y="20962"/>
                  <a:pt x="37301" y="20999"/>
                </a:cubicBezTo>
                <a:cubicBezTo>
                  <a:pt x="36770" y="21662"/>
                  <a:pt x="36425" y="22432"/>
                  <a:pt x="36346" y="23281"/>
                </a:cubicBezTo>
                <a:cubicBezTo>
                  <a:pt x="35974" y="23360"/>
                  <a:pt x="35629" y="23440"/>
                  <a:pt x="35285" y="23573"/>
                </a:cubicBezTo>
                <a:cubicBezTo>
                  <a:pt x="35285" y="23546"/>
                  <a:pt x="35285" y="23546"/>
                  <a:pt x="35285" y="23519"/>
                </a:cubicBezTo>
                <a:cubicBezTo>
                  <a:pt x="35099" y="22777"/>
                  <a:pt x="35099" y="22007"/>
                  <a:pt x="35285" y="21264"/>
                </a:cubicBezTo>
                <a:cubicBezTo>
                  <a:pt x="35316" y="21139"/>
                  <a:pt x="35208" y="21060"/>
                  <a:pt x="35104" y="21060"/>
                </a:cubicBezTo>
                <a:cubicBezTo>
                  <a:pt x="35032" y="21060"/>
                  <a:pt x="34961" y="21098"/>
                  <a:pt x="34940" y="21185"/>
                </a:cubicBezTo>
                <a:cubicBezTo>
                  <a:pt x="34754" y="21981"/>
                  <a:pt x="34754" y="22803"/>
                  <a:pt x="34940" y="23599"/>
                </a:cubicBezTo>
                <a:cubicBezTo>
                  <a:pt x="34940" y="23626"/>
                  <a:pt x="34966" y="23652"/>
                  <a:pt x="34993" y="23679"/>
                </a:cubicBezTo>
                <a:cubicBezTo>
                  <a:pt x="34223" y="23970"/>
                  <a:pt x="33507" y="24395"/>
                  <a:pt x="32844" y="24872"/>
                </a:cubicBezTo>
                <a:cubicBezTo>
                  <a:pt x="32713" y="24982"/>
                  <a:pt x="32797" y="25198"/>
                  <a:pt x="32934" y="25198"/>
                </a:cubicBezTo>
                <a:cubicBezTo>
                  <a:pt x="32964" y="25198"/>
                  <a:pt x="32996" y="25188"/>
                  <a:pt x="33030" y="25164"/>
                </a:cubicBezTo>
                <a:cubicBezTo>
                  <a:pt x="34557" y="23998"/>
                  <a:pt x="36420" y="23381"/>
                  <a:pt x="38318" y="23381"/>
                </a:cubicBezTo>
                <a:cubicBezTo>
                  <a:pt x="38925" y="23381"/>
                  <a:pt x="39535" y="23444"/>
                  <a:pt x="40139" y="23573"/>
                </a:cubicBezTo>
                <a:lnTo>
                  <a:pt x="40246" y="23573"/>
                </a:lnTo>
                <a:cubicBezTo>
                  <a:pt x="40192" y="24077"/>
                  <a:pt x="40166" y="24607"/>
                  <a:pt x="40192" y="25111"/>
                </a:cubicBezTo>
                <a:lnTo>
                  <a:pt x="40139" y="25085"/>
                </a:lnTo>
                <a:cubicBezTo>
                  <a:pt x="39629" y="24924"/>
                  <a:pt x="39094" y="24844"/>
                  <a:pt x="38557" y="24844"/>
                </a:cubicBezTo>
                <a:cubicBezTo>
                  <a:pt x="38118" y="24844"/>
                  <a:pt x="37677" y="24898"/>
                  <a:pt x="37248" y="25005"/>
                </a:cubicBezTo>
                <a:cubicBezTo>
                  <a:pt x="37027" y="25079"/>
                  <a:pt x="37101" y="25356"/>
                  <a:pt x="37281" y="25356"/>
                </a:cubicBezTo>
                <a:cubicBezTo>
                  <a:pt x="37296" y="25356"/>
                  <a:pt x="37311" y="25354"/>
                  <a:pt x="37327" y="25350"/>
                </a:cubicBezTo>
                <a:cubicBezTo>
                  <a:pt x="37743" y="25240"/>
                  <a:pt x="38170" y="25186"/>
                  <a:pt x="38595" y="25186"/>
                </a:cubicBezTo>
                <a:cubicBezTo>
                  <a:pt x="39092" y="25186"/>
                  <a:pt x="39588" y="25260"/>
                  <a:pt x="40060" y="25403"/>
                </a:cubicBezTo>
                <a:cubicBezTo>
                  <a:pt x="40082" y="25414"/>
                  <a:pt x="40108" y="25420"/>
                  <a:pt x="40134" y="25420"/>
                </a:cubicBezTo>
                <a:cubicBezTo>
                  <a:pt x="40170" y="25420"/>
                  <a:pt x="40203" y="25408"/>
                  <a:pt x="40219" y="25377"/>
                </a:cubicBezTo>
                <a:cubicBezTo>
                  <a:pt x="40246" y="25589"/>
                  <a:pt x="40272" y="25828"/>
                  <a:pt x="40299" y="26040"/>
                </a:cubicBezTo>
                <a:cubicBezTo>
                  <a:pt x="40325" y="26119"/>
                  <a:pt x="40378" y="26172"/>
                  <a:pt x="40431" y="26172"/>
                </a:cubicBezTo>
                <a:lnTo>
                  <a:pt x="40272" y="26225"/>
                </a:lnTo>
                <a:cubicBezTo>
                  <a:pt x="39821" y="26438"/>
                  <a:pt x="39370" y="26623"/>
                  <a:pt x="38919" y="26809"/>
                </a:cubicBezTo>
                <a:cubicBezTo>
                  <a:pt x="39025" y="26730"/>
                  <a:pt x="39052" y="26517"/>
                  <a:pt x="38893" y="26517"/>
                </a:cubicBezTo>
                <a:cubicBezTo>
                  <a:pt x="38674" y="26490"/>
                  <a:pt x="38455" y="26476"/>
                  <a:pt x="38238" y="26476"/>
                </a:cubicBezTo>
                <a:cubicBezTo>
                  <a:pt x="36800" y="26476"/>
                  <a:pt x="35434" y="27079"/>
                  <a:pt x="34489" y="28162"/>
                </a:cubicBezTo>
                <a:cubicBezTo>
                  <a:pt x="34383" y="28268"/>
                  <a:pt x="34462" y="28454"/>
                  <a:pt x="34621" y="28454"/>
                </a:cubicBezTo>
                <a:cubicBezTo>
                  <a:pt x="33905" y="28693"/>
                  <a:pt x="33215" y="28958"/>
                  <a:pt x="32525" y="29170"/>
                </a:cubicBezTo>
                <a:cubicBezTo>
                  <a:pt x="32738" y="28083"/>
                  <a:pt x="33348" y="27101"/>
                  <a:pt x="34223" y="26385"/>
                </a:cubicBezTo>
                <a:cubicBezTo>
                  <a:pt x="34347" y="26282"/>
                  <a:pt x="34230" y="26130"/>
                  <a:pt x="34098" y="26130"/>
                </a:cubicBezTo>
                <a:cubicBezTo>
                  <a:pt x="34059" y="26130"/>
                  <a:pt x="34020" y="26143"/>
                  <a:pt x="33985" y="26172"/>
                </a:cubicBezTo>
                <a:cubicBezTo>
                  <a:pt x="33003" y="26942"/>
                  <a:pt x="32366" y="28029"/>
                  <a:pt x="32181" y="29250"/>
                </a:cubicBezTo>
                <a:cubicBezTo>
                  <a:pt x="32181" y="29250"/>
                  <a:pt x="32181" y="29276"/>
                  <a:pt x="32181" y="29303"/>
                </a:cubicBezTo>
                <a:cubicBezTo>
                  <a:pt x="31730" y="29462"/>
                  <a:pt x="31279" y="29595"/>
                  <a:pt x="30828" y="29754"/>
                </a:cubicBezTo>
                <a:cubicBezTo>
                  <a:pt x="30828" y="29727"/>
                  <a:pt x="30828" y="29727"/>
                  <a:pt x="30828" y="29701"/>
                </a:cubicBezTo>
                <a:cubicBezTo>
                  <a:pt x="30801" y="28878"/>
                  <a:pt x="30987" y="28056"/>
                  <a:pt x="31332" y="27287"/>
                </a:cubicBezTo>
                <a:cubicBezTo>
                  <a:pt x="31404" y="27159"/>
                  <a:pt x="31290" y="27045"/>
                  <a:pt x="31177" y="27045"/>
                </a:cubicBezTo>
                <a:cubicBezTo>
                  <a:pt x="31125" y="27045"/>
                  <a:pt x="31073" y="27069"/>
                  <a:pt x="31040" y="27127"/>
                </a:cubicBezTo>
                <a:cubicBezTo>
                  <a:pt x="30960" y="27340"/>
                  <a:pt x="30907" y="27419"/>
                  <a:pt x="30854" y="27578"/>
                </a:cubicBezTo>
                <a:cubicBezTo>
                  <a:pt x="30333" y="27394"/>
                  <a:pt x="29780" y="27305"/>
                  <a:pt x="29223" y="27305"/>
                </a:cubicBezTo>
                <a:cubicBezTo>
                  <a:pt x="28900" y="27305"/>
                  <a:pt x="28575" y="27334"/>
                  <a:pt x="28254" y="27393"/>
                </a:cubicBezTo>
                <a:cubicBezTo>
                  <a:pt x="28050" y="27444"/>
                  <a:pt x="28140" y="27739"/>
                  <a:pt x="28335" y="27739"/>
                </a:cubicBezTo>
                <a:cubicBezTo>
                  <a:pt x="28344" y="27739"/>
                  <a:pt x="28352" y="27739"/>
                  <a:pt x="28360" y="27738"/>
                </a:cubicBezTo>
                <a:cubicBezTo>
                  <a:pt x="28642" y="27681"/>
                  <a:pt x="28928" y="27655"/>
                  <a:pt x="29213" y="27655"/>
                </a:cubicBezTo>
                <a:cubicBezTo>
                  <a:pt x="29732" y="27655"/>
                  <a:pt x="30251" y="27743"/>
                  <a:pt x="30748" y="27897"/>
                </a:cubicBezTo>
                <a:cubicBezTo>
                  <a:pt x="30615" y="28374"/>
                  <a:pt x="30509" y="28825"/>
                  <a:pt x="30509" y="29303"/>
                </a:cubicBezTo>
                <a:cubicBezTo>
                  <a:pt x="29687" y="29077"/>
                  <a:pt x="28851" y="28965"/>
                  <a:pt x="28015" y="28965"/>
                </a:cubicBezTo>
                <a:cubicBezTo>
                  <a:pt x="27180" y="28965"/>
                  <a:pt x="26344" y="29077"/>
                  <a:pt x="25522" y="29303"/>
                </a:cubicBezTo>
                <a:cubicBezTo>
                  <a:pt x="25331" y="29351"/>
                  <a:pt x="25376" y="29633"/>
                  <a:pt x="25540" y="29633"/>
                </a:cubicBezTo>
                <a:cubicBezTo>
                  <a:pt x="25559" y="29633"/>
                  <a:pt x="25579" y="29629"/>
                  <a:pt x="25601" y="29621"/>
                </a:cubicBezTo>
                <a:cubicBezTo>
                  <a:pt x="26374" y="29419"/>
                  <a:pt x="27158" y="29319"/>
                  <a:pt x="27940" y="29319"/>
                </a:cubicBezTo>
                <a:cubicBezTo>
                  <a:pt x="28797" y="29319"/>
                  <a:pt x="29651" y="29439"/>
                  <a:pt x="30483" y="29674"/>
                </a:cubicBezTo>
                <a:cubicBezTo>
                  <a:pt x="30483" y="29701"/>
                  <a:pt x="30483" y="29727"/>
                  <a:pt x="30483" y="29727"/>
                </a:cubicBezTo>
                <a:cubicBezTo>
                  <a:pt x="30483" y="29780"/>
                  <a:pt x="30509" y="29833"/>
                  <a:pt x="30536" y="29860"/>
                </a:cubicBezTo>
                <a:cubicBezTo>
                  <a:pt x="29634" y="30152"/>
                  <a:pt x="28732" y="30417"/>
                  <a:pt x="27883" y="30656"/>
                </a:cubicBezTo>
                <a:cubicBezTo>
                  <a:pt x="27909" y="30550"/>
                  <a:pt x="27830" y="30444"/>
                  <a:pt x="27724" y="30417"/>
                </a:cubicBezTo>
                <a:cubicBezTo>
                  <a:pt x="27580" y="30411"/>
                  <a:pt x="27437" y="30408"/>
                  <a:pt x="27293" y="30408"/>
                </a:cubicBezTo>
                <a:cubicBezTo>
                  <a:pt x="25528" y="30408"/>
                  <a:pt x="23780" y="30860"/>
                  <a:pt x="22259" y="31744"/>
                </a:cubicBezTo>
                <a:cubicBezTo>
                  <a:pt x="22152" y="31823"/>
                  <a:pt x="22152" y="31956"/>
                  <a:pt x="22232" y="32009"/>
                </a:cubicBezTo>
                <a:lnTo>
                  <a:pt x="21595" y="32142"/>
                </a:lnTo>
                <a:cubicBezTo>
                  <a:pt x="21357" y="31823"/>
                  <a:pt x="21144" y="31505"/>
                  <a:pt x="20932" y="31187"/>
                </a:cubicBezTo>
                <a:cubicBezTo>
                  <a:pt x="21595" y="30576"/>
                  <a:pt x="22444" y="30178"/>
                  <a:pt x="23320" y="30099"/>
                </a:cubicBezTo>
                <a:cubicBezTo>
                  <a:pt x="23532" y="30072"/>
                  <a:pt x="23532" y="29754"/>
                  <a:pt x="23320" y="29754"/>
                </a:cubicBezTo>
                <a:cubicBezTo>
                  <a:pt x="22365" y="29860"/>
                  <a:pt x="21463" y="30258"/>
                  <a:pt x="20773" y="30921"/>
                </a:cubicBezTo>
                <a:cubicBezTo>
                  <a:pt x="20561" y="30603"/>
                  <a:pt x="20375" y="30284"/>
                  <a:pt x="20216" y="29966"/>
                </a:cubicBezTo>
                <a:cubicBezTo>
                  <a:pt x="20242" y="29966"/>
                  <a:pt x="20295" y="29940"/>
                  <a:pt x="20322" y="29913"/>
                </a:cubicBezTo>
                <a:cubicBezTo>
                  <a:pt x="22073" y="28427"/>
                  <a:pt x="24381" y="28083"/>
                  <a:pt x="26583" y="27764"/>
                </a:cubicBezTo>
                <a:cubicBezTo>
                  <a:pt x="26787" y="27739"/>
                  <a:pt x="26770" y="27418"/>
                  <a:pt x="26603" y="27418"/>
                </a:cubicBezTo>
                <a:cubicBezTo>
                  <a:pt x="26596" y="27418"/>
                  <a:pt x="26590" y="27418"/>
                  <a:pt x="26583" y="27419"/>
                </a:cubicBezTo>
                <a:cubicBezTo>
                  <a:pt x="24275" y="27764"/>
                  <a:pt x="21914" y="28136"/>
                  <a:pt x="20083" y="29701"/>
                </a:cubicBezTo>
                <a:cubicBezTo>
                  <a:pt x="19950" y="29462"/>
                  <a:pt x="19844" y="29223"/>
                  <a:pt x="19712" y="28958"/>
                </a:cubicBezTo>
                <a:lnTo>
                  <a:pt x="19712" y="28958"/>
                </a:lnTo>
                <a:cubicBezTo>
                  <a:pt x="19727" y="28966"/>
                  <a:pt x="19743" y="28969"/>
                  <a:pt x="19758" y="28969"/>
                </a:cubicBezTo>
                <a:cubicBezTo>
                  <a:pt x="19794" y="28969"/>
                  <a:pt x="19826" y="28950"/>
                  <a:pt x="19844" y="28931"/>
                </a:cubicBezTo>
                <a:cubicBezTo>
                  <a:pt x="20508" y="28215"/>
                  <a:pt x="21303" y="27711"/>
                  <a:pt x="22232" y="27419"/>
                </a:cubicBezTo>
                <a:cubicBezTo>
                  <a:pt x="22422" y="27372"/>
                  <a:pt x="22378" y="27089"/>
                  <a:pt x="22194" y="27089"/>
                </a:cubicBezTo>
                <a:cubicBezTo>
                  <a:pt x="22173" y="27089"/>
                  <a:pt x="22150" y="27093"/>
                  <a:pt x="22126" y="27101"/>
                </a:cubicBezTo>
                <a:cubicBezTo>
                  <a:pt x="21171" y="27393"/>
                  <a:pt x="20295" y="27923"/>
                  <a:pt x="19606" y="28693"/>
                </a:cubicBezTo>
                <a:lnTo>
                  <a:pt x="19606" y="28719"/>
                </a:lnTo>
                <a:cubicBezTo>
                  <a:pt x="19526" y="28534"/>
                  <a:pt x="19446" y="28374"/>
                  <a:pt x="19367" y="28189"/>
                </a:cubicBezTo>
                <a:cubicBezTo>
                  <a:pt x="15042" y="18001"/>
                  <a:pt x="19791" y="6249"/>
                  <a:pt x="29979" y="1898"/>
                </a:cubicBezTo>
                <a:cubicBezTo>
                  <a:pt x="32480" y="831"/>
                  <a:pt x="35136" y="304"/>
                  <a:pt x="37783" y="304"/>
                </a:cubicBezTo>
                <a:close/>
                <a:moveTo>
                  <a:pt x="17775" y="24024"/>
                </a:moveTo>
                <a:cubicBezTo>
                  <a:pt x="18306" y="26942"/>
                  <a:pt x="19473" y="29727"/>
                  <a:pt x="21224" y="32142"/>
                </a:cubicBezTo>
                <a:cubicBezTo>
                  <a:pt x="19519" y="32424"/>
                  <a:pt x="18001" y="32570"/>
                  <a:pt x="16723" y="32570"/>
                </a:cubicBezTo>
                <a:cubicBezTo>
                  <a:pt x="14401" y="32570"/>
                  <a:pt x="12870" y="32090"/>
                  <a:pt x="12443" y="31080"/>
                </a:cubicBezTo>
                <a:cubicBezTo>
                  <a:pt x="11779" y="29489"/>
                  <a:pt x="13849" y="26915"/>
                  <a:pt x="17775" y="24024"/>
                </a:cubicBezTo>
                <a:close/>
                <a:moveTo>
                  <a:pt x="32234" y="32593"/>
                </a:moveTo>
                <a:cubicBezTo>
                  <a:pt x="32234" y="32593"/>
                  <a:pt x="32234" y="32619"/>
                  <a:pt x="32260" y="32619"/>
                </a:cubicBezTo>
                <a:cubicBezTo>
                  <a:pt x="32738" y="33044"/>
                  <a:pt x="33136" y="33574"/>
                  <a:pt x="33454" y="34131"/>
                </a:cubicBezTo>
                <a:cubicBezTo>
                  <a:pt x="33109" y="34184"/>
                  <a:pt x="32817" y="34264"/>
                  <a:pt x="32499" y="34344"/>
                </a:cubicBezTo>
                <a:cubicBezTo>
                  <a:pt x="32552" y="34290"/>
                  <a:pt x="32579" y="34211"/>
                  <a:pt x="32525" y="34158"/>
                </a:cubicBezTo>
                <a:cubicBezTo>
                  <a:pt x="32207" y="33680"/>
                  <a:pt x="31836" y="33256"/>
                  <a:pt x="31385" y="32911"/>
                </a:cubicBezTo>
                <a:lnTo>
                  <a:pt x="32234" y="32593"/>
                </a:lnTo>
                <a:close/>
                <a:moveTo>
                  <a:pt x="41333" y="28985"/>
                </a:moveTo>
                <a:cubicBezTo>
                  <a:pt x="41519" y="29250"/>
                  <a:pt x="41705" y="29489"/>
                  <a:pt x="41943" y="29727"/>
                </a:cubicBezTo>
                <a:cubicBezTo>
                  <a:pt x="41784" y="29833"/>
                  <a:pt x="41652" y="29966"/>
                  <a:pt x="41546" y="30072"/>
                </a:cubicBezTo>
                <a:cubicBezTo>
                  <a:pt x="41360" y="30258"/>
                  <a:pt x="41174" y="30444"/>
                  <a:pt x="41015" y="30629"/>
                </a:cubicBezTo>
                <a:cubicBezTo>
                  <a:pt x="40873" y="30771"/>
                  <a:pt x="40994" y="30913"/>
                  <a:pt x="41130" y="30913"/>
                </a:cubicBezTo>
                <a:cubicBezTo>
                  <a:pt x="41173" y="30913"/>
                  <a:pt x="41216" y="30899"/>
                  <a:pt x="41254" y="30868"/>
                </a:cubicBezTo>
                <a:cubicBezTo>
                  <a:pt x="41386" y="30709"/>
                  <a:pt x="41546" y="30523"/>
                  <a:pt x="41705" y="30364"/>
                </a:cubicBezTo>
                <a:lnTo>
                  <a:pt x="41943" y="30152"/>
                </a:lnTo>
                <a:cubicBezTo>
                  <a:pt x="41970" y="30152"/>
                  <a:pt x="42050" y="30046"/>
                  <a:pt x="42129" y="29993"/>
                </a:cubicBezTo>
                <a:cubicBezTo>
                  <a:pt x="42156" y="29993"/>
                  <a:pt x="42182" y="30019"/>
                  <a:pt x="42209" y="30019"/>
                </a:cubicBezTo>
                <a:cubicBezTo>
                  <a:pt x="42394" y="30205"/>
                  <a:pt x="42607" y="30364"/>
                  <a:pt x="42819" y="30523"/>
                </a:cubicBezTo>
                <a:cubicBezTo>
                  <a:pt x="41519" y="31558"/>
                  <a:pt x="40537" y="32911"/>
                  <a:pt x="40033" y="34476"/>
                </a:cubicBezTo>
                <a:cubicBezTo>
                  <a:pt x="39821" y="34397"/>
                  <a:pt x="39609" y="34290"/>
                  <a:pt x="39397" y="34211"/>
                </a:cubicBezTo>
                <a:cubicBezTo>
                  <a:pt x="39397" y="34211"/>
                  <a:pt x="39397" y="34184"/>
                  <a:pt x="39397" y="34158"/>
                </a:cubicBezTo>
                <a:cubicBezTo>
                  <a:pt x="39423" y="33946"/>
                  <a:pt x="39450" y="33733"/>
                  <a:pt x="39503" y="33548"/>
                </a:cubicBezTo>
                <a:cubicBezTo>
                  <a:pt x="39529" y="33495"/>
                  <a:pt x="39556" y="33442"/>
                  <a:pt x="39529" y="33388"/>
                </a:cubicBezTo>
                <a:cubicBezTo>
                  <a:pt x="39662" y="32937"/>
                  <a:pt x="39874" y="32540"/>
                  <a:pt x="40166" y="32195"/>
                </a:cubicBezTo>
                <a:cubicBezTo>
                  <a:pt x="40268" y="32072"/>
                  <a:pt x="40151" y="31903"/>
                  <a:pt x="40031" y="31903"/>
                </a:cubicBezTo>
                <a:cubicBezTo>
                  <a:pt x="39995" y="31903"/>
                  <a:pt x="39958" y="31919"/>
                  <a:pt x="39927" y="31956"/>
                </a:cubicBezTo>
                <a:cubicBezTo>
                  <a:pt x="39662" y="32248"/>
                  <a:pt x="39476" y="32593"/>
                  <a:pt x="39317" y="32964"/>
                </a:cubicBezTo>
                <a:cubicBezTo>
                  <a:pt x="38919" y="32062"/>
                  <a:pt x="38707" y="31080"/>
                  <a:pt x="38680" y="30072"/>
                </a:cubicBezTo>
                <a:cubicBezTo>
                  <a:pt x="39149" y="29916"/>
                  <a:pt x="39566" y="29734"/>
                  <a:pt x="40008" y="29552"/>
                </a:cubicBezTo>
                <a:lnTo>
                  <a:pt x="40008" y="29552"/>
                </a:lnTo>
                <a:cubicBezTo>
                  <a:pt x="40062" y="29973"/>
                  <a:pt x="40194" y="30394"/>
                  <a:pt x="40431" y="30789"/>
                </a:cubicBezTo>
                <a:cubicBezTo>
                  <a:pt x="40462" y="30843"/>
                  <a:pt x="40509" y="30865"/>
                  <a:pt x="40557" y="30865"/>
                </a:cubicBezTo>
                <a:cubicBezTo>
                  <a:pt x="40672" y="30865"/>
                  <a:pt x="40790" y="30734"/>
                  <a:pt x="40697" y="30603"/>
                </a:cubicBezTo>
                <a:cubicBezTo>
                  <a:pt x="40484" y="30258"/>
                  <a:pt x="40352" y="29860"/>
                  <a:pt x="40325" y="29436"/>
                </a:cubicBezTo>
                <a:lnTo>
                  <a:pt x="40325" y="29409"/>
                </a:lnTo>
                <a:lnTo>
                  <a:pt x="41333" y="28985"/>
                </a:lnTo>
                <a:close/>
                <a:moveTo>
                  <a:pt x="31013" y="33044"/>
                </a:moveTo>
                <a:cubicBezTo>
                  <a:pt x="31491" y="33388"/>
                  <a:pt x="31915" y="33813"/>
                  <a:pt x="32234" y="34317"/>
                </a:cubicBezTo>
                <a:cubicBezTo>
                  <a:pt x="32260" y="34370"/>
                  <a:pt x="32287" y="34397"/>
                  <a:pt x="32340" y="34397"/>
                </a:cubicBezTo>
                <a:cubicBezTo>
                  <a:pt x="31756" y="34556"/>
                  <a:pt x="31199" y="34768"/>
                  <a:pt x="30668" y="35007"/>
                </a:cubicBezTo>
                <a:cubicBezTo>
                  <a:pt x="30721" y="34980"/>
                  <a:pt x="30748" y="34901"/>
                  <a:pt x="30695" y="34821"/>
                </a:cubicBezTo>
                <a:cubicBezTo>
                  <a:pt x="30377" y="34344"/>
                  <a:pt x="29979" y="33919"/>
                  <a:pt x="29501" y="33574"/>
                </a:cubicBezTo>
                <a:cubicBezTo>
                  <a:pt x="30005" y="33415"/>
                  <a:pt x="30483" y="33229"/>
                  <a:pt x="31013" y="33044"/>
                </a:cubicBezTo>
                <a:close/>
                <a:moveTo>
                  <a:pt x="43084" y="30735"/>
                </a:moveTo>
                <a:cubicBezTo>
                  <a:pt x="43376" y="30921"/>
                  <a:pt x="43668" y="31107"/>
                  <a:pt x="43986" y="31266"/>
                </a:cubicBezTo>
                <a:cubicBezTo>
                  <a:pt x="43907" y="31531"/>
                  <a:pt x="43854" y="31823"/>
                  <a:pt x="43801" y="32089"/>
                </a:cubicBezTo>
                <a:cubicBezTo>
                  <a:pt x="43774" y="32062"/>
                  <a:pt x="43741" y="32049"/>
                  <a:pt x="43708" y="32049"/>
                </a:cubicBezTo>
                <a:cubicBezTo>
                  <a:pt x="43675" y="32049"/>
                  <a:pt x="43641" y="32062"/>
                  <a:pt x="43615" y="32089"/>
                </a:cubicBezTo>
                <a:cubicBezTo>
                  <a:pt x="42474" y="32805"/>
                  <a:pt x="41599" y="33839"/>
                  <a:pt x="41095" y="35086"/>
                </a:cubicBezTo>
                <a:cubicBezTo>
                  <a:pt x="40829" y="34927"/>
                  <a:pt x="40590" y="34768"/>
                  <a:pt x="40325" y="34635"/>
                </a:cubicBezTo>
                <a:cubicBezTo>
                  <a:pt x="40829" y="33097"/>
                  <a:pt x="41784" y="31717"/>
                  <a:pt x="43084" y="30762"/>
                </a:cubicBezTo>
                <a:lnTo>
                  <a:pt x="43084" y="30735"/>
                </a:lnTo>
                <a:close/>
                <a:moveTo>
                  <a:pt x="46931" y="28242"/>
                </a:moveTo>
                <a:lnTo>
                  <a:pt x="46931" y="28242"/>
                </a:lnTo>
                <a:cubicBezTo>
                  <a:pt x="48549" y="28958"/>
                  <a:pt x="49743" y="30391"/>
                  <a:pt x="50168" y="32115"/>
                </a:cubicBezTo>
                <a:cubicBezTo>
                  <a:pt x="50168" y="32142"/>
                  <a:pt x="50194" y="32168"/>
                  <a:pt x="50194" y="32195"/>
                </a:cubicBezTo>
                <a:cubicBezTo>
                  <a:pt x="49690" y="32486"/>
                  <a:pt x="49213" y="32831"/>
                  <a:pt x="48735" y="33176"/>
                </a:cubicBezTo>
                <a:cubicBezTo>
                  <a:pt x="48602" y="33044"/>
                  <a:pt x="48470" y="32937"/>
                  <a:pt x="48311" y="32858"/>
                </a:cubicBezTo>
                <a:cubicBezTo>
                  <a:pt x="48289" y="32848"/>
                  <a:pt x="48267" y="32844"/>
                  <a:pt x="48246" y="32844"/>
                </a:cubicBezTo>
                <a:cubicBezTo>
                  <a:pt x="48092" y="32844"/>
                  <a:pt x="47988" y="33079"/>
                  <a:pt x="48151" y="33150"/>
                </a:cubicBezTo>
                <a:cubicBezTo>
                  <a:pt x="48257" y="33203"/>
                  <a:pt x="48364" y="33282"/>
                  <a:pt x="48470" y="33388"/>
                </a:cubicBezTo>
                <a:lnTo>
                  <a:pt x="48390" y="33415"/>
                </a:lnTo>
                <a:cubicBezTo>
                  <a:pt x="48151" y="33601"/>
                  <a:pt x="47939" y="33786"/>
                  <a:pt x="47727" y="33999"/>
                </a:cubicBezTo>
                <a:cubicBezTo>
                  <a:pt x="47700" y="33972"/>
                  <a:pt x="47674" y="33946"/>
                  <a:pt x="47647" y="33919"/>
                </a:cubicBezTo>
                <a:cubicBezTo>
                  <a:pt x="47170" y="33627"/>
                  <a:pt x="46666" y="33415"/>
                  <a:pt x="46135" y="33256"/>
                </a:cubicBezTo>
                <a:cubicBezTo>
                  <a:pt x="46188" y="32964"/>
                  <a:pt x="46241" y="32699"/>
                  <a:pt x="46294" y="32407"/>
                </a:cubicBezTo>
                <a:cubicBezTo>
                  <a:pt x="46507" y="32407"/>
                  <a:pt x="46719" y="32460"/>
                  <a:pt x="46904" y="32566"/>
                </a:cubicBezTo>
                <a:cubicBezTo>
                  <a:pt x="46932" y="32582"/>
                  <a:pt x="46960" y="32589"/>
                  <a:pt x="46985" y="32589"/>
                </a:cubicBezTo>
                <a:cubicBezTo>
                  <a:pt x="47130" y="32589"/>
                  <a:pt x="47222" y="32364"/>
                  <a:pt x="47064" y="32274"/>
                </a:cubicBezTo>
                <a:cubicBezTo>
                  <a:pt x="46851" y="32142"/>
                  <a:pt x="46613" y="32089"/>
                  <a:pt x="46374" y="32089"/>
                </a:cubicBezTo>
                <a:lnTo>
                  <a:pt x="46427" y="31876"/>
                </a:lnTo>
                <a:cubicBezTo>
                  <a:pt x="46507" y="31611"/>
                  <a:pt x="46560" y="31319"/>
                  <a:pt x="46639" y="31054"/>
                </a:cubicBezTo>
                <a:cubicBezTo>
                  <a:pt x="46666" y="31080"/>
                  <a:pt x="46692" y="31080"/>
                  <a:pt x="46692" y="31080"/>
                </a:cubicBezTo>
                <a:cubicBezTo>
                  <a:pt x="47647" y="31346"/>
                  <a:pt x="48496" y="31850"/>
                  <a:pt x="49159" y="32566"/>
                </a:cubicBezTo>
                <a:cubicBezTo>
                  <a:pt x="49195" y="32595"/>
                  <a:pt x="49233" y="32608"/>
                  <a:pt x="49271" y="32608"/>
                </a:cubicBezTo>
                <a:cubicBezTo>
                  <a:pt x="49405" y="32608"/>
                  <a:pt x="49522" y="32451"/>
                  <a:pt x="49398" y="32327"/>
                </a:cubicBezTo>
                <a:cubicBezTo>
                  <a:pt x="48682" y="31584"/>
                  <a:pt x="47780" y="31027"/>
                  <a:pt x="46772" y="30762"/>
                </a:cubicBezTo>
                <a:lnTo>
                  <a:pt x="46745" y="30762"/>
                </a:lnTo>
                <a:cubicBezTo>
                  <a:pt x="46851" y="30444"/>
                  <a:pt x="46984" y="30152"/>
                  <a:pt x="47117" y="29860"/>
                </a:cubicBezTo>
                <a:lnTo>
                  <a:pt x="48019" y="30205"/>
                </a:lnTo>
                <a:cubicBezTo>
                  <a:pt x="48033" y="30209"/>
                  <a:pt x="48046" y="30211"/>
                  <a:pt x="48059" y="30211"/>
                </a:cubicBezTo>
                <a:cubicBezTo>
                  <a:pt x="48215" y="30211"/>
                  <a:pt x="48270" y="29934"/>
                  <a:pt x="48098" y="29860"/>
                </a:cubicBezTo>
                <a:lnTo>
                  <a:pt x="47302" y="29568"/>
                </a:lnTo>
                <a:cubicBezTo>
                  <a:pt x="47435" y="29329"/>
                  <a:pt x="47568" y="29144"/>
                  <a:pt x="47727" y="28931"/>
                </a:cubicBezTo>
                <a:cubicBezTo>
                  <a:pt x="47829" y="28809"/>
                  <a:pt x="47727" y="28640"/>
                  <a:pt x="47603" y="28640"/>
                </a:cubicBezTo>
                <a:cubicBezTo>
                  <a:pt x="47565" y="28640"/>
                  <a:pt x="47525" y="28656"/>
                  <a:pt x="47488" y="28693"/>
                </a:cubicBezTo>
                <a:cubicBezTo>
                  <a:pt x="46692" y="29674"/>
                  <a:pt x="46321" y="30842"/>
                  <a:pt x="46056" y="32035"/>
                </a:cubicBezTo>
                <a:cubicBezTo>
                  <a:pt x="46056" y="32089"/>
                  <a:pt x="46029" y="32142"/>
                  <a:pt x="46002" y="32195"/>
                </a:cubicBezTo>
                <a:cubicBezTo>
                  <a:pt x="46002" y="32221"/>
                  <a:pt x="46002" y="32248"/>
                  <a:pt x="46002" y="32274"/>
                </a:cubicBezTo>
                <a:cubicBezTo>
                  <a:pt x="45790" y="33309"/>
                  <a:pt x="45551" y="34370"/>
                  <a:pt x="46029" y="35378"/>
                </a:cubicBezTo>
                <a:lnTo>
                  <a:pt x="46002" y="35378"/>
                </a:lnTo>
                <a:cubicBezTo>
                  <a:pt x="45711" y="35405"/>
                  <a:pt x="45419" y="35431"/>
                  <a:pt x="45127" y="35484"/>
                </a:cubicBezTo>
                <a:cubicBezTo>
                  <a:pt x="44782" y="34211"/>
                  <a:pt x="44968" y="32937"/>
                  <a:pt x="45339" y="31691"/>
                </a:cubicBezTo>
                <a:cubicBezTo>
                  <a:pt x="45684" y="30550"/>
                  <a:pt x="46082" y="29303"/>
                  <a:pt x="46931" y="28454"/>
                </a:cubicBezTo>
                <a:cubicBezTo>
                  <a:pt x="47011" y="28401"/>
                  <a:pt x="47011" y="28295"/>
                  <a:pt x="46931" y="28242"/>
                </a:cubicBezTo>
                <a:close/>
                <a:moveTo>
                  <a:pt x="46082" y="33601"/>
                </a:moveTo>
                <a:lnTo>
                  <a:pt x="46082" y="33601"/>
                </a:lnTo>
                <a:cubicBezTo>
                  <a:pt x="46560" y="33760"/>
                  <a:pt x="47037" y="33946"/>
                  <a:pt x="47488" y="34211"/>
                </a:cubicBezTo>
                <a:cubicBezTo>
                  <a:pt x="46984" y="34662"/>
                  <a:pt x="46533" y="35139"/>
                  <a:pt x="46135" y="35643"/>
                </a:cubicBezTo>
                <a:cubicBezTo>
                  <a:pt x="46135" y="35599"/>
                  <a:pt x="46135" y="35555"/>
                  <a:pt x="46135" y="35511"/>
                </a:cubicBezTo>
                <a:cubicBezTo>
                  <a:pt x="46268" y="35511"/>
                  <a:pt x="46374" y="35378"/>
                  <a:pt x="46321" y="35246"/>
                </a:cubicBezTo>
                <a:cubicBezTo>
                  <a:pt x="46082" y="34741"/>
                  <a:pt x="46002" y="34158"/>
                  <a:pt x="46082" y="33601"/>
                </a:cubicBezTo>
                <a:close/>
                <a:moveTo>
                  <a:pt x="45817" y="27897"/>
                </a:moveTo>
                <a:cubicBezTo>
                  <a:pt x="46162" y="27950"/>
                  <a:pt x="46480" y="28056"/>
                  <a:pt x="46772" y="28189"/>
                </a:cubicBezTo>
                <a:cubicBezTo>
                  <a:pt x="46745" y="28189"/>
                  <a:pt x="46692" y="28215"/>
                  <a:pt x="46666" y="28242"/>
                </a:cubicBezTo>
                <a:cubicBezTo>
                  <a:pt x="45764" y="29117"/>
                  <a:pt x="45339" y="30444"/>
                  <a:pt x="44994" y="31638"/>
                </a:cubicBezTo>
                <a:cubicBezTo>
                  <a:pt x="44543" y="32884"/>
                  <a:pt x="44464" y="34264"/>
                  <a:pt x="44782" y="35564"/>
                </a:cubicBezTo>
                <a:cubicBezTo>
                  <a:pt x="44570" y="35590"/>
                  <a:pt x="44358" y="35643"/>
                  <a:pt x="44145" y="35697"/>
                </a:cubicBezTo>
                <a:cubicBezTo>
                  <a:pt x="44145" y="35670"/>
                  <a:pt x="44145" y="35670"/>
                  <a:pt x="44145" y="35643"/>
                </a:cubicBezTo>
                <a:cubicBezTo>
                  <a:pt x="43694" y="32991"/>
                  <a:pt x="44278" y="30258"/>
                  <a:pt x="45843" y="28056"/>
                </a:cubicBezTo>
                <a:lnTo>
                  <a:pt x="45817" y="28056"/>
                </a:lnTo>
                <a:cubicBezTo>
                  <a:pt x="45870" y="28003"/>
                  <a:pt x="45870" y="27923"/>
                  <a:pt x="45817" y="27897"/>
                </a:cubicBezTo>
                <a:close/>
                <a:moveTo>
                  <a:pt x="43801" y="32380"/>
                </a:moveTo>
                <a:cubicBezTo>
                  <a:pt x="43641" y="33495"/>
                  <a:pt x="43668" y="34635"/>
                  <a:pt x="43854" y="35750"/>
                </a:cubicBezTo>
                <a:cubicBezTo>
                  <a:pt x="43854" y="35750"/>
                  <a:pt x="43880" y="35776"/>
                  <a:pt x="43880" y="35803"/>
                </a:cubicBezTo>
                <a:cubicBezTo>
                  <a:pt x="43456" y="35909"/>
                  <a:pt x="43058" y="36068"/>
                  <a:pt x="42660" y="36227"/>
                </a:cubicBezTo>
                <a:lnTo>
                  <a:pt x="42235" y="35882"/>
                </a:lnTo>
                <a:cubicBezTo>
                  <a:pt x="42235" y="35856"/>
                  <a:pt x="42262" y="35829"/>
                  <a:pt x="42262" y="35803"/>
                </a:cubicBezTo>
                <a:cubicBezTo>
                  <a:pt x="42315" y="35590"/>
                  <a:pt x="42448" y="35431"/>
                  <a:pt x="42607" y="35325"/>
                </a:cubicBezTo>
                <a:cubicBezTo>
                  <a:pt x="42738" y="35216"/>
                  <a:pt x="42653" y="35000"/>
                  <a:pt x="42531" y="35000"/>
                </a:cubicBezTo>
                <a:cubicBezTo>
                  <a:pt x="42504" y="35000"/>
                  <a:pt x="42476" y="35010"/>
                  <a:pt x="42448" y="35033"/>
                </a:cubicBezTo>
                <a:cubicBezTo>
                  <a:pt x="42209" y="35166"/>
                  <a:pt x="42023" y="35405"/>
                  <a:pt x="41970" y="35670"/>
                </a:cubicBezTo>
                <a:cubicBezTo>
                  <a:pt x="41784" y="35537"/>
                  <a:pt x="41599" y="35405"/>
                  <a:pt x="41413" y="35272"/>
                </a:cubicBezTo>
                <a:cubicBezTo>
                  <a:pt x="41890" y="34105"/>
                  <a:pt x="42739" y="33097"/>
                  <a:pt x="43801" y="32380"/>
                </a:cubicBezTo>
                <a:close/>
                <a:moveTo>
                  <a:pt x="29156" y="33680"/>
                </a:moveTo>
                <a:cubicBezTo>
                  <a:pt x="29156" y="33733"/>
                  <a:pt x="29183" y="33786"/>
                  <a:pt x="29236" y="33813"/>
                </a:cubicBezTo>
                <a:cubicBezTo>
                  <a:pt x="29687" y="34131"/>
                  <a:pt x="30085" y="34529"/>
                  <a:pt x="30403" y="35007"/>
                </a:cubicBezTo>
                <a:cubicBezTo>
                  <a:pt x="30423" y="35046"/>
                  <a:pt x="30456" y="35070"/>
                  <a:pt x="30504" y="35070"/>
                </a:cubicBezTo>
                <a:cubicBezTo>
                  <a:pt x="30522" y="35070"/>
                  <a:pt x="30541" y="35067"/>
                  <a:pt x="30562" y="35060"/>
                </a:cubicBezTo>
                <a:lnTo>
                  <a:pt x="30562" y="35060"/>
                </a:lnTo>
                <a:cubicBezTo>
                  <a:pt x="30058" y="35325"/>
                  <a:pt x="29581" y="35590"/>
                  <a:pt x="29103" y="35909"/>
                </a:cubicBezTo>
                <a:lnTo>
                  <a:pt x="28997" y="35803"/>
                </a:lnTo>
                <a:cubicBezTo>
                  <a:pt x="28960" y="35766"/>
                  <a:pt x="28920" y="35750"/>
                  <a:pt x="28882" y="35750"/>
                </a:cubicBezTo>
                <a:cubicBezTo>
                  <a:pt x="28758" y="35750"/>
                  <a:pt x="28656" y="35919"/>
                  <a:pt x="28758" y="36041"/>
                </a:cubicBezTo>
                <a:lnTo>
                  <a:pt x="28838" y="36094"/>
                </a:lnTo>
                <a:cubicBezTo>
                  <a:pt x="28413" y="36386"/>
                  <a:pt x="28015" y="36731"/>
                  <a:pt x="27617" y="37103"/>
                </a:cubicBezTo>
                <a:lnTo>
                  <a:pt x="26052" y="34715"/>
                </a:lnTo>
                <a:lnTo>
                  <a:pt x="27087" y="34397"/>
                </a:lnTo>
                <a:cubicBezTo>
                  <a:pt x="27113" y="34397"/>
                  <a:pt x="27113" y="34423"/>
                  <a:pt x="27140" y="34423"/>
                </a:cubicBezTo>
                <a:lnTo>
                  <a:pt x="27830" y="35060"/>
                </a:lnTo>
                <a:cubicBezTo>
                  <a:pt x="27868" y="35087"/>
                  <a:pt x="27907" y="35099"/>
                  <a:pt x="27944" y="35099"/>
                </a:cubicBezTo>
                <a:cubicBezTo>
                  <a:pt x="28087" y="35099"/>
                  <a:pt x="28195" y="34926"/>
                  <a:pt x="28068" y="34821"/>
                </a:cubicBezTo>
                <a:lnTo>
                  <a:pt x="27458" y="34264"/>
                </a:lnTo>
                <a:cubicBezTo>
                  <a:pt x="28015" y="34078"/>
                  <a:pt x="28573" y="33893"/>
                  <a:pt x="29156" y="33680"/>
                </a:cubicBezTo>
                <a:close/>
                <a:moveTo>
                  <a:pt x="51786" y="34609"/>
                </a:moveTo>
                <a:lnTo>
                  <a:pt x="51786" y="34609"/>
                </a:lnTo>
                <a:cubicBezTo>
                  <a:pt x="50804" y="35564"/>
                  <a:pt x="49717" y="36439"/>
                  <a:pt x="48549" y="37182"/>
                </a:cubicBezTo>
                <a:cubicBezTo>
                  <a:pt x="48947" y="36466"/>
                  <a:pt x="49664" y="35988"/>
                  <a:pt x="50327" y="35511"/>
                </a:cubicBezTo>
                <a:cubicBezTo>
                  <a:pt x="50804" y="35192"/>
                  <a:pt x="51308" y="34901"/>
                  <a:pt x="51786" y="34609"/>
                </a:cubicBezTo>
                <a:close/>
                <a:moveTo>
                  <a:pt x="25734" y="34848"/>
                </a:moveTo>
                <a:lnTo>
                  <a:pt x="27405" y="37368"/>
                </a:lnTo>
                <a:cubicBezTo>
                  <a:pt x="27405" y="37368"/>
                  <a:pt x="27405" y="37394"/>
                  <a:pt x="27405" y="37421"/>
                </a:cubicBezTo>
                <a:cubicBezTo>
                  <a:pt x="26371" y="36784"/>
                  <a:pt x="25389" y="36041"/>
                  <a:pt x="24460" y="35246"/>
                </a:cubicBezTo>
                <a:cubicBezTo>
                  <a:pt x="24885" y="35113"/>
                  <a:pt x="25309" y="34980"/>
                  <a:pt x="25734" y="34848"/>
                </a:cubicBezTo>
                <a:close/>
                <a:moveTo>
                  <a:pt x="53484" y="32699"/>
                </a:moveTo>
                <a:lnTo>
                  <a:pt x="53484" y="32699"/>
                </a:lnTo>
                <a:cubicBezTo>
                  <a:pt x="53165" y="33123"/>
                  <a:pt x="52821" y="33521"/>
                  <a:pt x="52476" y="33893"/>
                </a:cubicBezTo>
                <a:cubicBezTo>
                  <a:pt x="52449" y="33879"/>
                  <a:pt x="52423" y="33873"/>
                  <a:pt x="52399" y="33873"/>
                </a:cubicBezTo>
                <a:cubicBezTo>
                  <a:pt x="52376" y="33873"/>
                  <a:pt x="52356" y="33879"/>
                  <a:pt x="52343" y="33893"/>
                </a:cubicBezTo>
                <a:cubicBezTo>
                  <a:pt x="51415" y="34397"/>
                  <a:pt x="50513" y="34980"/>
                  <a:pt x="49690" y="35590"/>
                </a:cubicBezTo>
                <a:cubicBezTo>
                  <a:pt x="49053" y="36068"/>
                  <a:pt x="48470" y="36519"/>
                  <a:pt x="48151" y="37235"/>
                </a:cubicBezTo>
                <a:cubicBezTo>
                  <a:pt x="48125" y="37288"/>
                  <a:pt x="48125" y="37368"/>
                  <a:pt x="48178" y="37421"/>
                </a:cubicBezTo>
                <a:cubicBezTo>
                  <a:pt x="47515" y="37819"/>
                  <a:pt x="46851" y="38164"/>
                  <a:pt x="46135" y="38482"/>
                </a:cubicBezTo>
                <a:cubicBezTo>
                  <a:pt x="47833" y="35750"/>
                  <a:pt x="50433" y="33707"/>
                  <a:pt x="53484" y="32699"/>
                </a:cubicBezTo>
                <a:close/>
                <a:moveTo>
                  <a:pt x="70540" y="4458"/>
                </a:moveTo>
                <a:cubicBezTo>
                  <a:pt x="73080" y="4458"/>
                  <a:pt x="74659" y="4959"/>
                  <a:pt x="75079" y="5957"/>
                </a:cubicBezTo>
                <a:cubicBezTo>
                  <a:pt x="75875" y="7787"/>
                  <a:pt x="72718" y="11236"/>
                  <a:pt x="66510" y="15454"/>
                </a:cubicBezTo>
                <a:lnTo>
                  <a:pt x="66483" y="15454"/>
                </a:lnTo>
                <a:cubicBezTo>
                  <a:pt x="61735" y="18665"/>
                  <a:pt x="55553" y="22087"/>
                  <a:pt x="48655" y="25350"/>
                </a:cubicBezTo>
                <a:cubicBezTo>
                  <a:pt x="48641" y="25345"/>
                  <a:pt x="48627" y="25343"/>
                  <a:pt x="48613" y="25343"/>
                </a:cubicBezTo>
                <a:cubicBezTo>
                  <a:pt x="48549" y="25343"/>
                  <a:pt x="48492" y="25391"/>
                  <a:pt x="48470" y="25456"/>
                </a:cubicBezTo>
                <a:cubicBezTo>
                  <a:pt x="47037" y="26119"/>
                  <a:pt x="45605" y="26783"/>
                  <a:pt x="44119" y="27446"/>
                </a:cubicBezTo>
                <a:cubicBezTo>
                  <a:pt x="44092" y="27446"/>
                  <a:pt x="44066" y="27446"/>
                  <a:pt x="44066" y="27472"/>
                </a:cubicBezTo>
                <a:lnTo>
                  <a:pt x="42527" y="28136"/>
                </a:lnTo>
                <a:lnTo>
                  <a:pt x="41307" y="28640"/>
                </a:lnTo>
                <a:cubicBezTo>
                  <a:pt x="31464" y="32831"/>
                  <a:pt x="21887" y="36015"/>
                  <a:pt x="14326" y="37607"/>
                </a:cubicBezTo>
                <a:cubicBezTo>
                  <a:pt x="10984" y="38306"/>
                  <a:pt x="8197" y="38655"/>
                  <a:pt x="6075" y="38655"/>
                </a:cubicBezTo>
                <a:cubicBezTo>
                  <a:pt x="3532" y="38655"/>
                  <a:pt x="1946" y="38154"/>
                  <a:pt x="1512" y="37156"/>
                </a:cubicBezTo>
                <a:cubicBezTo>
                  <a:pt x="743" y="35325"/>
                  <a:pt x="3874" y="31850"/>
                  <a:pt x="10108" y="27658"/>
                </a:cubicBezTo>
                <a:cubicBezTo>
                  <a:pt x="12336" y="26146"/>
                  <a:pt x="14857" y="24607"/>
                  <a:pt x="17616" y="23042"/>
                </a:cubicBezTo>
                <a:cubicBezTo>
                  <a:pt x="17642" y="23254"/>
                  <a:pt x="17695" y="23466"/>
                  <a:pt x="17722" y="23679"/>
                </a:cubicBezTo>
                <a:cubicBezTo>
                  <a:pt x="13583" y="26730"/>
                  <a:pt x="11408" y="29489"/>
                  <a:pt x="12151" y="31213"/>
                </a:cubicBezTo>
                <a:cubicBezTo>
                  <a:pt x="12638" y="32353"/>
                  <a:pt x="14299" y="32897"/>
                  <a:pt x="16819" y="32897"/>
                </a:cubicBezTo>
                <a:cubicBezTo>
                  <a:pt x="21980" y="32897"/>
                  <a:pt x="30743" y="30617"/>
                  <a:pt x="40405" y="26517"/>
                </a:cubicBezTo>
                <a:cubicBezTo>
                  <a:pt x="54784" y="20416"/>
                  <a:pt x="64892" y="12934"/>
                  <a:pt x="63406" y="9459"/>
                </a:cubicBezTo>
                <a:cubicBezTo>
                  <a:pt x="62938" y="8331"/>
                  <a:pt x="61290" y="7794"/>
                  <a:pt x="58782" y="7794"/>
                </a:cubicBezTo>
                <a:cubicBezTo>
                  <a:pt x="57454" y="7794"/>
                  <a:pt x="55884" y="7945"/>
                  <a:pt x="54121" y="8238"/>
                </a:cubicBezTo>
                <a:cubicBezTo>
                  <a:pt x="54014" y="8053"/>
                  <a:pt x="53882" y="7894"/>
                  <a:pt x="53749" y="7734"/>
                </a:cubicBezTo>
                <a:cubicBezTo>
                  <a:pt x="56773" y="6806"/>
                  <a:pt x="59665" y="6063"/>
                  <a:pt x="62292" y="5506"/>
                </a:cubicBezTo>
                <a:cubicBezTo>
                  <a:pt x="65633" y="4806"/>
                  <a:pt x="68421" y="4458"/>
                  <a:pt x="70540" y="4458"/>
                </a:cubicBezTo>
                <a:close/>
                <a:moveTo>
                  <a:pt x="57782" y="21052"/>
                </a:moveTo>
                <a:lnTo>
                  <a:pt x="57782" y="21052"/>
                </a:lnTo>
                <a:cubicBezTo>
                  <a:pt x="57729" y="21742"/>
                  <a:pt x="57675" y="22352"/>
                  <a:pt x="57596" y="22989"/>
                </a:cubicBezTo>
                <a:cubicBezTo>
                  <a:pt x="57582" y="22982"/>
                  <a:pt x="57567" y="22978"/>
                  <a:pt x="57554" y="22978"/>
                </a:cubicBezTo>
                <a:cubicBezTo>
                  <a:pt x="57516" y="22978"/>
                  <a:pt x="57483" y="23003"/>
                  <a:pt x="57463" y="23042"/>
                </a:cubicBezTo>
                <a:cubicBezTo>
                  <a:pt x="56296" y="24475"/>
                  <a:pt x="55792" y="26358"/>
                  <a:pt x="56031" y="28189"/>
                </a:cubicBezTo>
                <a:cubicBezTo>
                  <a:pt x="56031" y="28242"/>
                  <a:pt x="56057" y="28268"/>
                  <a:pt x="56110" y="28321"/>
                </a:cubicBezTo>
                <a:cubicBezTo>
                  <a:pt x="55925" y="28719"/>
                  <a:pt x="55739" y="29091"/>
                  <a:pt x="55553" y="29489"/>
                </a:cubicBezTo>
                <a:cubicBezTo>
                  <a:pt x="55261" y="28427"/>
                  <a:pt x="55155" y="27313"/>
                  <a:pt x="55288" y="26199"/>
                </a:cubicBezTo>
                <a:cubicBezTo>
                  <a:pt x="55288" y="26096"/>
                  <a:pt x="55213" y="26050"/>
                  <a:pt x="55134" y="26050"/>
                </a:cubicBezTo>
                <a:cubicBezTo>
                  <a:pt x="55048" y="26050"/>
                  <a:pt x="54957" y="26103"/>
                  <a:pt x="54943" y="26199"/>
                </a:cubicBezTo>
                <a:cubicBezTo>
                  <a:pt x="54837" y="27366"/>
                  <a:pt x="54916" y="28534"/>
                  <a:pt x="55235" y="29648"/>
                </a:cubicBezTo>
                <a:cubicBezTo>
                  <a:pt x="55257" y="29713"/>
                  <a:pt x="55296" y="29761"/>
                  <a:pt x="55354" y="29761"/>
                </a:cubicBezTo>
                <a:cubicBezTo>
                  <a:pt x="55367" y="29761"/>
                  <a:pt x="55380" y="29759"/>
                  <a:pt x="55394" y="29754"/>
                </a:cubicBezTo>
                <a:lnTo>
                  <a:pt x="55394" y="29754"/>
                </a:lnTo>
                <a:cubicBezTo>
                  <a:pt x="54916" y="30656"/>
                  <a:pt x="54386" y="31505"/>
                  <a:pt x="53776" y="32327"/>
                </a:cubicBezTo>
                <a:cubicBezTo>
                  <a:pt x="53749" y="32301"/>
                  <a:pt x="53696" y="32301"/>
                  <a:pt x="53643" y="32301"/>
                </a:cubicBezTo>
                <a:cubicBezTo>
                  <a:pt x="50380" y="33309"/>
                  <a:pt x="47594" y="35458"/>
                  <a:pt x="45817" y="38403"/>
                </a:cubicBezTo>
                <a:cubicBezTo>
                  <a:pt x="45764" y="38482"/>
                  <a:pt x="45790" y="38562"/>
                  <a:pt x="45896" y="38615"/>
                </a:cubicBezTo>
                <a:lnTo>
                  <a:pt x="45605" y="38747"/>
                </a:lnTo>
                <a:cubicBezTo>
                  <a:pt x="45313" y="38854"/>
                  <a:pt x="45021" y="38960"/>
                  <a:pt x="44729" y="39066"/>
                </a:cubicBezTo>
                <a:cubicBezTo>
                  <a:pt x="45207" y="36784"/>
                  <a:pt x="46984" y="34874"/>
                  <a:pt x="48788" y="33495"/>
                </a:cubicBezTo>
                <a:cubicBezTo>
                  <a:pt x="50513" y="32195"/>
                  <a:pt x="52502" y="31293"/>
                  <a:pt x="54625" y="30842"/>
                </a:cubicBezTo>
                <a:cubicBezTo>
                  <a:pt x="54704" y="30842"/>
                  <a:pt x="54757" y="30762"/>
                  <a:pt x="54731" y="30682"/>
                </a:cubicBezTo>
                <a:cubicBezTo>
                  <a:pt x="54837" y="30629"/>
                  <a:pt x="54890" y="30523"/>
                  <a:pt x="54837" y="30417"/>
                </a:cubicBezTo>
                <a:cubicBezTo>
                  <a:pt x="54200" y="29038"/>
                  <a:pt x="53988" y="27499"/>
                  <a:pt x="54174" y="25960"/>
                </a:cubicBezTo>
                <a:cubicBezTo>
                  <a:pt x="54195" y="25851"/>
                  <a:pt x="54110" y="25761"/>
                  <a:pt x="54006" y="25761"/>
                </a:cubicBezTo>
                <a:cubicBezTo>
                  <a:pt x="53983" y="25761"/>
                  <a:pt x="53959" y="25765"/>
                  <a:pt x="53935" y="25774"/>
                </a:cubicBezTo>
                <a:cubicBezTo>
                  <a:pt x="53935" y="25670"/>
                  <a:pt x="53853" y="25599"/>
                  <a:pt x="53766" y="25599"/>
                </a:cubicBezTo>
                <a:cubicBezTo>
                  <a:pt x="53743" y="25599"/>
                  <a:pt x="53719" y="25604"/>
                  <a:pt x="53696" y="25615"/>
                </a:cubicBezTo>
                <a:cubicBezTo>
                  <a:pt x="53431" y="25774"/>
                  <a:pt x="53192" y="25987"/>
                  <a:pt x="53033" y="26252"/>
                </a:cubicBezTo>
                <a:cubicBezTo>
                  <a:pt x="52960" y="26379"/>
                  <a:pt x="53074" y="26494"/>
                  <a:pt x="53187" y="26494"/>
                </a:cubicBezTo>
                <a:cubicBezTo>
                  <a:pt x="53239" y="26494"/>
                  <a:pt x="53291" y="26470"/>
                  <a:pt x="53325" y="26411"/>
                </a:cubicBezTo>
                <a:cubicBezTo>
                  <a:pt x="53457" y="26199"/>
                  <a:pt x="53643" y="26040"/>
                  <a:pt x="53855" y="25907"/>
                </a:cubicBezTo>
                <a:lnTo>
                  <a:pt x="53855" y="25907"/>
                </a:lnTo>
                <a:cubicBezTo>
                  <a:pt x="53776" y="26517"/>
                  <a:pt x="53749" y="27127"/>
                  <a:pt x="53802" y="27738"/>
                </a:cubicBezTo>
                <a:cubicBezTo>
                  <a:pt x="53773" y="27694"/>
                  <a:pt x="53728" y="27674"/>
                  <a:pt x="53680" y="27674"/>
                </a:cubicBezTo>
                <a:cubicBezTo>
                  <a:pt x="53640" y="27674"/>
                  <a:pt x="53599" y="27687"/>
                  <a:pt x="53563" y="27711"/>
                </a:cubicBezTo>
                <a:cubicBezTo>
                  <a:pt x="52900" y="28321"/>
                  <a:pt x="52423" y="29091"/>
                  <a:pt x="52157" y="29940"/>
                </a:cubicBezTo>
                <a:lnTo>
                  <a:pt x="52157" y="29966"/>
                </a:lnTo>
                <a:cubicBezTo>
                  <a:pt x="52051" y="29621"/>
                  <a:pt x="51945" y="29250"/>
                  <a:pt x="51786" y="28905"/>
                </a:cubicBezTo>
                <a:cubicBezTo>
                  <a:pt x="51945" y="28401"/>
                  <a:pt x="52157" y="27897"/>
                  <a:pt x="52423" y="27419"/>
                </a:cubicBezTo>
                <a:cubicBezTo>
                  <a:pt x="52495" y="27292"/>
                  <a:pt x="52381" y="27177"/>
                  <a:pt x="52268" y="27177"/>
                </a:cubicBezTo>
                <a:cubicBezTo>
                  <a:pt x="52216" y="27177"/>
                  <a:pt x="52164" y="27202"/>
                  <a:pt x="52131" y="27260"/>
                </a:cubicBezTo>
                <a:cubicBezTo>
                  <a:pt x="51919" y="27658"/>
                  <a:pt x="51733" y="28056"/>
                  <a:pt x="51600" y="28454"/>
                </a:cubicBezTo>
                <a:cubicBezTo>
                  <a:pt x="51388" y="28029"/>
                  <a:pt x="51149" y="27605"/>
                  <a:pt x="50884" y="27234"/>
                </a:cubicBezTo>
                <a:lnTo>
                  <a:pt x="50884" y="27234"/>
                </a:lnTo>
                <a:cubicBezTo>
                  <a:pt x="50905" y="27248"/>
                  <a:pt x="50930" y="27254"/>
                  <a:pt x="50956" y="27254"/>
                </a:cubicBezTo>
                <a:cubicBezTo>
                  <a:pt x="51027" y="27254"/>
                  <a:pt x="51103" y="27205"/>
                  <a:pt x="51123" y="27127"/>
                </a:cubicBezTo>
                <a:cubicBezTo>
                  <a:pt x="51229" y="26570"/>
                  <a:pt x="51494" y="26040"/>
                  <a:pt x="51892" y="25615"/>
                </a:cubicBezTo>
                <a:cubicBezTo>
                  <a:pt x="51892" y="25589"/>
                  <a:pt x="51919" y="25562"/>
                  <a:pt x="51919" y="25509"/>
                </a:cubicBezTo>
                <a:lnTo>
                  <a:pt x="51998" y="25536"/>
                </a:lnTo>
                <a:cubicBezTo>
                  <a:pt x="52014" y="25540"/>
                  <a:pt x="52030" y="25542"/>
                  <a:pt x="52044" y="25542"/>
                </a:cubicBezTo>
                <a:cubicBezTo>
                  <a:pt x="52221" y="25542"/>
                  <a:pt x="52274" y="25266"/>
                  <a:pt x="52078" y="25217"/>
                </a:cubicBezTo>
                <a:cubicBezTo>
                  <a:pt x="51494" y="25032"/>
                  <a:pt x="50884" y="24926"/>
                  <a:pt x="50274" y="24926"/>
                </a:cubicBezTo>
                <a:cubicBezTo>
                  <a:pt x="51123" y="24501"/>
                  <a:pt x="51972" y="24077"/>
                  <a:pt x="52821" y="23652"/>
                </a:cubicBezTo>
                <a:cubicBezTo>
                  <a:pt x="52847" y="23705"/>
                  <a:pt x="52874" y="23732"/>
                  <a:pt x="52900" y="23732"/>
                </a:cubicBezTo>
                <a:lnTo>
                  <a:pt x="54094" y="24050"/>
                </a:lnTo>
                <a:cubicBezTo>
                  <a:pt x="54063" y="24175"/>
                  <a:pt x="54170" y="24254"/>
                  <a:pt x="54274" y="24254"/>
                </a:cubicBezTo>
                <a:cubicBezTo>
                  <a:pt x="54347" y="24254"/>
                  <a:pt x="54417" y="24217"/>
                  <a:pt x="54439" y="24130"/>
                </a:cubicBezTo>
                <a:cubicBezTo>
                  <a:pt x="54598" y="23546"/>
                  <a:pt x="54837" y="22989"/>
                  <a:pt x="55155" y="22511"/>
                </a:cubicBezTo>
                <a:cubicBezTo>
                  <a:pt x="55182" y="22485"/>
                  <a:pt x="55182" y="22458"/>
                  <a:pt x="55182" y="22458"/>
                </a:cubicBezTo>
                <a:cubicBezTo>
                  <a:pt x="55712" y="22166"/>
                  <a:pt x="56243" y="21901"/>
                  <a:pt x="56773" y="21609"/>
                </a:cubicBezTo>
                <a:lnTo>
                  <a:pt x="56773" y="21609"/>
                </a:lnTo>
                <a:cubicBezTo>
                  <a:pt x="56243" y="22246"/>
                  <a:pt x="55845" y="22962"/>
                  <a:pt x="55553" y="23732"/>
                </a:cubicBezTo>
                <a:cubicBezTo>
                  <a:pt x="55505" y="23844"/>
                  <a:pt x="55602" y="23917"/>
                  <a:pt x="55703" y="23917"/>
                </a:cubicBezTo>
                <a:cubicBezTo>
                  <a:pt x="55771" y="23917"/>
                  <a:pt x="55840" y="23885"/>
                  <a:pt x="55871" y="23811"/>
                </a:cubicBezTo>
                <a:cubicBezTo>
                  <a:pt x="56190" y="22989"/>
                  <a:pt x="56614" y="22246"/>
                  <a:pt x="57198" y="21609"/>
                </a:cubicBezTo>
                <a:cubicBezTo>
                  <a:pt x="57251" y="21556"/>
                  <a:pt x="57251" y="21450"/>
                  <a:pt x="57198" y="21397"/>
                </a:cubicBezTo>
                <a:lnTo>
                  <a:pt x="57782" y="21052"/>
                </a:lnTo>
                <a:close/>
                <a:moveTo>
                  <a:pt x="38388" y="30231"/>
                </a:moveTo>
                <a:cubicBezTo>
                  <a:pt x="38415" y="31346"/>
                  <a:pt x="38680" y="32433"/>
                  <a:pt x="39184" y="33415"/>
                </a:cubicBezTo>
                <a:cubicBezTo>
                  <a:pt x="39131" y="33654"/>
                  <a:pt x="39105" y="33893"/>
                  <a:pt x="39078" y="34131"/>
                </a:cubicBezTo>
                <a:cubicBezTo>
                  <a:pt x="38760" y="33999"/>
                  <a:pt x="38442" y="33946"/>
                  <a:pt x="38097" y="33893"/>
                </a:cubicBezTo>
                <a:cubicBezTo>
                  <a:pt x="38097" y="33866"/>
                  <a:pt x="38097" y="33839"/>
                  <a:pt x="38097" y="33813"/>
                </a:cubicBezTo>
                <a:cubicBezTo>
                  <a:pt x="37937" y="33362"/>
                  <a:pt x="37858" y="32911"/>
                  <a:pt x="37831" y="32433"/>
                </a:cubicBezTo>
                <a:cubicBezTo>
                  <a:pt x="37831" y="32327"/>
                  <a:pt x="37752" y="32274"/>
                  <a:pt x="37672" y="32274"/>
                </a:cubicBezTo>
                <a:cubicBezTo>
                  <a:pt x="37593" y="32274"/>
                  <a:pt x="37513" y="32327"/>
                  <a:pt x="37513" y="32433"/>
                </a:cubicBezTo>
                <a:lnTo>
                  <a:pt x="37513" y="32646"/>
                </a:lnTo>
                <a:cubicBezTo>
                  <a:pt x="37486" y="32619"/>
                  <a:pt x="37447" y="32606"/>
                  <a:pt x="37407" y="32606"/>
                </a:cubicBezTo>
                <a:cubicBezTo>
                  <a:pt x="37367" y="32606"/>
                  <a:pt x="37327" y="32619"/>
                  <a:pt x="37301" y="32646"/>
                </a:cubicBezTo>
                <a:cubicBezTo>
                  <a:pt x="37009" y="32911"/>
                  <a:pt x="36850" y="33282"/>
                  <a:pt x="36823" y="33654"/>
                </a:cubicBezTo>
                <a:cubicBezTo>
                  <a:pt x="36823" y="33760"/>
                  <a:pt x="36909" y="33813"/>
                  <a:pt x="36996" y="33813"/>
                </a:cubicBezTo>
                <a:cubicBezTo>
                  <a:pt x="37082" y="33813"/>
                  <a:pt x="37168" y="33760"/>
                  <a:pt x="37168" y="33654"/>
                </a:cubicBezTo>
                <a:cubicBezTo>
                  <a:pt x="37168" y="33362"/>
                  <a:pt x="37301" y="33070"/>
                  <a:pt x="37540" y="32884"/>
                </a:cubicBezTo>
                <a:cubicBezTo>
                  <a:pt x="37566" y="33203"/>
                  <a:pt x="37646" y="33521"/>
                  <a:pt x="37752" y="33839"/>
                </a:cubicBezTo>
                <a:cubicBezTo>
                  <a:pt x="37646" y="33839"/>
                  <a:pt x="37513" y="33813"/>
                  <a:pt x="37407" y="33813"/>
                </a:cubicBezTo>
                <a:cubicBezTo>
                  <a:pt x="37195" y="33813"/>
                  <a:pt x="37195" y="34131"/>
                  <a:pt x="37407" y="34131"/>
                </a:cubicBezTo>
                <a:cubicBezTo>
                  <a:pt x="38282" y="34158"/>
                  <a:pt x="39158" y="34397"/>
                  <a:pt x="39980" y="34795"/>
                </a:cubicBezTo>
                <a:cubicBezTo>
                  <a:pt x="40007" y="34848"/>
                  <a:pt x="40060" y="34874"/>
                  <a:pt x="40113" y="34874"/>
                </a:cubicBezTo>
                <a:cubicBezTo>
                  <a:pt x="40882" y="35299"/>
                  <a:pt x="41625" y="35803"/>
                  <a:pt x="42315" y="36360"/>
                </a:cubicBezTo>
                <a:cubicBezTo>
                  <a:pt x="42050" y="36492"/>
                  <a:pt x="41784" y="36652"/>
                  <a:pt x="41546" y="36784"/>
                </a:cubicBezTo>
                <a:lnTo>
                  <a:pt x="41386" y="36890"/>
                </a:lnTo>
                <a:cubicBezTo>
                  <a:pt x="41466" y="36811"/>
                  <a:pt x="41439" y="36678"/>
                  <a:pt x="41360" y="36625"/>
                </a:cubicBezTo>
                <a:cubicBezTo>
                  <a:pt x="39913" y="35584"/>
                  <a:pt x="38244" y="35212"/>
                  <a:pt x="36531" y="35212"/>
                </a:cubicBezTo>
                <a:cubicBezTo>
                  <a:pt x="35668" y="35212"/>
                  <a:pt x="34794" y="35307"/>
                  <a:pt x="33932" y="35458"/>
                </a:cubicBezTo>
                <a:cubicBezTo>
                  <a:pt x="33728" y="35509"/>
                  <a:pt x="33817" y="35804"/>
                  <a:pt x="34013" y="35804"/>
                </a:cubicBezTo>
                <a:cubicBezTo>
                  <a:pt x="34021" y="35804"/>
                  <a:pt x="34029" y="35804"/>
                  <a:pt x="34038" y="35803"/>
                </a:cubicBezTo>
                <a:cubicBezTo>
                  <a:pt x="34873" y="35650"/>
                  <a:pt x="35721" y="35555"/>
                  <a:pt x="36559" y="35555"/>
                </a:cubicBezTo>
                <a:cubicBezTo>
                  <a:pt x="38196" y="35555"/>
                  <a:pt x="39797" y="35917"/>
                  <a:pt x="41201" y="36917"/>
                </a:cubicBezTo>
                <a:cubicBezTo>
                  <a:pt x="41219" y="36936"/>
                  <a:pt x="41238" y="36954"/>
                  <a:pt x="41266" y="36954"/>
                </a:cubicBezTo>
                <a:cubicBezTo>
                  <a:pt x="41278" y="36954"/>
                  <a:pt x="41291" y="36951"/>
                  <a:pt x="41307" y="36943"/>
                </a:cubicBezTo>
                <a:lnTo>
                  <a:pt x="41307" y="36943"/>
                </a:lnTo>
                <a:cubicBezTo>
                  <a:pt x="40962" y="37156"/>
                  <a:pt x="40670" y="37394"/>
                  <a:pt x="40352" y="37633"/>
                </a:cubicBezTo>
                <a:cubicBezTo>
                  <a:pt x="39741" y="37235"/>
                  <a:pt x="39025" y="37023"/>
                  <a:pt x="38282" y="36970"/>
                </a:cubicBezTo>
                <a:cubicBezTo>
                  <a:pt x="38274" y="36969"/>
                  <a:pt x="38266" y="36968"/>
                  <a:pt x="38258" y="36968"/>
                </a:cubicBezTo>
                <a:cubicBezTo>
                  <a:pt x="38064" y="36968"/>
                  <a:pt x="37999" y="37264"/>
                  <a:pt x="38203" y="37315"/>
                </a:cubicBezTo>
                <a:cubicBezTo>
                  <a:pt x="38866" y="37341"/>
                  <a:pt x="39529" y="37527"/>
                  <a:pt x="40113" y="37872"/>
                </a:cubicBezTo>
                <a:cubicBezTo>
                  <a:pt x="39821" y="38137"/>
                  <a:pt x="39556" y="38403"/>
                  <a:pt x="39317" y="38721"/>
                </a:cubicBezTo>
                <a:cubicBezTo>
                  <a:pt x="39317" y="38668"/>
                  <a:pt x="39317" y="38641"/>
                  <a:pt x="39290" y="38615"/>
                </a:cubicBezTo>
                <a:cubicBezTo>
                  <a:pt x="38711" y="37875"/>
                  <a:pt x="37574" y="37738"/>
                  <a:pt x="36583" y="37738"/>
                </a:cubicBezTo>
                <a:cubicBezTo>
                  <a:pt x="36259" y="37738"/>
                  <a:pt x="35951" y="37753"/>
                  <a:pt x="35682" y="37766"/>
                </a:cubicBezTo>
                <a:cubicBezTo>
                  <a:pt x="35444" y="37766"/>
                  <a:pt x="35444" y="38084"/>
                  <a:pt x="35682" y="38084"/>
                </a:cubicBezTo>
                <a:cubicBezTo>
                  <a:pt x="35930" y="38078"/>
                  <a:pt x="36216" y="38066"/>
                  <a:pt x="36517" y="38066"/>
                </a:cubicBezTo>
                <a:cubicBezTo>
                  <a:pt x="37443" y="38066"/>
                  <a:pt x="38511" y="38173"/>
                  <a:pt x="39052" y="38854"/>
                </a:cubicBezTo>
                <a:cubicBezTo>
                  <a:pt x="39070" y="38872"/>
                  <a:pt x="39103" y="38891"/>
                  <a:pt x="39138" y="38891"/>
                </a:cubicBezTo>
                <a:cubicBezTo>
                  <a:pt x="39153" y="38891"/>
                  <a:pt x="39169" y="38888"/>
                  <a:pt x="39184" y="38880"/>
                </a:cubicBezTo>
                <a:lnTo>
                  <a:pt x="39184" y="38880"/>
                </a:lnTo>
                <a:cubicBezTo>
                  <a:pt x="39131" y="38986"/>
                  <a:pt x="39078" y="39066"/>
                  <a:pt x="39025" y="39172"/>
                </a:cubicBezTo>
                <a:cubicBezTo>
                  <a:pt x="38999" y="39145"/>
                  <a:pt x="38972" y="39145"/>
                  <a:pt x="38946" y="39119"/>
                </a:cubicBezTo>
                <a:cubicBezTo>
                  <a:pt x="38569" y="39055"/>
                  <a:pt x="38190" y="39023"/>
                  <a:pt x="37813" y="39023"/>
                </a:cubicBezTo>
                <a:cubicBezTo>
                  <a:pt x="36626" y="39023"/>
                  <a:pt x="35456" y="39337"/>
                  <a:pt x="34409" y="39941"/>
                </a:cubicBezTo>
                <a:cubicBezTo>
                  <a:pt x="34383" y="39941"/>
                  <a:pt x="34356" y="39994"/>
                  <a:pt x="34356" y="40021"/>
                </a:cubicBezTo>
                <a:cubicBezTo>
                  <a:pt x="33719" y="39915"/>
                  <a:pt x="33109" y="39782"/>
                  <a:pt x="32499" y="39596"/>
                </a:cubicBezTo>
                <a:cubicBezTo>
                  <a:pt x="32764" y="39198"/>
                  <a:pt x="33136" y="38854"/>
                  <a:pt x="33587" y="38641"/>
                </a:cubicBezTo>
                <a:cubicBezTo>
                  <a:pt x="33749" y="38549"/>
                  <a:pt x="33648" y="38335"/>
                  <a:pt x="33496" y="38335"/>
                </a:cubicBezTo>
                <a:cubicBezTo>
                  <a:pt x="33474" y="38335"/>
                  <a:pt x="33451" y="38339"/>
                  <a:pt x="33427" y="38349"/>
                </a:cubicBezTo>
                <a:cubicBezTo>
                  <a:pt x="32897" y="38615"/>
                  <a:pt x="32472" y="39013"/>
                  <a:pt x="32154" y="39517"/>
                </a:cubicBezTo>
                <a:cubicBezTo>
                  <a:pt x="31517" y="39305"/>
                  <a:pt x="30881" y="39092"/>
                  <a:pt x="30270" y="38854"/>
                </a:cubicBezTo>
                <a:cubicBezTo>
                  <a:pt x="31783" y="37182"/>
                  <a:pt x="34091" y="37103"/>
                  <a:pt x="36213" y="37076"/>
                </a:cubicBezTo>
                <a:cubicBezTo>
                  <a:pt x="36425" y="37076"/>
                  <a:pt x="36425" y="36758"/>
                  <a:pt x="36213" y="36758"/>
                </a:cubicBezTo>
                <a:cubicBezTo>
                  <a:pt x="33985" y="36784"/>
                  <a:pt x="31544" y="36890"/>
                  <a:pt x="29952" y="38694"/>
                </a:cubicBezTo>
                <a:cubicBezTo>
                  <a:pt x="29528" y="38509"/>
                  <a:pt x="29103" y="38323"/>
                  <a:pt x="28679" y="38111"/>
                </a:cubicBezTo>
                <a:cubicBezTo>
                  <a:pt x="29713" y="37182"/>
                  <a:pt x="30934" y="36545"/>
                  <a:pt x="32260" y="36254"/>
                </a:cubicBezTo>
                <a:cubicBezTo>
                  <a:pt x="32456" y="36205"/>
                  <a:pt x="32403" y="35929"/>
                  <a:pt x="32227" y="35929"/>
                </a:cubicBezTo>
                <a:cubicBezTo>
                  <a:pt x="32212" y="35929"/>
                  <a:pt x="32197" y="35931"/>
                  <a:pt x="32181" y="35935"/>
                </a:cubicBezTo>
                <a:cubicBezTo>
                  <a:pt x="30748" y="36254"/>
                  <a:pt x="29448" y="36943"/>
                  <a:pt x="28360" y="37952"/>
                </a:cubicBezTo>
                <a:cubicBezTo>
                  <a:pt x="28122" y="37819"/>
                  <a:pt x="27883" y="37686"/>
                  <a:pt x="27644" y="37527"/>
                </a:cubicBezTo>
                <a:cubicBezTo>
                  <a:pt x="27671" y="37527"/>
                  <a:pt x="27671" y="37527"/>
                  <a:pt x="27697" y="37501"/>
                </a:cubicBezTo>
                <a:cubicBezTo>
                  <a:pt x="29554" y="35617"/>
                  <a:pt x="32048" y="34476"/>
                  <a:pt x="34701" y="34290"/>
                </a:cubicBezTo>
                <a:cubicBezTo>
                  <a:pt x="34913" y="34290"/>
                  <a:pt x="34913" y="33972"/>
                  <a:pt x="34701" y="33972"/>
                </a:cubicBezTo>
                <a:lnTo>
                  <a:pt x="34276" y="33999"/>
                </a:lnTo>
                <a:cubicBezTo>
                  <a:pt x="34303" y="33654"/>
                  <a:pt x="34409" y="33309"/>
                  <a:pt x="34621" y="33017"/>
                </a:cubicBezTo>
                <a:cubicBezTo>
                  <a:pt x="34694" y="32890"/>
                  <a:pt x="34580" y="32775"/>
                  <a:pt x="34467" y="32775"/>
                </a:cubicBezTo>
                <a:cubicBezTo>
                  <a:pt x="34415" y="32775"/>
                  <a:pt x="34363" y="32799"/>
                  <a:pt x="34329" y="32858"/>
                </a:cubicBezTo>
                <a:cubicBezTo>
                  <a:pt x="34091" y="33203"/>
                  <a:pt x="33958" y="33601"/>
                  <a:pt x="33958" y="33999"/>
                </a:cubicBezTo>
                <a:cubicBezTo>
                  <a:pt x="33958" y="34025"/>
                  <a:pt x="33958" y="34052"/>
                  <a:pt x="33958" y="34052"/>
                </a:cubicBezTo>
                <a:lnTo>
                  <a:pt x="33772" y="34078"/>
                </a:lnTo>
                <a:cubicBezTo>
                  <a:pt x="33772" y="34052"/>
                  <a:pt x="33772" y="34025"/>
                  <a:pt x="33772" y="33999"/>
                </a:cubicBezTo>
                <a:cubicBezTo>
                  <a:pt x="33454" y="33415"/>
                  <a:pt x="33056" y="32911"/>
                  <a:pt x="32579" y="32460"/>
                </a:cubicBezTo>
                <a:cubicBezTo>
                  <a:pt x="33481" y="32142"/>
                  <a:pt x="34383" y="31797"/>
                  <a:pt x="35285" y="31452"/>
                </a:cubicBezTo>
                <a:cubicBezTo>
                  <a:pt x="35285" y="31542"/>
                  <a:pt x="35358" y="31595"/>
                  <a:pt x="35438" y="31595"/>
                </a:cubicBezTo>
                <a:cubicBezTo>
                  <a:pt x="35476" y="31595"/>
                  <a:pt x="35516" y="31583"/>
                  <a:pt x="35550" y="31558"/>
                </a:cubicBezTo>
                <a:lnTo>
                  <a:pt x="35815" y="31319"/>
                </a:lnTo>
                <a:cubicBezTo>
                  <a:pt x="35842" y="31293"/>
                  <a:pt x="35842" y="31240"/>
                  <a:pt x="35842" y="31213"/>
                </a:cubicBezTo>
                <a:cubicBezTo>
                  <a:pt x="36691" y="30895"/>
                  <a:pt x="37540" y="30550"/>
                  <a:pt x="38388" y="30231"/>
                </a:cubicBezTo>
                <a:close/>
                <a:moveTo>
                  <a:pt x="46056" y="35697"/>
                </a:moveTo>
                <a:cubicBezTo>
                  <a:pt x="45658" y="36201"/>
                  <a:pt x="45286" y="36758"/>
                  <a:pt x="44994" y="37341"/>
                </a:cubicBezTo>
                <a:cubicBezTo>
                  <a:pt x="44923" y="37338"/>
                  <a:pt x="44851" y="37336"/>
                  <a:pt x="44780" y="37336"/>
                </a:cubicBezTo>
                <a:cubicBezTo>
                  <a:pt x="44274" y="37336"/>
                  <a:pt x="43788" y="37421"/>
                  <a:pt x="43323" y="37607"/>
                </a:cubicBezTo>
                <a:cubicBezTo>
                  <a:pt x="43151" y="37656"/>
                  <a:pt x="43206" y="37931"/>
                  <a:pt x="43383" y="37931"/>
                </a:cubicBezTo>
                <a:cubicBezTo>
                  <a:pt x="43397" y="37931"/>
                  <a:pt x="43413" y="37929"/>
                  <a:pt x="43429" y="37925"/>
                </a:cubicBezTo>
                <a:cubicBezTo>
                  <a:pt x="43880" y="37766"/>
                  <a:pt x="44331" y="37686"/>
                  <a:pt x="44835" y="37686"/>
                </a:cubicBezTo>
                <a:cubicBezTo>
                  <a:pt x="44596" y="38164"/>
                  <a:pt x="44464" y="38668"/>
                  <a:pt x="44358" y="39172"/>
                </a:cubicBezTo>
                <a:cubicBezTo>
                  <a:pt x="44358" y="39198"/>
                  <a:pt x="44358" y="39198"/>
                  <a:pt x="44358" y="39225"/>
                </a:cubicBezTo>
                <a:cubicBezTo>
                  <a:pt x="43058" y="39676"/>
                  <a:pt x="41731" y="39994"/>
                  <a:pt x="40352" y="40180"/>
                </a:cubicBezTo>
                <a:cubicBezTo>
                  <a:pt x="40644" y="39676"/>
                  <a:pt x="41041" y="39225"/>
                  <a:pt x="41492" y="38907"/>
                </a:cubicBezTo>
                <a:cubicBezTo>
                  <a:pt x="41645" y="38798"/>
                  <a:pt x="41547" y="38581"/>
                  <a:pt x="41419" y="38581"/>
                </a:cubicBezTo>
                <a:cubicBezTo>
                  <a:pt x="41391" y="38581"/>
                  <a:pt x="41362" y="38591"/>
                  <a:pt x="41333" y="38615"/>
                </a:cubicBezTo>
                <a:cubicBezTo>
                  <a:pt x="40776" y="39013"/>
                  <a:pt x="40325" y="39517"/>
                  <a:pt x="39980" y="40127"/>
                </a:cubicBezTo>
                <a:cubicBezTo>
                  <a:pt x="39980" y="40153"/>
                  <a:pt x="39980" y="40180"/>
                  <a:pt x="39980" y="40207"/>
                </a:cubicBezTo>
                <a:cubicBezTo>
                  <a:pt x="39245" y="40286"/>
                  <a:pt x="38511" y="40326"/>
                  <a:pt x="37778" y="40326"/>
                </a:cubicBezTo>
                <a:cubicBezTo>
                  <a:pt x="36791" y="40326"/>
                  <a:pt x="35808" y="40253"/>
                  <a:pt x="34834" y="40100"/>
                </a:cubicBezTo>
                <a:lnTo>
                  <a:pt x="34807" y="40100"/>
                </a:lnTo>
                <a:cubicBezTo>
                  <a:pt x="35719" y="39616"/>
                  <a:pt x="36730" y="39357"/>
                  <a:pt x="37757" y="39357"/>
                </a:cubicBezTo>
                <a:cubicBezTo>
                  <a:pt x="38135" y="39357"/>
                  <a:pt x="38515" y="39392"/>
                  <a:pt x="38893" y="39464"/>
                </a:cubicBezTo>
                <a:cubicBezTo>
                  <a:pt x="38786" y="39623"/>
                  <a:pt x="38733" y="39809"/>
                  <a:pt x="38654" y="40021"/>
                </a:cubicBezTo>
                <a:cubicBezTo>
                  <a:pt x="38622" y="40133"/>
                  <a:pt x="38725" y="40206"/>
                  <a:pt x="38829" y="40206"/>
                </a:cubicBezTo>
                <a:cubicBezTo>
                  <a:pt x="38898" y="40206"/>
                  <a:pt x="38967" y="40174"/>
                  <a:pt x="38999" y="40100"/>
                </a:cubicBezTo>
                <a:cubicBezTo>
                  <a:pt x="39264" y="39278"/>
                  <a:pt x="39768" y="38562"/>
                  <a:pt x="40431" y="38031"/>
                </a:cubicBezTo>
                <a:cubicBezTo>
                  <a:pt x="40484" y="38005"/>
                  <a:pt x="40537" y="37978"/>
                  <a:pt x="40564" y="37925"/>
                </a:cubicBezTo>
                <a:cubicBezTo>
                  <a:pt x="40988" y="37554"/>
                  <a:pt x="41466" y="37235"/>
                  <a:pt x="41970" y="36943"/>
                </a:cubicBezTo>
                <a:cubicBezTo>
                  <a:pt x="43190" y="36254"/>
                  <a:pt x="44570" y="35829"/>
                  <a:pt x="45976" y="35723"/>
                </a:cubicBezTo>
                <a:cubicBezTo>
                  <a:pt x="46002" y="35723"/>
                  <a:pt x="46029" y="35697"/>
                  <a:pt x="46056" y="35697"/>
                </a:cubicBezTo>
                <a:close/>
                <a:moveTo>
                  <a:pt x="37799" y="1"/>
                </a:moveTo>
                <a:cubicBezTo>
                  <a:pt x="34641" y="1"/>
                  <a:pt x="31460" y="737"/>
                  <a:pt x="28519" y="2243"/>
                </a:cubicBezTo>
                <a:cubicBezTo>
                  <a:pt x="20959" y="6090"/>
                  <a:pt x="16608" y="14234"/>
                  <a:pt x="17589" y="22671"/>
                </a:cubicBezTo>
                <a:cubicBezTo>
                  <a:pt x="6633" y="28799"/>
                  <a:pt x="0" y="34450"/>
                  <a:pt x="1221" y="37288"/>
                </a:cubicBezTo>
                <a:cubicBezTo>
                  <a:pt x="1716" y="38448"/>
                  <a:pt x="3451" y="39000"/>
                  <a:pt x="6147" y="39000"/>
                </a:cubicBezTo>
                <a:cubicBezTo>
                  <a:pt x="10238" y="39000"/>
                  <a:pt x="16542" y="37729"/>
                  <a:pt x="24089" y="35378"/>
                </a:cubicBezTo>
                <a:cubicBezTo>
                  <a:pt x="27898" y="38860"/>
                  <a:pt x="32804" y="40684"/>
                  <a:pt x="37774" y="40684"/>
                </a:cubicBezTo>
                <a:cubicBezTo>
                  <a:pt x="40455" y="40684"/>
                  <a:pt x="43155" y="40153"/>
                  <a:pt x="45711" y="39066"/>
                </a:cubicBezTo>
                <a:cubicBezTo>
                  <a:pt x="53033" y="35962"/>
                  <a:pt x="57861" y="28878"/>
                  <a:pt x="58100" y="20946"/>
                </a:cubicBezTo>
                <a:cubicBezTo>
                  <a:pt x="69614" y="14659"/>
                  <a:pt x="76618" y="8743"/>
                  <a:pt x="75371" y="5824"/>
                </a:cubicBezTo>
                <a:cubicBezTo>
                  <a:pt x="74884" y="4656"/>
                  <a:pt x="73159" y="4101"/>
                  <a:pt x="70472" y="4101"/>
                </a:cubicBezTo>
                <a:cubicBezTo>
                  <a:pt x="66566" y="4101"/>
                  <a:pt x="60630" y="5274"/>
                  <a:pt x="53510" y="7443"/>
                </a:cubicBezTo>
                <a:cubicBezTo>
                  <a:pt x="52927" y="6753"/>
                  <a:pt x="52317" y="6090"/>
                  <a:pt x="51653" y="5479"/>
                </a:cubicBezTo>
                <a:cubicBezTo>
                  <a:pt x="51653" y="5400"/>
                  <a:pt x="51574" y="5320"/>
                  <a:pt x="51494" y="5320"/>
                </a:cubicBezTo>
                <a:cubicBezTo>
                  <a:pt x="47668" y="1818"/>
                  <a:pt x="42762" y="1"/>
                  <a:pt x="37799" y="1"/>
                </a:cubicBezTo>
                <a:close/>
              </a:path>
            </a:pathLst>
          </a:custGeom>
          <a:solidFill>
            <a:schemeClr val="lt1"/>
          </a:solid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81" name="Google Shape;1781;p58"/>
          <p:cNvSpPr/>
          <p:nvPr/>
        </p:nvSpPr>
        <p:spPr>
          <a:xfrm>
            <a:off x="1201320" y="4500587"/>
            <a:ext cx="188271" cy="215983"/>
          </a:xfrm>
          <a:custGeom>
            <a:avLst/>
            <a:gdLst/>
            <a:ahLst/>
            <a:cxnLst/>
            <a:rect l="l" t="t" r="r" b="b"/>
            <a:pathLst>
              <a:path w="7421" h="8515" extrusionOk="0">
                <a:moveTo>
                  <a:pt x="967" y="0"/>
                </a:moveTo>
                <a:cubicBezTo>
                  <a:pt x="849" y="0"/>
                  <a:pt x="723" y="119"/>
                  <a:pt x="799" y="251"/>
                </a:cubicBezTo>
                <a:cubicBezTo>
                  <a:pt x="1807" y="1684"/>
                  <a:pt x="2841" y="3090"/>
                  <a:pt x="3876" y="4523"/>
                </a:cubicBezTo>
                <a:cubicBezTo>
                  <a:pt x="3823" y="4549"/>
                  <a:pt x="3797" y="4602"/>
                  <a:pt x="3717" y="4655"/>
                </a:cubicBezTo>
                <a:cubicBezTo>
                  <a:pt x="3001" y="4443"/>
                  <a:pt x="2284" y="4178"/>
                  <a:pt x="1595" y="3859"/>
                </a:cubicBezTo>
                <a:cubicBezTo>
                  <a:pt x="1563" y="3843"/>
                  <a:pt x="1532" y="3837"/>
                  <a:pt x="1503" y="3837"/>
                </a:cubicBezTo>
                <a:cubicBezTo>
                  <a:pt x="1343" y="3837"/>
                  <a:pt x="1255" y="4057"/>
                  <a:pt x="1435" y="4125"/>
                </a:cubicBezTo>
                <a:cubicBezTo>
                  <a:pt x="2072" y="4443"/>
                  <a:pt x="2735" y="4682"/>
                  <a:pt x="3425" y="4894"/>
                </a:cubicBezTo>
                <a:cubicBezTo>
                  <a:pt x="2364" y="5743"/>
                  <a:pt x="1276" y="6565"/>
                  <a:pt x="135" y="7335"/>
                </a:cubicBezTo>
                <a:cubicBezTo>
                  <a:pt x="0" y="7425"/>
                  <a:pt x="95" y="7650"/>
                  <a:pt x="240" y="7650"/>
                </a:cubicBezTo>
                <a:cubicBezTo>
                  <a:pt x="266" y="7650"/>
                  <a:pt x="293" y="7643"/>
                  <a:pt x="321" y="7627"/>
                </a:cubicBezTo>
                <a:cubicBezTo>
                  <a:pt x="1515" y="6778"/>
                  <a:pt x="2682" y="5929"/>
                  <a:pt x="3797" y="5000"/>
                </a:cubicBezTo>
                <a:lnTo>
                  <a:pt x="3850" y="5000"/>
                </a:lnTo>
                <a:cubicBezTo>
                  <a:pt x="3743" y="5690"/>
                  <a:pt x="3611" y="6353"/>
                  <a:pt x="3478" y="7043"/>
                </a:cubicBezTo>
                <a:cubicBezTo>
                  <a:pt x="3452" y="7070"/>
                  <a:pt x="3452" y="7096"/>
                  <a:pt x="3452" y="7123"/>
                </a:cubicBezTo>
                <a:cubicBezTo>
                  <a:pt x="3425" y="7308"/>
                  <a:pt x="3399" y="7467"/>
                  <a:pt x="3372" y="7627"/>
                </a:cubicBezTo>
                <a:cubicBezTo>
                  <a:pt x="3372" y="7727"/>
                  <a:pt x="3487" y="7816"/>
                  <a:pt x="3586" y="7816"/>
                </a:cubicBezTo>
                <a:cubicBezTo>
                  <a:pt x="3645" y="7816"/>
                  <a:pt x="3697" y="7785"/>
                  <a:pt x="3717" y="7706"/>
                </a:cubicBezTo>
                <a:cubicBezTo>
                  <a:pt x="3876" y="6831"/>
                  <a:pt x="4035" y="5955"/>
                  <a:pt x="4168" y="5080"/>
                </a:cubicBezTo>
                <a:lnTo>
                  <a:pt x="4380" y="5133"/>
                </a:lnTo>
                <a:cubicBezTo>
                  <a:pt x="5203" y="6247"/>
                  <a:pt x="6025" y="7335"/>
                  <a:pt x="6874" y="8449"/>
                </a:cubicBezTo>
                <a:cubicBezTo>
                  <a:pt x="6913" y="8496"/>
                  <a:pt x="6965" y="8515"/>
                  <a:pt x="7017" y="8515"/>
                </a:cubicBezTo>
                <a:cubicBezTo>
                  <a:pt x="7141" y="8515"/>
                  <a:pt x="7260" y="8402"/>
                  <a:pt x="7166" y="8290"/>
                </a:cubicBezTo>
                <a:cubicBezTo>
                  <a:pt x="6396" y="7282"/>
                  <a:pt x="5627" y="6247"/>
                  <a:pt x="4858" y="5239"/>
                </a:cubicBezTo>
                <a:lnTo>
                  <a:pt x="4858" y="5239"/>
                </a:lnTo>
                <a:cubicBezTo>
                  <a:pt x="5096" y="5266"/>
                  <a:pt x="5335" y="5319"/>
                  <a:pt x="5574" y="5345"/>
                </a:cubicBezTo>
                <a:cubicBezTo>
                  <a:pt x="5590" y="5349"/>
                  <a:pt x="5606" y="5351"/>
                  <a:pt x="5620" y="5351"/>
                </a:cubicBezTo>
                <a:cubicBezTo>
                  <a:pt x="5797" y="5351"/>
                  <a:pt x="5850" y="5076"/>
                  <a:pt x="5654" y="5027"/>
                </a:cubicBezTo>
                <a:cubicBezTo>
                  <a:pt x="5282" y="4974"/>
                  <a:pt x="4911" y="4894"/>
                  <a:pt x="4566" y="4815"/>
                </a:cubicBezTo>
                <a:lnTo>
                  <a:pt x="4354" y="4523"/>
                </a:lnTo>
                <a:cubicBezTo>
                  <a:pt x="5335" y="3674"/>
                  <a:pt x="6343" y="2798"/>
                  <a:pt x="7298" y="1870"/>
                </a:cubicBezTo>
                <a:cubicBezTo>
                  <a:pt x="7420" y="1768"/>
                  <a:pt x="7309" y="1605"/>
                  <a:pt x="7179" y="1605"/>
                </a:cubicBezTo>
                <a:cubicBezTo>
                  <a:pt x="7139" y="1605"/>
                  <a:pt x="7097" y="1620"/>
                  <a:pt x="7060" y="1658"/>
                </a:cubicBezTo>
                <a:cubicBezTo>
                  <a:pt x="6158" y="2506"/>
                  <a:pt x="5256" y="3329"/>
                  <a:pt x="4301" y="4125"/>
                </a:cubicBezTo>
                <a:cubicBezTo>
                  <a:pt x="4380" y="3541"/>
                  <a:pt x="4460" y="2984"/>
                  <a:pt x="4513" y="2400"/>
                </a:cubicBezTo>
                <a:cubicBezTo>
                  <a:pt x="4526" y="2294"/>
                  <a:pt x="4447" y="2241"/>
                  <a:pt x="4360" y="2241"/>
                </a:cubicBezTo>
                <a:cubicBezTo>
                  <a:pt x="4274" y="2241"/>
                  <a:pt x="4181" y="2294"/>
                  <a:pt x="4168" y="2400"/>
                </a:cubicBezTo>
                <a:cubicBezTo>
                  <a:pt x="4115" y="2957"/>
                  <a:pt x="4062" y="3488"/>
                  <a:pt x="3982" y="4019"/>
                </a:cubicBezTo>
                <a:cubicBezTo>
                  <a:pt x="3001" y="2719"/>
                  <a:pt x="2046" y="1392"/>
                  <a:pt x="1091" y="66"/>
                </a:cubicBezTo>
                <a:cubicBezTo>
                  <a:pt x="1060" y="20"/>
                  <a:pt x="1014" y="0"/>
                  <a:pt x="967"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82" name="Google Shape;1782;p58"/>
          <p:cNvSpPr/>
          <p:nvPr/>
        </p:nvSpPr>
        <p:spPr>
          <a:xfrm rot="-508956">
            <a:off x="-315867" y="-308684"/>
            <a:ext cx="4247814" cy="3601854"/>
          </a:xfrm>
          <a:custGeom>
            <a:avLst/>
            <a:gdLst/>
            <a:ahLst/>
            <a:cxnLst/>
            <a:rect l="l" t="t" r="r" b="b"/>
            <a:pathLst>
              <a:path w="169923" h="144083" extrusionOk="0">
                <a:moveTo>
                  <a:pt x="0" y="0"/>
                </a:moveTo>
                <a:lnTo>
                  <a:pt x="0" y="144082"/>
                </a:lnTo>
                <a:cubicBezTo>
                  <a:pt x="823" y="143844"/>
                  <a:pt x="1619" y="143578"/>
                  <a:pt x="2415" y="143340"/>
                </a:cubicBezTo>
                <a:cubicBezTo>
                  <a:pt x="14353" y="139546"/>
                  <a:pt x="26610" y="134266"/>
                  <a:pt x="33852" y="124053"/>
                </a:cubicBezTo>
                <a:cubicBezTo>
                  <a:pt x="41891" y="112724"/>
                  <a:pt x="42129" y="97735"/>
                  <a:pt x="47329" y="84868"/>
                </a:cubicBezTo>
                <a:cubicBezTo>
                  <a:pt x="54094" y="68128"/>
                  <a:pt x="69322" y="55659"/>
                  <a:pt x="86381" y="49770"/>
                </a:cubicBezTo>
                <a:cubicBezTo>
                  <a:pt x="101821" y="44464"/>
                  <a:pt x="118826" y="43986"/>
                  <a:pt x="133550" y="36903"/>
                </a:cubicBezTo>
                <a:cubicBezTo>
                  <a:pt x="143897" y="31942"/>
                  <a:pt x="152492" y="23957"/>
                  <a:pt x="160133" y="15361"/>
                </a:cubicBezTo>
                <a:cubicBezTo>
                  <a:pt x="164723" y="10241"/>
                  <a:pt x="167588" y="5227"/>
                  <a:pt x="1699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83" name="Google Shape;1783;p58"/>
          <p:cNvSpPr/>
          <p:nvPr/>
        </p:nvSpPr>
        <p:spPr>
          <a:xfrm>
            <a:off x="1201325" y="2330675"/>
            <a:ext cx="106125" cy="99650"/>
          </a:xfrm>
          <a:custGeom>
            <a:avLst/>
            <a:gdLst/>
            <a:ahLst/>
            <a:cxnLst/>
            <a:rect l="l" t="t" r="r" b="b"/>
            <a:pathLst>
              <a:path w="4245" h="3986" extrusionOk="0">
                <a:moveTo>
                  <a:pt x="1778" y="268"/>
                </a:moveTo>
                <a:cubicBezTo>
                  <a:pt x="1804" y="321"/>
                  <a:pt x="1831" y="348"/>
                  <a:pt x="1884" y="348"/>
                </a:cubicBezTo>
                <a:cubicBezTo>
                  <a:pt x="1925" y="345"/>
                  <a:pt x="1965" y="344"/>
                  <a:pt x="2006" y="344"/>
                </a:cubicBezTo>
                <a:cubicBezTo>
                  <a:pt x="2803" y="344"/>
                  <a:pt x="3488" y="837"/>
                  <a:pt x="3741" y="1595"/>
                </a:cubicBezTo>
                <a:cubicBezTo>
                  <a:pt x="3980" y="2550"/>
                  <a:pt x="3343" y="3478"/>
                  <a:pt x="2388" y="3638"/>
                </a:cubicBezTo>
                <a:cubicBezTo>
                  <a:pt x="2338" y="3642"/>
                  <a:pt x="2287" y="3645"/>
                  <a:pt x="2238" y="3645"/>
                </a:cubicBezTo>
                <a:cubicBezTo>
                  <a:pt x="1474" y="3645"/>
                  <a:pt x="788" y="3083"/>
                  <a:pt x="663" y="2311"/>
                </a:cubicBezTo>
                <a:cubicBezTo>
                  <a:pt x="531" y="1462"/>
                  <a:pt x="1168" y="878"/>
                  <a:pt x="1725" y="348"/>
                </a:cubicBezTo>
                <a:cubicBezTo>
                  <a:pt x="1751" y="321"/>
                  <a:pt x="1751" y="295"/>
                  <a:pt x="1778" y="268"/>
                </a:cubicBezTo>
                <a:close/>
                <a:moveTo>
                  <a:pt x="1994" y="0"/>
                </a:moveTo>
                <a:cubicBezTo>
                  <a:pt x="1958" y="0"/>
                  <a:pt x="1921" y="1"/>
                  <a:pt x="1884" y="3"/>
                </a:cubicBezTo>
                <a:cubicBezTo>
                  <a:pt x="1804" y="3"/>
                  <a:pt x="1751" y="56"/>
                  <a:pt x="1725" y="162"/>
                </a:cubicBezTo>
                <a:cubicBezTo>
                  <a:pt x="1696" y="105"/>
                  <a:pt x="1653" y="79"/>
                  <a:pt x="1606" y="79"/>
                </a:cubicBezTo>
                <a:cubicBezTo>
                  <a:pt x="1565" y="79"/>
                  <a:pt x="1523" y="99"/>
                  <a:pt x="1486" y="136"/>
                </a:cubicBezTo>
                <a:cubicBezTo>
                  <a:pt x="717" y="825"/>
                  <a:pt x="0" y="1674"/>
                  <a:pt x="451" y="2762"/>
                </a:cubicBezTo>
                <a:cubicBezTo>
                  <a:pt x="730" y="3512"/>
                  <a:pt x="1442" y="3986"/>
                  <a:pt x="2209" y="3986"/>
                </a:cubicBezTo>
                <a:cubicBezTo>
                  <a:pt x="2391" y="3986"/>
                  <a:pt x="2576" y="3959"/>
                  <a:pt x="2759" y="3903"/>
                </a:cubicBezTo>
                <a:cubicBezTo>
                  <a:pt x="3661" y="3584"/>
                  <a:pt x="4245" y="2656"/>
                  <a:pt x="4112" y="1701"/>
                </a:cubicBezTo>
                <a:cubicBezTo>
                  <a:pt x="3907" y="702"/>
                  <a:pt x="3011" y="0"/>
                  <a:pt x="1994" y="0"/>
                </a:cubicBezTo>
                <a:close/>
              </a:path>
            </a:pathLst>
          </a:custGeom>
          <a:solidFill>
            <a:srgbClr val="86A5D1"/>
          </a:solid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84" name="Google Shape;1784;p58"/>
          <p:cNvSpPr/>
          <p:nvPr/>
        </p:nvSpPr>
        <p:spPr>
          <a:xfrm>
            <a:off x="1151550" y="2133775"/>
            <a:ext cx="49775" cy="43900"/>
          </a:xfrm>
          <a:custGeom>
            <a:avLst/>
            <a:gdLst/>
            <a:ahLst/>
            <a:cxnLst/>
            <a:rect l="l" t="t" r="r" b="b"/>
            <a:pathLst>
              <a:path w="1991" h="1756" extrusionOk="0">
                <a:moveTo>
                  <a:pt x="930" y="334"/>
                </a:moveTo>
                <a:cubicBezTo>
                  <a:pt x="1334" y="334"/>
                  <a:pt x="1716" y="737"/>
                  <a:pt x="1407" y="1182"/>
                </a:cubicBezTo>
                <a:cubicBezTo>
                  <a:pt x="1296" y="1359"/>
                  <a:pt x="1149" y="1431"/>
                  <a:pt x="1002" y="1431"/>
                </a:cubicBezTo>
                <a:cubicBezTo>
                  <a:pt x="619" y="1431"/>
                  <a:pt x="236" y="940"/>
                  <a:pt x="505" y="519"/>
                </a:cubicBezTo>
                <a:cubicBezTo>
                  <a:pt x="627" y="390"/>
                  <a:pt x="780" y="334"/>
                  <a:pt x="930" y="334"/>
                </a:cubicBezTo>
                <a:close/>
                <a:moveTo>
                  <a:pt x="957" y="1"/>
                </a:moveTo>
                <a:cubicBezTo>
                  <a:pt x="694" y="1"/>
                  <a:pt x="438" y="103"/>
                  <a:pt x="266" y="306"/>
                </a:cubicBezTo>
                <a:cubicBezTo>
                  <a:pt x="239" y="306"/>
                  <a:pt x="239" y="333"/>
                  <a:pt x="266" y="333"/>
                </a:cubicBezTo>
                <a:cubicBezTo>
                  <a:pt x="1" y="731"/>
                  <a:pt x="80" y="1288"/>
                  <a:pt x="452" y="1580"/>
                </a:cubicBezTo>
                <a:cubicBezTo>
                  <a:pt x="613" y="1698"/>
                  <a:pt x="800" y="1755"/>
                  <a:pt x="983" y="1755"/>
                </a:cubicBezTo>
                <a:cubicBezTo>
                  <a:pt x="1253" y="1755"/>
                  <a:pt x="1514" y="1631"/>
                  <a:pt x="1672" y="1394"/>
                </a:cubicBezTo>
                <a:cubicBezTo>
                  <a:pt x="1990" y="996"/>
                  <a:pt x="1884" y="413"/>
                  <a:pt x="1486" y="147"/>
                </a:cubicBezTo>
                <a:cubicBezTo>
                  <a:pt x="1323" y="50"/>
                  <a:pt x="1138" y="1"/>
                  <a:pt x="957" y="1"/>
                </a:cubicBezTo>
                <a:close/>
              </a:path>
            </a:pathLst>
          </a:custGeom>
          <a:solidFill>
            <a:srgbClr val="86A5D1"/>
          </a:solid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85" name="Google Shape;1785;p58"/>
          <p:cNvSpPr/>
          <p:nvPr/>
        </p:nvSpPr>
        <p:spPr>
          <a:xfrm rot="923478">
            <a:off x="5689669" y="-380998"/>
            <a:ext cx="4186245" cy="3746511"/>
          </a:xfrm>
          <a:custGeom>
            <a:avLst/>
            <a:gdLst/>
            <a:ahLst/>
            <a:cxnLst/>
            <a:rect l="l" t="t" r="r" b="b"/>
            <a:pathLst>
              <a:path w="167456" h="149866" extrusionOk="0">
                <a:moveTo>
                  <a:pt x="1" y="0"/>
                </a:moveTo>
                <a:cubicBezTo>
                  <a:pt x="6951" y="13875"/>
                  <a:pt x="18306" y="25071"/>
                  <a:pt x="32287" y="31809"/>
                </a:cubicBezTo>
                <a:cubicBezTo>
                  <a:pt x="50009" y="40299"/>
                  <a:pt x="70437" y="40936"/>
                  <a:pt x="89007" y="47303"/>
                </a:cubicBezTo>
                <a:cubicBezTo>
                  <a:pt x="95480" y="49505"/>
                  <a:pt x="102113" y="52794"/>
                  <a:pt x="105323" y="58816"/>
                </a:cubicBezTo>
                <a:cubicBezTo>
                  <a:pt x="107419" y="62769"/>
                  <a:pt x="107737" y="67359"/>
                  <a:pt x="107790" y="71816"/>
                </a:cubicBezTo>
                <a:cubicBezTo>
                  <a:pt x="107949" y="85160"/>
                  <a:pt x="106013" y="99062"/>
                  <a:pt x="111027" y="111424"/>
                </a:cubicBezTo>
                <a:cubicBezTo>
                  <a:pt x="114927" y="121081"/>
                  <a:pt x="122726" y="128722"/>
                  <a:pt x="131561" y="134240"/>
                </a:cubicBezTo>
                <a:cubicBezTo>
                  <a:pt x="140369" y="139758"/>
                  <a:pt x="150211" y="143366"/>
                  <a:pt x="160000" y="146921"/>
                </a:cubicBezTo>
                <a:cubicBezTo>
                  <a:pt x="162468" y="147823"/>
                  <a:pt x="164988" y="148778"/>
                  <a:pt x="167455" y="149866"/>
                </a:cubicBezTo>
                <a:lnTo>
                  <a:pt x="16745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86" name="Google Shape;1786;p58"/>
          <p:cNvSpPr/>
          <p:nvPr/>
        </p:nvSpPr>
        <p:spPr>
          <a:xfrm>
            <a:off x="7624015" y="2229161"/>
            <a:ext cx="228380" cy="223717"/>
          </a:xfrm>
          <a:custGeom>
            <a:avLst/>
            <a:gdLst/>
            <a:ahLst/>
            <a:cxnLst/>
            <a:rect l="l" t="t" r="r" b="b"/>
            <a:pathLst>
              <a:path w="12538" h="12282" extrusionOk="0">
                <a:moveTo>
                  <a:pt x="4882" y="1113"/>
                </a:moveTo>
                <a:lnTo>
                  <a:pt x="4882" y="1113"/>
                </a:lnTo>
                <a:cubicBezTo>
                  <a:pt x="5519" y="2095"/>
                  <a:pt x="6182" y="3103"/>
                  <a:pt x="6845" y="4058"/>
                </a:cubicBezTo>
                <a:cubicBezTo>
                  <a:pt x="6288" y="4297"/>
                  <a:pt x="5731" y="4562"/>
                  <a:pt x="5147" y="4801"/>
                </a:cubicBezTo>
                <a:cubicBezTo>
                  <a:pt x="5227" y="3554"/>
                  <a:pt x="5121" y="2334"/>
                  <a:pt x="4882" y="1113"/>
                </a:cubicBezTo>
                <a:close/>
                <a:moveTo>
                  <a:pt x="11382" y="2174"/>
                </a:moveTo>
                <a:lnTo>
                  <a:pt x="11382" y="2174"/>
                </a:lnTo>
                <a:cubicBezTo>
                  <a:pt x="10453" y="3368"/>
                  <a:pt x="9498" y="4562"/>
                  <a:pt x="8570" y="5756"/>
                </a:cubicBezTo>
                <a:cubicBezTo>
                  <a:pt x="8145" y="5252"/>
                  <a:pt x="7747" y="4721"/>
                  <a:pt x="7349" y="4191"/>
                </a:cubicBezTo>
                <a:cubicBezTo>
                  <a:pt x="8702" y="3554"/>
                  <a:pt x="10055" y="2864"/>
                  <a:pt x="11382" y="2174"/>
                </a:cubicBezTo>
                <a:close/>
                <a:moveTo>
                  <a:pt x="4802" y="5305"/>
                </a:moveTo>
                <a:lnTo>
                  <a:pt x="4802" y="5305"/>
                </a:lnTo>
                <a:cubicBezTo>
                  <a:pt x="4749" y="5942"/>
                  <a:pt x="4670" y="6578"/>
                  <a:pt x="4564" y="7241"/>
                </a:cubicBezTo>
                <a:cubicBezTo>
                  <a:pt x="3396" y="6976"/>
                  <a:pt x="2202" y="6790"/>
                  <a:pt x="1035" y="6605"/>
                </a:cubicBezTo>
                <a:cubicBezTo>
                  <a:pt x="2309" y="6233"/>
                  <a:pt x="3555" y="5809"/>
                  <a:pt x="4802" y="5305"/>
                </a:cubicBezTo>
                <a:close/>
                <a:moveTo>
                  <a:pt x="7057" y="4323"/>
                </a:moveTo>
                <a:cubicBezTo>
                  <a:pt x="7482" y="4907"/>
                  <a:pt x="7906" y="5464"/>
                  <a:pt x="8384" y="6021"/>
                </a:cubicBezTo>
                <a:lnTo>
                  <a:pt x="6978" y="7799"/>
                </a:lnTo>
                <a:cubicBezTo>
                  <a:pt x="6288" y="7613"/>
                  <a:pt x="5598" y="7454"/>
                  <a:pt x="4882" y="7295"/>
                </a:cubicBezTo>
                <a:cubicBezTo>
                  <a:pt x="4988" y="6578"/>
                  <a:pt x="5094" y="5888"/>
                  <a:pt x="5121" y="5172"/>
                </a:cubicBezTo>
                <a:cubicBezTo>
                  <a:pt x="5784" y="4907"/>
                  <a:pt x="6421" y="4615"/>
                  <a:pt x="7057" y="4323"/>
                </a:cubicBezTo>
                <a:close/>
                <a:moveTo>
                  <a:pt x="8596" y="6286"/>
                </a:moveTo>
                <a:cubicBezTo>
                  <a:pt x="9445" y="7321"/>
                  <a:pt x="10400" y="8250"/>
                  <a:pt x="11461" y="9125"/>
                </a:cubicBezTo>
                <a:cubicBezTo>
                  <a:pt x="10082" y="8648"/>
                  <a:pt x="8702" y="8223"/>
                  <a:pt x="7323" y="7878"/>
                </a:cubicBezTo>
                <a:lnTo>
                  <a:pt x="8596" y="6286"/>
                </a:lnTo>
                <a:close/>
                <a:moveTo>
                  <a:pt x="4829" y="7639"/>
                </a:moveTo>
                <a:cubicBezTo>
                  <a:pt x="5466" y="7772"/>
                  <a:pt x="6102" y="7905"/>
                  <a:pt x="6739" y="8064"/>
                </a:cubicBezTo>
                <a:cubicBezTo>
                  <a:pt x="5784" y="9258"/>
                  <a:pt x="4855" y="10425"/>
                  <a:pt x="3900" y="11619"/>
                </a:cubicBezTo>
                <a:cubicBezTo>
                  <a:pt x="4245" y="10292"/>
                  <a:pt x="4564" y="8966"/>
                  <a:pt x="4829" y="7639"/>
                </a:cubicBezTo>
                <a:close/>
                <a:moveTo>
                  <a:pt x="4464" y="1"/>
                </a:moveTo>
                <a:cubicBezTo>
                  <a:pt x="4367" y="1"/>
                  <a:pt x="4263" y="89"/>
                  <a:pt x="4298" y="211"/>
                </a:cubicBezTo>
                <a:cubicBezTo>
                  <a:pt x="4749" y="1750"/>
                  <a:pt x="4909" y="3368"/>
                  <a:pt x="4802" y="4960"/>
                </a:cubicBezTo>
                <a:cubicBezTo>
                  <a:pt x="3290" y="5570"/>
                  <a:pt x="1751" y="6101"/>
                  <a:pt x="160" y="6499"/>
                </a:cubicBezTo>
                <a:cubicBezTo>
                  <a:pt x="1" y="6552"/>
                  <a:pt x="1" y="6790"/>
                  <a:pt x="160" y="6844"/>
                </a:cubicBezTo>
                <a:cubicBezTo>
                  <a:pt x="1619" y="7029"/>
                  <a:pt x="3051" y="7268"/>
                  <a:pt x="4484" y="7560"/>
                </a:cubicBezTo>
                <a:cubicBezTo>
                  <a:pt x="4245" y="8966"/>
                  <a:pt x="3900" y="10372"/>
                  <a:pt x="3529" y="11725"/>
                </a:cubicBezTo>
                <a:cubicBezTo>
                  <a:pt x="3502" y="11805"/>
                  <a:pt x="3582" y="11911"/>
                  <a:pt x="3662" y="11911"/>
                </a:cubicBezTo>
                <a:lnTo>
                  <a:pt x="3609" y="11990"/>
                </a:lnTo>
                <a:cubicBezTo>
                  <a:pt x="3507" y="12112"/>
                  <a:pt x="3624" y="12282"/>
                  <a:pt x="3744" y="12282"/>
                </a:cubicBezTo>
                <a:cubicBezTo>
                  <a:pt x="3780" y="12282"/>
                  <a:pt x="3816" y="12266"/>
                  <a:pt x="3847" y="12229"/>
                </a:cubicBezTo>
                <a:cubicBezTo>
                  <a:pt x="4935" y="10876"/>
                  <a:pt x="5996" y="9523"/>
                  <a:pt x="7084" y="8170"/>
                </a:cubicBezTo>
                <a:cubicBezTo>
                  <a:pt x="8861" y="8621"/>
                  <a:pt x="10586" y="9152"/>
                  <a:pt x="12310" y="9788"/>
                </a:cubicBezTo>
                <a:cubicBezTo>
                  <a:pt x="12327" y="9793"/>
                  <a:pt x="12342" y="9795"/>
                  <a:pt x="12357" y="9795"/>
                </a:cubicBezTo>
                <a:cubicBezTo>
                  <a:pt x="12504" y="9795"/>
                  <a:pt x="12537" y="9567"/>
                  <a:pt x="12416" y="9470"/>
                </a:cubicBezTo>
                <a:cubicBezTo>
                  <a:pt x="11063" y="8488"/>
                  <a:pt x="9843" y="7321"/>
                  <a:pt x="8782" y="6021"/>
                </a:cubicBezTo>
                <a:cubicBezTo>
                  <a:pt x="9870" y="4615"/>
                  <a:pt x="10984" y="3209"/>
                  <a:pt x="12098" y="1803"/>
                </a:cubicBezTo>
                <a:cubicBezTo>
                  <a:pt x="12188" y="1690"/>
                  <a:pt x="12087" y="1520"/>
                  <a:pt x="11957" y="1520"/>
                </a:cubicBezTo>
                <a:cubicBezTo>
                  <a:pt x="11934" y="1520"/>
                  <a:pt x="11910" y="1526"/>
                  <a:pt x="11886" y="1538"/>
                </a:cubicBezTo>
                <a:cubicBezTo>
                  <a:pt x="10321" y="2360"/>
                  <a:pt x="8755" y="3182"/>
                  <a:pt x="7137" y="3925"/>
                </a:cubicBezTo>
                <a:cubicBezTo>
                  <a:pt x="6262" y="2678"/>
                  <a:pt x="5413" y="1378"/>
                  <a:pt x="4590" y="78"/>
                </a:cubicBezTo>
                <a:cubicBezTo>
                  <a:pt x="4563" y="24"/>
                  <a:pt x="4514" y="1"/>
                  <a:pt x="4464" y="1"/>
                </a:cubicBezTo>
                <a:close/>
              </a:path>
            </a:pathLst>
          </a:custGeom>
          <a:solidFill>
            <a:schemeClr val="accent3"/>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87" name="Google Shape;1787;p58"/>
          <p:cNvSpPr/>
          <p:nvPr/>
        </p:nvSpPr>
        <p:spPr>
          <a:xfrm>
            <a:off x="7754005" y="2207320"/>
            <a:ext cx="23734" cy="46357"/>
          </a:xfrm>
          <a:custGeom>
            <a:avLst/>
            <a:gdLst/>
            <a:ahLst/>
            <a:cxnLst/>
            <a:rect l="l" t="t" r="r" b="b"/>
            <a:pathLst>
              <a:path w="1303" h="2545" extrusionOk="0">
                <a:moveTo>
                  <a:pt x="1076" y="1"/>
                </a:moveTo>
                <a:cubicBezTo>
                  <a:pt x="1027" y="1"/>
                  <a:pt x="981" y="25"/>
                  <a:pt x="956" y="84"/>
                </a:cubicBezTo>
                <a:lnTo>
                  <a:pt x="54" y="2286"/>
                </a:lnTo>
                <a:cubicBezTo>
                  <a:pt x="1" y="2427"/>
                  <a:pt x="113" y="2545"/>
                  <a:pt x="217" y="2545"/>
                </a:cubicBezTo>
                <a:cubicBezTo>
                  <a:pt x="269" y="2545"/>
                  <a:pt x="319" y="2516"/>
                  <a:pt x="346" y="2445"/>
                </a:cubicBezTo>
                <a:cubicBezTo>
                  <a:pt x="638" y="1728"/>
                  <a:pt x="956" y="986"/>
                  <a:pt x="1248" y="243"/>
                </a:cubicBezTo>
                <a:cubicBezTo>
                  <a:pt x="1302" y="116"/>
                  <a:pt x="1183" y="1"/>
                  <a:pt x="1076" y="1"/>
                </a:cubicBezTo>
                <a:close/>
              </a:path>
            </a:pathLst>
          </a:custGeom>
          <a:solidFill>
            <a:schemeClr val="accent3"/>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88" name="Google Shape;1788;p58"/>
          <p:cNvSpPr/>
          <p:nvPr/>
        </p:nvSpPr>
        <p:spPr>
          <a:xfrm>
            <a:off x="7650192" y="2384342"/>
            <a:ext cx="30856" cy="43406"/>
          </a:xfrm>
          <a:custGeom>
            <a:avLst/>
            <a:gdLst/>
            <a:ahLst/>
            <a:cxnLst/>
            <a:rect l="l" t="t" r="r" b="b"/>
            <a:pathLst>
              <a:path w="1694" h="2383" extrusionOk="0">
                <a:moveTo>
                  <a:pt x="1481" y="1"/>
                </a:moveTo>
                <a:cubicBezTo>
                  <a:pt x="1428" y="1"/>
                  <a:pt x="1376" y="30"/>
                  <a:pt x="1349" y="102"/>
                </a:cubicBezTo>
                <a:cubicBezTo>
                  <a:pt x="1031" y="818"/>
                  <a:pt x="606" y="1482"/>
                  <a:pt x="102" y="2092"/>
                </a:cubicBezTo>
                <a:cubicBezTo>
                  <a:pt x="0" y="2214"/>
                  <a:pt x="117" y="2383"/>
                  <a:pt x="237" y="2383"/>
                </a:cubicBezTo>
                <a:cubicBezTo>
                  <a:pt x="274" y="2383"/>
                  <a:pt x="310" y="2367"/>
                  <a:pt x="341" y="2330"/>
                </a:cubicBezTo>
                <a:cubicBezTo>
                  <a:pt x="872" y="1694"/>
                  <a:pt x="1296" y="977"/>
                  <a:pt x="1641" y="235"/>
                </a:cubicBezTo>
                <a:cubicBezTo>
                  <a:pt x="1694" y="112"/>
                  <a:pt x="1584" y="1"/>
                  <a:pt x="1481" y="1"/>
                </a:cubicBezTo>
                <a:close/>
              </a:path>
            </a:pathLst>
          </a:custGeom>
          <a:solidFill>
            <a:schemeClr val="accent3"/>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89" name="Google Shape;1789;p58"/>
          <p:cNvSpPr/>
          <p:nvPr/>
        </p:nvSpPr>
        <p:spPr>
          <a:xfrm>
            <a:off x="7753914" y="2397111"/>
            <a:ext cx="19526" cy="42113"/>
          </a:xfrm>
          <a:custGeom>
            <a:avLst/>
            <a:gdLst/>
            <a:ahLst/>
            <a:cxnLst/>
            <a:rect l="l" t="t" r="r" b="b"/>
            <a:pathLst>
              <a:path w="1072" h="2312" extrusionOk="0">
                <a:moveTo>
                  <a:pt x="211" y="0"/>
                </a:moveTo>
                <a:cubicBezTo>
                  <a:pt x="106" y="0"/>
                  <a:pt x="0" y="84"/>
                  <a:pt x="33" y="197"/>
                </a:cubicBezTo>
                <a:lnTo>
                  <a:pt x="696" y="2187"/>
                </a:lnTo>
                <a:cubicBezTo>
                  <a:pt x="728" y="2273"/>
                  <a:pt x="801" y="2311"/>
                  <a:pt x="872" y="2311"/>
                </a:cubicBezTo>
                <a:cubicBezTo>
                  <a:pt x="974" y="2311"/>
                  <a:pt x="1072" y="2232"/>
                  <a:pt x="1041" y="2107"/>
                </a:cubicBezTo>
                <a:lnTo>
                  <a:pt x="377" y="117"/>
                </a:lnTo>
                <a:cubicBezTo>
                  <a:pt x="346" y="34"/>
                  <a:pt x="279" y="0"/>
                  <a:pt x="211" y="0"/>
                </a:cubicBezTo>
                <a:close/>
              </a:path>
            </a:pathLst>
          </a:custGeom>
          <a:solidFill>
            <a:schemeClr val="accent3"/>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0" name="Google Shape;1790;p58"/>
          <p:cNvSpPr/>
          <p:nvPr/>
        </p:nvSpPr>
        <p:spPr>
          <a:xfrm>
            <a:off x="7830166" y="2319931"/>
            <a:ext cx="29381" cy="14135"/>
          </a:xfrm>
          <a:custGeom>
            <a:avLst/>
            <a:gdLst/>
            <a:ahLst/>
            <a:cxnLst/>
            <a:rect l="l" t="t" r="r" b="b"/>
            <a:pathLst>
              <a:path w="1613" h="776" extrusionOk="0">
                <a:moveTo>
                  <a:pt x="1113" y="1"/>
                </a:moveTo>
                <a:cubicBezTo>
                  <a:pt x="708" y="1"/>
                  <a:pt x="329" y="188"/>
                  <a:pt x="91" y="534"/>
                </a:cubicBezTo>
                <a:cubicBezTo>
                  <a:pt x="0" y="661"/>
                  <a:pt x="109" y="776"/>
                  <a:pt x="229" y="776"/>
                </a:cubicBezTo>
                <a:cubicBezTo>
                  <a:pt x="284" y="776"/>
                  <a:pt x="341" y="752"/>
                  <a:pt x="383" y="693"/>
                </a:cubicBezTo>
                <a:cubicBezTo>
                  <a:pt x="546" y="469"/>
                  <a:pt x="804" y="339"/>
                  <a:pt x="1071" y="339"/>
                </a:cubicBezTo>
                <a:cubicBezTo>
                  <a:pt x="1151" y="339"/>
                  <a:pt x="1232" y="350"/>
                  <a:pt x="1312" y="375"/>
                </a:cubicBezTo>
                <a:cubicBezTo>
                  <a:pt x="1329" y="379"/>
                  <a:pt x="1345" y="380"/>
                  <a:pt x="1360" y="380"/>
                </a:cubicBezTo>
                <a:cubicBezTo>
                  <a:pt x="1560" y="380"/>
                  <a:pt x="1613" y="79"/>
                  <a:pt x="1391" y="30"/>
                </a:cubicBezTo>
                <a:cubicBezTo>
                  <a:pt x="1298" y="10"/>
                  <a:pt x="1205" y="1"/>
                  <a:pt x="1113" y="1"/>
                </a:cubicBezTo>
                <a:close/>
              </a:path>
            </a:pathLst>
          </a:custGeom>
          <a:solidFill>
            <a:schemeClr val="accent3"/>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1" name="Google Shape;1791;p58"/>
          <p:cNvSpPr/>
          <p:nvPr/>
        </p:nvSpPr>
        <p:spPr>
          <a:xfrm>
            <a:off x="7661304" y="2272150"/>
            <a:ext cx="24991" cy="25610"/>
          </a:xfrm>
          <a:custGeom>
            <a:avLst/>
            <a:gdLst/>
            <a:ahLst/>
            <a:cxnLst/>
            <a:rect l="l" t="t" r="r" b="b"/>
            <a:pathLst>
              <a:path w="1372" h="1406" extrusionOk="0">
                <a:moveTo>
                  <a:pt x="227" y="1"/>
                </a:moveTo>
                <a:cubicBezTo>
                  <a:pt x="102" y="1"/>
                  <a:pt x="1" y="170"/>
                  <a:pt x="102" y="292"/>
                </a:cubicBezTo>
                <a:lnTo>
                  <a:pt x="1031" y="1353"/>
                </a:lnTo>
                <a:cubicBezTo>
                  <a:pt x="1068" y="1390"/>
                  <a:pt x="1108" y="1406"/>
                  <a:pt x="1146" y="1406"/>
                </a:cubicBezTo>
                <a:cubicBezTo>
                  <a:pt x="1270" y="1406"/>
                  <a:pt x="1372" y="1236"/>
                  <a:pt x="1270" y="1114"/>
                </a:cubicBezTo>
                <a:lnTo>
                  <a:pt x="341" y="53"/>
                </a:lnTo>
                <a:cubicBezTo>
                  <a:pt x="304" y="16"/>
                  <a:pt x="264" y="1"/>
                  <a:pt x="227" y="1"/>
                </a:cubicBezTo>
                <a:close/>
              </a:path>
            </a:pathLst>
          </a:custGeom>
          <a:solidFill>
            <a:schemeClr val="accent3"/>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2" name="Google Shape;1792;p58"/>
          <p:cNvSpPr/>
          <p:nvPr/>
        </p:nvSpPr>
        <p:spPr>
          <a:xfrm>
            <a:off x="7625473" y="2300166"/>
            <a:ext cx="28033" cy="6302"/>
          </a:xfrm>
          <a:custGeom>
            <a:avLst/>
            <a:gdLst/>
            <a:ahLst/>
            <a:cxnLst/>
            <a:rect l="l" t="t" r="r" b="b"/>
            <a:pathLst>
              <a:path w="1539" h="346" extrusionOk="0">
                <a:moveTo>
                  <a:pt x="212" y="1"/>
                </a:moveTo>
                <a:cubicBezTo>
                  <a:pt x="0" y="1"/>
                  <a:pt x="0" y="346"/>
                  <a:pt x="212" y="346"/>
                </a:cubicBezTo>
                <a:lnTo>
                  <a:pt x="1327" y="346"/>
                </a:lnTo>
                <a:cubicBezTo>
                  <a:pt x="1539" y="346"/>
                  <a:pt x="1539" y="1"/>
                  <a:pt x="1327" y="1"/>
                </a:cubicBezTo>
                <a:close/>
              </a:path>
            </a:pathLst>
          </a:custGeom>
          <a:solidFill>
            <a:schemeClr val="accent3"/>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3" name="Google Shape;1793;p58"/>
          <p:cNvSpPr/>
          <p:nvPr/>
        </p:nvSpPr>
        <p:spPr>
          <a:xfrm>
            <a:off x="8568700" y="3721925"/>
            <a:ext cx="80825" cy="95200"/>
          </a:xfrm>
          <a:custGeom>
            <a:avLst/>
            <a:gdLst/>
            <a:ahLst/>
            <a:cxnLst/>
            <a:rect l="l" t="t" r="r" b="b"/>
            <a:pathLst>
              <a:path w="3233" h="3808" extrusionOk="0">
                <a:moveTo>
                  <a:pt x="1800" y="1"/>
                </a:moveTo>
                <a:cubicBezTo>
                  <a:pt x="1637" y="1"/>
                  <a:pt x="1469" y="36"/>
                  <a:pt x="1300" y="114"/>
                </a:cubicBezTo>
                <a:cubicBezTo>
                  <a:pt x="1136" y="184"/>
                  <a:pt x="1241" y="419"/>
                  <a:pt x="1395" y="419"/>
                </a:cubicBezTo>
                <a:cubicBezTo>
                  <a:pt x="1416" y="419"/>
                  <a:pt x="1437" y="415"/>
                  <a:pt x="1459" y="405"/>
                </a:cubicBezTo>
                <a:cubicBezTo>
                  <a:pt x="1583" y="347"/>
                  <a:pt x="1702" y="320"/>
                  <a:pt x="1816" y="320"/>
                </a:cubicBezTo>
                <a:cubicBezTo>
                  <a:pt x="2216" y="320"/>
                  <a:pt x="2547" y="644"/>
                  <a:pt x="2733" y="1016"/>
                </a:cubicBezTo>
                <a:cubicBezTo>
                  <a:pt x="2971" y="1467"/>
                  <a:pt x="2918" y="1997"/>
                  <a:pt x="2573" y="2395"/>
                </a:cubicBezTo>
                <a:cubicBezTo>
                  <a:pt x="2122" y="3032"/>
                  <a:pt x="1327" y="3297"/>
                  <a:pt x="584" y="3456"/>
                </a:cubicBezTo>
                <a:cubicBezTo>
                  <a:pt x="371" y="2766"/>
                  <a:pt x="504" y="2024"/>
                  <a:pt x="982" y="1493"/>
                </a:cubicBezTo>
                <a:cubicBezTo>
                  <a:pt x="1082" y="1353"/>
                  <a:pt x="971" y="1198"/>
                  <a:pt x="853" y="1198"/>
                </a:cubicBezTo>
                <a:cubicBezTo>
                  <a:pt x="815" y="1198"/>
                  <a:pt x="776" y="1215"/>
                  <a:pt x="743" y="1254"/>
                </a:cubicBezTo>
                <a:cubicBezTo>
                  <a:pt x="159" y="1918"/>
                  <a:pt x="0" y="2873"/>
                  <a:pt x="318" y="3695"/>
                </a:cubicBezTo>
                <a:cubicBezTo>
                  <a:pt x="340" y="3760"/>
                  <a:pt x="398" y="3808"/>
                  <a:pt x="477" y="3808"/>
                </a:cubicBezTo>
                <a:cubicBezTo>
                  <a:pt x="494" y="3808"/>
                  <a:pt x="512" y="3806"/>
                  <a:pt x="531" y="3801"/>
                </a:cubicBezTo>
                <a:cubicBezTo>
                  <a:pt x="1618" y="3589"/>
                  <a:pt x="3210" y="2979"/>
                  <a:pt x="3210" y="1626"/>
                </a:cubicBezTo>
                <a:cubicBezTo>
                  <a:pt x="3232" y="813"/>
                  <a:pt x="2581" y="1"/>
                  <a:pt x="1800" y="1"/>
                </a:cubicBez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4" name="Google Shape;1794;p58"/>
          <p:cNvSpPr/>
          <p:nvPr/>
        </p:nvSpPr>
        <p:spPr>
          <a:xfrm>
            <a:off x="8808800" y="3853875"/>
            <a:ext cx="49775" cy="43900"/>
          </a:xfrm>
          <a:custGeom>
            <a:avLst/>
            <a:gdLst/>
            <a:ahLst/>
            <a:cxnLst/>
            <a:rect l="l" t="t" r="r" b="b"/>
            <a:pathLst>
              <a:path w="1991" h="1756" extrusionOk="0">
                <a:moveTo>
                  <a:pt x="930" y="334"/>
                </a:moveTo>
                <a:cubicBezTo>
                  <a:pt x="1334" y="334"/>
                  <a:pt x="1716" y="737"/>
                  <a:pt x="1407" y="1182"/>
                </a:cubicBezTo>
                <a:cubicBezTo>
                  <a:pt x="1296" y="1359"/>
                  <a:pt x="1149" y="1431"/>
                  <a:pt x="1002" y="1431"/>
                </a:cubicBezTo>
                <a:cubicBezTo>
                  <a:pt x="619" y="1431"/>
                  <a:pt x="236" y="940"/>
                  <a:pt x="505" y="519"/>
                </a:cubicBezTo>
                <a:cubicBezTo>
                  <a:pt x="627" y="390"/>
                  <a:pt x="780" y="334"/>
                  <a:pt x="930" y="334"/>
                </a:cubicBezTo>
                <a:close/>
                <a:moveTo>
                  <a:pt x="957" y="1"/>
                </a:moveTo>
                <a:cubicBezTo>
                  <a:pt x="694" y="1"/>
                  <a:pt x="438" y="103"/>
                  <a:pt x="266" y="306"/>
                </a:cubicBezTo>
                <a:cubicBezTo>
                  <a:pt x="239" y="306"/>
                  <a:pt x="239" y="333"/>
                  <a:pt x="266" y="333"/>
                </a:cubicBezTo>
                <a:cubicBezTo>
                  <a:pt x="1" y="731"/>
                  <a:pt x="80" y="1288"/>
                  <a:pt x="452" y="1580"/>
                </a:cubicBezTo>
                <a:cubicBezTo>
                  <a:pt x="613" y="1698"/>
                  <a:pt x="800" y="1755"/>
                  <a:pt x="983" y="1755"/>
                </a:cubicBezTo>
                <a:cubicBezTo>
                  <a:pt x="1253" y="1755"/>
                  <a:pt x="1514" y="1631"/>
                  <a:pt x="1672" y="1394"/>
                </a:cubicBezTo>
                <a:cubicBezTo>
                  <a:pt x="1990" y="996"/>
                  <a:pt x="1884" y="413"/>
                  <a:pt x="1486" y="147"/>
                </a:cubicBezTo>
                <a:cubicBezTo>
                  <a:pt x="1323" y="50"/>
                  <a:pt x="1138" y="1"/>
                  <a:pt x="957" y="1"/>
                </a:cubicBezTo>
                <a:close/>
              </a:path>
            </a:pathLst>
          </a:custGeom>
          <a:solidFill>
            <a:srgbClr val="86A5D1"/>
          </a:solid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3"/>
          <p:cNvSpPr txBox="1">
            <a:spLocks noGrp="1"/>
          </p:cNvSpPr>
          <p:nvPr>
            <p:ph type="title"/>
          </p:nvPr>
        </p:nvSpPr>
        <p:spPr>
          <a:xfrm>
            <a:off x="3905176" y="1944000"/>
            <a:ext cx="4759800" cy="1407900"/>
          </a:xfrm>
          <a:prstGeom prst="rect">
            <a:avLst/>
          </a:prstGeom>
        </p:spPr>
        <p:txBody>
          <a:bodyPr spcFirstLastPara="1" wrap="square" lIns="91425" tIns="91425" rIns="91425" bIns="91425" anchor="ctr" anchorCtr="0">
            <a:noAutofit/>
          </a:bodyPr>
          <a:lstStyle>
            <a:lvl1pPr lvl="0">
              <a:spcBef>
                <a:spcPts val="0"/>
              </a:spcBef>
              <a:spcAft>
                <a:spcPts val="0"/>
              </a:spcAft>
              <a:buSzPts val="7200"/>
              <a:buNone/>
              <a:defRPr sz="7200">
                <a:solidFill>
                  <a:schemeClr val="bg2"/>
                </a:solidFill>
                <a:latin typeface="Bakery Goods" pitchFamily="2" charset="0"/>
              </a:defRPr>
            </a:lvl1pPr>
            <a:lvl2pPr lvl="1">
              <a:spcBef>
                <a:spcPts val="0"/>
              </a:spcBef>
              <a:spcAft>
                <a:spcPts val="0"/>
              </a:spcAft>
              <a:buSzPts val="7200"/>
              <a:buNone/>
              <a:defRPr sz="7200"/>
            </a:lvl2pPr>
            <a:lvl3pPr lvl="2">
              <a:spcBef>
                <a:spcPts val="0"/>
              </a:spcBef>
              <a:spcAft>
                <a:spcPts val="0"/>
              </a:spcAft>
              <a:buSzPts val="7200"/>
              <a:buNone/>
              <a:defRPr sz="7200"/>
            </a:lvl3pPr>
            <a:lvl4pPr lvl="3">
              <a:spcBef>
                <a:spcPts val="0"/>
              </a:spcBef>
              <a:spcAft>
                <a:spcPts val="0"/>
              </a:spcAft>
              <a:buSzPts val="7200"/>
              <a:buNone/>
              <a:defRPr sz="7200"/>
            </a:lvl4pPr>
            <a:lvl5pPr lvl="4">
              <a:spcBef>
                <a:spcPts val="0"/>
              </a:spcBef>
              <a:spcAft>
                <a:spcPts val="0"/>
              </a:spcAft>
              <a:buSzPts val="7200"/>
              <a:buNone/>
              <a:defRPr sz="7200"/>
            </a:lvl5pPr>
            <a:lvl6pPr lvl="5">
              <a:spcBef>
                <a:spcPts val="0"/>
              </a:spcBef>
              <a:spcAft>
                <a:spcPts val="0"/>
              </a:spcAft>
              <a:buSzPts val="7200"/>
              <a:buNone/>
              <a:defRPr sz="7200"/>
            </a:lvl6pPr>
            <a:lvl7pPr lvl="6">
              <a:spcBef>
                <a:spcPts val="0"/>
              </a:spcBef>
              <a:spcAft>
                <a:spcPts val="0"/>
              </a:spcAft>
              <a:buSzPts val="7200"/>
              <a:buNone/>
              <a:defRPr sz="7200"/>
            </a:lvl7pPr>
            <a:lvl8pPr lvl="7">
              <a:spcBef>
                <a:spcPts val="0"/>
              </a:spcBef>
              <a:spcAft>
                <a:spcPts val="0"/>
              </a:spcAft>
              <a:buSzPts val="7200"/>
              <a:buNone/>
              <a:defRPr sz="7200"/>
            </a:lvl8pPr>
            <a:lvl9pPr lvl="8">
              <a:spcBef>
                <a:spcPts val="0"/>
              </a:spcBef>
              <a:spcAft>
                <a:spcPts val="0"/>
              </a:spcAft>
              <a:buSzPts val="7200"/>
              <a:buNone/>
              <a:defRPr sz="7200"/>
            </a:lvl9pPr>
          </a:lstStyle>
          <a:p>
            <a:endParaRPr dirty="0"/>
          </a:p>
        </p:txBody>
      </p:sp>
      <p:sp>
        <p:nvSpPr>
          <p:cNvPr id="31" name="Google Shape;31;p3"/>
          <p:cNvSpPr/>
          <p:nvPr/>
        </p:nvSpPr>
        <p:spPr>
          <a:xfrm rot="-5400000" flipH="1">
            <a:off x="-2161944" y="-804506"/>
            <a:ext cx="7098522" cy="5035701"/>
          </a:xfrm>
          <a:custGeom>
            <a:avLst/>
            <a:gdLst/>
            <a:ahLst/>
            <a:cxnLst/>
            <a:rect l="l" t="t" r="r" b="b"/>
            <a:pathLst>
              <a:path w="55162" h="39132" extrusionOk="0">
                <a:moveTo>
                  <a:pt x="13223" y="0"/>
                </a:moveTo>
                <a:cubicBezTo>
                  <a:pt x="11368" y="4146"/>
                  <a:pt x="9084" y="8097"/>
                  <a:pt x="6841" y="12062"/>
                </a:cubicBezTo>
                <a:cubicBezTo>
                  <a:pt x="5137" y="15078"/>
                  <a:pt x="3462" y="18123"/>
                  <a:pt x="2095" y="21309"/>
                </a:cubicBezTo>
                <a:cubicBezTo>
                  <a:pt x="903" y="24082"/>
                  <a:pt x="1" y="27041"/>
                  <a:pt x="573" y="30086"/>
                </a:cubicBezTo>
                <a:cubicBezTo>
                  <a:pt x="1773" y="36482"/>
                  <a:pt x="7743" y="39131"/>
                  <a:pt x="13648" y="39131"/>
                </a:cubicBezTo>
                <a:cubicBezTo>
                  <a:pt x="15433" y="39131"/>
                  <a:pt x="17212" y="38889"/>
                  <a:pt x="18851" y="38436"/>
                </a:cubicBezTo>
                <a:cubicBezTo>
                  <a:pt x="26443" y="36337"/>
                  <a:pt x="30431" y="29177"/>
                  <a:pt x="36080" y="24335"/>
                </a:cubicBezTo>
                <a:cubicBezTo>
                  <a:pt x="39172" y="21686"/>
                  <a:pt x="42703" y="20047"/>
                  <a:pt x="46732" y="19375"/>
                </a:cubicBezTo>
                <a:cubicBezTo>
                  <a:pt x="48177" y="19133"/>
                  <a:pt x="49637" y="19012"/>
                  <a:pt x="51096" y="19012"/>
                </a:cubicBezTo>
                <a:cubicBezTo>
                  <a:pt x="52455" y="19012"/>
                  <a:pt x="53814" y="19117"/>
                  <a:pt x="55161" y="19327"/>
                </a:cubicBezTo>
                <a:lnTo>
                  <a:pt x="55161" y="0"/>
                </a:ln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00817E"/>
              </a:solidFill>
            </a:endParaRPr>
          </a:p>
        </p:txBody>
      </p:sp>
      <p:sp>
        <p:nvSpPr>
          <p:cNvPr id="32" name="Google Shape;32;p3"/>
          <p:cNvSpPr txBox="1">
            <a:spLocks noGrp="1"/>
          </p:cNvSpPr>
          <p:nvPr>
            <p:ph type="title" idx="2" hasCustomPrompt="1"/>
          </p:nvPr>
        </p:nvSpPr>
        <p:spPr>
          <a:xfrm>
            <a:off x="3905168" y="305444"/>
            <a:ext cx="5372400" cy="1407900"/>
          </a:xfrm>
          <a:prstGeom prst="rect">
            <a:avLst/>
          </a:prstGeom>
        </p:spPr>
        <p:txBody>
          <a:bodyPr spcFirstLastPara="1" wrap="square" lIns="91425" tIns="91425" rIns="91425" bIns="91425" anchor="ctr" anchorCtr="0">
            <a:noAutofit/>
          </a:bodyPr>
          <a:lstStyle>
            <a:lvl1pPr lvl="0" rtl="0">
              <a:spcBef>
                <a:spcPts val="0"/>
              </a:spcBef>
              <a:spcAft>
                <a:spcPts val="0"/>
              </a:spcAft>
              <a:buSzPts val="9600"/>
              <a:buNone/>
              <a:defRPr sz="9600">
                <a:solidFill>
                  <a:schemeClr val="bg2"/>
                </a:solidFill>
                <a:latin typeface="Bakery Goods" pitchFamily="2" charset="0"/>
              </a:defRPr>
            </a:lvl1pPr>
            <a:lvl2pPr lvl="1" rtl="0">
              <a:spcBef>
                <a:spcPts val="0"/>
              </a:spcBef>
              <a:spcAft>
                <a:spcPts val="0"/>
              </a:spcAft>
              <a:buSzPts val="9600"/>
              <a:buNone/>
              <a:defRPr sz="9600"/>
            </a:lvl2pPr>
            <a:lvl3pPr lvl="2" rtl="0">
              <a:spcBef>
                <a:spcPts val="0"/>
              </a:spcBef>
              <a:spcAft>
                <a:spcPts val="0"/>
              </a:spcAft>
              <a:buSzPts val="9600"/>
              <a:buNone/>
              <a:defRPr sz="9600"/>
            </a:lvl3pPr>
            <a:lvl4pPr lvl="3" rtl="0">
              <a:spcBef>
                <a:spcPts val="0"/>
              </a:spcBef>
              <a:spcAft>
                <a:spcPts val="0"/>
              </a:spcAft>
              <a:buSzPts val="9600"/>
              <a:buNone/>
              <a:defRPr sz="9600"/>
            </a:lvl4pPr>
            <a:lvl5pPr lvl="4" rtl="0">
              <a:spcBef>
                <a:spcPts val="0"/>
              </a:spcBef>
              <a:spcAft>
                <a:spcPts val="0"/>
              </a:spcAft>
              <a:buSzPts val="9600"/>
              <a:buNone/>
              <a:defRPr sz="9600"/>
            </a:lvl5pPr>
            <a:lvl6pPr lvl="5" rtl="0">
              <a:spcBef>
                <a:spcPts val="0"/>
              </a:spcBef>
              <a:spcAft>
                <a:spcPts val="0"/>
              </a:spcAft>
              <a:buSzPts val="9600"/>
              <a:buNone/>
              <a:defRPr sz="9600"/>
            </a:lvl6pPr>
            <a:lvl7pPr lvl="6" rtl="0">
              <a:spcBef>
                <a:spcPts val="0"/>
              </a:spcBef>
              <a:spcAft>
                <a:spcPts val="0"/>
              </a:spcAft>
              <a:buSzPts val="9600"/>
              <a:buNone/>
              <a:defRPr sz="9600"/>
            </a:lvl7pPr>
            <a:lvl8pPr lvl="7" rtl="0">
              <a:spcBef>
                <a:spcPts val="0"/>
              </a:spcBef>
              <a:spcAft>
                <a:spcPts val="0"/>
              </a:spcAft>
              <a:buSzPts val="9600"/>
              <a:buNone/>
              <a:defRPr sz="9600"/>
            </a:lvl8pPr>
            <a:lvl9pPr lvl="8" rtl="0">
              <a:spcBef>
                <a:spcPts val="0"/>
              </a:spcBef>
              <a:spcAft>
                <a:spcPts val="0"/>
              </a:spcAft>
              <a:buSzPts val="9600"/>
              <a:buNone/>
              <a:defRPr sz="9600"/>
            </a:lvl9pPr>
          </a:lstStyle>
          <a:p>
            <a:r>
              <a:rPr dirty="0"/>
              <a:t>xx%</a:t>
            </a:r>
          </a:p>
        </p:txBody>
      </p:sp>
      <p:sp>
        <p:nvSpPr>
          <p:cNvPr id="33" name="Google Shape;33;p3"/>
          <p:cNvSpPr txBox="1">
            <a:spLocks noGrp="1"/>
          </p:cNvSpPr>
          <p:nvPr>
            <p:ph type="subTitle" idx="1"/>
          </p:nvPr>
        </p:nvSpPr>
        <p:spPr>
          <a:xfrm>
            <a:off x="3905176" y="3538300"/>
            <a:ext cx="4045200" cy="850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100"/>
              <a:buNone/>
              <a:defRPr sz="2100">
                <a:solidFill>
                  <a:schemeClr val="bg2"/>
                </a:solidFill>
                <a:latin typeface="+mn-lt"/>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3"/>
        <p:cNvGrpSpPr/>
        <p:nvPr/>
      </p:nvGrpSpPr>
      <p:grpSpPr>
        <a:xfrm>
          <a:off x="0" y="0"/>
          <a:ext cx="0" cy="0"/>
          <a:chOff x="0" y="0"/>
          <a:chExt cx="0" cy="0"/>
        </a:xfrm>
      </p:grpSpPr>
      <p:sp>
        <p:nvSpPr>
          <p:cNvPr id="44" name="Google Shape;44;p7"/>
          <p:cNvSpPr txBox="1">
            <a:spLocks noGrp="1"/>
          </p:cNvSpPr>
          <p:nvPr>
            <p:ph type="title"/>
          </p:nvPr>
        </p:nvSpPr>
        <p:spPr>
          <a:xfrm>
            <a:off x="635425" y="403200"/>
            <a:ext cx="3413700" cy="13728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sz="3600">
                <a:latin typeface="Bakery Goods" pitchFamily="2" charset="0"/>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45" name="Google Shape;45;p7"/>
          <p:cNvSpPr txBox="1">
            <a:spLocks noGrp="1"/>
          </p:cNvSpPr>
          <p:nvPr>
            <p:ph type="subTitle" idx="1"/>
          </p:nvPr>
        </p:nvSpPr>
        <p:spPr>
          <a:xfrm>
            <a:off x="713225" y="2269873"/>
            <a:ext cx="3413700" cy="2140500"/>
          </a:xfrm>
          <a:prstGeom prst="rect">
            <a:avLst/>
          </a:prstGeom>
        </p:spPr>
        <p:txBody>
          <a:bodyPr spcFirstLastPara="1" wrap="square" lIns="91425" tIns="91425" rIns="91425" bIns="91425" anchor="t" anchorCtr="0">
            <a:noAutofit/>
          </a:bodyPr>
          <a:lstStyle>
            <a:lvl1pPr lvl="0">
              <a:spcBef>
                <a:spcPts val="0"/>
              </a:spcBef>
              <a:spcAft>
                <a:spcPts val="0"/>
              </a:spcAft>
              <a:buSzPts val="1800"/>
              <a:buNone/>
              <a:defRPr sz="1600"/>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1388100" y="526350"/>
            <a:ext cx="6367800" cy="40908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7200"/>
              <a:buNone/>
              <a:defRPr sz="7200">
                <a:solidFill>
                  <a:schemeClr val="lt1"/>
                </a:solidFill>
                <a:latin typeface="Bakery Goods" pitchFamily="2" charset="0"/>
              </a:defRPr>
            </a:lvl1pPr>
            <a:lvl2pPr lvl="1" algn="ctr">
              <a:spcBef>
                <a:spcPts val="0"/>
              </a:spcBef>
              <a:spcAft>
                <a:spcPts val="0"/>
              </a:spcAft>
              <a:buClr>
                <a:schemeClr val="lt1"/>
              </a:buClr>
              <a:buSzPts val="7200"/>
              <a:buNone/>
              <a:defRPr sz="7200">
                <a:solidFill>
                  <a:schemeClr val="lt1"/>
                </a:solidFill>
              </a:defRPr>
            </a:lvl2pPr>
            <a:lvl3pPr lvl="2" algn="ctr">
              <a:spcBef>
                <a:spcPts val="0"/>
              </a:spcBef>
              <a:spcAft>
                <a:spcPts val="0"/>
              </a:spcAft>
              <a:buClr>
                <a:schemeClr val="lt1"/>
              </a:buClr>
              <a:buSzPts val="7200"/>
              <a:buNone/>
              <a:defRPr sz="7200">
                <a:solidFill>
                  <a:schemeClr val="lt1"/>
                </a:solidFill>
              </a:defRPr>
            </a:lvl3pPr>
            <a:lvl4pPr lvl="3" algn="ctr">
              <a:spcBef>
                <a:spcPts val="0"/>
              </a:spcBef>
              <a:spcAft>
                <a:spcPts val="0"/>
              </a:spcAft>
              <a:buClr>
                <a:schemeClr val="lt1"/>
              </a:buClr>
              <a:buSzPts val="7200"/>
              <a:buNone/>
              <a:defRPr sz="7200">
                <a:solidFill>
                  <a:schemeClr val="lt1"/>
                </a:solidFill>
              </a:defRPr>
            </a:lvl4pPr>
            <a:lvl5pPr lvl="4" algn="ctr">
              <a:spcBef>
                <a:spcPts val="0"/>
              </a:spcBef>
              <a:spcAft>
                <a:spcPts val="0"/>
              </a:spcAft>
              <a:buClr>
                <a:schemeClr val="lt1"/>
              </a:buClr>
              <a:buSzPts val="7200"/>
              <a:buNone/>
              <a:defRPr sz="7200">
                <a:solidFill>
                  <a:schemeClr val="lt1"/>
                </a:solidFill>
              </a:defRPr>
            </a:lvl5pPr>
            <a:lvl6pPr lvl="5" algn="ctr">
              <a:spcBef>
                <a:spcPts val="0"/>
              </a:spcBef>
              <a:spcAft>
                <a:spcPts val="0"/>
              </a:spcAft>
              <a:buClr>
                <a:schemeClr val="lt1"/>
              </a:buClr>
              <a:buSzPts val="7200"/>
              <a:buNone/>
              <a:defRPr sz="7200">
                <a:solidFill>
                  <a:schemeClr val="lt1"/>
                </a:solidFill>
              </a:defRPr>
            </a:lvl6pPr>
            <a:lvl7pPr lvl="6" algn="ctr">
              <a:spcBef>
                <a:spcPts val="0"/>
              </a:spcBef>
              <a:spcAft>
                <a:spcPts val="0"/>
              </a:spcAft>
              <a:buClr>
                <a:schemeClr val="lt1"/>
              </a:buClr>
              <a:buSzPts val="7200"/>
              <a:buNone/>
              <a:defRPr sz="7200">
                <a:solidFill>
                  <a:schemeClr val="lt1"/>
                </a:solidFill>
              </a:defRPr>
            </a:lvl7pPr>
            <a:lvl8pPr lvl="7" algn="ctr">
              <a:spcBef>
                <a:spcPts val="0"/>
              </a:spcBef>
              <a:spcAft>
                <a:spcPts val="0"/>
              </a:spcAft>
              <a:buClr>
                <a:schemeClr val="lt1"/>
              </a:buClr>
              <a:buSzPts val="7200"/>
              <a:buNone/>
              <a:defRPr sz="7200">
                <a:solidFill>
                  <a:schemeClr val="lt1"/>
                </a:solidFill>
              </a:defRPr>
            </a:lvl8pPr>
            <a:lvl9pPr lvl="8" algn="ctr">
              <a:spcBef>
                <a:spcPts val="0"/>
              </a:spcBef>
              <a:spcAft>
                <a:spcPts val="0"/>
              </a:spcAft>
              <a:buClr>
                <a:schemeClr val="lt1"/>
              </a:buClr>
              <a:buSzPts val="7200"/>
              <a:buNone/>
              <a:defRPr sz="7200">
                <a:solidFill>
                  <a:schemeClr val="lt1"/>
                </a:solidFill>
              </a:defRPr>
            </a:lvl9pPr>
          </a:lstStyle>
          <a:p>
            <a:endParaRPr dirty="0"/>
          </a:p>
        </p:txBody>
      </p:sp>
      <p:grpSp>
        <p:nvGrpSpPr>
          <p:cNvPr id="48" name="Google Shape;48;p8"/>
          <p:cNvGrpSpPr/>
          <p:nvPr/>
        </p:nvGrpSpPr>
        <p:grpSpPr>
          <a:xfrm>
            <a:off x="188375" y="3721925"/>
            <a:ext cx="608400" cy="543475"/>
            <a:chOff x="1421025" y="3336975"/>
            <a:chExt cx="608400" cy="543475"/>
          </a:xfrm>
        </p:grpSpPr>
        <p:sp>
          <p:nvSpPr>
            <p:cNvPr id="49" name="Google Shape;49;p8"/>
            <p:cNvSpPr/>
            <p:nvPr/>
          </p:nvSpPr>
          <p:spPr>
            <a:xfrm>
              <a:off x="1650525" y="3737025"/>
              <a:ext cx="3875" cy="3875"/>
            </a:xfrm>
            <a:custGeom>
              <a:avLst/>
              <a:gdLst/>
              <a:ahLst/>
              <a:cxnLst/>
              <a:rect l="l" t="t" r="r" b="b"/>
              <a:pathLst>
                <a:path w="155" h="155" extrusionOk="0">
                  <a:moveTo>
                    <a:pt x="0" y="0"/>
                  </a:moveTo>
                  <a:lnTo>
                    <a:pt x="154" y="103"/>
                  </a:lnTo>
                  <a:cubicBezTo>
                    <a:pt x="26" y="154"/>
                    <a:pt x="26" y="154"/>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50;p8"/>
            <p:cNvSpPr/>
            <p:nvPr/>
          </p:nvSpPr>
          <p:spPr>
            <a:xfrm>
              <a:off x="1861425" y="3718425"/>
              <a:ext cx="2600" cy="3225"/>
            </a:xfrm>
            <a:custGeom>
              <a:avLst/>
              <a:gdLst/>
              <a:ahLst/>
              <a:cxnLst/>
              <a:rect l="l" t="t" r="r" b="b"/>
              <a:pathLst>
                <a:path w="104" h="129" extrusionOk="0">
                  <a:moveTo>
                    <a:pt x="1" y="103"/>
                  </a:moveTo>
                  <a:lnTo>
                    <a:pt x="78" y="1"/>
                  </a:lnTo>
                  <a:lnTo>
                    <a:pt x="103" y="1"/>
                  </a:lnTo>
                  <a:lnTo>
                    <a:pt x="26" y="129"/>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51;p8"/>
            <p:cNvSpPr/>
            <p:nvPr/>
          </p:nvSpPr>
          <p:spPr>
            <a:xfrm>
              <a:off x="1644100" y="3726775"/>
              <a:ext cx="3250" cy="2575"/>
            </a:xfrm>
            <a:custGeom>
              <a:avLst/>
              <a:gdLst/>
              <a:ahLst/>
              <a:cxnLst/>
              <a:rect l="l" t="t" r="r" b="b"/>
              <a:pathLst>
                <a:path w="130" h="103" extrusionOk="0">
                  <a:moveTo>
                    <a:pt x="129" y="0"/>
                  </a:moveTo>
                  <a:cubicBezTo>
                    <a:pt x="129" y="51"/>
                    <a:pt x="129" y="77"/>
                    <a:pt x="104" y="103"/>
                  </a:cubicBezTo>
                  <a:cubicBezTo>
                    <a:pt x="52" y="103"/>
                    <a:pt x="27" y="103"/>
                    <a:pt x="1" y="103"/>
                  </a:cubicBezTo>
                  <a:cubicBezTo>
                    <a:pt x="1" y="77"/>
                    <a:pt x="1" y="51"/>
                    <a:pt x="27" y="26"/>
                  </a:cubicBezTo>
                  <a:cubicBezTo>
                    <a:pt x="27" y="0"/>
                    <a:pt x="52" y="0"/>
                    <a:pt x="1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52;p8"/>
            <p:cNvSpPr/>
            <p:nvPr/>
          </p:nvSpPr>
          <p:spPr>
            <a:xfrm>
              <a:off x="1676175" y="3735100"/>
              <a:ext cx="3850" cy="4500"/>
            </a:xfrm>
            <a:custGeom>
              <a:avLst/>
              <a:gdLst/>
              <a:ahLst/>
              <a:cxnLst/>
              <a:rect l="l" t="t" r="r" b="b"/>
              <a:pathLst>
                <a:path w="154" h="180" extrusionOk="0">
                  <a:moveTo>
                    <a:pt x="154" y="0"/>
                  </a:moveTo>
                  <a:cubicBezTo>
                    <a:pt x="128" y="52"/>
                    <a:pt x="128" y="129"/>
                    <a:pt x="103" y="180"/>
                  </a:cubicBezTo>
                  <a:cubicBezTo>
                    <a:pt x="0" y="103"/>
                    <a:pt x="77" y="52"/>
                    <a:pt x="1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 name="Google Shape;53;p8"/>
            <p:cNvSpPr/>
            <p:nvPr/>
          </p:nvSpPr>
          <p:spPr>
            <a:xfrm>
              <a:off x="1817850" y="3717800"/>
              <a:ext cx="1925" cy="3850"/>
            </a:xfrm>
            <a:custGeom>
              <a:avLst/>
              <a:gdLst/>
              <a:ahLst/>
              <a:cxnLst/>
              <a:rect l="l" t="t" r="r" b="b"/>
              <a:pathLst>
                <a:path w="77" h="154" extrusionOk="0">
                  <a:moveTo>
                    <a:pt x="51" y="128"/>
                  </a:moveTo>
                  <a:cubicBezTo>
                    <a:pt x="26" y="103"/>
                    <a:pt x="26" y="51"/>
                    <a:pt x="0" y="0"/>
                  </a:cubicBezTo>
                  <a:lnTo>
                    <a:pt x="26" y="0"/>
                  </a:lnTo>
                  <a:lnTo>
                    <a:pt x="77" y="154"/>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 name="Google Shape;54;p8"/>
            <p:cNvSpPr/>
            <p:nvPr/>
          </p:nvSpPr>
          <p:spPr>
            <a:xfrm>
              <a:off x="1857575" y="3713300"/>
              <a:ext cx="1325" cy="1950"/>
            </a:xfrm>
            <a:custGeom>
              <a:avLst/>
              <a:gdLst/>
              <a:ahLst/>
              <a:cxnLst/>
              <a:rect l="l" t="t" r="r" b="b"/>
              <a:pathLst>
                <a:path w="53" h="78" extrusionOk="0">
                  <a:moveTo>
                    <a:pt x="27" y="78"/>
                  </a:moveTo>
                  <a:cubicBezTo>
                    <a:pt x="1" y="52"/>
                    <a:pt x="1" y="52"/>
                    <a:pt x="1" y="26"/>
                  </a:cubicBezTo>
                  <a:cubicBezTo>
                    <a:pt x="1" y="26"/>
                    <a:pt x="1" y="1"/>
                    <a:pt x="27" y="1"/>
                  </a:cubicBezTo>
                  <a:cubicBezTo>
                    <a:pt x="27" y="1"/>
                    <a:pt x="52" y="1"/>
                    <a:pt x="52" y="26"/>
                  </a:cubicBezTo>
                  <a:cubicBezTo>
                    <a:pt x="52" y="26"/>
                    <a:pt x="52" y="52"/>
                    <a:pt x="27" y="7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8"/>
            <p:cNvSpPr/>
            <p:nvPr/>
          </p:nvSpPr>
          <p:spPr>
            <a:xfrm>
              <a:off x="1887725" y="3704325"/>
              <a:ext cx="7075" cy="12200"/>
            </a:xfrm>
            <a:custGeom>
              <a:avLst/>
              <a:gdLst/>
              <a:ahLst/>
              <a:cxnLst/>
              <a:rect l="l" t="t" r="r" b="b"/>
              <a:pathLst>
                <a:path w="283" h="488" extrusionOk="0">
                  <a:moveTo>
                    <a:pt x="205" y="1"/>
                  </a:moveTo>
                  <a:cubicBezTo>
                    <a:pt x="103" y="129"/>
                    <a:pt x="0" y="180"/>
                    <a:pt x="0" y="257"/>
                  </a:cubicBezTo>
                  <a:cubicBezTo>
                    <a:pt x="0" y="334"/>
                    <a:pt x="77" y="411"/>
                    <a:pt x="128" y="488"/>
                  </a:cubicBezTo>
                  <a:cubicBezTo>
                    <a:pt x="180" y="437"/>
                    <a:pt x="282" y="385"/>
                    <a:pt x="282" y="334"/>
                  </a:cubicBezTo>
                  <a:cubicBezTo>
                    <a:pt x="282" y="231"/>
                    <a:pt x="257" y="103"/>
                    <a:pt x="20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56;p8"/>
            <p:cNvSpPr/>
            <p:nvPr/>
          </p:nvSpPr>
          <p:spPr>
            <a:xfrm>
              <a:off x="1585125" y="3708175"/>
              <a:ext cx="14125" cy="17975"/>
            </a:xfrm>
            <a:custGeom>
              <a:avLst/>
              <a:gdLst/>
              <a:ahLst/>
              <a:cxnLst/>
              <a:rect l="l" t="t" r="r" b="b"/>
              <a:pathLst>
                <a:path w="565" h="719" extrusionOk="0">
                  <a:moveTo>
                    <a:pt x="565" y="0"/>
                  </a:moveTo>
                  <a:lnTo>
                    <a:pt x="1" y="385"/>
                  </a:lnTo>
                  <a:lnTo>
                    <a:pt x="309" y="718"/>
                  </a:lnTo>
                  <a:cubicBezTo>
                    <a:pt x="411" y="462"/>
                    <a:pt x="462" y="283"/>
                    <a:pt x="5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 name="Google Shape;57;p8"/>
            <p:cNvSpPr/>
            <p:nvPr/>
          </p:nvSpPr>
          <p:spPr>
            <a:xfrm>
              <a:off x="1421025" y="3336975"/>
              <a:ext cx="608400" cy="543475"/>
            </a:xfrm>
            <a:custGeom>
              <a:avLst/>
              <a:gdLst/>
              <a:ahLst/>
              <a:cxnLst/>
              <a:rect l="l" t="t" r="r" b="b"/>
              <a:pathLst>
                <a:path w="24336" h="21739" extrusionOk="0">
                  <a:moveTo>
                    <a:pt x="11578" y="923"/>
                  </a:moveTo>
                  <a:cubicBezTo>
                    <a:pt x="12902" y="923"/>
                    <a:pt x="14250" y="1193"/>
                    <a:pt x="15565" y="1668"/>
                  </a:cubicBezTo>
                  <a:cubicBezTo>
                    <a:pt x="22284" y="4104"/>
                    <a:pt x="24335" y="12746"/>
                    <a:pt x="19668" y="18054"/>
                  </a:cubicBezTo>
                  <a:cubicBezTo>
                    <a:pt x="17870" y="20091"/>
                    <a:pt x="15520" y="20953"/>
                    <a:pt x="13107" y="20953"/>
                  </a:cubicBezTo>
                  <a:cubicBezTo>
                    <a:pt x="9292" y="20953"/>
                    <a:pt x="5318" y="18799"/>
                    <a:pt x="3103" y="15720"/>
                  </a:cubicBezTo>
                  <a:cubicBezTo>
                    <a:pt x="1346" y="13301"/>
                    <a:pt x="1055" y="10365"/>
                    <a:pt x="1963" y="7679"/>
                  </a:cubicBezTo>
                  <a:lnTo>
                    <a:pt x="1963" y="7679"/>
                  </a:lnTo>
                  <a:cubicBezTo>
                    <a:pt x="3182" y="5692"/>
                    <a:pt x="4681" y="3844"/>
                    <a:pt x="6591" y="2489"/>
                  </a:cubicBezTo>
                  <a:cubicBezTo>
                    <a:pt x="8123" y="1394"/>
                    <a:pt x="9829" y="923"/>
                    <a:pt x="11578" y="923"/>
                  </a:cubicBezTo>
                  <a:close/>
                  <a:moveTo>
                    <a:pt x="11523" y="1"/>
                  </a:moveTo>
                  <a:cubicBezTo>
                    <a:pt x="11264" y="1"/>
                    <a:pt x="11005" y="10"/>
                    <a:pt x="10745" y="27"/>
                  </a:cubicBezTo>
                  <a:cubicBezTo>
                    <a:pt x="9626" y="104"/>
                    <a:pt x="8579" y="426"/>
                    <a:pt x="7614" y="920"/>
                  </a:cubicBezTo>
                  <a:lnTo>
                    <a:pt x="7614" y="920"/>
                  </a:lnTo>
                  <a:cubicBezTo>
                    <a:pt x="7023" y="1076"/>
                    <a:pt x="6437" y="1252"/>
                    <a:pt x="5873" y="1514"/>
                  </a:cubicBezTo>
                  <a:cubicBezTo>
                    <a:pt x="4180" y="2284"/>
                    <a:pt x="2898" y="3745"/>
                    <a:pt x="1924" y="5284"/>
                  </a:cubicBezTo>
                  <a:cubicBezTo>
                    <a:pt x="0" y="8258"/>
                    <a:pt x="52" y="11925"/>
                    <a:pt x="1642" y="15028"/>
                  </a:cubicBezTo>
                  <a:cubicBezTo>
                    <a:pt x="3726" y="19107"/>
                    <a:pt x="8267" y="21738"/>
                    <a:pt x="12765" y="21738"/>
                  </a:cubicBezTo>
                  <a:cubicBezTo>
                    <a:pt x="14685" y="21738"/>
                    <a:pt x="16598" y="21259"/>
                    <a:pt x="18309" y="20208"/>
                  </a:cubicBezTo>
                  <a:cubicBezTo>
                    <a:pt x="24104" y="16618"/>
                    <a:pt x="24335" y="8310"/>
                    <a:pt x="19925" y="3591"/>
                  </a:cubicBezTo>
                  <a:cubicBezTo>
                    <a:pt x="17720" y="1292"/>
                    <a:pt x="14683" y="1"/>
                    <a:pt x="115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58;p8"/>
            <p:cNvSpPr/>
            <p:nvPr/>
          </p:nvSpPr>
          <p:spPr>
            <a:xfrm>
              <a:off x="1506575" y="3436792"/>
              <a:ext cx="423250" cy="59225"/>
            </a:xfrm>
            <a:custGeom>
              <a:avLst/>
              <a:gdLst/>
              <a:ahLst/>
              <a:cxnLst/>
              <a:rect l="l" t="t" r="r" b="b"/>
              <a:pathLst>
                <a:path w="16930" h="2369" extrusionOk="0">
                  <a:moveTo>
                    <a:pt x="408" y="0"/>
                  </a:moveTo>
                  <a:cubicBezTo>
                    <a:pt x="87" y="0"/>
                    <a:pt x="0" y="521"/>
                    <a:pt x="271" y="724"/>
                  </a:cubicBezTo>
                  <a:lnTo>
                    <a:pt x="297" y="698"/>
                  </a:lnTo>
                  <a:cubicBezTo>
                    <a:pt x="2194" y="2186"/>
                    <a:pt x="5066" y="2288"/>
                    <a:pt x="7348" y="2365"/>
                  </a:cubicBezTo>
                  <a:cubicBezTo>
                    <a:pt x="7502" y="2367"/>
                    <a:pt x="7656" y="2368"/>
                    <a:pt x="7810" y="2368"/>
                  </a:cubicBezTo>
                  <a:cubicBezTo>
                    <a:pt x="9477" y="2368"/>
                    <a:pt x="11143" y="2243"/>
                    <a:pt x="12810" y="2032"/>
                  </a:cubicBezTo>
                  <a:cubicBezTo>
                    <a:pt x="14118" y="1878"/>
                    <a:pt x="15682" y="1929"/>
                    <a:pt x="16785" y="1109"/>
                  </a:cubicBezTo>
                  <a:cubicBezTo>
                    <a:pt x="16930" y="1012"/>
                    <a:pt x="16847" y="824"/>
                    <a:pt x="16708" y="824"/>
                  </a:cubicBezTo>
                  <a:cubicBezTo>
                    <a:pt x="16700" y="824"/>
                    <a:pt x="16691" y="825"/>
                    <a:pt x="16682" y="826"/>
                  </a:cubicBezTo>
                  <a:cubicBezTo>
                    <a:pt x="14474" y="1368"/>
                    <a:pt x="12217" y="1637"/>
                    <a:pt x="9963" y="1637"/>
                  </a:cubicBezTo>
                  <a:cubicBezTo>
                    <a:pt x="6773" y="1637"/>
                    <a:pt x="3588" y="1098"/>
                    <a:pt x="553" y="32"/>
                  </a:cubicBezTo>
                  <a:cubicBezTo>
                    <a:pt x="501" y="10"/>
                    <a:pt x="452" y="0"/>
                    <a:pt x="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59;p8"/>
            <p:cNvSpPr/>
            <p:nvPr/>
          </p:nvSpPr>
          <p:spPr>
            <a:xfrm>
              <a:off x="1484625" y="3447825"/>
              <a:ext cx="466575" cy="80275"/>
            </a:xfrm>
            <a:custGeom>
              <a:avLst/>
              <a:gdLst/>
              <a:ahLst/>
              <a:cxnLst/>
              <a:rect l="l" t="t" r="r" b="b"/>
              <a:pathLst>
                <a:path w="18663" h="3211" extrusionOk="0">
                  <a:moveTo>
                    <a:pt x="243" y="1"/>
                  </a:moveTo>
                  <a:cubicBezTo>
                    <a:pt x="105" y="1"/>
                    <a:pt x="1" y="143"/>
                    <a:pt x="72" y="286"/>
                  </a:cubicBezTo>
                  <a:cubicBezTo>
                    <a:pt x="82" y="302"/>
                    <a:pt x="91" y="318"/>
                    <a:pt x="101" y="334"/>
                  </a:cubicBezTo>
                  <a:lnTo>
                    <a:pt x="101" y="334"/>
                  </a:lnTo>
                  <a:lnTo>
                    <a:pt x="98" y="337"/>
                  </a:lnTo>
                  <a:cubicBezTo>
                    <a:pt x="101" y="340"/>
                    <a:pt x="105" y="344"/>
                    <a:pt x="109" y="347"/>
                  </a:cubicBezTo>
                  <a:lnTo>
                    <a:pt x="109" y="347"/>
                  </a:lnTo>
                  <a:cubicBezTo>
                    <a:pt x="909" y="1631"/>
                    <a:pt x="2248" y="2010"/>
                    <a:pt x="3662" y="2440"/>
                  </a:cubicBezTo>
                  <a:cubicBezTo>
                    <a:pt x="5473" y="2954"/>
                    <a:pt x="7355" y="3211"/>
                    <a:pt x="9239" y="3211"/>
                  </a:cubicBezTo>
                  <a:cubicBezTo>
                    <a:pt x="9329" y="3211"/>
                    <a:pt x="9419" y="3210"/>
                    <a:pt x="9508" y="3209"/>
                  </a:cubicBezTo>
                  <a:lnTo>
                    <a:pt x="9508" y="3209"/>
                  </a:lnTo>
                  <a:cubicBezTo>
                    <a:pt x="9564" y="3209"/>
                    <a:pt x="9620" y="3209"/>
                    <a:pt x="9676" y="3209"/>
                  </a:cubicBezTo>
                  <a:cubicBezTo>
                    <a:pt x="11596" y="3209"/>
                    <a:pt x="13872" y="3198"/>
                    <a:pt x="15716" y="2439"/>
                  </a:cubicBezTo>
                  <a:lnTo>
                    <a:pt x="15716" y="2439"/>
                  </a:lnTo>
                  <a:cubicBezTo>
                    <a:pt x="16630" y="2301"/>
                    <a:pt x="17518" y="2116"/>
                    <a:pt x="18355" y="1876"/>
                  </a:cubicBezTo>
                  <a:cubicBezTo>
                    <a:pt x="18663" y="1799"/>
                    <a:pt x="18663" y="1337"/>
                    <a:pt x="18355" y="1260"/>
                  </a:cubicBezTo>
                  <a:cubicBezTo>
                    <a:pt x="18115" y="1210"/>
                    <a:pt x="17873" y="1180"/>
                    <a:pt x="17630" y="1166"/>
                  </a:cubicBezTo>
                  <a:lnTo>
                    <a:pt x="17630" y="1166"/>
                  </a:lnTo>
                  <a:cubicBezTo>
                    <a:pt x="17797" y="990"/>
                    <a:pt x="17954" y="800"/>
                    <a:pt x="18099" y="593"/>
                  </a:cubicBezTo>
                  <a:cubicBezTo>
                    <a:pt x="18195" y="458"/>
                    <a:pt x="18073" y="352"/>
                    <a:pt x="17941" y="352"/>
                  </a:cubicBezTo>
                  <a:cubicBezTo>
                    <a:pt x="17898" y="352"/>
                    <a:pt x="17854" y="363"/>
                    <a:pt x="17816" y="388"/>
                  </a:cubicBezTo>
                  <a:cubicBezTo>
                    <a:pt x="17469" y="696"/>
                    <a:pt x="17096" y="955"/>
                    <a:pt x="16704" y="1174"/>
                  </a:cubicBezTo>
                  <a:lnTo>
                    <a:pt x="16704" y="1174"/>
                  </a:lnTo>
                  <a:cubicBezTo>
                    <a:pt x="15874" y="1229"/>
                    <a:pt x="15041" y="1388"/>
                    <a:pt x="14227" y="1465"/>
                  </a:cubicBezTo>
                  <a:cubicBezTo>
                    <a:pt x="12765" y="1593"/>
                    <a:pt x="11278" y="1670"/>
                    <a:pt x="9816" y="1696"/>
                  </a:cubicBezTo>
                  <a:cubicBezTo>
                    <a:pt x="9684" y="1698"/>
                    <a:pt x="9551" y="1699"/>
                    <a:pt x="9418" y="1699"/>
                  </a:cubicBezTo>
                  <a:cubicBezTo>
                    <a:pt x="7957" y="1699"/>
                    <a:pt x="6480" y="1570"/>
                    <a:pt x="5047" y="1311"/>
                  </a:cubicBezTo>
                  <a:cubicBezTo>
                    <a:pt x="3405" y="1029"/>
                    <a:pt x="1893" y="388"/>
                    <a:pt x="277" y="4"/>
                  </a:cubicBezTo>
                  <a:cubicBezTo>
                    <a:pt x="266" y="2"/>
                    <a:pt x="254" y="1"/>
                    <a:pt x="2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60;p8"/>
            <p:cNvSpPr/>
            <p:nvPr/>
          </p:nvSpPr>
          <p:spPr>
            <a:xfrm>
              <a:off x="1479350" y="3467575"/>
              <a:ext cx="482800" cy="97825"/>
            </a:xfrm>
            <a:custGeom>
              <a:avLst/>
              <a:gdLst/>
              <a:ahLst/>
              <a:cxnLst/>
              <a:rect l="l" t="t" r="r" b="b"/>
              <a:pathLst>
                <a:path w="19312" h="3913" extrusionOk="0">
                  <a:moveTo>
                    <a:pt x="510" y="1"/>
                  </a:moveTo>
                  <a:cubicBezTo>
                    <a:pt x="398" y="1"/>
                    <a:pt x="281" y="11"/>
                    <a:pt x="155" y="34"/>
                  </a:cubicBezTo>
                  <a:cubicBezTo>
                    <a:pt x="1" y="60"/>
                    <a:pt x="1" y="239"/>
                    <a:pt x="78" y="342"/>
                  </a:cubicBezTo>
                  <a:cubicBezTo>
                    <a:pt x="1078" y="1547"/>
                    <a:pt x="3129" y="2086"/>
                    <a:pt x="4591" y="2547"/>
                  </a:cubicBezTo>
                  <a:cubicBezTo>
                    <a:pt x="6335" y="3086"/>
                    <a:pt x="8104" y="3496"/>
                    <a:pt x="9924" y="3727"/>
                  </a:cubicBezTo>
                  <a:cubicBezTo>
                    <a:pt x="10711" y="3832"/>
                    <a:pt x="11638" y="3912"/>
                    <a:pt x="12604" y="3912"/>
                  </a:cubicBezTo>
                  <a:cubicBezTo>
                    <a:pt x="15164" y="3912"/>
                    <a:pt x="17997" y="3348"/>
                    <a:pt x="19207" y="1188"/>
                  </a:cubicBezTo>
                  <a:cubicBezTo>
                    <a:pt x="19311" y="1042"/>
                    <a:pt x="19178" y="879"/>
                    <a:pt x="19027" y="879"/>
                  </a:cubicBezTo>
                  <a:cubicBezTo>
                    <a:pt x="18993" y="879"/>
                    <a:pt x="18958" y="887"/>
                    <a:pt x="18925" y="906"/>
                  </a:cubicBezTo>
                  <a:cubicBezTo>
                    <a:pt x="16668" y="2305"/>
                    <a:pt x="14464" y="2876"/>
                    <a:pt x="12039" y="2876"/>
                  </a:cubicBezTo>
                  <a:cubicBezTo>
                    <a:pt x="11131" y="2876"/>
                    <a:pt x="10191" y="2796"/>
                    <a:pt x="9206" y="2650"/>
                  </a:cubicBezTo>
                  <a:cubicBezTo>
                    <a:pt x="7617" y="2393"/>
                    <a:pt x="6027" y="2009"/>
                    <a:pt x="4488" y="1496"/>
                  </a:cubicBezTo>
                  <a:cubicBezTo>
                    <a:pt x="3719" y="1239"/>
                    <a:pt x="2975" y="957"/>
                    <a:pt x="2232" y="624"/>
                  </a:cubicBezTo>
                  <a:cubicBezTo>
                    <a:pt x="1577" y="340"/>
                    <a:pt x="1145" y="1"/>
                    <a:pt x="51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61;p8"/>
            <p:cNvSpPr/>
            <p:nvPr/>
          </p:nvSpPr>
          <p:spPr>
            <a:xfrm>
              <a:off x="1435775" y="3469692"/>
              <a:ext cx="526625" cy="104900"/>
            </a:xfrm>
            <a:custGeom>
              <a:avLst/>
              <a:gdLst/>
              <a:ahLst/>
              <a:cxnLst/>
              <a:rect l="l" t="t" r="r" b="b"/>
              <a:pathLst>
                <a:path w="21065" h="4196" extrusionOk="0">
                  <a:moveTo>
                    <a:pt x="1640" y="0"/>
                  </a:moveTo>
                  <a:cubicBezTo>
                    <a:pt x="1598" y="0"/>
                    <a:pt x="1553" y="21"/>
                    <a:pt x="1539" y="49"/>
                  </a:cubicBezTo>
                  <a:cubicBezTo>
                    <a:pt x="0" y="2152"/>
                    <a:pt x="5821" y="3536"/>
                    <a:pt x="6898" y="3741"/>
                  </a:cubicBezTo>
                  <a:cubicBezTo>
                    <a:pt x="8611" y="4042"/>
                    <a:pt x="10336" y="4196"/>
                    <a:pt x="12064" y="4196"/>
                  </a:cubicBezTo>
                  <a:cubicBezTo>
                    <a:pt x="12846" y="4196"/>
                    <a:pt x="13629" y="4164"/>
                    <a:pt x="14411" y="4100"/>
                  </a:cubicBezTo>
                  <a:cubicBezTo>
                    <a:pt x="16386" y="3947"/>
                    <a:pt x="19565" y="3972"/>
                    <a:pt x="20899" y="2305"/>
                  </a:cubicBezTo>
                  <a:cubicBezTo>
                    <a:pt x="21065" y="2116"/>
                    <a:pt x="20924" y="1838"/>
                    <a:pt x="20678" y="1838"/>
                  </a:cubicBezTo>
                  <a:cubicBezTo>
                    <a:pt x="20658" y="1838"/>
                    <a:pt x="20638" y="1840"/>
                    <a:pt x="20617" y="1844"/>
                  </a:cubicBezTo>
                  <a:cubicBezTo>
                    <a:pt x="19796" y="2075"/>
                    <a:pt x="19052" y="2459"/>
                    <a:pt x="18206" y="2639"/>
                  </a:cubicBezTo>
                  <a:cubicBezTo>
                    <a:pt x="16950" y="2870"/>
                    <a:pt x="15693" y="3023"/>
                    <a:pt x="14411" y="3100"/>
                  </a:cubicBezTo>
                  <a:cubicBezTo>
                    <a:pt x="13595" y="3174"/>
                    <a:pt x="12771" y="3211"/>
                    <a:pt x="11948" y="3211"/>
                  </a:cubicBezTo>
                  <a:cubicBezTo>
                    <a:pt x="10469" y="3211"/>
                    <a:pt x="8988" y="3091"/>
                    <a:pt x="7539" y="2844"/>
                  </a:cubicBezTo>
                  <a:cubicBezTo>
                    <a:pt x="5590" y="2511"/>
                    <a:pt x="2641" y="2049"/>
                    <a:pt x="1718" y="49"/>
                  </a:cubicBezTo>
                  <a:cubicBezTo>
                    <a:pt x="1707" y="14"/>
                    <a:pt x="1674" y="0"/>
                    <a:pt x="16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62;p8"/>
            <p:cNvSpPr/>
            <p:nvPr/>
          </p:nvSpPr>
          <p:spPr>
            <a:xfrm>
              <a:off x="1444750" y="3501375"/>
              <a:ext cx="501975" cy="78450"/>
            </a:xfrm>
            <a:custGeom>
              <a:avLst/>
              <a:gdLst/>
              <a:ahLst/>
              <a:cxnLst/>
              <a:rect l="l" t="t" r="r" b="b"/>
              <a:pathLst>
                <a:path w="20079" h="3138" extrusionOk="0">
                  <a:moveTo>
                    <a:pt x="689" y="1"/>
                  </a:moveTo>
                  <a:cubicBezTo>
                    <a:pt x="539" y="1"/>
                    <a:pt x="376" y="133"/>
                    <a:pt x="359" y="298"/>
                  </a:cubicBezTo>
                  <a:lnTo>
                    <a:pt x="334" y="298"/>
                  </a:lnTo>
                  <a:cubicBezTo>
                    <a:pt x="0" y="2990"/>
                    <a:pt x="5847" y="3016"/>
                    <a:pt x="7436" y="3093"/>
                  </a:cubicBezTo>
                  <a:cubicBezTo>
                    <a:pt x="8087" y="3123"/>
                    <a:pt x="8741" y="3137"/>
                    <a:pt x="9395" y="3137"/>
                  </a:cubicBezTo>
                  <a:cubicBezTo>
                    <a:pt x="10984" y="3137"/>
                    <a:pt x="12582" y="3051"/>
                    <a:pt x="14180" y="2888"/>
                  </a:cubicBezTo>
                  <a:cubicBezTo>
                    <a:pt x="15898" y="2682"/>
                    <a:pt x="18950" y="2221"/>
                    <a:pt x="20027" y="631"/>
                  </a:cubicBezTo>
                  <a:cubicBezTo>
                    <a:pt x="20078" y="503"/>
                    <a:pt x="20001" y="349"/>
                    <a:pt x="19873" y="349"/>
                  </a:cubicBezTo>
                  <a:cubicBezTo>
                    <a:pt x="19078" y="451"/>
                    <a:pt x="18360" y="785"/>
                    <a:pt x="17617" y="1041"/>
                  </a:cubicBezTo>
                  <a:cubicBezTo>
                    <a:pt x="16514" y="1400"/>
                    <a:pt x="15360" y="1657"/>
                    <a:pt x="14180" y="1785"/>
                  </a:cubicBezTo>
                  <a:cubicBezTo>
                    <a:pt x="12672" y="1942"/>
                    <a:pt x="11134" y="2009"/>
                    <a:pt x="9600" y="2009"/>
                  </a:cubicBezTo>
                  <a:cubicBezTo>
                    <a:pt x="9126" y="2009"/>
                    <a:pt x="8652" y="2002"/>
                    <a:pt x="8180" y="1990"/>
                  </a:cubicBezTo>
                  <a:cubicBezTo>
                    <a:pt x="8005" y="1988"/>
                    <a:pt x="7811" y="1987"/>
                    <a:pt x="7600" y="1987"/>
                  </a:cubicBezTo>
                  <a:cubicBezTo>
                    <a:pt x="7553" y="1987"/>
                    <a:pt x="7506" y="1988"/>
                    <a:pt x="7458" y="1988"/>
                  </a:cubicBezTo>
                  <a:cubicBezTo>
                    <a:pt x="5335" y="1988"/>
                    <a:pt x="1809" y="1967"/>
                    <a:pt x="898" y="144"/>
                  </a:cubicBezTo>
                  <a:cubicBezTo>
                    <a:pt x="852" y="42"/>
                    <a:pt x="772" y="1"/>
                    <a:pt x="68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63;p8"/>
            <p:cNvSpPr/>
            <p:nvPr/>
          </p:nvSpPr>
          <p:spPr>
            <a:xfrm>
              <a:off x="1436375" y="3624367"/>
              <a:ext cx="549825" cy="71425"/>
            </a:xfrm>
            <a:custGeom>
              <a:avLst/>
              <a:gdLst/>
              <a:ahLst/>
              <a:cxnLst/>
              <a:rect l="l" t="t" r="r" b="b"/>
              <a:pathLst>
                <a:path w="21993" h="2857" extrusionOk="0">
                  <a:moveTo>
                    <a:pt x="304" y="1"/>
                  </a:moveTo>
                  <a:cubicBezTo>
                    <a:pt x="82" y="1"/>
                    <a:pt x="0" y="363"/>
                    <a:pt x="207" y="478"/>
                  </a:cubicBezTo>
                  <a:cubicBezTo>
                    <a:pt x="3438" y="2606"/>
                    <a:pt x="8105" y="2709"/>
                    <a:pt x="11849" y="2837"/>
                  </a:cubicBezTo>
                  <a:cubicBezTo>
                    <a:pt x="12193" y="2850"/>
                    <a:pt x="12538" y="2856"/>
                    <a:pt x="12883" y="2856"/>
                  </a:cubicBezTo>
                  <a:cubicBezTo>
                    <a:pt x="14570" y="2856"/>
                    <a:pt x="16266" y="2703"/>
                    <a:pt x="17926" y="2427"/>
                  </a:cubicBezTo>
                  <a:cubicBezTo>
                    <a:pt x="19234" y="2196"/>
                    <a:pt x="21106" y="1837"/>
                    <a:pt x="21900" y="683"/>
                  </a:cubicBezTo>
                  <a:cubicBezTo>
                    <a:pt x="21992" y="545"/>
                    <a:pt x="21879" y="367"/>
                    <a:pt x="21726" y="367"/>
                  </a:cubicBezTo>
                  <a:cubicBezTo>
                    <a:pt x="21708" y="367"/>
                    <a:pt x="21689" y="370"/>
                    <a:pt x="21670" y="375"/>
                  </a:cubicBezTo>
                  <a:cubicBezTo>
                    <a:pt x="20131" y="914"/>
                    <a:pt x="18823" y="1555"/>
                    <a:pt x="17208" y="1811"/>
                  </a:cubicBezTo>
                  <a:cubicBezTo>
                    <a:pt x="15805" y="2014"/>
                    <a:pt x="14389" y="2111"/>
                    <a:pt x="12969" y="2111"/>
                  </a:cubicBezTo>
                  <a:cubicBezTo>
                    <a:pt x="12416" y="2111"/>
                    <a:pt x="11863" y="2096"/>
                    <a:pt x="11310" y="2068"/>
                  </a:cubicBezTo>
                  <a:cubicBezTo>
                    <a:pt x="7592" y="1965"/>
                    <a:pt x="3899" y="1273"/>
                    <a:pt x="386" y="16"/>
                  </a:cubicBezTo>
                  <a:cubicBezTo>
                    <a:pt x="357" y="6"/>
                    <a:pt x="330" y="1"/>
                    <a:pt x="3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8"/>
            <p:cNvSpPr/>
            <p:nvPr/>
          </p:nvSpPr>
          <p:spPr>
            <a:xfrm>
              <a:off x="1447250" y="3642467"/>
              <a:ext cx="548575" cy="81850"/>
            </a:xfrm>
            <a:custGeom>
              <a:avLst/>
              <a:gdLst/>
              <a:ahLst/>
              <a:cxnLst/>
              <a:rect l="l" t="t" r="r" b="b"/>
              <a:pathLst>
                <a:path w="21943" h="3274" extrusionOk="0">
                  <a:moveTo>
                    <a:pt x="341" y="0"/>
                  </a:moveTo>
                  <a:cubicBezTo>
                    <a:pt x="107" y="0"/>
                    <a:pt x="0" y="332"/>
                    <a:pt x="234" y="472"/>
                  </a:cubicBezTo>
                  <a:cubicBezTo>
                    <a:pt x="2490" y="1703"/>
                    <a:pt x="5003" y="2138"/>
                    <a:pt x="7490" y="2626"/>
                  </a:cubicBezTo>
                  <a:cubicBezTo>
                    <a:pt x="9633" y="3045"/>
                    <a:pt x="11818" y="3274"/>
                    <a:pt x="14007" y="3274"/>
                  </a:cubicBezTo>
                  <a:cubicBezTo>
                    <a:pt x="14228" y="3274"/>
                    <a:pt x="14449" y="3271"/>
                    <a:pt x="14670" y="3267"/>
                  </a:cubicBezTo>
                  <a:cubicBezTo>
                    <a:pt x="17029" y="3164"/>
                    <a:pt x="21183" y="3062"/>
                    <a:pt x="21927" y="190"/>
                  </a:cubicBezTo>
                  <a:cubicBezTo>
                    <a:pt x="21943" y="126"/>
                    <a:pt x="21890" y="82"/>
                    <a:pt x="21835" y="82"/>
                  </a:cubicBezTo>
                  <a:cubicBezTo>
                    <a:pt x="21802" y="82"/>
                    <a:pt x="21767" y="99"/>
                    <a:pt x="21748" y="138"/>
                  </a:cubicBezTo>
                  <a:lnTo>
                    <a:pt x="21773" y="138"/>
                  </a:lnTo>
                  <a:cubicBezTo>
                    <a:pt x="19915" y="2524"/>
                    <a:pt x="16261" y="2549"/>
                    <a:pt x="13461" y="2549"/>
                  </a:cubicBezTo>
                  <a:cubicBezTo>
                    <a:pt x="13402" y="2549"/>
                    <a:pt x="13344" y="2549"/>
                    <a:pt x="13286" y="2549"/>
                  </a:cubicBezTo>
                  <a:lnTo>
                    <a:pt x="13286" y="2549"/>
                  </a:lnTo>
                  <a:cubicBezTo>
                    <a:pt x="11029" y="2549"/>
                    <a:pt x="8772" y="2113"/>
                    <a:pt x="6567" y="1677"/>
                  </a:cubicBezTo>
                  <a:cubicBezTo>
                    <a:pt x="5644" y="1497"/>
                    <a:pt x="4721" y="1292"/>
                    <a:pt x="3823" y="1113"/>
                  </a:cubicBezTo>
                  <a:cubicBezTo>
                    <a:pt x="2644" y="856"/>
                    <a:pt x="1567" y="267"/>
                    <a:pt x="413" y="10"/>
                  </a:cubicBezTo>
                  <a:cubicBezTo>
                    <a:pt x="388" y="3"/>
                    <a:pt x="364" y="0"/>
                    <a:pt x="3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65;p8"/>
            <p:cNvSpPr/>
            <p:nvPr/>
          </p:nvSpPr>
          <p:spPr>
            <a:xfrm>
              <a:off x="1446250" y="3648325"/>
              <a:ext cx="528400" cy="92075"/>
            </a:xfrm>
            <a:custGeom>
              <a:avLst/>
              <a:gdLst/>
              <a:ahLst/>
              <a:cxnLst/>
              <a:rect l="l" t="t" r="r" b="b"/>
              <a:pathLst>
                <a:path w="21136" h="3683" extrusionOk="0">
                  <a:moveTo>
                    <a:pt x="152" y="1"/>
                  </a:moveTo>
                  <a:cubicBezTo>
                    <a:pt x="52" y="1"/>
                    <a:pt x="1" y="147"/>
                    <a:pt x="68" y="215"/>
                  </a:cubicBezTo>
                  <a:lnTo>
                    <a:pt x="94" y="189"/>
                  </a:lnTo>
                  <a:cubicBezTo>
                    <a:pt x="2581" y="2959"/>
                    <a:pt x="6428" y="3164"/>
                    <a:pt x="9889" y="3497"/>
                  </a:cubicBezTo>
                  <a:cubicBezTo>
                    <a:pt x="11073" y="3598"/>
                    <a:pt x="12272" y="3683"/>
                    <a:pt x="13465" y="3683"/>
                  </a:cubicBezTo>
                  <a:cubicBezTo>
                    <a:pt x="14392" y="3683"/>
                    <a:pt x="15315" y="3632"/>
                    <a:pt x="16223" y="3497"/>
                  </a:cubicBezTo>
                  <a:cubicBezTo>
                    <a:pt x="17839" y="3215"/>
                    <a:pt x="19967" y="2882"/>
                    <a:pt x="21044" y="1523"/>
                  </a:cubicBezTo>
                  <a:cubicBezTo>
                    <a:pt x="21135" y="1408"/>
                    <a:pt x="21064" y="1232"/>
                    <a:pt x="20919" y="1232"/>
                  </a:cubicBezTo>
                  <a:cubicBezTo>
                    <a:pt x="20902" y="1232"/>
                    <a:pt x="20884" y="1235"/>
                    <a:pt x="20864" y="1241"/>
                  </a:cubicBezTo>
                  <a:cubicBezTo>
                    <a:pt x="19044" y="1805"/>
                    <a:pt x="17480" y="2523"/>
                    <a:pt x="15556" y="2702"/>
                  </a:cubicBezTo>
                  <a:cubicBezTo>
                    <a:pt x="14743" y="2768"/>
                    <a:pt x="13930" y="2801"/>
                    <a:pt x="13119" y="2801"/>
                  </a:cubicBezTo>
                  <a:cubicBezTo>
                    <a:pt x="12037" y="2801"/>
                    <a:pt x="10959" y="2742"/>
                    <a:pt x="9889" y="2625"/>
                  </a:cubicBezTo>
                  <a:cubicBezTo>
                    <a:pt x="8043" y="2471"/>
                    <a:pt x="6197" y="2343"/>
                    <a:pt x="4428" y="1856"/>
                  </a:cubicBezTo>
                  <a:cubicBezTo>
                    <a:pt x="2940" y="1446"/>
                    <a:pt x="1633" y="574"/>
                    <a:pt x="197" y="10"/>
                  </a:cubicBezTo>
                  <a:cubicBezTo>
                    <a:pt x="181" y="3"/>
                    <a:pt x="166" y="1"/>
                    <a:pt x="1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66;p8"/>
            <p:cNvSpPr/>
            <p:nvPr/>
          </p:nvSpPr>
          <p:spPr>
            <a:xfrm>
              <a:off x="1458200" y="3679325"/>
              <a:ext cx="517225" cy="82625"/>
            </a:xfrm>
            <a:custGeom>
              <a:avLst/>
              <a:gdLst/>
              <a:ahLst/>
              <a:cxnLst/>
              <a:rect l="l" t="t" r="r" b="b"/>
              <a:pathLst>
                <a:path w="20689" h="3305" extrusionOk="0">
                  <a:moveTo>
                    <a:pt x="103" y="1"/>
                  </a:moveTo>
                  <a:cubicBezTo>
                    <a:pt x="26" y="1"/>
                    <a:pt x="1" y="52"/>
                    <a:pt x="26" y="103"/>
                  </a:cubicBezTo>
                  <a:cubicBezTo>
                    <a:pt x="1026" y="1513"/>
                    <a:pt x="2975" y="1975"/>
                    <a:pt x="4565" y="2385"/>
                  </a:cubicBezTo>
                  <a:cubicBezTo>
                    <a:pt x="6616" y="2872"/>
                    <a:pt x="8719" y="3129"/>
                    <a:pt x="10822" y="3180"/>
                  </a:cubicBezTo>
                  <a:cubicBezTo>
                    <a:pt x="11896" y="3223"/>
                    <a:pt x="13041" y="3304"/>
                    <a:pt x="14175" y="3304"/>
                  </a:cubicBezTo>
                  <a:cubicBezTo>
                    <a:pt x="15096" y="3304"/>
                    <a:pt x="16011" y="3250"/>
                    <a:pt x="16873" y="3078"/>
                  </a:cubicBezTo>
                  <a:cubicBezTo>
                    <a:pt x="18720" y="2693"/>
                    <a:pt x="19720" y="1770"/>
                    <a:pt x="20668" y="180"/>
                  </a:cubicBezTo>
                  <a:cubicBezTo>
                    <a:pt x="20688" y="141"/>
                    <a:pt x="20662" y="86"/>
                    <a:pt x="20615" y="86"/>
                  </a:cubicBezTo>
                  <a:cubicBezTo>
                    <a:pt x="20600" y="86"/>
                    <a:pt x="20584" y="91"/>
                    <a:pt x="20566" y="103"/>
                  </a:cubicBezTo>
                  <a:cubicBezTo>
                    <a:pt x="19104" y="1052"/>
                    <a:pt x="18079" y="2103"/>
                    <a:pt x="16207" y="2334"/>
                  </a:cubicBezTo>
                  <a:cubicBezTo>
                    <a:pt x="15522" y="2425"/>
                    <a:pt x="14815" y="2456"/>
                    <a:pt x="14102" y="2456"/>
                  </a:cubicBezTo>
                  <a:cubicBezTo>
                    <a:pt x="12998" y="2456"/>
                    <a:pt x="11881" y="2381"/>
                    <a:pt x="10822" y="2334"/>
                  </a:cubicBezTo>
                  <a:cubicBezTo>
                    <a:pt x="8796" y="2283"/>
                    <a:pt x="6770" y="2026"/>
                    <a:pt x="4796" y="1590"/>
                  </a:cubicBezTo>
                  <a:cubicBezTo>
                    <a:pt x="3180" y="1231"/>
                    <a:pt x="1719" y="180"/>
                    <a:pt x="1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67;p8"/>
            <p:cNvSpPr/>
            <p:nvPr/>
          </p:nvSpPr>
          <p:spPr>
            <a:xfrm>
              <a:off x="1450875" y="3686725"/>
              <a:ext cx="517775" cy="92200"/>
            </a:xfrm>
            <a:custGeom>
              <a:avLst/>
              <a:gdLst/>
              <a:ahLst/>
              <a:cxnLst/>
              <a:rect l="l" t="t" r="r" b="b"/>
              <a:pathLst>
                <a:path w="20711" h="3688" extrusionOk="0">
                  <a:moveTo>
                    <a:pt x="238" y="0"/>
                  </a:moveTo>
                  <a:cubicBezTo>
                    <a:pt x="120" y="0"/>
                    <a:pt x="1" y="115"/>
                    <a:pt x="37" y="243"/>
                  </a:cubicBezTo>
                  <a:cubicBezTo>
                    <a:pt x="1063" y="3243"/>
                    <a:pt x="5807" y="3500"/>
                    <a:pt x="8474" y="3602"/>
                  </a:cubicBezTo>
                  <a:cubicBezTo>
                    <a:pt x="9265" y="3659"/>
                    <a:pt x="10059" y="3688"/>
                    <a:pt x="10854" y="3688"/>
                  </a:cubicBezTo>
                  <a:cubicBezTo>
                    <a:pt x="12557" y="3688"/>
                    <a:pt x="14265" y="3557"/>
                    <a:pt x="15961" y="3294"/>
                  </a:cubicBezTo>
                  <a:cubicBezTo>
                    <a:pt x="17423" y="3038"/>
                    <a:pt x="19987" y="2653"/>
                    <a:pt x="20628" y="1064"/>
                  </a:cubicBezTo>
                  <a:cubicBezTo>
                    <a:pt x="20710" y="879"/>
                    <a:pt x="20512" y="694"/>
                    <a:pt x="20325" y="694"/>
                  </a:cubicBezTo>
                  <a:cubicBezTo>
                    <a:pt x="20279" y="694"/>
                    <a:pt x="20233" y="705"/>
                    <a:pt x="20192" y="730"/>
                  </a:cubicBezTo>
                  <a:cubicBezTo>
                    <a:pt x="17673" y="2383"/>
                    <a:pt x="14489" y="2705"/>
                    <a:pt x="11449" y="2705"/>
                  </a:cubicBezTo>
                  <a:cubicBezTo>
                    <a:pt x="10621" y="2705"/>
                    <a:pt x="9803" y="2681"/>
                    <a:pt x="9012" y="2653"/>
                  </a:cubicBezTo>
                  <a:cubicBezTo>
                    <a:pt x="6294" y="2551"/>
                    <a:pt x="2242" y="2423"/>
                    <a:pt x="371" y="64"/>
                  </a:cubicBezTo>
                  <a:cubicBezTo>
                    <a:pt x="334" y="19"/>
                    <a:pt x="286" y="0"/>
                    <a:pt x="23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68" name="Google Shape;68;p8"/>
          <p:cNvSpPr/>
          <p:nvPr/>
        </p:nvSpPr>
        <p:spPr>
          <a:xfrm>
            <a:off x="7568778" y="1193048"/>
            <a:ext cx="851609" cy="452203"/>
          </a:xfrm>
          <a:custGeom>
            <a:avLst/>
            <a:gdLst/>
            <a:ahLst/>
            <a:cxnLst/>
            <a:rect l="l" t="t" r="r" b="b"/>
            <a:pathLst>
              <a:path w="76618" h="40684" extrusionOk="0">
                <a:moveTo>
                  <a:pt x="48417" y="3384"/>
                </a:moveTo>
                <a:cubicBezTo>
                  <a:pt x="48708" y="3569"/>
                  <a:pt x="49027" y="3781"/>
                  <a:pt x="49319" y="3994"/>
                </a:cubicBezTo>
                <a:cubicBezTo>
                  <a:pt x="48974" y="4206"/>
                  <a:pt x="48762" y="4604"/>
                  <a:pt x="48708" y="5002"/>
                </a:cubicBezTo>
                <a:cubicBezTo>
                  <a:pt x="48470" y="4869"/>
                  <a:pt x="48231" y="4763"/>
                  <a:pt x="47966" y="4657"/>
                </a:cubicBezTo>
                <a:cubicBezTo>
                  <a:pt x="47992" y="4259"/>
                  <a:pt x="48125" y="3888"/>
                  <a:pt x="48417" y="3596"/>
                </a:cubicBezTo>
                <a:cubicBezTo>
                  <a:pt x="48470" y="3516"/>
                  <a:pt x="48470" y="3437"/>
                  <a:pt x="48417" y="3384"/>
                </a:cubicBezTo>
                <a:close/>
                <a:moveTo>
                  <a:pt x="52317" y="6567"/>
                </a:moveTo>
                <a:lnTo>
                  <a:pt x="52317" y="6567"/>
                </a:lnTo>
                <a:cubicBezTo>
                  <a:pt x="52529" y="6806"/>
                  <a:pt x="52741" y="7045"/>
                  <a:pt x="52953" y="7283"/>
                </a:cubicBezTo>
                <a:cubicBezTo>
                  <a:pt x="52582" y="9194"/>
                  <a:pt x="53245" y="10971"/>
                  <a:pt x="54174" y="12589"/>
                </a:cubicBezTo>
                <a:cubicBezTo>
                  <a:pt x="54207" y="12657"/>
                  <a:pt x="54257" y="12684"/>
                  <a:pt x="54306" y="12684"/>
                </a:cubicBezTo>
                <a:cubicBezTo>
                  <a:pt x="54413" y="12684"/>
                  <a:pt x="54520" y="12557"/>
                  <a:pt x="54465" y="12430"/>
                </a:cubicBezTo>
                <a:cubicBezTo>
                  <a:pt x="53616" y="10944"/>
                  <a:pt x="52980" y="9326"/>
                  <a:pt x="53219" y="7628"/>
                </a:cubicBezTo>
                <a:lnTo>
                  <a:pt x="53219" y="7628"/>
                </a:lnTo>
                <a:cubicBezTo>
                  <a:pt x="54386" y="9008"/>
                  <a:pt x="55314" y="10547"/>
                  <a:pt x="56057" y="12191"/>
                </a:cubicBezTo>
                <a:cubicBezTo>
                  <a:pt x="56004" y="12191"/>
                  <a:pt x="55951" y="12218"/>
                  <a:pt x="55925" y="12271"/>
                </a:cubicBezTo>
                <a:cubicBezTo>
                  <a:pt x="55420" y="13067"/>
                  <a:pt x="55049" y="13942"/>
                  <a:pt x="54810" y="14844"/>
                </a:cubicBezTo>
                <a:cubicBezTo>
                  <a:pt x="54810" y="14844"/>
                  <a:pt x="54810" y="14818"/>
                  <a:pt x="54784" y="14818"/>
                </a:cubicBezTo>
                <a:cubicBezTo>
                  <a:pt x="53776" y="13730"/>
                  <a:pt x="53006" y="12430"/>
                  <a:pt x="52555" y="10998"/>
                </a:cubicBezTo>
                <a:cubicBezTo>
                  <a:pt x="52157" y="9724"/>
                  <a:pt x="51812" y="7894"/>
                  <a:pt x="52317" y="6567"/>
                </a:cubicBezTo>
                <a:close/>
                <a:moveTo>
                  <a:pt x="58834" y="8076"/>
                </a:moveTo>
                <a:cubicBezTo>
                  <a:pt x="61155" y="8076"/>
                  <a:pt x="62686" y="8555"/>
                  <a:pt x="63114" y="9565"/>
                </a:cubicBezTo>
                <a:cubicBezTo>
                  <a:pt x="63777" y="11157"/>
                  <a:pt x="61708" y="13730"/>
                  <a:pt x="57782" y="16622"/>
                </a:cubicBezTo>
                <a:cubicBezTo>
                  <a:pt x="57675" y="16118"/>
                  <a:pt x="57543" y="15587"/>
                  <a:pt x="57410" y="15057"/>
                </a:cubicBezTo>
                <a:cubicBezTo>
                  <a:pt x="57437" y="15003"/>
                  <a:pt x="57463" y="14950"/>
                  <a:pt x="57463" y="14924"/>
                </a:cubicBezTo>
                <a:cubicBezTo>
                  <a:pt x="57516" y="14818"/>
                  <a:pt x="57437" y="14685"/>
                  <a:pt x="57331" y="14685"/>
                </a:cubicBezTo>
                <a:cubicBezTo>
                  <a:pt x="57092" y="13889"/>
                  <a:pt x="56827" y="13120"/>
                  <a:pt x="56508" y="12377"/>
                </a:cubicBezTo>
                <a:cubicBezTo>
                  <a:pt x="55925" y="10998"/>
                  <a:pt x="55208" y="9698"/>
                  <a:pt x="54333" y="8504"/>
                </a:cubicBezTo>
                <a:cubicBezTo>
                  <a:pt x="56038" y="8221"/>
                  <a:pt x="57556" y="8076"/>
                  <a:pt x="58834" y="8076"/>
                </a:cubicBezTo>
                <a:close/>
                <a:moveTo>
                  <a:pt x="56190" y="12483"/>
                </a:moveTo>
                <a:cubicBezTo>
                  <a:pt x="56190" y="12483"/>
                  <a:pt x="56190" y="12483"/>
                  <a:pt x="56190" y="12510"/>
                </a:cubicBezTo>
                <a:cubicBezTo>
                  <a:pt x="56322" y="12881"/>
                  <a:pt x="56482" y="13226"/>
                  <a:pt x="56614" y="13597"/>
                </a:cubicBezTo>
                <a:cubicBezTo>
                  <a:pt x="56584" y="13577"/>
                  <a:pt x="56554" y="13568"/>
                  <a:pt x="56525" y="13568"/>
                </a:cubicBezTo>
                <a:cubicBezTo>
                  <a:pt x="56478" y="13568"/>
                  <a:pt x="56435" y="13591"/>
                  <a:pt x="56402" y="13624"/>
                </a:cubicBezTo>
                <a:cubicBezTo>
                  <a:pt x="56216" y="13916"/>
                  <a:pt x="56084" y="14234"/>
                  <a:pt x="56031" y="14579"/>
                </a:cubicBezTo>
                <a:cubicBezTo>
                  <a:pt x="56015" y="14687"/>
                  <a:pt x="56116" y="14759"/>
                  <a:pt x="56208" y="14759"/>
                </a:cubicBezTo>
                <a:cubicBezTo>
                  <a:pt x="56275" y="14759"/>
                  <a:pt x="56338" y="14721"/>
                  <a:pt x="56349" y="14632"/>
                </a:cubicBezTo>
                <a:cubicBezTo>
                  <a:pt x="56402" y="14367"/>
                  <a:pt x="56508" y="14101"/>
                  <a:pt x="56694" y="13863"/>
                </a:cubicBezTo>
                <a:cubicBezTo>
                  <a:pt x="56694" y="13836"/>
                  <a:pt x="56694" y="13836"/>
                  <a:pt x="56720" y="13810"/>
                </a:cubicBezTo>
                <a:cubicBezTo>
                  <a:pt x="56853" y="14208"/>
                  <a:pt x="56986" y="14632"/>
                  <a:pt x="57092" y="15030"/>
                </a:cubicBezTo>
                <a:cubicBezTo>
                  <a:pt x="56773" y="15746"/>
                  <a:pt x="56535" y="16516"/>
                  <a:pt x="56376" y="17312"/>
                </a:cubicBezTo>
                <a:cubicBezTo>
                  <a:pt x="56344" y="17423"/>
                  <a:pt x="56446" y="17497"/>
                  <a:pt x="56545" y="17497"/>
                </a:cubicBezTo>
                <a:cubicBezTo>
                  <a:pt x="56610" y="17497"/>
                  <a:pt x="56673" y="17465"/>
                  <a:pt x="56694" y="17391"/>
                </a:cubicBezTo>
                <a:cubicBezTo>
                  <a:pt x="56827" y="16754"/>
                  <a:pt x="57012" y="16144"/>
                  <a:pt x="57224" y="15561"/>
                </a:cubicBezTo>
                <a:cubicBezTo>
                  <a:pt x="57331" y="15985"/>
                  <a:pt x="57437" y="16410"/>
                  <a:pt x="57516" y="16861"/>
                </a:cubicBezTo>
                <a:cubicBezTo>
                  <a:pt x="56959" y="17258"/>
                  <a:pt x="56376" y="17656"/>
                  <a:pt x="55765" y="18054"/>
                </a:cubicBezTo>
                <a:cubicBezTo>
                  <a:pt x="55633" y="17471"/>
                  <a:pt x="55659" y="16861"/>
                  <a:pt x="55845" y="16303"/>
                </a:cubicBezTo>
                <a:cubicBezTo>
                  <a:pt x="55876" y="16178"/>
                  <a:pt x="55778" y="16099"/>
                  <a:pt x="55676" y="16099"/>
                </a:cubicBezTo>
                <a:cubicBezTo>
                  <a:pt x="55605" y="16099"/>
                  <a:pt x="55533" y="16137"/>
                  <a:pt x="55500" y="16224"/>
                </a:cubicBezTo>
                <a:cubicBezTo>
                  <a:pt x="55314" y="16861"/>
                  <a:pt x="55288" y="17550"/>
                  <a:pt x="55447" y="18214"/>
                </a:cubicBezTo>
                <a:cubicBezTo>
                  <a:pt x="55447" y="18214"/>
                  <a:pt x="55447" y="18240"/>
                  <a:pt x="55447" y="18240"/>
                </a:cubicBezTo>
                <a:cubicBezTo>
                  <a:pt x="55260" y="18363"/>
                  <a:pt x="55072" y="18486"/>
                  <a:pt x="54881" y="18611"/>
                </a:cubicBezTo>
                <a:lnTo>
                  <a:pt x="54881" y="18611"/>
                </a:lnTo>
                <a:cubicBezTo>
                  <a:pt x="54908" y="18586"/>
                  <a:pt x="54923" y="18550"/>
                  <a:pt x="54916" y="18505"/>
                </a:cubicBezTo>
                <a:cubicBezTo>
                  <a:pt x="54625" y="16410"/>
                  <a:pt x="55076" y="14261"/>
                  <a:pt x="56190" y="12483"/>
                </a:cubicBezTo>
                <a:close/>
                <a:moveTo>
                  <a:pt x="54492" y="16887"/>
                </a:moveTo>
                <a:lnTo>
                  <a:pt x="54492" y="16887"/>
                </a:lnTo>
                <a:cubicBezTo>
                  <a:pt x="54465" y="17418"/>
                  <a:pt x="54492" y="17948"/>
                  <a:pt x="54572" y="18505"/>
                </a:cubicBezTo>
                <a:cubicBezTo>
                  <a:pt x="54584" y="18608"/>
                  <a:pt x="54672" y="18655"/>
                  <a:pt x="54755" y="18655"/>
                </a:cubicBezTo>
                <a:cubicBezTo>
                  <a:pt x="54785" y="18655"/>
                  <a:pt x="54814" y="18649"/>
                  <a:pt x="54839" y="18638"/>
                </a:cubicBezTo>
                <a:lnTo>
                  <a:pt x="54839" y="18638"/>
                </a:lnTo>
                <a:cubicBezTo>
                  <a:pt x="54092" y="19123"/>
                  <a:pt x="53308" y="19618"/>
                  <a:pt x="52476" y="20097"/>
                </a:cubicBezTo>
                <a:cubicBezTo>
                  <a:pt x="52953" y="18930"/>
                  <a:pt x="53643" y="17816"/>
                  <a:pt x="54492" y="16887"/>
                </a:cubicBezTo>
                <a:close/>
                <a:moveTo>
                  <a:pt x="54598" y="22777"/>
                </a:moveTo>
                <a:lnTo>
                  <a:pt x="54598" y="22777"/>
                </a:lnTo>
                <a:cubicBezTo>
                  <a:pt x="54439" y="23095"/>
                  <a:pt x="54306" y="23440"/>
                  <a:pt x="54200" y="23758"/>
                </a:cubicBezTo>
                <a:lnTo>
                  <a:pt x="53192" y="23519"/>
                </a:lnTo>
                <a:cubicBezTo>
                  <a:pt x="53670" y="23254"/>
                  <a:pt x="54147" y="23015"/>
                  <a:pt x="54598" y="22777"/>
                </a:cubicBezTo>
                <a:close/>
                <a:moveTo>
                  <a:pt x="47329" y="21318"/>
                </a:moveTo>
                <a:cubicBezTo>
                  <a:pt x="47276" y="21769"/>
                  <a:pt x="47276" y="22246"/>
                  <a:pt x="47302" y="22724"/>
                </a:cubicBezTo>
                <a:cubicBezTo>
                  <a:pt x="47329" y="22777"/>
                  <a:pt x="47355" y="22856"/>
                  <a:pt x="47435" y="22856"/>
                </a:cubicBezTo>
                <a:cubicBezTo>
                  <a:pt x="46560" y="23334"/>
                  <a:pt x="45631" y="23785"/>
                  <a:pt x="44676" y="24209"/>
                </a:cubicBezTo>
                <a:cubicBezTo>
                  <a:pt x="45207" y="22962"/>
                  <a:pt x="46135" y="21954"/>
                  <a:pt x="47329" y="21318"/>
                </a:cubicBezTo>
                <a:close/>
                <a:moveTo>
                  <a:pt x="50150" y="25287"/>
                </a:moveTo>
                <a:cubicBezTo>
                  <a:pt x="50633" y="25287"/>
                  <a:pt x="51116" y="25346"/>
                  <a:pt x="51574" y="25456"/>
                </a:cubicBezTo>
                <a:cubicBezTo>
                  <a:pt x="51176" y="25907"/>
                  <a:pt x="50884" y="26491"/>
                  <a:pt x="50778" y="27074"/>
                </a:cubicBezTo>
                <a:cubicBezTo>
                  <a:pt x="50778" y="27101"/>
                  <a:pt x="50778" y="27127"/>
                  <a:pt x="50778" y="27154"/>
                </a:cubicBezTo>
                <a:cubicBezTo>
                  <a:pt x="50300" y="26491"/>
                  <a:pt x="49717" y="25960"/>
                  <a:pt x="49027" y="25536"/>
                </a:cubicBezTo>
                <a:lnTo>
                  <a:pt x="49504" y="25323"/>
                </a:lnTo>
                <a:cubicBezTo>
                  <a:pt x="49718" y="25299"/>
                  <a:pt x="49934" y="25287"/>
                  <a:pt x="50150" y="25287"/>
                </a:cubicBezTo>
                <a:close/>
                <a:moveTo>
                  <a:pt x="57516" y="23546"/>
                </a:moveTo>
                <a:lnTo>
                  <a:pt x="57516" y="23546"/>
                </a:lnTo>
                <a:cubicBezTo>
                  <a:pt x="57278" y="24979"/>
                  <a:pt x="56880" y="26385"/>
                  <a:pt x="56349" y="27764"/>
                </a:cubicBezTo>
                <a:cubicBezTo>
                  <a:pt x="56243" y="26252"/>
                  <a:pt x="56641" y="24766"/>
                  <a:pt x="57516" y="23546"/>
                </a:cubicBezTo>
                <a:close/>
                <a:moveTo>
                  <a:pt x="38313" y="26757"/>
                </a:moveTo>
                <a:cubicBezTo>
                  <a:pt x="38479" y="26757"/>
                  <a:pt x="38646" y="26765"/>
                  <a:pt x="38813" y="26783"/>
                </a:cubicBezTo>
                <a:lnTo>
                  <a:pt x="38866" y="26783"/>
                </a:lnTo>
                <a:cubicBezTo>
                  <a:pt x="37433" y="27366"/>
                  <a:pt x="36054" y="27897"/>
                  <a:pt x="34674" y="28401"/>
                </a:cubicBezTo>
                <a:lnTo>
                  <a:pt x="34727" y="28374"/>
                </a:lnTo>
                <a:cubicBezTo>
                  <a:pt x="35626" y="27334"/>
                  <a:pt x="36947" y="26757"/>
                  <a:pt x="38313" y="26757"/>
                </a:cubicBezTo>
                <a:close/>
                <a:moveTo>
                  <a:pt x="44467" y="27731"/>
                </a:moveTo>
                <a:cubicBezTo>
                  <a:pt x="44844" y="27731"/>
                  <a:pt x="45233" y="27778"/>
                  <a:pt x="45605" y="27844"/>
                </a:cubicBezTo>
                <a:cubicBezTo>
                  <a:pt x="45578" y="27844"/>
                  <a:pt x="45551" y="27870"/>
                  <a:pt x="45551" y="27897"/>
                </a:cubicBezTo>
                <a:cubicBezTo>
                  <a:pt x="44888" y="28825"/>
                  <a:pt x="44384" y="29860"/>
                  <a:pt x="44092" y="30948"/>
                </a:cubicBezTo>
                <a:cubicBezTo>
                  <a:pt x="43111" y="30444"/>
                  <a:pt x="42288" y="29727"/>
                  <a:pt x="41652" y="28852"/>
                </a:cubicBezTo>
                <a:lnTo>
                  <a:pt x="42527" y="28480"/>
                </a:lnTo>
                <a:lnTo>
                  <a:pt x="42952" y="28985"/>
                </a:lnTo>
                <a:cubicBezTo>
                  <a:pt x="42982" y="29022"/>
                  <a:pt x="43019" y="29037"/>
                  <a:pt x="43055" y="29037"/>
                </a:cubicBezTo>
                <a:cubicBezTo>
                  <a:pt x="43175" y="29037"/>
                  <a:pt x="43292" y="28868"/>
                  <a:pt x="43190" y="28746"/>
                </a:cubicBezTo>
                <a:lnTo>
                  <a:pt x="42845" y="28348"/>
                </a:lnTo>
                <a:cubicBezTo>
                  <a:pt x="43323" y="28136"/>
                  <a:pt x="43774" y="27950"/>
                  <a:pt x="44225" y="27738"/>
                </a:cubicBezTo>
                <a:cubicBezTo>
                  <a:pt x="44305" y="27733"/>
                  <a:pt x="44386" y="27731"/>
                  <a:pt x="44467" y="27731"/>
                </a:cubicBezTo>
                <a:close/>
                <a:moveTo>
                  <a:pt x="54094" y="29409"/>
                </a:moveTo>
                <a:cubicBezTo>
                  <a:pt x="54227" y="29807"/>
                  <a:pt x="54359" y="30178"/>
                  <a:pt x="54545" y="30576"/>
                </a:cubicBezTo>
                <a:lnTo>
                  <a:pt x="54518" y="30576"/>
                </a:lnTo>
                <a:cubicBezTo>
                  <a:pt x="54041" y="30656"/>
                  <a:pt x="53537" y="30789"/>
                  <a:pt x="53059" y="30948"/>
                </a:cubicBezTo>
                <a:cubicBezTo>
                  <a:pt x="53298" y="30364"/>
                  <a:pt x="53643" y="29833"/>
                  <a:pt x="54094" y="29409"/>
                </a:cubicBezTo>
                <a:close/>
                <a:moveTo>
                  <a:pt x="53829" y="27950"/>
                </a:moveTo>
                <a:cubicBezTo>
                  <a:pt x="53855" y="28321"/>
                  <a:pt x="53935" y="28693"/>
                  <a:pt x="54014" y="29064"/>
                </a:cubicBezTo>
                <a:cubicBezTo>
                  <a:pt x="53431" y="29568"/>
                  <a:pt x="52980" y="30258"/>
                  <a:pt x="52688" y="31001"/>
                </a:cubicBezTo>
                <a:cubicBezTo>
                  <a:pt x="52688" y="31027"/>
                  <a:pt x="52688" y="31054"/>
                  <a:pt x="52688" y="31080"/>
                </a:cubicBezTo>
                <a:lnTo>
                  <a:pt x="52476" y="31160"/>
                </a:lnTo>
                <a:cubicBezTo>
                  <a:pt x="52398" y="30823"/>
                  <a:pt x="52295" y="30486"/>
                  <a:pt x="52216" y="30149"/>
                </a:cubicBezTo>
                <a:lnTo>
                  <a:pt x="52216" y="30149"/>
                </a:lnTo>
                <a:cubicBezTo>
                  <a:pt x="52242" y="30163"/>
                  <a:pt x="52273" y="30170"/>
                  <a:pt x="52304" y="30170"/>
                </a:cubicBezTo>
                <a:cubicBezTo>
                  <a:pt x="52380" y="30170"/>
                  <a:pt x="52459" y="30129"/>
                  <a:pt x="52476" y="30046"/>
                </a:cubicBezTo>
                <a:cubicBezTo>
                  <a:pt x="52741" y="29250"/>
                  <a:pt x="53192" y="28560"/>
                  <a:pt x="53802" y="28003"/>
                </a:cubicBezTo>
                <a:cubicBezTo>
                  <a:pt x="53802" y="27976"/>
                  <a:pt x="53829" y="27976"/>
                  <a:pt x="53829" y="27950"/>
                </a:cubicBezTo>
                <a:close/>
                <a:moveTo>
                  <a:pt x="27212" y="30704"/>
                </a:moveTo>
                <a:cubicBezTo>
                  <a:pt x="27312" y="30704"/>
                  <a:pt x="27411" y="30706"/>
                  <a:pt x="27511" y="30709"/>
                </a:cubicBezTo>
                <a:cubicBezTo>
                  <a:pt x="25760" y="31187"/>
                  <a:pt x="24116" y="31611"/>
                  <a:pt x="22577" y="31903"/>
                </a:cubicBezTo>
                <a:cubicBezTo>
                  <a:pt x="24000" y="31104"/>
                  <a:pt x="25611" y="30704"/>
                  <a:pt x="27212" y="30704"/>
                </a:cubicBezTo>
                <a:close/>
                <a:moveTo>
                  <a:pt x="48655" y="25721"/>
                </a:moveTo>
                <a:cubicBezTo>
                  <a:pt x="50008" y="26438"/>
                  <a:pt x="50857" y="27605"/>
                  <a:pt x="51441" y="28958"/>
                </a:cubicBezTo>
                <a:cubicBezTo>
                  <a:pt x="51441" y="28985"/>
                  <a:pt x="51441" y="29011"/>
                  <a:pt x="51468" y="29038"/>
                </a:cubicBezTo>
                <a:cubicBezTo>
                  <a:pt x="51759" y="29754"/>
                  <a:pt x="51972" y="30497"/>
                  <a:pt x="52157" y="31266"/>
                </a:cubicBezTo>
                <a:cubicBezTo>
                  <a:pt x="51574" y="31505"/>
                  <a:pt x="50990" y="31744"/>
                  <a:pt x="50459" y="32062"/>
                </a:cubicBezTo>
                <a:cubicBezTo>
                  <a:pt x="49823" y="29462"/>
                  <a:pt x="47568" y="27605"/>
                  <a:pt x="44915" y="27446"/>
                </a:cubicBezTo>
                <a:cubicBezTo>
                  <a:pt x="45445" y="27207"/>
                  <a:pt x="45949" y="26968"/>
                  <a:pt x="46453" y="26730"/>
                </a:cubicBezTo>
                <a:cubicBezTo>
                  <a:pt x="46480" y="26756"/>
                  <a:pt x="46507" y="26783"/>
                  <a:pt x="46560" y="26783"/>
                </a:cubicBezTo>
                <a:cubicBezTo>
                  <a:pt x="47488" y="26862"/>
                  <a:pt x="48337" y="27313"/>
                  <a:pt x="48947" y="28056"/>
                </a:cubicBezTo>
                <a:cubicBezTo>
                  <a:pt x="48978" y="28093"/>
                  <a:pt x="49013" y="28109"/>
                  <a:pt x="49047" y="28109"/>
                </a:cubicBezTo>
                <a:cubicBezTo>
                  <a:pt x="49160" y="28109"/>
                  <a:pt x="49261" y="27939"/>
                  <a:pt x="49159" y="27817"/>
                </a:cubicBezTo>
                <a:cubicBezTo>
                  <a:pt x="48602" y="27127"/>
                  <a:pt x="47833" y="26676"/>
                  <a:pt x="46958" y="26517"/>
                </a:cubicBezTo>
                <a:cubicBezTo>
                  <a:pt x="47515" y="26252"/>
                  <a:pt x="48098" y="25987"/>
                  <a:pt x="48655" y="25721"/>
                </a:cubicBezTo>
                <a:close/>
                <a:moveTo>
                  <a:pt x="37783" y="304"/>
                </a:moveTo>
                <a:cubicBezTo>
                  <a:pt x="41452" y="304"/>
                  <a:pt x="45105" y="1316"/>
                  <a:pt x="48311" y="3304"/>
                </a:cubicBezTo>
                <a:cubicBezTo>
                  <a:pt x="48257" y="3304"/>
                  <a:pt x="48204" y="3330"/>
                  <a:pt x="48178" y="3357"/>
                </a:cubicBezTo>
                <a:cubicBezTo>
                  <a:pt x="47860" y="3675"/>
                  <a:pt x="47674" y="4100"/>
                  <a:pt x="47647" y="4551"/>
                </a:cubicBezTo>
                <a:cubicBezTo>
                  <a:pt x="47026" y="4337"/>
                  <a:pt x="46370" y="4244"/>
                  <a:pt x="45708" y="4244"/>
                </a:cubicBezTo>
                <a:cubicBezTo>
                  <a:pt x="45550" y="4244"/>
                  <a:pt x="45392" y="4249"/>
                  <a:pt x="45233" y="4259"/>
                </a:cubicBezTo>
                <a:cubicBezTo>
                  <a:pt x="45021" y="4286"/>
                  <a:pt x="45021" y="4604"/>
                  <a:pt x="45233" y="4604"/>
                </a:cubicBezTo>
                <a:cubicBezTo>
                  <a:pt x="45413" y="4587"/>
                  <a:pt x="45594" y="4579"/>
                  <a:pt x="45773" y="4579"/>
                </a:cubicBezTo>
                <a:cubicBezTo>
                  <a:pt x="47022" y="4579"/>
                  <a:pt x="48245" y="4979"/>
                  <a:pt x="49266" y="5745"/>
                </a:cubicBezTo>
                <a:cubicBezTo>
                  <a:pt x="49298" y="5772"/>
                  <a:pt x="49334" y="5784"/>
                  <a:pt x="49370" y="5784"/>
                </a:cubicBezTo>
                <a:cubicBezTo>
                  <a:pt x="49506" y="5784"/>
                  <a:pt x="49631" y="5611"/>
                  <a:pt x="49504" y="5506"/>
                </a:cubicBezTo>
                <a:cubicBezTo>
                  <a:pt x="49319" y="5373"/>
                  <a:pt x="49186" y="5294"/>
                  <a:pt x="49027" y="5188"/>
                </a:cubicBezTo>
                <a:cubicBezTo>
                  <a:pt x="49027" y="5161"/>
                  <a:pt x="49027" y="5134"/>
                  <a:pt x="49027" y="5134"/>
                </a:cubicBezTo>
                <a:cubicBezTo>
                  <a:pt x="49027" y="4763"/>
                  <a:pt x="49213" y="4445"/>
                  <a:pt x="49504" y="4232"/>
                </a:cubicBezTo>
                <a:cubicBezTo>
                  <a:pt x="49531" y="4232"/>
                  <a:pt x="49557" y="4179"/>
                  <a:pt x="49557" y="4153"/>
                </a:cubicBezTo>
                <a:cubicBezTo>
                  <a:pt x="50168" y="4604"/>
                  <a:pt x="50751" y="5055"/>
                  <a:pt x="51282" y="5559"/>
                </a:cubicBezTo>
                <a:cubicBezTo>
                  <a:pt x="51043" y="6488"/>
                  <a:pt x="50910" y="7443"/>
                  <a:pt x="50884" y="8398"/>
                </a:cubicBezTo>
                <a:cubicBezTo>
                  <a:pt x="50853" y="8367"/>
                  <a:pt x="50822" y="8354"/>
                  <a:pt x="50791" y="8354"/>
                </a:cubicBezTo>
                <a:cubicBezTo>
                  <a:pt x="50769" y="8354"/>
                  <a:pt x="50747" y="8360"/>
                  <a:pt x="50725" y="8371"/>
                </a:cubicBezTo>
                <a:cubicBezTo>
                  <a:pt x="49955" y="8689"/>
                  <a:pt x="49266" y="9167"/>
                  <a:pt x="48708" y="9777"/>
                </a:cubicBezTo>
                <a:cubicBezTo>
                  <a:pt x="48586" y="9899"/>
                  <a:pt x="48699" y="10068"/>
                  <a:pt x="48829" y="10068"/>
                </a:cubicBezTo>
                <a:cubicBezTo>
                  <a:pt x="48869" y="10068"/>
                  <a:pt x="48910" y="10053"/>
                  <a:pt x="48947" y="10016"/>
                </a:cubicBezTo>
                <a:cubicBezTo>
                  <a:pt x="49451" y="9432"/>
                  <a:pt x="50088" y="8981"/>
                  <a:pt x="50804" y="8689"/>
                </a:cubicBezTo>
                <a:cubicBezTo>
                  <a:pt x="50831" y="8689"/>
                  <a:pt x="50857" y="8663"/>
                  <a:pt x="50884" y="8663"/>
                </a:cubicBezTo>
                <a:cubicBezTo>
                  <a:pt x="50857" y="9698"/>
                  <a:pt x="50964" y="10732"/>
                  <a:pt x="51202" y="11767"/>
                </a:cubicBezTo>
                <a:cubicBezTo>
                  <a:pt x="51223" y="11839"/>
                  <a:pt x="51283" y="11871"/>
                  <a:pt x="51348" y="11871"/>
                </a:cubicBezTo>
                <a:cubicBezTo>
                  <a:pt x="51450" y="11871"/>
                  <a:pt x="51563" y="11791"/>
                  <a:pt x="51547" y="11661"/>
                </a:cubicBezTo>
                <a:cubicBezTo>
                  <a:pt x="51096" y="9751"/>
                  <a:pt x="51096" y="7734"/>
                  <a:pt x="51574" y="5824"/>
                </a:cubicBezTo>
                <a:cubicBezTo>
                  <a:pt x="51733" y="5983"/>
                  <a:pt x="51919" y="6143"/>
                  <a:pt x="52051" y="6302"/>
                </a:cubicBezTo>
                <a:cubicBezTo>
                  <a:pt x="51494" y="7628"/>
                  <a:pt x="51786" y="9485"/>
                  <a:pt x="52157" y="10812"/>
                </a:cubicBezTo>
                <a:cubicBezTo>
                  <a:pt x="52608" y="12404"/>
                  <a:pt x="53431" y="13863"/>
                  <a:pt x="54572" y="15057"/>
                </a:cubicBezTo>
                <a:cubicBezTo>
                  <a:pt x="54604" y="15089"/>
                  <a:pt x="54647" y="15112"/>
                  <a:pt x="54688" y="15112"/>
                </a:cubicBezTo>
                <a:cubicBezTo>
                  <a:pt x="54713" y="15112"/>
                  <a:pt x="54737" y="15103"/>
                  <a:pt x="54757" y="15083"/>
                </a:cubicBezTo>
                <a:lnTo>
                  <a:pt x="54757" y="15083"/>
                </a:lnTo>
                <a:cubicBezTo>
                  <a:pt x="54651" y="15561"/>
                  <a:pt x="54572" y="16038"/>
                  <a:pt x="54545" y="16516"/>
                </a:cubicBezTo>
                <a:cubicBezTo>
                  <a:pt x="54512" y="16505"/>
                  <a:pt x="54484" y="16498"/>
                  <a:pt x="54458" y="16498"/>
                </a:cubicBezTo>
                <a:cubicBezTo>
                  <a:pt x="54421" y="16498"/>
                  <a:pt x="54390" y="16511"/>
                  <a:pt x="54359" y="16542"/>
                </a:cubicBezTo>
                <a:cubicBezTo>
                  <a:pt x="53431" y="17577"/>
                  <a:pt x="52688" y="18744"/>
                  <a:pt x="52157" y="20018"/>
                </a:cubicBezTo>
                <a:cubicBezTo>
                  <a:pt x="52131" y="20124"/>
                  <a:pt x="52184" y="20230"/>
                  <a:pt x="52263" y="20256"/>
                </a:cubicBezTo>
                <a:cubicBezTo>
                  <a:pt x="51706" y="20575"/>
                  <a:pt x="51149" y="20893"/>
                  <a:pt x="50566" y="21211"/>
                </a:cubicBezTo>
                <a:cubicBezTo>
                  <a:pt x="50778" y="19858"/>
                  <a:pt x="51308" y="18558"/>
                  <a:pt x="52131" y="17471"/>
                </a:cubicBezTo>
                <a:cubicBezTo>
                  <a:pt x="52222" y="17344"/>
                  <a:pt x="52113" y="17229"/>
                  <a:pt x="51993" y="17229"/>
                </a:cubicBezTo>
                <a:cubicBezTo>
                  <a:pt x="51938" y="17229"/>
                  <a:pt x="51881" y="17253"/>
                  <a:pt x="51839" y="17312"/>
                </a:cubicBezTo>
                <a:cubicBezTo>
                  <a:pt x="50990" y="18452"/>
                  <a:pt x="50433" y="19805"/>
                  <a:pt x="50247" y="21211"/>
                </a:cubicBezTo>
                <a:cubicBezTo>
                  <a:pt x="50221" y="21264"/>
                  <a:pt x="50247" y="21318"/>
                  <a:pt x="50300" y="21371"/>
                </a:cubicBezTo>
                <a:cubicBezTo>
                  <a:pt x="49876" y="21609"/>
                  <a:pt x="49425" y="21848"/>
                  <a:pt x="48947" y="22087"/>
                </a:cubicBezTo>
                <a:cubicBezTo>
                  <a:pt x="49000" y="20177"/>
                  <a:pt x="49664" y="18320"/>
                  <a:pt x="50831" y="16807"/>
                </a:cubicBezTo>
                <a:cubicBezTo>
                  <a:pt x="50929" y="16689"/>
                  <a:pt x="50823" y="16528"/>
                  <a:pt x="50708" y="16528"/>
                </a:cubicBezTo>
                <a:cubicBezTo>
                  <a:pt x="50668" y="16528"/>
                  <a:pt x="50626" y="16547"/>
                  <a:pt x="50592" y="16595"/>
                </a:cubicBezTo>
                <a:cubicBezTo>
                  <a:pt x="49319" y="18214"/>
                  <a:pt x="48629" y="20203"/>
                  <a:pt x="48602" y="22246"/>
                </a:cubicBezTo>
                <a:lnTo>
                  <a:pt x="48602" y="22273"/>
                </a:lnTo>
                <a:cubicBezTo>
                  <a:pt x="48264" y="22429"/>
                  <a:pt x="47951" y="22585"/>
                  <a:pt x="47614" y="22766"/>
                </a:cubicBezTo>
                <a:lnTo>
                  <a:pt x="47614" y="22766"/>
                </a:lnTo>
                <a:cubicBezTo>
                  <a:pt x="47616" y="22759"/>
                  <a:pt x="47609" y="22750"/>
                  <a:pt x="47594" y="22750"/>
                </a:cubicBezTo>
                <a:cubicBezTo>
                  <a:pt x="47541" y="22060"/>
                  <a:pt x="47594" y="21371"/>
                  <a:pt x="47753" y="20707"/>
                </a:cubicBezTo>
                <a:cubicBezTo>
                  <a:pt x="47785" y="20582"/>
                  <a:pt x="47677" y="20503"/>
                  <a:pt x="47573" y="20503"/>
                </a:cubicBezTo>
                <a:cubicBezTo>
                  <a:pt x="47501" y="20503"/>
                  <a:pt x="47430" y="20541"/>
                  <a:pt x="47409" y="20628"/>
                </a:cubicBezTo>
                <a:cubicBezTo>
                  <a:pt x="47382" y="20734"/>
                  <a:pt x="47382" y="20840"/>
                  <a:pt x="47355" y="20946"/>
                </a:cubicBezTo>
                <a:cubicBezTo>
                  <a:pt x="47329" y="20946"/>
                  <a:pt x="47302" y="20973"/>
                  <a:pt x="47249" y="20973"/>
                </a:cubicBezTo>
                <a:cubicBezTo>
                  <a:pt x="45923" y="21662"/>
                  <a:pt x="44862" y="22777"/>
                  <a:pt x="44305" y="24183"/>
                </a:cubicBezTo>
                <a:cubicBezTo>
                  <a:pt x="44278" y="24236"/>
                  <a:pt x="44305" y="24342"/>
                  <a:pt x="44358" y="24368"/>
                </a:cubicBezTo>
                <a:cubicBezTo>
                  <a:pt x="43509" y="24793"/>
                  <a:pt x="42633" y="25191"/>
                  <a:pt x="41731" y="25589"/>
                </a:cubicBezTo>
                <a:cubicBezTo>
                  <a:pt x="41439" y="23891"/>
                  <a:pt x="41811" y="22166"/>
                  <a:pt x="42792" y="20787"/>
                </a:cubicBezTo>
                <a:cubicBezTo>
                  <a:pt x="42886" y="20674"/>
                  <a:pt x="42768" y="20562"/>
                  <a:pt x="42643" y="20562"/>
                </a:cubicBezTo>
                <a:cubicBezTo>
                  <a:pt x="42592" y="20562"/>
                  <a:pt x="42539" y="20581"/>
                  <a:pt x="42501" y="20628"/>
                </a:cubicBezTo>
                <a:cubicBezTo>
                  <a:pt x="41492" y="22113"/>
                  <a:pt x="41121" y="23917"/>
                  <a:pt x="41466" y="25668"/>
                </a:cubicBezTo>
                <a:lnTo>
                  <a:pt x="40590" y="26066"/>
                </a:lnTo>
                <a:cubicBezTo>
                  <a:pt x="40617" y="26013"/>
                  <a:pt x="40644" y="25960"/>
                  <a:pt x="40617" y="25907"/>
                </a:cubicBezTo>
                <a:cubicBezTo>
                  <a:pt x="40325" y="24236"/>
                  <a:pt x="40590" y="22485"/>
                  <a:pt x="41360" y="20973"/>
                </a:cubicBezTo>
                <a:cubicBezTo>
                  <a:pt x="41431" y="20831"/>
                  <a:pt x="41324" y="20713"/>
                  <a:pt x="41214" y="20713"/>
                </a:cubicBezTo>
                <a:cubicBezTo>
                  <a:pt x="41159" y="20713"/>
                  <a:pt x="41103" y="20743"/>
                  <a:pt x="41068" y="20813"/>
                </a:cubicBezTo>
                <a:cubicBezTo>
                  <a:pt x="40670" y="21583"/>
                  <a:pt x="40405" y="22405"/>
                  <a:pt x="40272" y="23254"/>
                </a:cubicBezTo>
                <a:cubicBezTo>
                  <a:pt x="40272" y="23254"/>
                  <a:pt x="40246" y="23254"/>
                  <a:pt x="40219" y="23228"/>
                </a:cubicBezTo>
                <a:cubicBezTo>
                  <a:pt x="39618" y="23112"/>
                  <a:pt x="39018" y="23037"/>
                  <a:pt x="38399" y="23037"/>
                </a:cubicBezTo>
                <a:cubicBezTo>
                  <a:pt x="38308" y="23037"/>
                  <a:pt x="38216" y="23039"/>
                  <a:pt x="38123" y="23042"/>
                </a:cubicBezTo>
                <a:cubicBezTo>
                  <a:pt x="38256" y="22671"/>
                  <a:pt x="38521" y="22326"/>
                  <a:pt x="38839" y="22113"/>
                </a:cubicBezTo>
                <a:cubicBezTo>
                  <a:pt x="38995" y="22002"/>
                  <a:pt x="38889" y="21797"/>
                  <a:pt x="38757" y="21797"/>
                </a:cubicBezTo>
                <a:cubicBezTo>
                  <a:pt x="38732" y="21797"/>
                  <a:pt x="38706" y="21805"/>
                  <a:pt x="38680" y="21822"/>
                </a:cubicBezTo>
                <a:cubicBezTo>
                  <a:pt x="38256" y="22113"/>
                  <a:pt x="37937" y="22538"/>
                  <a:pt x="37778" y="23015"/>
                </a:cubicBezTo>
                <a:cubicBezTo>
                  <a:pt x="37778" y="23042"/>
                  <a:pt x="37778" y="23042"/>
                  <a:pt x="37778" y="23068"/>
                </a:cubicBezTo>
                <a:cubicBezTo>
                  <a:pt x="37407" y="23095"/>
                  <a:pt x="37035" y="23122"/>
                  <a:pt x="36664" y="23201"/>
                </a:cubicBezTo>
                <a:cubicBezTo>
                  <a:pt x="36770" y="22485"/>
                  <a:pt x="37089" y="21795"/>
                  <a:pt x="37540" y="21238"/>
                </a:cubicBezTo>
                <a:cubicBezTo>
                  <a:pt x="37641" y="21116"/>
                  <a:pt x="37524" y="20947"/>
                  <a:pt x="37404" y="20947"/>
                </a:cubicBezTo>
                <a:cubicBezTo>
                  <a:pt x="37368" y="20947"/>
                  <a:pt x="37332" y="20962"/>
                  <a:pt x="37301" y="20999"/>
                </a:cubicBezTo>
                <a:cubicBezTo>
                  <a:pt x="36770" y="21662"/>
                  <a:pt x="36425" y="22432"/>
                  <a:pt x="36346" y="23281"/>
                </a:cubicBezTo>
                <a:cubicBezTo>
                  <a:pt x="35974" y="23360"/>
                  <a:pt x="35629" y="23440"/>
                  <a:pt x="35285" y="23573"/>
                </a:cubicBezTo>
                <a:cubicBezTo>
                  <a:pt x="35285" y="23546"/>
                  <a:pt x="35285" y="23546"/>
                  <a:pt x="35285" y="23519"/>
                </a:cubicBezTo>
                <a:cubicBezTo>
                  <a:pt x="35099" y="22777"/>
                  <a:pt x="35099" y="22007"/>
                  <a:pt x="35285" y="21264"/>
                </a:cubicBezTo>
                <a:cubicBezTo>
                  <a:pt x="35316" y="21139"/>
                  <a:pt x="35208" y="21060"/>
                  <a:pt x="35104" y="21060"/>
                </a:cubicBezTo>
                <a:cubicBezTo>
                  <a:pt x="35032" y="21060"/>
                  <a:pt x="34961" y="21098"/>
                  <a:pt x="34940" y="21185"/>
                </a:cubicBezTo>
                <a:cubicBezTo>
                  <a:pt x="34754" y="21981"/>
                  <a:pt x="34754" y="22803"/>
                  <a:pt x="34940" y="23599"/>
                </a:cubicBezTo>
                <a:cubicBezTo>
                  <a:pt x="34940" y="23626"/>
                  <a:pt x="34966" y="23652"/>
                  <a:pt x="34993" y="23679"/>
                </a:cubicBezTo>
                <a:cubicBezTo>
                  <a:pt x="34223" y="23970"/>
                  <a:pt x="33507" y="24395"/>
                  <a:pt x="32844" y="24872"/>
                </a:cubicBezTo>
                <a:cubicBezTo>
                  <a:pt x="32713" y="24982"/>
                  <a:pt x="32797" y="25198"/>
                  <a:pt x="32934" y="25198"/>
                </a:cubicBezTo>
                <a:cubicBezTo>
                  <a:pt x="32964" y="25198"/>
                  <a:pt x="32996" y="25188"/>
                  <a:pt x="33030" y="25164"/>
                </a:cubicBezTo>
                <a:cubicBezTo>
                  <a:pt x="34557" y="23998"/>
                  <a:pt x="36420" y="23381"/>
                  <a:pt x="38318" y="23381"/>
                </a:cubicBezTo>
                <a:cubicBezTo>
                  <a:pt x="38925" y="23381"/>
                  <a:pt x="39535" y="23444"/>
                  <a:pt x="40139" y="23573"/>
                </a:cubicBezTo>
                <a:lnTo>
                  <a:pt x="40246" y="23573"/>
                </a:lnTo>
                <a:cubicBezTo>
                  <a:pt x="40192" y="24077"/>
                  <a:pt x="40166" y="24607"/>
                  <a:pt x="40192" y="25111"/>
                </a:cubicBezTo>
                <a:lnTo>
                  <a:pt x="40139" y="25085"/>
                </a:lnTo>
                <a:cubicBezTo>
                  <a:pt x="39629" y="24924"/>
                  <a:pt x="39094" y="24844"/>
                  <a:pt x="38557" y="24844"/>
                </a:cubicBezTo>
                <a:cubicBezTo>
                  <a:pt x="38118" y="24844"/>
                  <a:pt x="37677" y="24898"/>
                  <a:pt x="37248" y="25005"/>
                </a:cubicBezTo>
                <a:cubicBezTo>
                  <a:pt x="37027" y="25079"/>
                  <a:pt x="37101" y="25356"/>
                  <a:pt x="37281" y="25356"/>
                </a:cubicBezTo>
                <a:cubicBezTo>
                  <a:pt x="37296" y="25356"/>
                  <a:pt x="37311" y="25354"/>
                  <a:pt x="37327" y="25350"/>
                </a:cubicBezTo>
                <a:cubicBezTo>
                  <a:pt x="37743" y="25240"/>
                  <a:pt x="38170" y="25186"/>
                  <a:pt x="38595" y="25186"/>
                </a:cubicBezTo>
                <a:cubicBezTo>
                  <a:pt x="39092" y="25186"/>
                  <a:pt x="39588" y="25260"/>
                  <a:pt x="40060" y="25403"/>
                </a:cubicBezTo>
                <a:cubicBezTo>
                  <a:pt x="40082" y="25414"/>
                  <a:pt x="40108" y="25420"/>
                  <a:pt x="40134" y="25420"/>
                </a:cubicBezTo>
                <a:cubicBezTo>
                  <a:pt x="40170" y="25420"/>
                  <a:pt x="40203" y="25408"/>
                  <a:pt x="40219" y="25377"/>
                </a:cubicBezTo>
                <a:cubicBezTo>
                  <a:pt x="40246" y="25589"/>
                  <a:pt x="40272" y="25828"/>
                  <a:pt x="40299" y="26040"/>
                </a:cubicBezTo>
                <a:cubicBezTo>
                  <a:pt x="40325" y="26119"/>
                  <a:pt x="40378" y="26172"/>
                  <a:pt x="40431" y="26172"/>
                </a:cubicBezTo>
                <a:lnTo>
                  <a:pt x="40272" y="26225"/>
                </a:lnTo>
                <a:cubicBezTo>
                  <a:pt x="39821" y="26438"/>
                  <a:pt x="39370" y="26623"/>
                  <a:pt x="38919" y="26809"/>
                </a:cubicBezTo>
                <a:cubicBezTo>
                  <a:pt x="39025" y="26730"/>
                  <a:pt x="39052" y="26517"/>
                  <a:pt x="38893" y="26517"/>
                </a:cubicBezTo>
                <a:cubicBezTo>
                  <a:pt x="38674" y="26490"/>
                  <a:pt x="38455" y="26476"/>
                  <a:pt x="38238" y="26476"/>
                </a:cubicBezTo>
                <a:cubicBezTo>
                  <a:pt x="36800" y="26476"/>
                  <a:pt x="35434" y="27079"/>
                  <a:pt x="34489" y="28162"/>
                </a:cubicBezTo>
                <a:cubicBezTo>
                  <a:pt x="34383" y="28268"/>
                  <a:pt x="34462" y="28454"/>
                  <a:pt x="34621" y="28454"/>
                </a:cubicBezTo>
                <a:cubicBezTo>
                  <a:pt x="33905" y="28693"/>
                  <a:pt x="33215" y="28958"/>
                  <a:pt x="32525" y="29170"/>
                </a:cubicBezTo>
                <a:cubicBezTo>
                  <a:pt x="32738" y="28083"/>
                  <a:pt x="33348" y="27101"/>
                  <a:pt x="34223" y="26385"/>
                </a:cubicBezTo>
                <a:cubicBezTo>
                  <a:pt x="34347" y="26282"/>
                  <a:pt x="34230" y="26130"/>
                  <a:pt x="34098" y="26130"/>
                </a:cubicBezTo>
                <a:cubicBezTo>
                  <a:pt x="34059" y="26130"/>
                  <a:pt x="34020" y="26143"/>
                  <a:pt x="33985" y="26172"/>
                </a:cubicBezTo>
                <a:cubicBezTo>
                  <a:pt x="33003" y="26942"/>
                  <a:pt x="32366" y="28029"/>
                  <a:pt x="32181" y="29250"/>
                </a:cubicBezTo>
                <a:cubicBezTo>
                  <a:pt x="32181" y="29250"/>
                  <a:pt x="32181" y="29276"/>
                  <a:pt x="32181" y="29303"/>
                </a:cubicBezTo>
                <a:cubicBezTo>
                  <a:pt x="31730" y="29462"/>
                  <a:pt x="31279" y="29595"/>
                  <a:pt x="30828" y="29754"/>
                </a:cubicBezTo>
                <a:cubicBezTo>
                  <a:pt x="30828" y="29727"/>
                  <a:pt x="30828" y="29727"/>
                  <a:pt x="30828" y="29701"/>
                </a:cubicBezTo>
                <a:cubicBezTo>
                  <a:pt x="30801" y="28878"/>
                  <a:pt x="30987" y="28056"/>
                  <a:pt x="31332" y="27287"/>
                </a:cubicBezTo>
                <a:cubicBezTo>
                  <a:pt x="31404" y="27159"/>
                  <a:pt x="31290" y="27045"/>
                  <a:pt x="31177" y="27045"/>
                </a:cubicBezTo>
                <a:cubicBezTo>
                  <a:pt x="31125" y="27045"/>
                  <a:pt x="31073" y="27069"/>
                  <a:pt x="31040" y="27127"/>
                </a:cubicBezTo>
                <a:cubicBezTo>
                  <a:pt x="30960" y="27340"/>
                  <a:pt x="30907" y="27419"/>
                  <a:pt x="30854" y="27578"/>
                </a:cubicBezTo>
                <a:cubicBezTo>
                  <a:pt x="30333" y="27394"/>
                  <a:pt x="29780" y="27305"/>
                  <a:pt x="29223" y="27305"/>
                </a:cubicBezTo>
                <a:cubicBezTo>
                  <a:pt x="28900" y="27305"/>
                  <a:pt x="28575" y="27334"/>
                  <a:pt x="28254" y="27393"/>
                </a:cubicBezTo>
                <a:cubicBezTo>
                  <a:pt x="28050" y="27444"/>
                  <a:pt x="28140" y="27739"/>
                  <a:pt x="28335" y="27739"/>
                </a:cubicBezTo>
                <a:cubicBezTo>
                  <a:pt x="28344" y="27739"/>
                  <a:pt x="28352" y="27739"/>
                  <a:pt x="28360" y="27738"/>
                </a:cubicBezTo>
                <a:cubicBezTo>
                  <a:pt x="28642" y="27681"/>
                  <a:pt x="28928" y="27655"/>
                  <a:pt x="29213" y="27655"/>
                </a:cubicBezTo>
                <a:cubicBezTo>
                  <a:pt x="29732" y="27655"/>
                  <a:pt x="30251" y="27743"/>
                  <a:pt x="30748" y="27897"/>
                </a:cubicBezTo>
                <a:cubicBezTo>
                  <a:pt x="30615" y="28374"/>
                  <a:pt x="30509" y="28825"/>
                  <a:pt x="30509" y="29303"/>
                </a:cubicBezTo>
                <a:cubicBezTo>
                  <a:pt x="29687" y="29077"/>
                  <a:pt x="28851" y="28965"/>
                  <a:pt x="28015" y="28965"/>
                </a:cubicBezTo>
                <a:cubicBezTo>
                  <a:pt x="27180" y="28965"/>
                  <a:pt x="26344" y="29077"/>
                  <a:pt x="25522" y="29303"/>
                </a:cubicBezTo>
                <a:cubicBezTo>
                  <a:pt x="25331" y="29351"/>
                  <a:pt x="25376" y="29633"/>
                  <a:pt x="25540" y="29633"/>
                </a:cubicBezTo>
                <a:cubicBezTo>
                  <a:pt x="25559" y="29633"/>
                  <a:pt x="25579" y="29629"/>
                  <a:pt x="25601" y="29621"/>
                </a:cubicBezTo>
                <a:cubicBezTo>
                  <a:pt x="26374" y="29419"/>
                  <a:pt x="27158" y="29319"/>
                  <a:pt x="27940" y="29319"/>
                </a:cubicBezTo>
                <a:cubicBezTo>
                  <a:pt x="28797" y="29319"/>
                  <a:pt x="29651" y="29439"/>
                  <a:pt x="30483" y="29674"/>
                </a:cubicBezTo>
                <a:cubicBezTo>
                  <a:pt x="30483" y="29701"/>
                  <a:pt x="30483" y="29727"/>
                  <a:pt x="30483" y="29727"/>
                </a:cubicBezTo>
                <a:cubicBezTo>
                  <a:pt x="30483" y="29780"/>
                  <a:pt x="30509" y="29833"/>
                  <a:pt x="30536" y="29860"/>
                </a:cubicBezTo>
                <a:cubicBezTo>
                  <a:pt x="29634" y="30152"/>
                  <a:pt x="28732" y="30417"/>
                  <a:pt x="27883" y="30656"/>
                </a:cubicBezTo>
                <a:cubicBezTo>
                  <a:pt x="27909" y="30550"/>
                  <a:pt x="27830" y="30444"/>
                  <a:pt x="27724" y="30417"/>
                </a:cubicBezTo>
                <a:cubicBezTo>
                  <a:pt x="27580" y="30411"/>
                  <a:pt x="27437" y="30408"/>
                  <a:pt x="27293" y="30408"/>
                </a:cubicBezTo>
                <a:cubicBezTo>
                  <a:pt x="25528" y="30408"/>
                  <a:pt x="23780" y="30860"/>
                  <a:pt x="22259" y="31744"/>
                </a:cubicBezTo>
                <a:cubicBezTo>
                  <a:pt x="22152" y="31823"/>
                  <a:pt x="22152" y="31956"/>
                  <a:pt x="22232" y="32009"/>
                </a:cubicBezTo>
                <a:lnTo>
                  <a:pt x="21595" y="32142"/>
                </a:lnTo>
                <a:cubicBezTo>
                  <a:pt x="21357" y="31823"/>
                  <a:pt x="21144" y="31505"/>
                  <a:pt x="20932" y="31187"/>
                </a:cubicBezTo>
                <a:cubicBezTo>
                  <a:pt x="21595" y="30576"/>
                  <a:pt x="22444" y="30178"/>
                  <a:pt x="23320" y="30099"/>
                </a:cubicBezTo>
                <a:cubicBezTo>
                  <a:pt x="23532" y="30072"/>
                  <a:pt x="23532" y="29754"/>
                  <a:pt x="23320" y="29754"/>
                </a:cubicBezTo>
                <a:cubicBezTo>
                  <a:pt x="22365" y="29860"/>
                  <a:pt x="21463" y="30258"/>
                  <a:pt x="20773" y="30921"/>
                </a:cubicBezTo>
                <a:cubicBezTo>
                  <a:pt x="20561" y="30603"/>
                  <a:pt x="20375" y="30284"/>
                  <a:pt x="20216" y="29966"/>
                </a:cubicBezTo>
                <a:cubicBezTo>
                  <a:pt x="20242" y="29966"/>
                  <a:pt x="20295" y="29940"/>
                  <a:pt x="20322" y="29913"/>
                </a:cubicBezTo>
                <a:cubicBezTo>
                  <a:pt x="22073" y="28427"/>
                  <a:pt x="24381" y="28083"/>
                  <a:pt x="26583" y="27764"/>
                </a:cubicBezTo>
                <a:cubicBezTo>
                  <a:pt x="26787" y="27739"/>
                  <a:pt x="26770" y="27418"/>
                  <a:pt x="26603" y="27418"/>
                </a:cubicBezTo>
                <a:cubicBezTo>
                  <a:pt x="26596" y="27418"/>
                  <a:pt x="26590" y="27418"/>
                  <a:pt x="26583" y="27419"/>
                </a:cubicBezTo>
                <a:cubicBezTo>
                  <a:pt x="24275" y="27764"/>
                  <a:pt x="21914" y="28136"/>
                  <a:pt x="20083" y="29701"/>
                </a:cubicBezTo>
                <a:cubicBezTo>
                  <a:pt x="19950" y="29462"/>
                  <a:pt x="19844" y="29223"/>
                  <a:pt x="19712" y="28958"/>
                </a:cubicBezTo>
                <a:lnTo>
                  <a:pt x="19712" y="28958"/>
                </a:lnTo>
                <a:cubicBezTo>
                  <a:pt x="19727" y="28966"/>
                  <a:pt x="19743" y="28969"/>
                  <a:pt x="19758" y="28969"/>
                </a:cubicBezTo>
                <a:cubicBezTo>
                  <a:pt x="19794" y="28969"/>
                  <a:pt x="19826" y="28950"/>
                  <a:pt x="19844" y="28931"/>
                </a:cubicBezTo>
                <a:cubicBezTo>
                  <a:pt x="20508" y="28215"/>
                  <a:pt x="21303" y="27711"/>
                  <a:pt x="22232" y="27419"/>
                </a:cubicBezTo>
                <a:cubicBezTo>
                  <a:pt x="22422" y="27372"/>
                  <a:pt x="22378" y="27089"/>
                  <a:pt x="22194" y="27089"/>
                </a:cubicBezTo>
                <a:cubicBezTo>
                  <a:pt x="22173" y="27089"/>
                  <a:pt x="22150" y="27093"/>
                  <a:pt x="22126" y="27101"/>
                </a:cubicBezTo>
                <a:cubicBezTo>
                  <a:pt x="21171" y="27393"/>
                  <a:pt x="20295" y="27923"/>
                  <a:pt x="19606" y="28693"/>
                </a:cubicBezTo>
                <a:lnTo>
                  <a:pt x="19606" y="28719"/>
                </a:lnTo>
                <a:cubicBezTo>
                  <a:pt x="19526" y="28534"/>
                  <a:pt x="19446" y="28374"/>
                  <a:pt x="19367" y="28189"/>
                </a:cubicBezTo>
                <a:cubicBezTo>
                  <a:pt x="15042" y="18001"/>
                  <a:pt x="19791" y="6249"/>
                  <a:pt x="29979" y="1898"/>
                </a:cubicBezTo>
                <a:cubicBezTo>
                  <a:pt x="32480" y="831"/>
                  <a:pt x="35136" y="304"/>
                  <a:pt x="37783" y="304"/>
                </a:cubicBezTo>
                <a:close/>
                <a:moveTo>
                  <a:pt x="17775" y="24024"/>
                </a:moveTo>
                <a:cubicBezTo>
                  <a:pt x="18306" y="26942"/>
                  <a:pt x="19473" y="29727"/>
                  <a:pt x="21224" y="32142"/>
                </a:cubicBezTo>
                <a:cubicBezTo>
                  <a:pt x="19519" y="32424"/>
                  <a:pt x="18001" y="32570"/>
                  <a:pt x="16723" y="32570"/>
                </a:cubicBezTo>
                <a:cubicBezTo>
                  <a:pt x="14401" y="32570"/>
                  <a:pt x="12870" y="32090"/>
                  <a:pt x="12443" y="31080"/>
                </a:cubicBezTo>
                <a:cubicBezTo>
                  <a:pt x="11779" y="29489"/>
                  <a:pt x="13849" y="26915"/>
                  <a:pt x="17775" y="24024"/>
                </a:cubicBezTo>
                <a:close/>
                <a:moveTo>
                  <a:pt x="32234" y="32593"/>
                </a:moveTo>
                <a:cubicBezTo>
                  <a:pt x="32234" y="32593"/>
                  <a:pt x="32234" y="32619"/>
                  <a:pt x="32260" y="32619"/>
                </a:cubicBezTo>
                <a:cubicBezTo>
                  <a:pt x="32738" y="33044"/>
                  <a:pt x="33136" y="33574"/>
                  <a:pt x="33454" y="34131"/>
                </a:cubicBezTo>
                <a:cubicBezTo>
                  <a:pt x="33109" y="34184"/>
                  <a:pt x="32817" y="34264"/>
                  <a:pt x="32499" y="34344"/>
                </a:cubicBezTo>
                <a:cubicBezTo>
                  <a:pt x="32552" y="34290"/>
                  <a:pt x="32579" y="34211"/>
                  <a:pt x="32525" y="34158"/>
                </a:cubicBezTo>
                <a:cubicBezTo>
                  <a:pt x="32207" y="33680"/>
                  <a:pt x="31836" y="33256"/>
                  <a:pt x="31385" y="32911"/>
                </a:cubicBezTo>
                <a:lnTo>
                  <a:pt x="32234" y="32593"/>
                </a:lnTo>
                <a:close/>
                <a:moveTo>
                  <a:pt x="41333" y="28985"/>
                </a:moveTo>
                <a:cubicBezTo>
                  <a:pt x="41519" y="29250"/>
                  <a:pt x="41705" y="29489"/>
                  <a:pt x="41943" y="29727"/>
                </a:cubicBezTo>
                <a:cubicBezTo>
                  <a:pt x="41784" y="29833"/>
                  <a:pt x="41652" y="29966"/>
                  <a:pt x="41546" y="30072"/>
                </a:cubicBezTo>
                <a:cubicBezTo>
                  <a:pt x="41360" y="30258"/>
                  <a:pt x="41174" y="30444"/>
                  <a:pt x="41015" y="30629"/>
                </a:cubicBezTo>
                <a:cubicBezTo>
                  <a:pt x="40873" y="30771"/>
                  <a:pt x="40994" y="30913"/>
                  <a:pt x="41130" y="30913"/>
                </a:cubicBezTo>
                <a:cubicBezTo>
                  <a:pt x="41173" y="30913"/>
                  <a:pt x="41216" y="30899"/>
                  <a:pt x="41254" y="30868"/>
                </a:cubicBezTo>
                <a:cubicBezTo>
                  <a:pt x="41386" y="30709"/>
                  <a:pt x="41546" y="30523"/>
                  <a:pt x="41705" y="30364"/>
                </a:cubicBezTo>
                <a:lnTo>
                  <a:pt x="41943" y="30152"/>
                </a:lnTo>
                <a:cubicBezTo>
                  <a:pt x="41970" y="30152"/>
                  <a:pt x="42050" y="30046"/>
                  <a:pt x="42129" y="29993"/>
                </a:cubicBezTo>
                <a:cubicBezTo>
                  <a:pt x="42156" y="29993"/>
                  <a:pt x="42182" y="30019"/>
                  <a:pt x="42209" y="30019"/>
                </a:cubicBezTo>
                <a:cubicBezTo>
                  <a:pt x="42394" y="30205"/>
                  <a:pt x="42607" y="30364"/>
                  <a:pt x="42819" y="30523"/>
                </a:cubicBezTo>
                <a:cubicBezTo>
                  <a:pt x="41519" y="31558"/>
                  <a:pt x="40537" y="32911"/>
                  <a:pt x="40033" y="34476"/>
                </a:cubicBezTo>
                <a:cubicBezTo>
                  <a:pt x="39821" y="34397"/>
                  <a:pt x="39609" y="34290"/>
                  <a:pt x="39397" y="34211"/>
                </a:cubicBezTo>
                <a:cubicBezTo>
                  <a:pt x="39397" y="34211"/>
                  <a:pt x="39397" y="34184"/>
                  <a:pt x="39397" y="34158"/>
                </a:cubicBezTo>
                <a:cubicBezTo>
                  <a:pt x="39423" y="33946"/>
                  <a:pt x="39450" y="33733"/>
                  <a:pt x="39503" y="33548"/>
                </a:cubicBezTo>
                <a:cubicBezTo>
                  <a:pt x="39529" y="33495"/>
                  <a:pt x="39556" y="33442"/>
                  <a:pt x="39529" y="33388"/>
                </a:cubicBezTo>
                <a:cubicBezTo>
                  <a:pt x="39662" y="32937"/>
                  <a:pt x="39874" y="32540"/>
                  <a:pt x="40166" y="32195"/>
                </a:cubicBezTo>
                <a:cubicBezTo>
                  <a:pt x="40268" y="32072"/>
                  <a:pt x="40151" y="31903"/>
                  <a:pt x="40031" y="31903"/>
                </a:cubicBezTo>
                <a:cubicBezTo>
                  <a:pt x="39995" y="31903"/>
                  <a:pt x="39958" y="31919"/>
                  <a:pt x="39927" y="31956"/>
                </a:cubicBezTo>
                <a:cubicBezTo>
                  <a:pt x="39662" y="32248"/>
                  <a:pt x="39476" y="32593"/>
                  <a:pt x="39317" y="32964"/>
                </a:cubicBezTo>
                <a:cubicBezTo>
                  <a:pt x="38919" y="32062"/>
                  <a:pt x="38707" y="31080"/>
                  <a:pt x="38680" y="30072"/>
                </a:cubicBezTo>
                <a:cubicBezTo>
                  <a:pt x="39149" y="29916"/>
                  <a:pt x="39566" y="29734"/>
                  <a:pt x="40008" y="29552"/>
                </a:cubicBezTo>
                <a:lnTo>
                  <a:pt x="40008" y="29552"/>
                </a:lnTo>
                <a:cubicBezTo>
                  <a:pt x="40062" y="29973"/>
                  <a:pt x="40194" y="30394"/>
                  <a:pt x="40431" y="30789"/>
                </a:cubicBezTo>
                <a:cubicBezTo>
                  <a:pt x="40462" y="30843"/>
                  <a:pt x="40509" y="30865"/>
                  <a:pt x="40557" y="30865"/>
                </a:cubicBezTo>
                <a:cubicBezTo>
                  <a:pt x="40672" y="30865"/>
                  <a:pt x="40790" y="30734"/>
                  <a:pt x="40697" y="30603"/>
                </a:cubicBezTo>
                <a:cubicBezTo>
                  <a:pt x="40484" y="30258"/>
                  <a:pt x="40352" y="29860"/>
                  <a:pt x="40325" y="29436"/>
                </a:cubicBezTo>
                <a:lnTo>
                  <a:pt x="40325" y="29409"/>
                </a:lnTo>
                <a:lnTo>
                  <a:pt x="41333" y="28985"/>
                </a:lnTo>
                <a:close/>
                <a:moveTo>
                  <a:pt x="31013" y="33044"/>
                </a:moveTo>
                <a:cubicBezTo>
                  <a:pt x="31491" y="33388"/>
                  <a:pt x="31915" y="33813"/>
                  <a:pt x="32234" y="34317"/>
                </a:cubicBezTo>
                <a:cubicBezTo>
                  <a:pt x="32260" y="34370"/>
                  <a:pt x="32287" y="34397"/>
                  <a:pt x="32340" y="34397"/>
                </a:cubicBezTo>
                <a:cubicBezTo>
                  <a:pt x="31756" y="34556"/>
                  <a:pt x="31199" y="34768"/>
                  <a:pt x="30668" y="35007"/>
                </a:cubicBezTo>
                <a:cubicBezTo>
                  <a:pt x="30721" y="34980"/>
                  <a:pt x="30748" y="34901"/>
                  <a:pt x="30695" y="34821"/>
                </a:cubicBezTo>
                <a:cubicBezTo>
                  <a:pt x="30377" y="34344"/>
                  <a:pt x="29979" y="33919"/>
                  <a:pt x="29501" y="33574"/>
                </a:cubicBezTo>
                <a:cubicBezTo>
                  <a:pt x="30005" y="33415"/>
                  <a:pt x="30483" y="33229"/>
                  <a:pt x="31013" y="33044"/>
                </a:cubicBezTo>
                <a:close/>
                <a:moveTo>
                  <a:pt x="43084" y="30735"/>
                </a:moveTo>
                <a:cubicBezTo>
                  <a:pt x="43376" y="30921"/>
                  <a:pt x="43668" y="31107"/>
                  <a:pt x="43986" y="31266"/>
                </a:cubicBezTo>
                <a:cubicBezTo>
                  <a:pt x="43907" y="31531"/>
                  <a:pt x="43854" y="31823"/>
                  <a:pt x="43801" y="32089"/>
                </a:cubicBezTo>
                <a:cubicBezTo>
                  <a:pt x="43774" y="32062"/>
                  <a:pt x="43741" y="32049"/>
                  <a:pt x="43708" y="32049"/>
                </a:cubicBezTo>
                <a:cubicBezTo>
                  <a:pt x="43675" y="32049"/>
                  <a:pt x="43641" y="32062"/>
                  <a:pt x="43615" y="32089"/>
                </a:cubicBezTo>
                <a:cubicBezTo>
                  <a:pt x="42474" y="32805"/>
                  <a:pt x="41599" y="33839"/>
                  <a:pt x="41095" y="35086"/>
                </a:cubicBezTo>
                <a:cubicBezTo>
                  <a:pt x="40829" y="34927"/>
                  <a:pt x="40590" y="34768"/>
                  <a:pt x="40325" y="34635"/>
                </a:cubicBezTo>
                <a:cubicBezTo>
                  <a:pt x="40829" y="33097"/>
                  <a:pt x="41784" y="31717"/>
                  <a:pt x="43084" y="30762"/>
                </a:cubicBezTo>
                <a:lnTo>
                  <a:pt x="43084" y="30735"/>
                </a:lnTo>
                <a:close/>
                <a:moveTo>
                  <a:pt x="46931" y="28242"/>
                </a:moveTo>
                <a:lnTo>
                  <a:pt x="46931" y="28242"/>
                </a:lnTo>
                <a:cubicBezTo>
                  <a:pt x="48549" y="28958"/>
                  <a:pt x="49743" y="30391"/>
                  <a:pt x="50168" y="32115"/>
                </a:cubicBezTo>
                <a:cubicBezTo>
                  <a:pt x="50168" y="32142"/>
                  <a:pt x="50194" y="32168"/>
                  <a:pt x="50194" y="32195"/>
                </a:cubicBezTo>
                <a:cubicBezTo>
                  <a:pt x="49690" y="32486"/>
                  <a:pt x="49213" y="32831"/>
                  <a:pt x="48735" y="33176"/>
                </a:cubicBezTo>
                <a:cubicBezTo>
                  <a:pt x="48602" y="33044"/>
                  <a:pt x="48470" y="32937"/>
                  <a:pt x="48311" y="32858"/>
                </a:cubicBezTo>
                <a:cubicBezTo>
                  <a:pt x="48289" y="32848"/>
                  <a:pt x="48267" y="32844"/>
                  <a:pt x="48246" y="32844"/>
                </a:cubicBezTo>
                <a:cubicBezTo>
                  <a:pt x="48092" y="32844"/>
                  <a:pt x="47988" y="33079"/>
                  <a:pt x="48151" y="33150"/>
                </a:cubicBezTo>
                <a:cubicBezTo>
                  <a:pt x="48257" y="33203"/>
                  <a:pt x="48364" y="33282"/>
                  <a:pt x="48470" y="33388"/>
                </a:cubicBezTo>
                <a:lnTo>
                  <a:pt x="48390" y="33415"/>
                </a:lnTo>
                <a:cubicBezTo>
                  <a:pt x="48151" y="33601"/>
                  <a:pt x="47939" y="33786"/>
                  <a:pt x="47727" y="33999"/>
                </a:cubicBezTo>
                <a:cubicBezTo>
                  <a:pt x="47700" y="33972"/>
                  <a:pt x="47674" y="33946"/>
                  <a:pt x="47647" y="33919"/>
                </a:cubicBezTo>
                <a:cubicBezTo>
                  <a:pt x="47170" y="33627"/>
                  <a:pt x="46666" y="33415"/>
                  <a:pt x="46135" y="33256"/>
                </a:cubicBezTo>
                <a:cubicBezTo>
                  <a:pt x="46188" y="32964"/>
                  <a:pt x="46241" y="32699"/>
                  <a:pt x="46294" y="32407"/>
                </a:cubicBezTo>
                <a:cubicBezTo>
                  <a:pt x="46507" y="32407"/>
                  <a:pt x="46719" y="32460"/>
                  <a:pt x="46904" y="32566"/>
                </a:cubicBezTo>
                <a:cubicBezTo>
                  <a:pt x="46932" y="32582"/>
                  <a:pt x="46960" y="32589"/>
                  <a:pt x="46985" y="32589"/>
                </a:cubicBezTo>
                <a:cubicBezTo>
                  <a:pt x="47130" y="32589"/>
                  <a:pt x="47222" y="32364"/>
                  <a:pt x="47064" y="32274"/>
                </a:cubicBezTo>
                <a:cubicBezTo>
                  <a:pt x="46851" y="32142"/>
                  <a:pt x="46613" y="32089"/>
                  <a:pt x="46374" y="32089"/>
                </a:cubicBezTo>
                <a:lnTo>
                  <a:pt x="46427" y="31876"/>
                </a:lnTo>
                <a:cubicBezTo>
                  <a:pt x="46507" y="31611"/>
                  <a:pt x="46560" y="31319"/>
                  <a:pt x="46639" y="31054"/>
                </a:cubicBezTo>
                <a:cubicBezTo>
                  <a:pt x="46666" y="31080"/>
                  <a:pt x="46692" y="31080"/>
                  <a:pt x="46692" y="31080"/>
                </a:cubicBezTo>
                <a:cubicBezTo>
                  <a:pt x="47647" y="31346"/>
                  <a:pt x="48496" y="31850"/>
                  <a:pt x="49159" y="32566"/>
                </a:cubicBezTo>
                <a:cubicBezTo>
                  <a:pt x="49195" y="32595"/>
                  <a:pt x="49233" y="32608"/>
                  <a:pt x="49271" y="32608"/>
                </a:cubicBezTo>
                <a:cubicBezTo>
                  <a:pt x="49405" y="32608"/>
                  <a:pt x="49522" y="32451"/>
                  <a:pt x="49398" y="32327"/>
                </a:cubicBezTo>
                <a:cubicBezTo>
                  <a:pt x="48682" y="31584"/>
                  <a:pt x="47780" y="31027"/>
                  <a:pt x="46772" y="30762"/>
                </a:cubicBezTo>
                <a:lnTo>
                  <a:pt x="46745" y="30762"/>
                </a:lnTo>
                <a:cubicBezTo>
                  <a:pt x="46851" y="30444"/>
                  <a:pt x="46984" y="30152"/>
                  <a:pt x="47117" y="29860"/>
                </a:cubicBezTo>
                <a:lnTo>
                  <a:pt x="48019" y="30205"/>
                </a:lnTo>
                <a:cubicBezTo>
                  <a:pt x="48033" y="30209"/>
                  <a:pt x="48046" y="30211"/>
                  <a:pt x="48059" y="30211"/>
                </a:cubicBezTo>
                <a:cubicBezTo>
                  <a:pt x="48215" y="30211"/>
                  <a:pt x="48270" y="29934"/>
                  <a:pt x="48098" y="29860"/>
                </a:cubicBezTo>
                <a:lnTo>
                  <a:pt x="47302" y="29568"/>
                </a:lnTo>
                <a:cubicBezTo>
                  <a:pt x="47435" y="29329"/>
                  <a:pt x="47568" y="29144"/>
                  <a:pt x="47727" y="28931"/>
                </a:cubicBezTo>
                <a:cubicBezTo>
                  <a:pt x="47829" y="28809"/>
                  <a:pt x="47727" y="28640"/>
                  <a:pt x="47603" y="28640"/>
                </a:cubicBezTo>
                <a:cubicBezTo>
                  <a:pt x="47565" y="28640"/>
                  <a:pt x="47525" y="28656"/>
                  <a:pt x="47488" y="28693"/>
                </a:cubicBezTo>
                <a:cubicBezTo>
                  <a:pt x="46692" y="29674"/>
                  <a:pt x="46321" y="30842"/>
                  <a:pt x="46056" y="32035"/>
                </a:cubicBezTo>
                <a:cubicBezTo>
                  <a:pt x="46056" y="32089"/>
                  <a:pt x="46029" y="32142"/>
                  <a:pt x="46002" y="32195"/>
                </a:cubicBezTo>
                <a:cubicBezTo>
                  <a:pt x="46002" y="32221"/>
                  <a:pt x="46002" y="32248"/>
                  <a:pt x="46002" y="32274"/>
                </a:cubicBezTo>
                <a:cubicBezTo>
                  <a:pt x="45790" y="33309"/>
                  <a:pt x="45551" y="34370"/>
                  <a:pt x="46029" y="35378"/>
                </a:cubicBezTo>
                <a:lnTo>
                  <a:pt x="46002" y="35378"/>
                </a:lnTo>
                <a:cubicBezTo>
                  <a:pt x="45711" y="35405"/>
                  <a:pt x="45419" y="35431"/>
                  <a:pt x="45127" y="35484"/>
                </a:cubicBezTo>
                <a:cubicBezTo>
                  <a:pt x="44782" y="34211"/>
                  <a:pt x="44968" y="32937"/>
                  <a:pt x="45339" y="31691"/>
                </a:cubicBezTo>
                <a:cubicBezTo>
                  <a:pt x="45684" y="30550"/>
                  <a:pt x="46082" y="29303"/>
                  <a:pt x="46931" y="28454"/>
                </a:cubicBezTo>
                <a:cubicBezTo>
                  <a:pt x="47011" y="28401"/>
                  <a:pt x="47011" y="28295"/>
                  <a:pt x="46931" y="28242"/>
                </a:cubicBezTo>
                <a:close/>
                <a:moveTo>
                  <a:pt x="46082" y="33601"/>
                </a:moveTo>
                <a:lnTo>
                  <a:pt x="46082" y="33601"/>
                </a:lnTo>
                <a:cubicBezTo>
                  <a:pt x="46560" y="33760"/>
                  <a:pt x="47037" y="33946"/>
                  <a:pt x="47488" y="34211"/>
                </a:cubicBezTo>
                <a:cubicBezTo>
                  <a:pt x="46984" y="34662"/>
                  <a:pt x="46533" y="35139"/>
                  <a:pt x="46135" y="35643"/>
                </a:cubicBezTo>
                <a:cubicBezTo>
                  <a:pt x="46135" y="35599"/>
                  <a:pt x="46135" y="35555"/>
                  <a:pt x="46135" y="35511"/>
                </a:cubicBezTo>
                <a:cubicBezTo>
                  <a:pt x="46268" y="35511"/>
                  <a:pt x="46374" y="35378"/>
                  <a:pt x="46321" y="35246"/>
                </a:cubicBezTo>
                <a:cubicBezTo>
                  <a:pt x="46082" y="34741"/>
                  <a:pt x="46002" y="34158"/>
                  <a:pt x="46082" y="33601"/>
                </a:cubicBezTo>
                <a:close/>
                <a:moveTo>
                  <a:pt x="45817" y="27897"/>
                </a:moveTo>
                <a:cubicBezTo>
                  <a:pt x="46162" y="27950"/>
                  <a:pt x="46480" y="28056"/>
                  <a:pt x="46772" y="28189"/>
                </a:cubicBezTo>
                <a:cubicBezTo>
                  <a:pt x="46745" y="28189"/>
                  <a:pt x="46692" y="28215"/>
                  <a:pt x="46666" y="28242"/>
                </a:cubicBezTo>
                <a:cubicBezTo>
                  <a:pt x="45764" y="29117"/>
                  <a:pt x="45339" y="30444"/>
                  <a:pt x="44994" y="31638"/>
                </a:cubicBezTo>
                <a:cubicBezTo>
                  <a:pt x="44543" y="32884"/>
                  <a:pt x="44464" y="34264"/>
                  <a:pt x="44782" y="35564"/>
                </a:cubicBezTo>
                <a:cubicBezTo>
                  <a:pt x="44570" y="35590"/>
                  <a:pt x="44358" y="35643"/>
                  <a:pt x="44145" y="35697"/>
                </a:cubicBezTo>
                <a:cubicBezTo>
                  <a:pt x="44145" y="35670"/>
                  <a:pt x="44145" y="35670"/>
                  <a:pt x="44145" y="35643"/>
                </a:cubicBezTo>
                <a:cubicBezTo>
                  <a:pt x="43694" y="32991"/>
                  <a:pt x="44278" y="30258"/>
                  <a:pt x="45843" y="28056"/>
                </a:cubicBezTo>
                <a:lnTo>
                  <a:pt x="45817" y="28056"/>
                </a:lnTo>
                <a:cubicBezTo>
                  <a:pt x="45870" y="28003"/>
                  <a:pt x="45870" y="27923"/>
                  <a:pt x="45817" y="27897"/>
                </a:cubicBezTo>
                <a:close/>
                <a:moveTo>
                  <a:pt x="43801" y="32380"/>
                </a:moveTo>
                <a:cubicBezTo>
                  <a:pt x="43641" y="33495"/>
                  <a:pt x="43668" y="34635"/>
                  <a:pt x="43854" y="35750"/>
                </a:cubicBezTo>
                <a:cubicBezTo>
                  <a:pt x="43854" y="35750"/>
                  <a:pt x="43880" y="35776"/>
                  <a:pt x="43880" y="35803"/>
                </a:cubicBezTo>
                <a:cubicBezTo>
                  <a:pt x="43456" y="35909"/>
                  <a:pt x="43058" y="36068"/>
                  <a:pt x="42660" y="36227"/>
                </a:cubicBezTo>
                <a:lnTo>
                  <a:pt x="42235" y="35882"/>
                </a:lnTo>
                <a:cubicBezTo>
                  <a:pt x="42235" y="35856"/>
                  <a:pt x="42262" y="35829"/>
                  <a:pt x="42262" y="35803"/>
                </a:cubicBezTo>
                <a:cubicBezTo>
                  <a:pt x="42315" y="35590"/>
                  <a:pt x="42448" y="35431"/>
                  <a:pt x="42607" y="35325"/>
                </a:cubicBezTo>
                <a:cubicBezTo>
                  <a:pt x="42738" y="35216"/>
                  <a:pt x="42653" y="35000"/>
                  <a:pt x="42531" y="35000"/>
                </a:cubicBezTo>
                <a:cubicBezTo>
                  <a:pt x="42504" y="35000"/>
                  <a:pt x="42476" y="35010"/>
                  <a:pt x="42448" y="35033"/>
                </a:cubicBezTo>
                <a:cubicBezTo>
                  <a:pt x="42209" y="35166"/>
                  <a:pt x="42023" y="35405"/>
                  <a:pt x="41970" y="35670"/>
                </a:cubicBezTo>
                <a:cubicBezTo>
                  <a:pt x="41784" y="35537"/>
                  <a:pt x="41599" y="35405"/>
                  <a:pt x="41413" y="35272"/>
                </a:cubicBezTo>
                <a:cubicBezTo>
                  <a:pt x="41890" y="34105"/>
                  <a:pt x="42739" y="33097"/>
                  <a:pt x="43801" y="32380"/>
                </a:cubicBezTo>
                <a:close/>
                <a:moveTo>
                  <a:pt x="29156" y="33680"/>
                </a:moveTo>
                <a:cubicBezTo>
                  <a:pt x="29156" y="33733"/>
                  <a:pt x="29183" y="33786"/>
                  <a:pt x="29236" y="33813"/>
                </a:cubicBezTo>
                <a:cubicBezTo>
                  <a:pt x="29687" y="34131"/>
                  <a:pt x="30085" y="34529"/>
                  <a:pt x="30403" y="35007"/>
                </a:cubicBezTo>
                <a:cubicBezTo>
                  <a:pt x="30423" y="35046"/>
                  <a:pt x="30456" y="35070"/>
                  <a:pt x="30504" y="35070"/>
                </a:cubicBezTo>
                <a:cubicBezTo>
                  <a:pt x="30522" y="35070"/>
                  <a:pt x="30541" y="35067"/>
                  <a:pt x="30562" y="35060"/>
                </a:cubicBezTo>
                <a:lnTo>
                  <a:pt x="30562" y="35060"/>
                </a:lnTo>
                <a:cubicBezTo>
                  <a:pt x="30058" y="35325"/>
                  <a:pt x="29581" y="35590"/>
                  <a:pt x="29103" y="35909"/>
                </a:cubicBezTo>
                <a:lnTo>
                  <a:pt x="28997" y="35803"/>
                </a:lnTo>
                <a:cubicBezTo>
                  <a:pt x="28960" y="35766"/>
                  <a:pt x="28920" y="35750"/>
                  <a:pt x="28882" y="35750"/>
                </a:cubicBezTo>
                <a:cubicBezTo>
                  <a:pt x="28758" y="35750"/>
                  <a:pt x="28656" y="35919"/>
                  <a:pt x="28758" y="36041"/>
                </a:cubicBezTo>
                <a:lnTo>
                  <a:pt x="28838" y="36094"/>
                </a:lnTo>
                <a:cubicBezTo>
                  <a:pt x="28413" y="36386"/>
                  <a:pt x="28015" y="36731"/>
                  <a:pt x="27617" y="37103"/>
                </a:cubicBezTo>
                <a:lnTo>
                  <a:pt x="26052" y="34715"/>
                </a:lnTo>
                <a:lnTo>
                  <a:pt x="27087" y="34397"/>
                </a:lnTo>
                <a:cubicBezTo>
                  <a:pt x="27113" y="34397"/>
                  <a:pt x="27113" y="34423"/>
                  <a:pt x="27140" y="34423"/>
                </a:cubicBezTo>
                <a:lnTo>
                  <a:pt x="27830" y="35060"/>
                </a:lnTo>
                <a:cubicBezTo>
                  <a:pt x="27868" y="35087"/>
                  <a:pt x="27907" y="35099"/>
                  <a:pt x="27944" y="35099"/>
                </a:cubicBezTo>
                <a:cubicBezTo>
                  <a:pt x="28087" y="35099"/>
                  <a:pt x="28195" y="34926"/>
                  <a:pt x="28068" y="34821"/>
                </a:cubicBezTo>
                <a:lnTo>
                  <a:pt x="27458" y="34264"/>
                </a:lnTo>
                <a:cubicBezTo>
                  <a:pt x="28015" y="34078"/>
                  <a:pt x="28573" y="33893"/>
                  <a:pt x="29156" y="33680"/>
                </a:cubicBezTo>
                <a:close/>
                <a:moveTo>
                  <a:pt x="51786" y="34609"/>
                </a:moveTo>
                <a:lnTo>
                  <a:pt x="51786" y="34609"/>
                </a:lnTo>
                <a:cubicBezTo>
                  <a:pt x="50804" y="35564"/>
                  <a:pt x="49717" y="36439"/>
                  <a:pt x="48549" y="37182"/>
                </a:cubicBezTo>
                <a:cubicBezTo>
                  <a:pt x="48947" y="36466"/>
                  <a:pt x="49664" y="35988"/>
                  <a:pt x="50327" y="35511"/>
                </a:cubicBezTo>
                <a:cubicBezTo>
                  <a:pt x="50804" y="35192"/>
                  <a:pt x="51308" y="34901"/>
                  <a:pt x="51786" y="34609"/>
                </a:cubicBezTo>
                <a:close/>
                <a:moveTo>
                  <a:pt x="25734" y="34848"/>
                </a:moveTo>
                <a:lnTo>
                  <a:pt x="27405" y="37368"/>
                </a:lnTo>
                <a:cubicBezTo>
                  <a:pt x="27405" y="37368"/>
                  <a:pt x="27405" y="37394"/>
                  <a:pt x="27405" y="37421"/>
                </a:cubicBezTo>
                <a:cubicBezTo>
                  <a:pt x="26371" y="36784"/>
                  <a:pt x="25389" y="36041"/>
                  <a:pt x="24460" y="35246"/>
                </a:cubicBezTo>
                <a:cubicBezTo>
                  <a:pt x="24885" y="35113"/>
                  <a:pt x="25309" y="34980"/>
                  <a:pt x="25734" y="34848"/>
                </a:cubicBezTo>
                <a:close/>
                <a:moveTo>
                  <a:pt x="53484" y="32699"/>
                </a:moveTo>
                <a:lnTo>
                  <a:pt x="53484" y="32699"/>
                </a:lnTo>
                <a:cubicBezTo>
                  <a:pt x="53165" y="33123"/>
                  <a:pt x="52821" y="33521"/>
                  <a:pt x="52476" y="33893"/>
                </a:cubicBezTo>
                <a:cubicBezTo>
                  <a:pt x="52449" y="33879"/>
                  <a:pt x="52423" y="33873"/>
                  <a:pt x="52399" y="33873"/>
                </a:cubicBezTo>
                <a:cubicBezTo>
                  <a:pt x="52376" y="33873"/>
                  <a:pt x="52356" y="33879"/>
                  <a:pt x="52343" y="33893"/>
                </a:cubicBezTo>
                <a:cubicBezTo>
                  <a:pt x="51415" y="34397"/>
                  <a:pt x="50513" y="34980"/>
                  <a:pt x="49690" y="35590"/>
                </a:cubicBezTo>
                <a:cubicBezTo>
                  <a:pt x="49053" y="36068"/>
                  <a:pt x="48470" y="36519"/>
                  <a:pt x="48151" y="37235"/>
                </a:cubicBezTo>
                <a:cubicBezTo>
                  <a:pt x="48125" y="37288"/>
                  <a:pt x="48125" y="37368"/>
                  <a:pt x="48178" y="37421"/>
                </a:cubicBezTo>
                <a:cubicBezTo>
                  <a:pt x="47515" y="37819"/>
                  <a:pt x="46851" y="38164"/>
                  <a:pt x="46135" y="38482"/>
                </a:cubicBezTo>
                <a:cubicBezTo>
                  <a:pt x="47833" y="35750"/>
                  <a:pt x="50433" y="33707"/>
                  <a:pt x="53484" y="32699"/>
                </a:cubicBezTo>
                <a:close/>
                <a:moveTo>
                  <a:pt x="70540" y="4458"/>
                </a:moveTo>
                <a:cubicBezTo>
                  <a:pt x="73080" y="4458"/>
                  <a:pt x="74659" y="4959"/>
                  <a:pt x="75079" y="5957"/>
                </a:cubicBezTo>
                <a:cubicBezTo>
                  <a:pt x="75875" y="7787"/>
                  <a:pt x="72718" y="11236"/>
                  <a:pt x="66510" y="15454"/>
                </a:cubicBezTo>
                <a:lnTo>
                  <a:pt x="66483" y="15454"/>
                </a:lnTo>
                <a:cubicBezTo>
                  <a:pt x="61735" y="18665"/>
                  <a:pt x="55553" y="22087"/>
                  <a:pt x="48655" y="25350"/>
                </a:cubicBezTo>
                <a:cubicBezTo>
                  <a:pt x="48641" y="25345"/>
                  <a:pt x="48627" y="25343"/>
                  <a:pt x="48613" y="25343"/>
                </a:cubicBezTo>
                <a:cubicBezTo>
                  <a:pt x="48549" y="25343"/>
                  <a:pt x="48492" y="25391"/>
                  <a:pt x="48470" y="25456"/>
                </a:cubicBezTo>
                <a:cubicBezTo>
                  <a:pt x="47037" y="26119"/>
                  <a:pt x="45605" y="26783"/>
                  <a:pt x="44119" y="27446"/>
                </a:cubicBezTo>
                <a:cubicBezTo>
                  <a:pt x="44092" y="27446"/>
                  <a:pt x="44066" y="27446"/>
                  <a:pt x="44066" y="27472"/>
                </a:cubicBezTo>
                <a:lnTo>
                  <a:pt x="42527" y="28136"/>
                </a:lnTo>
                <a:lnTo>
                  <a:pt x="41307" y="28640"/>
                </a:lnTo>
                <a:cubicBezTo>
                  <a:pt x="31464" y="32831"/>
                  <a:pt x="21887" y="36015"/>
                  <a:pt x="14326" y="37607"/>
                </a:cubicBezTo>
                <a:cubicBezTo>
                  <a:pt x="10984" y="38306"/>
                  <a:pt x="8197" y="38655"/>
                  <a:pt x="6075" y="38655"/>
                </a:cubicBezTo>
                <a:cubicBezTo>
                  <a:pt x="3532" y="38655"/>
                  <a:pt x="1946" y="38154"/>
                  <a:pt x="1512" y="37156"/>
                </a:cubicBezTo>
                <a:cubicBezTo>
                  <a:pt x="743" y="35325"/>
                  <a:pt x="3874" y="31850"/>
                  <a:pt x="10108" y="27658"/>
                </a:cubicBezTo>
                <a:cubicBezTo>
                  <a:pt x="12336" y="26146"/>
                  <a:pt x="14857" y="24607"/>
                  <a:pt x="17616" y="23042"/>
                </a:cubicBezTo>
                <a:cubicBezTo>
                  <a:pt x="17642" y="23254"/>
                  <a:pt x="17695" y="23466"/>
                  <a:pt x="17722" y="23679"/>
                </a:cubicBezTo>
                <a:cubicBezTo>
                  <a:pt x="13583" y="26730"/>
                  <a:pt x="11408" y="29489"/>
                  <a:pt x="12151" y="31213"/>
                </a:cubicBezTo>
                <a:cubicBezTo>
                  <a:pt x="12638" y="32353"/>
                  <a:pt x="14299" y="32897"/>
                  <a:pt x="16819" y="32897"/>
                </a:cubicBezTo>
                <a:cubicBezTo>
                  <a:pt x="21980" y="32897"/>
                  <a:pt x="30743" y="30617"/>
                  <a:pt x="40405" y="26517"/>
                </a:cubicBezTo>
                <a:cubicBezTo>
                  <a:pt x="54784" y="20416"/>
                  <a:pt x="64892" y="12934"/>
                  <a:pt x="63406" y="9459"/>
                </a:cubicBezTo>
                <a:cubicBezTo>
                  <a:pt x="62938" y="8331"/>
                  <a:pt x="61290" y="7794"/>
                  <a:pt x="58782" y="7794"/>
                </a:cubicBezTo>
                <a:cubicBezTo>
                  <a:pt x="57454" y="7794"/>
                  <a:pt x="55884" y="7945"/>
                  <a:pt x="54121" y="8238"/>
                </a:cubicBezTo>
                <a:cubicBezTo>
                  <a:pt x="54014" y="8053"/>
                  <a:pt x="53882" y="7894"/>
                  <a:pt x="53749" y="7734"/>
                </a:cubicBezTo>
                <a:cubicBezTo>
                  <a:pt x="56773" y="6806"/>
                  <a:pt x="59665" y="6063"/>
                  <a:pt x="62292" y="5506"/>
                </a:cubicBezTo>
                <a:cubicBezTo>
                  <a:pt x="65633" y="4806"/>
                  <a:pt x="68421" y="4458"/>
                  <a:pt x="70540" y="4458"/>
                </a:cubicBezTo>
                <a:close/>
                <a:moveTo>
                  <a:pt x="57782" y="21052"/>
                </a:moveTo>
                <a:lnTo>
                  <a:pt x="57782" y="21052"/>
                </a:lnTo>
                <a:cubicBezTo>
                  <a:pt x="57729" y="21742"/>
                  <a:pt x="57675" y="22352"/>
                  <a:pt x="57596" y="22989"/>
                </a:cubicBezTo>
                <a:cubicBezTo>
                  <a:pt x="57582" y="22982"/>
                  <a:pt x="57567" y="22978"/>
                  <a:pt x="57554" y="22978"/>
                </a:cubicBezTo>
                <a:cubicBezTo>
                  <a:pt x="57516" y="22978"/>
                  <a:pt x="57483" y="23003"/>
                  <a:pt x="57463" y="23042"/>
                </a:cubicBezTo>
                <a:cubicBezTo>
                  <a:pt x="56296" y="24475"/>
                  <a:pt x="55792" y="26358"/>
                  <a:pt x="56031" y="28189"/>
                </a:cubicBezTo>
                <a:cubicBezTo>
                  <a:pt x="56031" y="28242"/>
                  <a:pt x="56057" y="28268"/>
                  <a:pt x="56110" y="28321"/>
                </a:cubicBezTo>
                <a:cubicBezTo>
                  <a:pt x="55925" y="28719"/>
                  <a:pt x="55739" y="29091"/>
                  <a:pt x="55553" y="29489"/>
                </a:cubicBezTo>
                <a:cubicBezTo>
                  <a:pt x="55261" y="28427"/>
                  <a:pt x="55155" y="27313"/>
                  <a:pt x="55288" y="26199"/>
                </a:cubicBezTo>
                <a:cubicBezTo>
                  <a:pt x="55288" y="26096"/>
                  <a:pt x="55213" y="26050"/>
                  <a:pt x="55134" y="26050"/>
                </a:cubicBezTo>
                <a:cubicBezTo>
                  <a:pt x="55048" y="26050"/>
                  <a:pt x="54957" y="26103"/>
                  <a:pt x="54943" y="26199"/>
                </a:cubicBezTo>
                <a:cubicBezTo>
                  <a:pt x="54837" y="27366"/>
                  <a:pt x="54916" y="28534"/>
                  <a:pt x="55235" y="29648"/>
                </a:cubicBezTo>
                <a:cubicBezTo>
                  <a:pt x="55257" y="29713"/>
                  <a:pt x="55296" y="29761"/>
                  <a:pt x="55354" y="29761"/>
                </a:cubicBezTo>
                <a:cubicBezTo>
                  <a:pt x="55367" y="29761"/>
                  <a:pt x="55380" y="29759"/>
                  <a:pt x="55394" y="29754"/>
                </a:cubicBezTo>
                <a:lnTo>
                  <a:pt x="55394" y="29754"/>
                </a:lnTo>
                <a:cubicBezTo>
                  <a:pt x="54916" y="30656"/>
                  <a:pt x="54386" y="31505"/>
                  <a:pt x="53776" y="32327"/>
                </a:cubicBezTo>
                <a:cubicBezTo>
                  <a:pt x="53749" y="32301"/>
                  <a:pt x="53696" y="32301"/>
                  <a:pt x="53643" y="32301"/>
                </a:cubicBezTo>
                <a:cubicBezTo>
                  <a:pt x="50380" y="33309"/>
                  <a:pt x="47594" y="35458"/>
                  <a:pt x="45817" y="38403"/>
                </a:cubicBezTo>
                <a:cubicBezTo>
                  <a:pt x="45764" y="38482"/>
                  <a:pt x="45790" y="38562"/>
                  <a:pt x="45896" y="38615"/>
                </a:cubicBezTo>
                <a:lnTo>
                  <a:pt x="45605" y="38747"/>
                </a:lnTo>
                <a:cubicBezTo>
                  <a:pt x="45313" y="38854"/>
                  <a:pt x="45021" y="38960"/>
                  <a:pt x="44729" y="39066"/>
                </a:cubicBezTo>
                <a:cubicBezTo>
                  <a:pt x="45207" y="36784"/>
                  <a:pt x="46984" y="34874"/>
                  <a:pt x="48788" y="33495"/>
                </a:cubicBezTo>
                <a:cubicBezTo>
                  <a:pt x="50513" y="32195"/>
                  <a:pt x="52502" y="31293"/>
                  <a:pt x="54625" y="30842"/>
                </a:cubicBezTo>
                <a:cubicBezTo>
                  <a:pt x="54704" y="30842"/>
                  <a:pt x="54757" y="30762"/>
                  <a:pt x="54731" y="30682"/>
                </a:cubicBezTo>
                <a:cubicBezTo>
                  <a:pt x="54837" y="30629"/>
                  <a:pt x="54890" y="30523"/>
                  <a:pt x="54837" y="30417"/>
                </a:cubicBezTo>
                <a:cubicBezTo>
                  <a:pt x="54200" y="29038"/>
                  <a:pt x="53988" y="27499"/>
                  <a:pt x="54174" y="25960"/>
                </a:cubicBezTo>
                <a:cubicBezTo>
                  <a:pt x="54195" y="25851"/>
                  <a:pt x="54110" y="25761"/>
                  <a:pt x="54006" y="25761"/>
                </a:cubicBezTo>
                <a:cubicBezTo>
                  <a:pt x="53983" y="25761"/>
                  <a:pt x="53959" y="25765"/>
                  <a:pt x="53935" y="25774"/>
                </a:cubicBezTo>
                <a:cubicBezTo>
                  <a:pt x="53935" y="25670"/>
                  <a:pt x="53853" y="25599"/>
                  <a:pt x="53766" y="25599"/>
                </a:cubicBezTo>
                <a:cubicBezTo>
                  <a:pt x="53743" y="25599"/>
                  <a:pt x="53719" y="25604"/>
                  <a:pt x="53696" y="25615"/>
                </a:cubicBezTo>
                <a:cubicBezTo>
                  <a:pt x="53431" y="25774"/>
                  <a:pt x="53192" y="25987"/>
                  <a:pt x="53033" y="26252"/>
                </a:cubicBezTo>
                <a:cubicBezTo>
                  <a:pt x="52960" y="26379"/>
                  <a:pt x="53074" y="26494"/>
                  <a:pt x="53187" y="26494"/>
                </a:cubicBezTo>
                <a:cubicBezTo>
                  <a:pt x="53239" y="26494"/>
                  <a:pt x="53291" y="26470"/>
                  <a:pt x="53325" y="26411"/>
                </a:cubicBezTo>
                <a:cubicBezTo>
                  <a:pt x="53457" y="26199"/>
                  <a:pt x="53643" y="26040"/>
                  <a:pt x="53855" y="25907"/>
                </a:cubicBezTo>
                <a:lnTo>
                  <a:pt x="53855" y="25907"/>
                </a:lnTo>
                <a:cubicBezTo>
                  <a:pt x="53776" y="26517"/>
                  <a:pt x="53749" y="27127"/>
                  <a:pt x="53802" y="27738"/>
                </a:cubicBezTo>
                <a:cubicBezTo>
                  <a:pt x="53773" y="27694"/>
                  <a:pt x="53728" y="27674"/>
                  <a:pt x="53680" y="27674"/>
                </a:cubicBezTo>
                <a:cubicBezTo>
                  <a:pt x="53640" y="27674"/>
                  <a:pt x="53599" y="27687"/>
                  <a:pt x="53563" y="27711"/>
                </a:cubicBezTo>
                <a:cubicBezTo>
                  <a:pt x="52900" y="28321"/>
                  <a:pt x="52423" y="29091"/>
                  <a:pt x="52157" y="29940"/>
                </a:cubicBezTo>
                <a:lnTo>
                  <a:pt x="52157" y="29966"/>
                </a:lnTo>
                <a:cubicBezTo>
                  <a:pt x="52051" y="29621"/>
                  <a:pt x="51945" y="29250"/>
                  <a:pt x="51786" y="28905"/>
                </a:cubicBezTo>
                <a:cubicBezTo>
                  <a:pt x="51945" y="28401"/>
                  <a:pt x="52157" y="27897"/>
                  <a:pt x="52423" y="27419"/>
                </a:cubicBezTo>
                <a:cubicBezTo>
                  <a:pt x="52495" y="27292"/>
                  <a:pt x="52381" y="27177"/>
                  <a:pt x="52268" y="27177"/>
                </a:cubicBezTo>
                <a:cubicBezTo>
                  <a:pt x="52216" y="27177"/>
                  <a:pt x="52164" y="27202"/>
                  <a:pt x="52131" y="27260"/>
                </a:cubicBezTo>
                <a:cubicBezTo>
                  <a:pt x="51919" y="27658"/>
                  <a:pt x="51733" y="28056"/>
                  <a:pt x="51600" y="28454"/>
                </a:cubicBezTo>
                <a:cubicBezTo>
                  <a:pt x="51388" y="28029"/>
                  <a:pt x="51149" y="27605"/>
                  <a:pt x="50884" y="27234"/>
                </a:cubicBezTo>
                <a:lnTo>
                  <a:pt x="50884" y="27234"/>
                </a:lnTo>
                <a:cubicBezTo>
                  <a:pt x="50905" y="27248"/>
                  <a:pt x="50930" y="27254"/>
                  <a:pt x="50956" y="27254"/>
                </a:cubicBezTo>
                <a:cubicBezTo>
                  <a:pt x="51027" y="27254"/>
                  <a:pt x="51103" y="27205"/>
                  <a:pt x="51123" y="27127"/>
                </a:cubicBezTo>
                <a:cubicBezTo>
                  <a:pt x="51229" y="26570"/>
                  <a:pt x="51494" y="26040"/>
                  <a:pt x="51892" y="25615"/>
                </a:cubicBezTo>
                <a:cubicBezTo>
                  <a:pt x="51892" y="25589"/>
                  <a:pt x="51919" y="25562"/>
                  <a:pt x="51919" y="25509"/>
                </a:cubicBezTo>
                <a:lnTo>
                  <a:pt x="51998" y="25536"/>
                </a:lnTo>
                <a:cubicBezTo>
                  <a:pt x="52014" y="25540"/>
                  <a:pt x="52030" y="25542"/>
                  <a:pt x="52044" y="25542"/>
                </a:cubicBezTo>
                <a:cubicBezTo>
                  <a:pt x="52221" y="25542"/>
                  <a:pt x="52274" y="25266"/>
                  <a:pt x="52078" y="25217"/>
                </a:cubicBezTo>
                <a:cubicBezTo>
                  <a:pt x="51494" y="25032"/>
                  <a:pt x="50884" y="24926"/>
                  <a:pt x="50274" y="24926"/>
                </a:cubicBezTo>
                <a:cubicBezTo>
                  <a:pt x="51123" y="24501"/>
                  <a:pt x="51972" y="24077"/>
                  <a:pt x="52821" y="23652"/>
                </a:cubicBezTo>
                <a:cubicBezTo>
                  <a:pt x="52847" y="23705"/>
                  <a:pt x="52874" y="23732"/>
                  <a:pt x="52900" y="23732"/>
                </a:cubicBezTo>
                <a:lnTo>
                  <a:pt x="54094" y="24050"/>
                </a:lnTo>
                <a:cubicBezTo>
                  <a:pt x="54063" y="24175"/>
                  <a:pt x="54170" y="24254"/>
                  <a:pt x="54274" y="24254"/>
                </a:cubicBezTo>
                <a:cubicBezTo>
                  <a:pt x="54347" y="24254"/>
                  <a:pt x="54417" y="24217"/>
                  <a:pt x="54439" y="24130"/>
                </a:cubicBezTo>
                <a:cubicBezTo>
                  <a:pt x="54598" y="23546"/>
                  <a:pt x="54837" y="22989"/>
                  <a:pt x="55155" y="22511"/>
                </a:cubicBezTo>
                <a:cubicBezTo>
                  <a:pt x="55182" y="22485"/>
                  <a:pt x="55182" y="22458"/>
                  <a:pt x="55182" y="22458"/>
                </a:cubicBezTo>
                <a:cubicBezTo>
                  <a:pt x="55712" y="22166"/>
                  <a:pt x="56243" y="21901"/>
                  <a:pt x="56773" y="21609"/>
                </a:cubicBezTo>
                <a:lnTo>
                  <a:pt x="56773" y="21609"/>
                </a:lnTo>
                <a:cubicBezTo>
                  <a:pt x="56243" y="22246"/>
                  <a:pt x="55845" y="22962"/>
                  <a:pt x="55553" y="23732"/>
                </a:cubicBezTo>
                <a:cubicBezTo>
                  <a:pt x="55505" y="23844"/>
                  <a:pt x="55602" y="23917"/>
                  <a:pt x="55703" y="23917"/>
                </a:cubicBezTo>
                <a:cubicBezTo>
                  <a:pt x="55771" y="23917"/>
                  <a:pt x="55840" y="23885"/>
                  <a:pt x="55871" y="23811"/>
                </a:cubicBezTo>
                <a:cubicBezTo>
                  <a:pt x="56190" y="22989"/>
                  <a:pt x="56614" y="22246"/>
                  <a:pt x="57198" y="21609"/>
                </a:cubicBezTo>
                <a:cubicBezTo>
                  <a:pt x="57251" y="21556"/>
                  <a:pt x="57251" y="21450"/>
                  <a:pt x="57198" y="21397"/>
                </a:cubicBezTo>
                <a:lnTo>
                  <a:pt x="57782" y="21052"/>
                </a:lnTo>
                <a:close/>
                <a:moveTo>
                  <a:pt x="38388" y="30231"/>
                </a:moveTo>
                <a:cubicBezTo>
                  <a:pt x="38415" y="31346"/>
                  <a:pt x="38680" y="32433"/>
                  <a:pt x="39184" y="33415"/>
                </a:cubicBezTo>
                <a:cubicBezTo>
                  <a:pt x="39131" y="33654"/>
                  <a:pt x="39105" y="33893"/>
                  <a:pt x="39078" y="34131"/>
                </a:cubicBezTo>
                <a:cubicBezTo>
                  <a:pt x="38760" y="33999"/>
                  <a:pt x="38442" y="33946"/>
                  <a:pt x="38097" y="33893"/>
                </a:cubicBezTo>
                <a:cubicBezTo>
                  <a:pt x="38097" y="33866"/>
                  <a:pt x="38097" y="33839"/>
                  <a:pt x="38097" y="33813"/>
                </a:cubicBezTo>
                <a:cubicBezTo>
                  <a:pt x="37937" y="33362"/>
                  <a:pt x="37858" y="32911"/>
                  <a:pt x="37831" y="32433"/>
                </a:cubicBezTo>
                <a:cubicBezTo>
                  <a:pt x="37831" y="32327"/>
                  <a:pt x="37752" y="32274"/>
                  <a:pt x="37672" y="32274"/>
                </a:cubicBezTo>
                <a:cubicBezTo>
                  <a:pt x="37593" y="32274"/>
                  <a:pt x="37513" y="32327"/>
                  <a:pt x="37513" y="32433"/>
                </a:cubicBezTo>
                <a:lnTo>
                  <a:pt x="37513" y="32646"/>
                </a:lnTo>
                <a:cubicBezTo>
                  <a:pt x="37486" y="32619"/>
                  <a:pt x="37447" y="32606"/>
                  <a:pt x="37407" y="32606"/>
                </a:cubicBezTo>
                <a:cubicBezTo>
                  <a:pt x="37367" y="32606"/>
                  <a:pt x="37327" y="32619"/>
                  <a:pt x="37301" y="32646"/>
                </a:cubicBezTo>
                <a:cubicBezTo>
                  <a:pt x="37009" y="32911"/>
                  <a:pt x="36850" y="33282"/>
                  <a:pt x="36823" y="33654"/>
                </a:cubicBezTo>
                <a:cubicBezTo>
                  <a:pt x="36823" y="33760"/>
                  <a:pt x="36909" y="33813"/>
                  <a:pt x="36996" y="33813"/>
                </a:cubicBezTo>
                <a:cubicBezTo>
                  <a:pt x="37082" y="33813"/>
                  <a:pt x="37168" y="33760"/>
                  <a:pt x="37168" y="33654"/>
                </a:cubicBezTo>
                <a:cubicBezTo>
                  <a:pt x="37168" y="33362"/>
                  <a:pt x="37301" y="33070"/>
                  <a:pt x="37540" y="32884"/>
                </a:cubicBezTo>
                <a:cubicBezTo>
                  <a:pt x="37566" y="33203"/>
                  <a:pt x="37646" y="33521"/>
                  <a:pt x="37752" y="33839"/>
                </a:cubicBezTo>
                <a:cubicBezTo>
                  <a:pt x="37646" y="33839"/>
                  <a:pt x="37513" y="33813"/>
                  <a:pt x="37407" y="33813"/>
                </a:cubicBezTo>
                <a:cubicBezTo>
                  <a:pt x="37195" y="33813"/>
                  <a:pt x="37195" y="34131"/>
                  <a:pt x="37407" y="34131"/>
                </a:cubicBezTo>
                <a:cubicBezTo>
                  <a:pt x="38282" y="34158"/>
                  <a:pt x="39158" y="34397"/>
                  <a:pt x="39980" y="34795"/>
                </a:cubicBezTo>
                <a:cubicBezTo>
                  <a:pt x="40007" y="34848"/>
                  <a:pt x="40060" y="34874"/>
                  <a:pt x="40113" y="34874"/>
                </a:cubicBezTo>
                <a:cubicBezTo>
                  <a:pt x="40882" y="35299"/>
                  <a:pt x="41625" y="35803"/>
                  <a:pt x="42315" y="36360"/>
                </a:cubicBezTo>
                <a:cubicBezTo>
                  <a:pt x="42050" y="36492"/>
                  <a:pt x="41784" y="36652"/>
                  <a:pt x="41546" y="36784"/>
                </a:cubicBezTo>
                <a:lnTo>
                  <a:pt x="41386" y="36890"/>
                </a:lnTo>
                <a:cubicBezTo>
                  <a:pt x="41466" y="36811"/>
                  <a:pt x="41439" y="36678"/>
                  <a:pt x="41360" y="36625"/>
                </a:cubicBezTo>
                <a:cubicBezTo>
                  <a:pt x="39913" y="35584"/>
                  <a:pt x="38244" y="35212"/>
                  <a:pt x="36531" y="35212"/>
                </a:cubicBezTo>
                <a:cubicBezTo>
                  <a:pt x="35668" y="35212"/>
                  <a:pt x="34794" y="35307"/>
                  <a:pt x="33932" y="35458"/>
                </a:cubicBezTo>
                <a:cubicBezTo>
                  <a:pt x="33728" y="35509"/>
                  <a:pt x="33817" y="35804"/>
                  <a:pt x="34013" y="35804"/>
                </a:cubicBezTo>
                <a:cubicBezTo>
                  <a:pt x="34021" y="35804"/>
                  <a:pt x="34029" y="35804"/>
                  <a:pt x="34038" y="35803"/>
                </a:cubicBezTo>
                <a:cubicBezTo>
                  <a:pt x="34873" y="35650"/>
                  <a:pt x="35721" y="35555"/>
                  <a:pt x="36559" y="35555"/>
                </a:cubicBezTo>
                <a:cubicBezTo>
                  <a:pt x="38196" y="35555"/>
                  <a:pt x="39797" y="35917"/>
                  <a:pt x="41201" y="36917"/>
                </a:cubicBezTo>
                <a:cubicBezTo>
                  <a:pt x="41219" y="36936"/>
                  <a:pt x="41238" y="36954"/>
                  <a:pt x="41266" y="36954"/>
                </a:cubicBezTo>
                <a:cubicBezTo>
                  <a:pt x="41278" y="36954"/>
                  <a:pt x="41291" y="36951"/>
                  <a:pt x="41307" y="36943"/>
                </a:cubicBezTo>
                <a:lnTo>
                  <a:pt x="41307" y="36943"/>
                </a:lnTo>
                <a:cubicBezTo>
                  <a:pt x="40962" y="37156"/>
                  <a:pt x="40670" y="37394"/>
                  <a:pt x="40352" y="37633"/>
                </a:cubicBezTo>
                <a:cubicBezTo>
                  <a:pt x="39741" y="37235"/>
                  <a:pt x="39025" y="37023"/>
                  <a:pt x="38282" y="36970"/>
                </a:cubicBezTo>
                <a:cubicBezTo>
                  <a:pt x="38274" y="36969"/>
                  <a:pt x="38266" y="36968"/>
                  <a:pt x="38258" y="36968"/>
                </a:cubicBezTo>
                <a:cubicBezTo>
                  <a:pt x="38064" y="36968"/>
                  <a:pt x="37999" y="37264"/>
                  <a:pt x="38203" y="37315"/>
                </a:cubicBezTo>
                <a:cubicBezTo>
                  <a:pt x="38866" y="37341"/>
                  <a:pt x="39529" y="37527"/>
                  <a:pt x="40113" y="37872"/>
                </a:cubicBezTo>
                <a:cubicBezTo>
                  <a:pt x="39821" y="38137"/>
                  <a:pt x="39556" y="38403"/>
                  <a:pt x="39317" y="38721"/>
                </a:cubicBezTo>
                <a:cubicBezTo>
                  <a:pt x="39317" y="38668"/>
                  <a:pt x="39317" y="38641"/>
                  <a:pt x="39290" y="38615"/>
                </a:cubicBezTo>
                <a:cubicBezTo>
                  <a:pt x="38711" y="37875"/>
                  <a:pt x="37574" y="37738"/>
                  <a:pt x="36583" y="37738"/>
                </a:cubicBezTo>
                <a:cubicBezTo>
                  <a:pt x="36259" y="37738"/>
                  <a:pt x="35951" y="37753"/>
                  <a:pt x="35682" y="37766"/>
                </a:cubicBezTo>
                <a:cubicBezTo>
                  <a:pt x="35444" y="37766"/>
                  <a:pt x="35444" y="38084"/>
                  <a:pt x="35682" y="38084"/>
                </a:cubicBezTo>
                <a:cubicBezTo>
                  <a:pt x="35930" y="38078"/>
                  <a:pt x="36216" y="38066"/>
                  <a:pt x="36517" y="38066"/>
                </a:cubicBezTo>
                <a:cubicBezTo>
                  <a:pt x="37443" y="38066"/>
                  <a:pt x="38511" y="38173"/>
                  <a:pt x="39052" y="38854"/>
                </a:cubicBezTo>
                <a:cubicBezTo>
                  <a:pt x="39070" y="38872"/>
                  <a:pt x="39103" y="38891"/>
                  <a:pt x="39138" y="38891"/>
                </a:cubicBezTo>
                <a:cubicBezTo>
                  <a:pt x="39153" y="38891"/>
                  <a:pt x="39169" y="38888"/>
                  <a:pt x="39184" y="38880"/>
                </a:cubicBezTo>
                <a:lnTo>
                  <a:pt x="39184" y="38880"/>
                </a:lnTo>
                <a:cubicBezTo>
                  <a:pt x="39131" y="38986"/>
                  <a:pt x="39078" y="39066"/>
                  <a:pt x="39025" y="39172"/>
                </a:cubicBezTo>
                <a:cubicBezTo>
                  <a:pt x="38999" y="39145"/>
                  <a:pt x="38972" y="39145"/>
                  <a:pt x="38946" y="39119"/>
                </a:cubicBezTo>
                <a:cubicBezTo>
                  <a:pt x="38569" y="39055"/>
                  <a:pt x="38190" y="39023"/>
                  <a:pt x="37813" y="39023"/>
                </a:cubicBezTo>
                <a:cubicBezTo>
                  <a:pt x="36626" y="39023"/>
                  <a:pt x="35456" y="39337"/>
                  <a:pt x="34409" y="39941"/>
                </a:cubicBezTo>
                <a:cubicBezTo>
                  <a:pt x="34383" y="39941"/>
                  <a:pt x="34356" y="39994"/>
                  <a:pt x="34356" y="40021"/>
                </a:cubicBezTo>
                <a:cubicBezTo>
                  <a:pt x="33719" y="39915"/>
                  <a:pt x="33109" y="39782"/>
                  <a:pt x="32499" y="39596"/>
                </a:cubicBezTo>
                <a:cubicBezTo>
                  <a:pt x="32764" y="39198"/>
                  <a:pt x="33136" y="38854"/>
                  <a:pt x="33587" y="38641"/>
                </a:cubicBezTo>
                <a:cubicBezTo>
                  <a:pt x="33749" y="38549"/>
                  <a:pt x="33648" y="38335"/>
                  <a:pt x="33496" y="38335"/>
                </a:cubicBezTo>
                <a:cubicBezTo>
                  <a:pt x="33474" y="38335"/>
                  <a:pt x="33451" y="38339"/>
                  <a:pt x="33427" y="38349"/>
                </a:cubicBezTo>
                <a:cubicBezTo>
                  <a:pt x="32897" y="38615"/>
                  <a:pt x="32472" y="39013"/>
                  <a:pt x="32154" y="39517"/>
                </a:cubicBezTo>
                <a:cubicBezTo>
                  <a:pt x="31517" y="39305"/>
                  <a:pt x="30881" y="39092"/>
                  <a:pt x="30270" y="38854"/>
                </a:cubicBezTo>
                <a:cubicBezTo>
                  <a:pt x="31783" y="37182"/>
                  <a:pt x="34091" y="37103"/>
                  <a:pt x="36213" y="37076"/>
                </a:cubicBezTo>
                <a:cubicBezTo>
                  <a:pt x="36425" y="37076"/>
                  <a:pt x="36425" y="36758"/>
                  <a:pt x="36213" y="36758"/>
                </a:cubicBezTo>
                <a:cubicBezTo>
                  <a:pt x="33985" y="36784"/>
                  <a:pt x="31544" y="36890"/>
                  <a:pt x="29952" y="38694"/>
                </a:cubicBezTo>
                <a:cubicBezTo>
                  <a:pt x="29528" y="38509"/>
                  <a:pt x="29103" y="38323"/>
                  <a:pt x="28679" y="38111"/>
                </a:cubicBezTo>
                <a:cubicBezTo>
                  <a:pt x="29713" y="37182"/>
                  <a:pt x="30934" y="36545"/>
                  <a:pt x="32260" y="36254"/>
                </a:cubicBezTo>
                <a:cubicBezTo>
                  <a:pt x="32456" y="36205"/>
                  <a:pt x="32403" y="35929"/>
                  <a:pt x="32227" y="35929"/>
                </a:cubicBezTo>
                <a:cubicBezTo>
                  <a:pt x="32212" y="35929"/>
                  <a:pt x="32197" y="35931"/>
                  <a:pt x="32181" y="35935"/>
                </a:cubicBezTo>
                <a:cubicBezTo>
                  <a:pt x="30748" y="36254"/>
                  <a:pt x="29448" y="36943"/>
                  <a:pt x="28360" y="37952"/>
                </a:cubicBezTo>
                <a:cubicBezTo>
                  <a:pt x="28122" y="37819"/>
                  <a:pt x="27883" y="37686"/>
                  <a:pt x="27644" y="37527"/>
                </a:cubicBezTo>
                <a:cubicBezTo>
                  <a:pt x="27671" y="37527"/>
                  <a:pt x="27671" y="37527"/>
                  <a:pt x="27697" y="37501"/>
                </a:cubicBezTo>
                <a:cubicBezTo>
                  <a:pt x="29554" y="35617"/>
                  <a:pt x="32048" y="34476"/>
                  <a:pt x="34701" y="34290"/>
                </a:cubicBezTo>
                <a:cubicBezTo>
                  <a:pt x="34913" y="34290"/>
                  <a:pt x="34913" y="33972"/>
                  <a:pt x="34701" y="33972"/>
                </a:cubicBezTo>
                <a:lnTo>
                  <a:pt x="34276" y="33999"/>
                </a:lnTo>
                <a:cubicBezTo>
                  <a:pt x="34303" y="33654"/>
                  <a:pt x="34409" y="33309"/>
                  <a:pt x="34621" y="33017"/>
                </a:cubicBezTo>
                <a:cubicBezTo>
                  <a:pt x="34694" y="32890"/>
                  <a:pt x="34580" y="32775"/>
                  <a:pt x="34467" y="32775"/>
                </a:cubicBezTo>
                <a:cubicBezTo>
                  <a:pt x="34415" y="32775"/>
                  <a:pt x="34363" y="32799"/>
                  <a:pt x="34329" y="32858"/>
                </a:cubicBezTo>
                <a:cubicBezTo>
                  <a:pt x="34091" y="33203"/>
                  <a:pt x="33958" y="33601"/>
                  <a:pt x="33958" y="33999"/>
                </a:cubicBezTo>
                <a:cubicBezTo>
                  <a:pt x="33958" y="34025"/>
                  <a:pt x="33958" y="34052"/>
                  <a:pt x="33958" y="34052"/>
                </a:cubicBezTo>
                <a:lnTo>
                  <a:pt x="33772" y="34078"/>
                </a:lnTo>
                <a:cubicBezTo>
                  <a:pt x="33772" y="34052"/>
                  <a:pt x="33772" y="34025"/>
                  <a:pt x="33772" y="33999"/>
                </a:cubicBezTo>
                <a:cubicBezTo>
                  <a:pt x="33454" y="33415"/>
                  <a:pt x="33056" y="32911"/>
                  <a:pt x="32579" y="32460"/>
                </a:cubicBezTo>
                <a:cubicBezTo>
                  <a:pt x="33481" y="32142"/>
                  <a:pt x="34383" y="31797"/>
                  <a:pt x="35285" y="31452"/>
                </a:cubicBezTo>
                <a:cubicBezTo>
                  <a:pt x="35285" y="31542"/>
                  <a:pt x="35358" y="31595"/>
                  <a:pt x="35438" y="31595"/>
                </a:cubicBezTo>
                <a:cubicBezTo>
                  <a:pt x="35476" y="31595"/>
                  <a:pt x="35516" y="31583"/>
                  <a:pt x="35550" y="31558"/>
                </a:cubicBezTo>
                <a:lnTo>
                  <a:pt x="35815" y="31319"/>
                </a:lnTo>
                <a:cubicBezTo>
                  <a:pt x="35842" y="31293"/>
                  <a:pt x="35842" y="31240"/>
                  <a:pt x="35842" y="31213"/>
                </a:cubicBezTo>
                <a:cubicBezTo>
                  <a:pt x="36691" y="30895"/>
                  <a:pt x="37540" y="30550"/>
                  <a:pt x="38388" y="30231"/>
                </a:cubicBezTo>
                <a:close/>
                <a:moveTo>
                  <a:pt x="46056" y="35697"/>
                </a:moveTo>
                <a:cubicBezTo>
                  <a:pt x="45658" y="36201"/>
                  <a:pt x="45286" y="36758"/>
                  <a:pt x="44994" y="37341"/>
                </a:cubicBezTo>
                <a:cubicBezTo>
                  <a:pt x="44923" y="37338"/>
                  <a:pt x="44851" y="37336"/>
                  <a:pt x="44780" y="37336"/>
                </a:cubicBezTo>
                <a:cubicBezTo>
                  <a:pt x="44274" y="37336"/>
                  <a:pt x="43788" y="37421"/>
                  <a:pt x="43323" y="37607"/>
                </a:cubicBezTo>
                <a:cubicBezTo>
                  <a:pt x="43151" y="37656"/>
                  <a:pt x="43206" y="37931"/>
                  <a:pt x="43383" y="37931"/>
                </a:cubicBezTo>
                <a:cubicBezTo>
                  <a:pt x="43397" y="37931"/>
                  <a:pt x="43413" y="37929"/>
                  <a:pt x="43429" y="37925"/>
                </a:cubicBezTo>
                <a:cubicBezTo>
                  <a:pt x="43880" y="37766"/>
                  <a:pt x="44331" y="37686"/>
                  <a:pt x="44835" y="37686"/>
                </a:cubicBezTo>
                <a:cubicBezTo>
                  <a:pt x="44596" y="38164"/>
                  <a:pt x="44464" y="38668"/>
                  <a:pt x="44358" y="39172"/>
                </a:cubicBezTo>
                <a:cubicBezTo>
                  <a:pt x="44358" y="39198"/>
                  <a:pt x="44358" y="39198"/>
                  <a:pt x="44358" y="39225"/>
                </a:cubicBezTo>
                <a:cubicBezTo>
                  <a:pt x="43058" y="39676"/>
                  <a:pt x="41731" y="39994"/>
                  <a:pt x="40352" y="40180"/>
                </a:cubicBezTo>
                <a:cubicBezTo>
                  <a:pt x="40644" y="39676"/>
                  <a:pt x="41041" y="39225"/>
                  <a:pt x="41492" y="38907"/>
                </a:cubicBezTo>
                <a:cubicBezTo>
                  <a:pt x="41645" y="38798"/>
                  <a:pt x="41547" y="38581"/>
                  <a:pt x="41419" y="38581"/>
                </a:cubicBezTo>
                <a:cubicBezTo>
                  <a:pt x="41391" y="38581"/>
                  <a:pt x="41362" y="38591"/>
                  <a:pt x="41333" y="38615"/>
                </a:cubicBezTo>
                <a:cubicBezTo>
                  <a:pt x="40776" y="39013"/>
                  <a:pt x="40325" y="39517"/>
                  <a:pt x="39980" y="40127"/>
                </a:cubicBezTo>
                <a:cubicBezTo>
                  <a:pt x="39980" y="40153"/>
                  <a:pt x="39980" y="40180"/>
                  <a:pt x="39980" y="40207"/>
                </a:cubicBezTo>
                <a:cubicBezTo>
                  <a:pt x="39245" y="40286"/>
                  <a:pt x="38511" y="40326"/>
                  <a:pt x="37778" y="40326"/>
                </a:cubicBezTo>
                <a:cubicBezTo>
                  <a:pt x="36791" y="40326"/>
                  <a:pt x="35808" y="40253"/>
                  <a:pt x="34834" y="40100"/>
                </a:cubicBezTo>
                <a:lnTo>
                  <a:pt x="34807" y="40100"/>
                </a:lnTo>
                <a:cubicBezTo>
                  <a:pt x="35719" y="39616"/>
                  <a:pt x="36730" y="39357"/>
                  <a:pt x="37757" y="39357"/>
                </a:cubicBezTo>
                <a:cubicBezTo>
                  <a:pt x="38135" y="39357"/>
                  <a:pt x="38515" y="39392"/>
                  <a:pt x="38893" y="39464"/>
                </a:cubicBezTo>
                <a:cubicBezTo>
                  <a:pt x="38786" y="39623"/>
                  <a:pt x="38733" y="39809"/>
                  <a:pt x="38654" y="40021"/>
                </a:cubicBezTo>
                <a:cubicBezTo>
                  <a:pt x="38622" y="40133"/>
                  <a:pt x="38725" y="40206"/>
                  <a:pt x="38829" y="40206"/>
                </a:cubicBezTo>
                <a:cubicBezTo>
                  <a:pt x="38898" y="40206"/>
                  <a:pt x="38967" y="40174"/>
                  <a:pt x="38999" y="40100"/>
                </a:cubicBezTo>
                <a:cubicBezTo>
                  <a:pt x="39264" y="39278"/>
                  <a:pt x="39768" y="38562"/>
                  <a:pt x="40431" y="38031"/>
                </a:cubicBezTo>
                <a:cubicBezTo>
                  <a:pt x="40484" y="38005"/>
                  <a:pt x="40537" y="37978"/>
                  <a:pt x="40564" y="37925"/>
                </a:cubicBezTo>
                <a:cubicBezTo>
                  <a:pt x="40988" y="37554"/>
                  <a:pt x="41466" y="37235"/>
                  <a:pt x="41970" y="36943"/>
                </a:cubicBezTo>
                <a:cubicBezTo>
                  <a:pt x="43190" y="36254"/>
                  <a:pt x="44570" y="35829"/>
                  <a:pt x="45976" y="35723"/>
                </a:cubicBezTo>
                <a:cubicBezTo>
                  <a:pt x="46002" y="35723"/>
                  <a:pt x="46029" y="35697"/>
                  <a:pt x="46056" y="35697"/>
                </a:cubicBezTo>
                <a:close/>
                <a:moveTo>
                  <a:pt x="37799" y="1"/>
                </a:moveTo>
                <a:cubicBezTo>
                  <a:pt x="34641" y="1"/>
                  <a:pt x="31460" y="737"/>
                  <a:pt x="28519" y="2243"/>
                </a:cubicBezTo>
                <a:cubicBezTo>
                  <a:pt x="20959" y="6090"/>
                  <a:pt x="16608" y="14234"/>
                  <a:pt x="17589" y="22671"/>
                </a:cubicBezTo>
                <a:cubicBezTo>
                  <a:pt x="6633" y="28799"/>
                  <a:pt x="0" y="34450"/>
                  <a:pt x="1221" y="37288"/>
                </a:cubicBezTo>
                <a:cubicBezTo>
                  <a:pt x="1716" y="38448"/>
                  <a:pt x="3451" y="39000"/>
                  <a:pt x="6147" y="39000"/>
                </a:cubicBezTo>
                <a:cubicBezTo>
                  <a:pt x="10238" y="39000"/>
                  <a:pt x="16542" y="37729"/>
                  <a:pt x="24089" y="35378"/>
                </a:cubicBezTo>
                <a:cubicBezTo>
                  <a:pt x="27898" y="38860"/>
                  <a:pt x="32804" y="40684"/>
                  <a:pt x="37774" y="40684"/>
                </a:cubicBezTo>
                <a:cubicBezTo>
                  <a:pt x="40455" y="40684"/>
                  <a:pt x="43155" y="40153"/>
                  <a:pt x="45711" y="39066"/>
                </a:cubicBezTo>
                <a:cubicBezTo>
                  <a:pt x="53033" y="35962"/>
                  <a:pt x="57861" y="28878"/>
                  <a:pt x="58100" y="20946"/>
                </a:cubicBezTo>
                <a:cubicBezTo>
                  <a:pt x="69614" y="14659"/>
                  <a:pt x="76618" y="8743"/>
                  <a:pt x="75371" y="5824"/>
                </a:cubicBezTo>
                <a:cubicBezTo>
                  <a:pt x="74884" y="4656"/>
                  <a:pt x="73159" y="4101"/>
                  <a:pt x="70472" y="4101"/>
                </a:cubicBezTo>
                <a:cubicBezTo>
                  <a:pt x="66566" y="4101"/>
                  <a:pt x="60630" y="5274"/>
                  <a:pt x="53510" y="7443"/>
                </a:cubicBezTo>
                <a:cubicBezTo>
                  <a:pt x="52927" y="6753"/>
                  <a:pt x="52317" y="6090"/>
                  <a:pt x="51653" y="5479"/>
                </a:cubicBezTo>
                <a:cubicBezTo>
                  <a:pt x="51653" y="5400"/>
                  <a:pt x="51574" y="5320"/>
                  <a:pt x="51494" y="5320"/>
                </a:cubicBezTo>
                <a:cubicBezTo>
                  <a:pt x="47668" y="1818"/>
                  <a:pt x="42762" y="1"/>
                  <a:pt x="37799" y="1"/>
                </a:cubicBezTo>
                <a:close/>
              </a:path>
            </a:pathLst>
          </a:custGeom>
          <a:solidFill>
            <a:schemeClr val="lt1"/>
          </a:solid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69;p8"/>
          <p:cNvSpPr/>
          <p:nvPr/>
        </p:nvSpPr>
        <p:spPr>
          <a:xfrm>
            <a:off x="896520" y="4500587"/>
            <a:ext cx="188271" cy="215983"/>
          </a:xfrm>
          <a:custGeom>
            <a:avLst/>
            <a:gdLst/>
            <a:ahLst/>
            <a:cxnLst/>
            <a:rect l="l" t="t" r="r" b="b"/>
            <a:pathLst>
              <a:path w="7421" h="8515" extrusionOk="0">
                <a:moveTo>
                  <a:pt x="967" y="0"/>
                </a:moveTo>
                <a:cubicBezTo>
                  <a:pt x="849" y="0"/>
                  <a:pt x="723" y="119"/>
                  <a:pt x="799" y="251"/>
                </a:cubicBezTo>
                <a:cubicBezTo>
                  <a:pt x="1807" y="1684"/>
                  <a:pt x="2841" y="3090"/>
                  <a:pt x="3876" y="4523"/>
                </a:cubicBezTo>
                <a:cubicBezTo>
                  <a:pt x="3823" y="4549"/>
                  <a:pt x="3797" y="4602"/>
                  <a:pt x="3717" y="4655"/>
                </a:cubicBezTo>
                <a:cubicBezTo>
                  <a:pt x="3001" y="4443"/>
                  <a:pt x="2284" y="4178"/>
                  <a:pt x="1595" y="3859"/>
                </a:cubicBezTo>
                <a:cubicBezTo>
                  <a:pt x="1563" y="3843"/>
                  <a:pt x="1532" y="3837"/>
                  <a:pt x="1503" y="3837"/>
                </a:cubicBezTo>
                <a:cubicBezTo>
                  <a:pt x="1343" y="3837"/>
                  <a:pt x="1255" y="4057"/>
                  <a:pt x="1435" y="4125"/>
                </a:cubicBezTo>
                <a:cubicBezTo>
                  <a:pt x="2072" y="4443"/>
                  <a:pt x="2735" y="4682"/>
                  <a:pt x="3425" y="4894"/>
                </a:cubicBezTo>
                <a:cubicBezTo>
                  <a:pt x="2364" y="5743"/>
                  <a:pt x="1276" y="6565"/>
                  <a:pt x="135" y="7335"/>
                </a:cubicBezTo>
                <a:cubicBezTo>
                  <a:pt x="0" y="7425"/>
                  <a:pt x="95" y="7650"/>
                  <a:pt x="240" y="7650"/>
                </a:cubicBezTo>
                <a:cubicBezTo>
                  <a:pt x="266" y="7650"/>
                  <a:pt x="293" y="7643"/>
                  <a:pt x="321" y="7627"/>
                </a:cubicBezTo>
                <a:cubicBezTo>
                  <a:pt x="1515" y="6778"/>
                  <a:pt x="2682" y="5929"/>
                  <a:pt x="3797" y="5000"/>
                </a:cubicBezTo>
                <a:lnTo>
                  <a:pt x="3850" y="5000"/>
                </a:lnTo>
                <a:cubicBezTo>
                  <a:pt x="3743" y="5690"/>
                  <a:pt x="3611" y="6353"/>
                  <a:pt x="3478" y="7043"/>
                </a:cubicBezTo>
                <a:cubicBezTo>
                  <a:pt x="3452" y="7070"/>
                  <a:pt x="3452" y="7096"/>
                  <a:pt x="3452" y="7123"/>
                </a:cubicBezTo>
                <a:cubicBezTo>
                  <a:pt x="3425" y="7308"/>
                  <a:pt x="3399" y="7467"/>
                  <a:pt x="3372" y="7627"/>
                </a:cubicBezTo>
                <a:cubicBezTo>
                  <a:pt x="3372" y="7727"/>
                  <a:pt x="3487" y="7816"/>
                  <a:pt x="3586" y="7816"/>
                </a:cubicBezTo>
                <a:cubicBezTo>
                  <a:pt x="3645" y="7816"/>
                  <a:pt x="3697" y="7785"/>
                  <a:pt x="3717" y="7706"/>
                </a:cubicBezTo>
                <a:cubicBezTo>
                  <a:pt x="3876" y="6831"/>
                  <a:pt x="4035" y="5955"/>
                  <a:pt x="4168" y="5080"/>
                </a:cubicBezTo>
                <a:lnTo>
                  <a:pt x="4380" y="5133"/>
                </a:lnTo>
                <a:cubicBezTo>
                  <a:pt x="5203" y="6247"/>
                  <a:pt x="6025" y="7335"/>
                  <a:pt x="6874" y="8449"/>
                </a:cubicBezTo>
                <a:cubicBezTo>
                  <a:pt x="6913" y="8496"/>
                  <a:pt x="6965" y="8515"/>
                  <a:pt x="7017" y="8515"/>
                </a:cubicBezTo>
                <a:cubicBezTo>
                  <a:pt x="7141" y="8515"/>
                  <a:pt x="7260" y="8402"/>
                  <a:pt x="7166" y="8290"/>
                </a:cubicBezTo>
                <a:cubicBezTo>
                  <a:pt x="6396" y="7282"/>
                  <a:pt x="5627" y="6247"/>
                  <a:pt x="4858" y="5239"/>
                </a:cubicBezTo>
                <a:lnTo>
                  <a:pt x="4858" y="5239"/>
                </a:lnTo>
                <a:cubicBezTo>
                  <a:pt x="5096" y="5266"/>
                  <a:pt x="5335" y="5319"/>
                  <a:pt x="5574" y="5345"/>
                </a:cubicBezTo>
                <a:cubicBezTo>
                  <a:pt x="5590" y="5349"/>
                  <a:pt x="5606" y="5351"/>
                  <a:pt x="5620" y="5351"/>
                </a:cubicBezTo>
                <a:cubicBezTo>
                  <a:pt x="5797" y="5351"/>
                  <a:pt x="5850" y="5076"/>
                  <a:pt x="5654" y="5027"/>
                </a:cubicBezTo>
                <a:cubicBezTo>
                  <a:pt x="5282" y="4974"/>
                  <a:pt x="4911" y="4894"/>
                  <a:pt x="4566" y="4815"/>
                </a:cubicBezTo>
                <a:lnTo>
                  <a:pt x="4354" y="4523"/>
                </a:lnTo>
                <a:cubicBezTo>
                  <a:pt x="5335" y="3674"/>
                  <a:pt x="6343" y="2798"/>
                  <a:pt x="7298" y="1870"/>
                </a:cubicBezTo>
                <a:cubicBezTo>
                  <a:pt x="7420" y="1768"/>
                  <a:pt x="7309" y="1605"/>
                  <a:pt x="7179" y="1605"/>
                </a:cubicBezTo>
                <a:cubicBezTo>
                  <a:pt x="7139" y="1605"/>
                  <a:pt x="7097" y="1620"/>
                  <a:pt x="7060" y="1658"/>
                </a:cubicBezTo>
                <a:cubicBezTo>
                  <a:pt x="6158" y="2506"/>
                  <a:pt x="5256" y="3329"/>
                  <a:pt x="4301" y="4125"/>
                </a:cubicBezTo>
                <a:cubicBezTo>
                  <a:pt x="4380" y="3541"/>
                  <a:pt x="4460" y="2984"/>
                  <a:pt x="4513" y="2400"/>
                </a:cubicBezTo>
                <a:cubicBezTo>
                  <a:pt x="4526" y="2294"/>
                  <a:pt x="4447" y="2241"/>
                  <a:pt x="4360" y="2241"/>
                </a:cubicBezTo>
                <a:cubicBezTo>
                  <a:pt x="4274" y="2241"/>
                  <a:pt x="4181" y="2294"/>
                  <a:pt x="4168" y="2400"/>
                </a:cubicBezTo>
                <a:cubicBezTo>
                  <a:pt x="4115" y="2957"/>
                  <a:pt x="4062" y="3488"/>
                  <a:pt x="3982" y="4019"/>
                </a:cubicBezTo>
                <a:cubicBezTo>
                  <a:pt x="3001" y="2719"/>
                  <a:pt x="2046" y="1392"/>
                  <a:pt x="1091" y="66"/>
                </a:cubicBezTo>
                <a:cubicBezTo>
                  <a:pt x="1060" y="20"/>
                  <a:pt x="1014" y="0"/>
                  <a:pt x="967"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70;p8"/>
          <p:cNvSpPr/>
          <p:nvPr/>
        </p:nvSpPr>
        <p:spPr>
          <a:xfrm rot="-508956">
            <a:off x="-620667" y="-308684"/>
            <a:ext cx="4247814" cy="3601854"/>
          </a:xfrm>
          <a:custGeom>
            <a:avLst/>
            <a:gdLst/>
            <a:ahLst/>
            <a:cxnLst/>
            <a:rect l="l" t="t" r="r" b="b"/>
            <a:pathLst>
              <a:path w="169923" h="144083" extrusionOk="0">
                <a:moveTo>
                  <a:pt x="0" y="0"/>
                </a:moveTo>
                <a:lnTo>
                  <a:pt x="0" y="144082"/>
                </a:lnTo>
                <a:cubicBezTo>
                  <a:pt x="823" y="143844"/>
                  <a:pt x="1619" y="143578"/>
                  <a:pt x="2415" y="143340"/>
                </a:cubicBezTo>
                <a:cubicBezTo>
                  <a:pt x="14353" y="139546"/>
                  <a:pt x="26610" y="134266"/>
                  <a:pt x="33852" y="124053"/>
                </a:cubicBezTo>
                <a:cubicBezTo>
                  <a:pt x="41891" y="112724"/>
                  <a:pt x="42129" y="97735"/>
                  <a:pt x="47329" y="84868"/>
                </a:cubicBezTo>
                <a:cubicBezTo>
                  <a:pt x="54094" y="68128"/>
                  <a:pt x="69322" y="55659"/>
                  <a:pt x="86381" y="49770"/>
                </a:cubicBezTo>
                <a:cubicBezTo>
                  <a:pt x="101821" y="44464"/>
                  <a:pt x="118826" y="43986"/>
                  <a:pt x="133550" y="36903"/>
                </a:cubicBezTo>
                <a:cubicBezTo>
                  <a:pt x="143897" y="31942"/>
                  <a:pt x="152492" y="23957"/>
                  <a:pt x="160133" y="15361"/>
                </a:cubicBezTo>
                <a:cubicBezTo>
                  <a:pt x="164723" y="10241"/>
                  <a:pt x="167588" y="5227"/>
                  <a:pt x="169922" y="0"/>
                </a:cubicBez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71;p8"/>
          <p:cNvSpPr/>
          <p:nvPr/>
        </p:nvSpPr>
        <p:spPr>
          <a:xfrm>
            <a:off x="896525" y="2330675"/>
            <a:ext cx="106125" cy="99650"/>
          </a:xfrm>
          <a:custGeom>
            <a:avLst/>
            <a:gdLst/>
            <a:ahLst/>
            <a:cxnLst/>
            <a:rect l="l" t="t" r="r" b="b"/>
            <a:pathLst>
              <a:path w="4245" h="3986" extrusionOk="0">
                <a:moveTo>
                  <a:pt x="1778" y="268"/>
                </a:moveTo>
                <a:cubicBezTo>
                  <a:pt x="1804" y="321"/>
                  <a:pt x="1831" y="348"/>
                  <a:pt x="1884" y="348"/>
                </a:cubicBezTo>
                <a:cubicBezTo>
                  <a:pt x="1925" y="345"/>
                  <a:pt x="1965" y="344"/>
                  <a:pt x="2006" y="344"/>
                </a:cubicBezTo>
                <a:cubicBezTo>
                  <a:pt x="2803" y="344"/>
                  <a:pt x="3488" y="837"/>
                  <a:pt x="3741" y="1595"/>
                </a:cubicBezTo>
                <a:cubicBezTo>
                  <a:pt x="3980" y="2550"/>
                  <a:pt x="3343" y="3478"/>
                  <a:pt x="2388" y="3638"/>
                </a:cubicBezTo>
                <a:cubicBezTo>
                  <a:pt x="2338" y="3642"/>
                  <a:pt x="2287" y="3645"/>
                  <a:pt x="2238" y="3645"/>
                </a:cubicBezTo>
                <a:cubicBezTo>
                  <a:pt x="1474" y="3645"/>
                  <a:pt x="788" y="3083"/>
                  <a:pt x="663" y="2311"/>
                </a:cubicBezTo>
                <a:cubicBezTo>
                  <a:pt x="531" y="1462"/>
                  <a:pt x="1168" y="878"/>
                  <a:pt x="1725" y="348"/>
                </a:cubicBezTo>
                <a:cubicBezTo>
                  <a:pt x="1751" y="321"/>
                  <a:pt x="1751" y="295"/>
                  <a:pt x="1778" y="268"/>
                </a:cubicBezTo>
                <a:close/>
                <a:moveTo>
                  <a:pt x="1994" y="0"/>
                </a:moveTo>
                <a:cubicBezTo>
                  <a:pt x="1958" y="0"/>
                  <a:pt x="1921" y="1"/>
                  <a:pt x="1884" y="3"/>
                </a:cubicBezTo>
                <a:cubicBezTo>
                  <a:pt x="1804" y="3"/>
                  <a:pt x="1751" y="56"/>
                  <a:pt x="1725" y="162"/>
                </a:cubicBezTo>
                <a:cubicBezTo>
                  <a:pt x="1696" y="105"/>
                  <a:pt x="1653" y="79"/>
                  <a:pt x="1606" y="79"/>
                </a:cubicBezTo>
                <a:cubicBezTo>
                  <a:pt x="1565" y="79"/>
                  <a:pt x="1523" y="99"/>
                  <a:pt x="1486" y="136"/>
                </a:cubicBezTo>
                <a:cubicBezTo>
                  <a:pt x="717" y="825"/>
                  <a:pt x="0" y="1674"/>
                  <a:pt x="451" y="2762"/>
                </a:cubicBezTo>
                <a:cubicBezTo>
                  <a:pt x="730" y="3512"/>
                  <a:pt x="1442" y="3986"/>
                  <a:pt x="2209" y="3986"/>
                </a:cubicBezTo>
                <a:cubicBezTo>
                  <a:pt x="2391" y="3986"/>
                  <a:pt x="2576" y="3959"/>
                  <a:pt x="2759" y="3903"/>
                </a:cubicBezTo>
                <a:cubicBezTo>
                  <a:pt x="3661" y="3584"/>
                  <a:pt x="4245" y="2656"/>
                  <a:pt x="4112" y="1701"/>
                </a:cubicBezTo>
                <a:cubicBezTo>
                  <a:pt x="3907" y="702"/>
                  <a:pt x="3011" y="0"/>
                  <a:pt x="1994" y="0"/>
                </a:cubicBezTo>
                <a:close/>
              </a:path>
            </a:pathLst>
          </a:custGeom>
          <a:solidFill>
            <a:srgbClr val="86A5D1"/>
          </a:solid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 name="Google Shape;72;p8"/>
          <p:cNvSpPr/>
          <p:nvPr/>
        </p:nvSpPr>
        <p:spPr>
          <a:xfrm>
            <a:off x="846750" y="2133775"/>
            <a:ext cx="49775" cy="43900"/>
          </a:xfrm>
          <a:custGeom>
            <a:avLst/>
            <a:gdLst/>
            <a:ahLst/>
            <a:cxnLst/>
            <a:rect l="l" t="t" r="r" b="b"/>
            <a:pathLst>
              <a:path w="1991" h="1756" extrusionOk="0">
                <a:moveTo>
                  <a:pt x="930" y="334"/>
                </a:moveTo>
                <a:cubicBezTo>
                  <a:pt x="1334" y="334"/>
                  <a:pt x="1716" y="737"/>
                  <a:pt x="1407" y="1182"/>
                </a:cubicBezTo>
                <a:cubicBezTo>
                  <a:pt x="1296" y="1359"/>
                  <a:pt x="1149" y="1431"/>
                  <a:pt x="1002" y="1431"/>
                </a:cubicBezTo>
                <a:cubicBezTo>
                  <a:pt x="619" y="1431"/>
                  <a:pt x="236" y="940"/>
                  <a:pt x="505" y="519"/>
                </a:cubicBezTo>
                <a:cubicBezTo>
                  <a:pt x="627" y="390"/>
                  <a:pt x="780" y="334"/>
                  <a:pt x="930" y="334"/>
                </a:cubicBezTo>
                <a:close/>
                <a:moveTo>
                  <a:pt x="957" y="1"/>
                </a:moveTo>
                <a:cubicBezTo>
                  <a:pt x="694" y="1"/>
                  <a:pt x="438" y="103"/>
                  <a:pt x="266" y="306"/>
                </a:cubicBezTo>
                <a:cubicBezTo>
                  <a:pt x="239" y="306"/>
                  <a:pt x="239" y="333"/>
                  <a:pt x="266" y="333"/>
                </a:cubicBezTo>
                <a:cubicBezTo>
                  <a:pt x="1" y="731"/>
                  <a:pt x="80" y="1288"/>
                  <a:pt x="452" y="1580"/>
                </a:cubicBezTo>
                <a:cubicBezTo>
                  <a:pt x="613" y="1698"/>
                  <a:pt x="800" y="1755"/>
                  <a:pt x="983" y="1755"/>
                </a:cubicBezTo>
                <a:cubicBezTo>
                  <a:pt x="1253" y="1755"/>
                  <a:pt x="1514" y="1631"/>
                  <a:pt x="1672" y="1394"/>
                </a:cubicBezTo>
                <a:cubicBezTo>
                  <a:pt x="1990" y="996"/>
                  <a:pt x="1884" y="413"/>
                  <a:pt x="1486" y="147"/>
                </a:cubicBezTo>
                <a:cubicBezTo>
                  <a:pt x="1323" y="50"/>
                  <a:pt x="1138" y="1"/>
                  <a:pt x="957" y="1"/>
                </a:cubicBezTo>
                <a:close/>
              </a:path>
            </a:pathLst>
          </a:custGeom>
          <a:solidFill>
            <a:srgbClr val="86A5D1"/>
          </a:solid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 name="Google Shape;73;p8"/>
          <p:cNvSpPr/>
          <p:nvPr/>
        </p:nvSpPr>
        <p:spPr>
          <a:xfrm rot="923478">
            <a:off x="5994469" y="-380998"/>
            <a:ext cx="4186245" cy="3746511"/>
          </a:xfrm>
          <a:custGeom>
            <a:avLst/>
            <a:gdLst/>
            <a:ahLst/>
            <a:cxnLst/>
            <a:rect l="l" t="t" r="r" b="b"/>
            <a:pathLst>
              <a:path w="167456" h="149866" extrusionOk="0">
                <a:moveTo>
                  <a:pt x="1" y="0"/>
                </a:moveTo>
                <a:cubicBezTo>
                  <a:pt x="6951" y="13875"/>
                  <a:pt x="18306" y="25071"/>
                  <a:pt x="32287" y="31809"/>
                </a:cubicBezTo>
                <a:cubicBezTo>
                  <a:pt x="50009" y="40299"/>
                  <a:pt x="70437" y="40936"/>
                  <a:pt x="89007" y="47303"/>
                </a:cubicBezTo>
                <a:cubicBezTo>
                  <a:pt x="95480" y="49505"/>
                  <a:pt x="102113" y="52794"/>
                  <a:pt x="105323" y="58816"/>
                </a:cubicBezTo>
                <a:cubicBezTo>
                  <a:pt x="107419" y="62769"/>
                  <a:pt x="107737" y="67359"/>
                  <a:pt x="107790" y="71816"/>
                </a:cubicBezTo>
                <a:cubicBezTo>
                  <a:pt x="107949" y="85160"/>
                  <a:pt x="106013" y="99062"/>
                  <a:pt x="111027" y="111424"/>
                </a:cubicBezTo>
                <a:cubicBezTo>
                  <a:pt x="114927" y="121081"/>
                  <a:pt x="122726" y="128722"/>
                  <a:pt x="131561" y="134240"/>
                </a:cubicBezTo>
                <a:cubicBezTo>
                  <a:pt x="140369" y="139758"/>
                  <a:pt x="150211" y="143366"/>
                  <a:pt x="160000" y="146921"/>
                </a:cubicBezTo>
                <a:cubicBezTo>
                  <a:pt x="162468" y="147823"/>
                  <a:pt x="164988" y="148778"/>
                  <a:pt x="167455" y="149866"/>
                </a:cubicBezTo>
                <a:lnTo>
                  <a:pt x="167455" y="0"/>
                </a:ln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74;p8"/>
          <p:cNvSpPr/>
          <p:nvPr/>
        </p:nvSpPr>
        <p:spPr>
          <a:xfrm>
            <a:off x="7928815" y="2229161"/>
            <a:ext cx="228380" cy="223717"/>
          </a:xfrm>
          <a:custGeom>
            <a:avLst/>
            <a:gdLst/>
            <a:ahLst/>
            <a:cxnLst/>
            <a:rect l="l" t="t" r="r" b="b"/>
            <a:pathLst>
              <a:path w="12538" h="12282" extrusionOk="0">
                <a:moveTo>
                  <a:pt x="4882" y="1113"/>
                </a:moveTo>
                <a:lnTo>
                  <a:pt x="4882" y="1113"/>
                </a:lnTo>
                <a:cubicBezTo>
                  <a:pt x="5519" y="2095"/>
                  <a:pt x="6182" y="3103"/>
                  <a:pt x="6845" y="4058"/>
                </a:cubicBezTo>
                <a:cubicBezTo>
                  <a:pt x="6288" y="4297"/>
                  <a:pt x="5731" y="4562"/>
                  <a:pt x="5147" y="4801"/>
                </a:cubicBezTo>
                <a:cubicBezTo>
                  <a:pt x="5227" y="3554"/>
                  <a:pt x="5121" y="2334"/>
                  <a:pt x="4882" y="1113"/>
                </a:cubicBezTo>
                <a:close/>
                <a:moveTo>
                  <a:pt x="11382" y="2174"/>
                </a:moveTo>
                <a:lnTo>
                  <a:pt x="11382" y="2174"/>
                </a:lnTo>
                <a:cubicBezTo>
                  <a:pt x="10453" y="3368"/>
                  <a:pt x="9498" y="4562"/>
                  <a:pt x="8570" y="5756"/>
                </a:cubicBezTo>
                <a:cubicBezTo>
                  <a:pt x="8145" y="5252"/>
                  <a:pt x="7747" y="4721"/>
                  <a:pt x="7349" y="4191"/>
                </a:cubicBezTo>
                <a:cubicBezTo>
                  <a:pt x="8702" y="3554"/>
                  <a:pt x="10055" y="2864"/>
                  <a:pt x="11382" y="2174"/>
                </a:cubicBezTo>
                <a:close/>
                <a:moveTo>
                  <a:pt x="4802" y="5305"/>
                </a:moveTo>
                <a:lnTo>
                  <a:pt x="4802" y="5305"/>
                </a:lnTo>
                <a:cubicBezTo>
                  <a:pt x="4749" y="5942"/>
                  <a:pt x="4670" y="6578"/>
                  <a:pt x="4564" y="7241"/>
                </a:cubicBezTo>
                <a:cubicBezTo>
                  <a:pt x="3396" y="6976"/>
                  <a:pt x="2202" y="6790"/>
                  <a:pt x="1035" y="6605"/>
                </a:cubicBezTo>
                <a:cubicBezTo>
                  <a:pt x="2309" y="6233"/>
                  <a:pt x="3555" y="5809"/>
                  <a:pt x="4802" y="5305"/>
                </a:cubicBezTo>
                <a:close/>
                <a:moveTo>
                  <a:pt x="7057" y="4323"/>
                </a:moveTo>
                <a:cubicBezTo>
                  <a:pt x="7482" y="4907"/>
                  <a:pt x="7906" y="5464"/>
                  <a:pt x="8384" y="6021"/>
                </a:cubicBezTo>
                <a:lnTo>
                  <a:pt x="6978" y="7799"/>
                </a:lnTo>
                <a:cubicBezTo>
                  <a:pt x="6288" y="7613"/>
                  <a:pt x="5598" y="7454"/>
                  <a:pt x="4882" y="7295"/>
                </a:cubicBezTo>
                <a:cubicBezTo>
                  <a:pt x="4988" y="6578"/>
                  <a:pt x="5094" y="5888"/>
                  <a:pt x="5121" y="5172"/>
                </a:cubicBezTo>
                <a:cubicBezTo>
                  <a:pt x="5784" y="4907"/>
                  <a:pt x="6421" y="4615"/>
                  <a:pt x="7057" y="4323"/>
                </a:cubicBezTo>
                <a:close/>
                <a:moveTo>
                  <a:pt x="8596" y="6286"/>
                </a:moveTo>
                <a:cubicBezTo>
                  <a:pt x="9445" y="7321"/>
                  <a:pt x="10400" y="8250"/>
                  <a:pt x="11461" y="9125"/>
                </a:cubicBezTo>
                <a:cubicBezTo>
                  <a:pt x="10082" y="8648"/>
                  <a:pt x="8702" y="8223"/>
                  <a:pt x="7323" y="7878"/>
                </a:cubicBezTo>
                <a:lnTo>
                  <a:pt x="8596" y="6286"/>
                </a:lnTo>
                <a:close/>
                <a:moveTo>
                  <a:pt x="4829" y="7639"/>
                </a:moveTo>
                <a:cubicBezTo>
                  <a:pt x="5466" y="7772"/>
                  <a:pt x="6102" y="7905"/>
                  <a:pt x="6739" y="8064"/>
                </a:cubicBezTo>
                <a:cubicBezTo>
                  <a:pt x="5784" y="9258"/>
                  <a:pt x="4855" y="10425"/>
                  <a:pt x="3900" y="11619"/>
                </a:cubicBezTo>
                <a:cubicBezTo>
                  <a:pt x="4245" y="10292"/>
                  <a:pt x="4564" y="8966"/>
                  <a:pt x="4829" y="7639"/>
                </a:cubicBezTo>
                <a:close/>
                <a:moveTo>
                  <a:pt x="4464" y="1"/>
                </a:moveTo>
                <a:cubicBezTo>
                  <a:pt x="4367" y="1"/>
                  <a:pt x="4263" y="89"/>
                  <a:pt x="4298" y="211"/>
                </a:cubicBezTo>
                <a:cubicBezTo>
                  <a:pt x="4749" y="1750"/>
                  <a:pt x="4909" y="3368"/>
                  <a:pt x="4802" y="4960"/>
                </a:cubicBezTo>
                <a:cubicBezTo>
                  <a:pt x="3290" y="5570"/>
                  <a:pt x="1751" y="6101"/>
                  <a:pt x="160" y="6499"/>
                </a:cubicBezTo>
                <a:cubicBezTo>
                  <a:pt x="1" y="6552"/>
                  <a:pt x="1" y="6790"/>
                  <a:pt x="160" y="6844"/>
                </a:cubicBezTo>
                <a:cubicBezTo>
                  <a:pt x="1619" y="7029"/>
                  <a:pt x="3051" y="7268"/>
                  <a:pt x="4484" y="7560"/>
                </a:cubicBezTo>
                <a:cubicBezTo>
                  <a:pt x="4245" y="8966"/>
                  <a:pt x="3900" y="10372"/>
                  <a:pt x="3529" y="11725"/>
                </a:cubicBezTo>
                <a:cubicBezTo>
                  <a:pt x="3502" y="11805"/>
                  <a:pt x="3582" y="11911"/>
                  <a:pt x="3662" y="11911"/>
                </a:cubicBezTo>
                <a:lnTo>
                  <a:pt x="3609" y="11990"/>
                </a:lnTo>
                <a:cubicBezTo>
                  <a:pt x="3507" y="12112"/>
                  <a:pt x="3624" y="12282"/>
                  <a:pt x="3744" y="12282"/>
                </a:cubicBezTo>
                <a:cubicBezTo>
                  <a:pt x="3780" y="12282"/>
                  <a:pt x="3816" y="12266"/>
                  <a:pt x="3847" y="12229"/>
                </a:cubicBezTo>
                <a:cubicBezTo>
                  <a:pt x="4935" y="10876"/>
                  <a:pt x="5996" y="9523"/>
                  <a:pt x="7084" y="8170"/>
                </a:cubicBezTo>
                <a:cubicBezTo>
                  <a:pt x="8861" y="8621"/>
                  <a:pt x="10586" y="9152"/>
                  <a:pt x="12310" y="9788"/>
                </a:cubicBezTo>
                <a:cubicBezTo>
                  <a:pt x="12327" y="9793"/>
                  <a:pt x="12342" y="9795"/>
                  <a:pt x="12357" y="9795"/>
                </a:cubicBezTo>
                <a:cubicBezTo>
                  <a:pt x="12504" y="9795"/>
                  <a:pt x="12537" y="9567"/>
                  <a:pt x="12416" y="9470"/>
                </a:cubicBezTo>
                <a:cubicBezTo>
                  <a:pt x="11063" y="8488"/>
                  <a:pt x="9843" y="7321"/>
                  <a:pt x="8782" y="6021"/>
                </a:cubicBezTo>
                <a:cubicBezTo>
                  <a:pt x="9870" y="4615"/>
                  <a:pt x="10984" y="3209"/>
                  <a:pt x="12098" y="1803"/>
                </a:cubicBezTo>
                <a:cubicBezTo>
                  <a:pt x="12188" y="1690"/>
                  <a:pt x="12087" y="1520"/>
                  <a:pt x="11957" y="1520"/>
                </a:cubicBezTo>
                <a:cubicBezTo>
                  <a:pt x="11934" y="1520"/>
                  <a:pt x="11910" y="1526"/>
                  <a:pt x="11886" y="1538"/>
                </a:cubicBezTo>
                <a:cubicBezTo>
                  <a:pt x="10321" y="2360"/>
                  <a:pt x="8755" y="3182"/>
                  <a:pt x="7137" y="3925"/>
                </a:cubicBezTo>
                <a:cubicBezTo>
                  <a:pt x="6262" y="2678"/>
                  <a:pt x="5413" y="1378"/>
                  <a:pt x="4590" y="78"/>
                </a:cubicBezTo>
                <a:cubicBezTo>
                  <a:pt x="4563" y="24"/>
                  <a:pt x="4514" y="1"/>
                  <a:pt x="4464" y="1"/>
                </a:cubicBezTo>
                <a:close/>
              </a:path>
            </a:pathLst>
          </a:custGeom>
          <a:solidFill>
            <a:schemeClr val="accent3"/>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75;p8"/>
          <p:cNvSpPr/>
          <p:nvPr/>
        </p:nvSpPr>
        <p:spPr>
          <a:xfrm>
            <a:off x="8058805" y="2207320"/>
            <a:ext cx="23734" cy="46357"/>
          </a:xfrm>
          <a:custGeom>
            <a:avLst/>
            <a:gdLst/>
            <a:ahLst/>
            <a:cxnLst/>
            <a:rect l="l" t="t" r="r" b="b"/>
            <a:pathLst>
              <a:path w="1303" h="2545" extrusionOk="0">
                <a:moveTo>
                  <a:pt x="1076" y="1"/>
                </a:moveTo>
                <a:cubicBezTo>
                  <a:pt x="1027" y="1"/>
                  <a:pt x="981" y="25"/>
                  <a:pt x="956" y="84"/>
                </a:cubicBezTo>
                <a:lnTo>
                  <a:pt x="54" y="2286"/>
                </a:lnTo>
                <a:cubicBezTo>
                  <a:pt x="1" y="2427"/>
                  <a:pt x="113" y="2545"/>
                  <a:pt x="217" y="2545"/>
                </a:cubicBezTo>
                <a:cubicBezTo>
                  <a:pt x="269" y="2545"/>
                  <a:pt x="319" y="2516"/>
                  <a:pt x="346" y="2445"/>
                </a:cubicBezTo>
                <a:cubicBezTo>
                  <a:pt x="638" y="1728"/>
                  <a:pt x="956" y="986"/>
                  <a:pt x="1248" y="243"/>
                </a:cubicBezTo>
                <a:cubicBezTo>
                  <a:pt x="1302" y="116"/>
                  <a:pt x="1183" y="1"/>
                  <a:pt x="1076" y="1"/>
                </a:cubicBezTo>
                <a:close/>
              </a:path>
            </a:pathLst>
          </a:custGeom>
          <a:solidFill>
            <a:schemeClr val="accent3"/>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76;p8"/>
          <p:cNvSpPr/>
          <p:nvPr/>
        </p:nvSpPr>
        <p:spPr>
          <a:xfrm>
            <a:off x="7954992" y="2384342"/>
            <a:ext cx="30856" cy="43406"/>
          </a:xfrm>
          <a:custGeom>
            <a:avLst/>
            <a:gdLst/>
            <a:ahLst/>
            <a:cxnLst/>
            <a:rect l="l" t="t" r="r" b="b"/>
            <a:pathLst>
              <a:path w="1694" h="2383" extrusionOk="0">
                <a:moveTo>
                  <a:pt x="1481" y="1"/>
                </a:moveTo>
                <a:cubicBezTo>
                  <a:pt x="1428" y="1"/>
                  <a:pt x="1376" y="30"/>
                  <a:pt x="1349" y="102"/>
                </a:cubicBezTo>
                <a:cubicBezTo>
                  <a:pt x="1031" y="818"/>
                  <a:pt x="606" y="1482"/>
                  <a:pt x="102" y="2092"/>
                </a:cubicBezTo>
                <a:cubicBezTo>
                  <a:pt x="0" y="2214"/>
                  <a:pt x="117" y="2383"/>
                  <a:pt x="237" y="2383"/>
                </a:cubicBezTo>
                <a:cubicBezTo>
                  <a:pt x="274" y="2383"/>
                  <a:pt x="310" y="2367"/>
                  <a:pt x="341" y="2330"/>
                </a:cubicBezTo>
                <a:cubicBezTo>
                  <a:pt x="872" y="1694"/>
                  <a:pt x="1296" y="977"/>
                  <a:pt x="1641" y="235"/>
                </a:cubicBezTo>
                <a:cubicBezTo>
                  <a:pt x="1694" y="112"/>
                  <a:pt x="1584" y="1"/>
                  <a:pt x="1481" y="1"/>
                </a:cubicBezTo>
                <a:close/>
              </a:path>
            </a:pathLst>
          </a:custGeom>
          <a:solidFill>
            <a:schemeClr val="accent3"/>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8"/>
          <p:cNvSpPr/>
          <p:nvPr/>
        </p:nvSpPr>
        <p:spPr>
          <a:xfrm>
            <a:off x="8058714" y="2397111"/>
            <a:ext cx="19526" cy="42113"/>
          </a:xfrm>
          <a:custGeom>
            <a:avLst/>
            <a:gdLst/>
            <a:ahLst/>
            <a:cxnLst/>
            <a:rect l="l" t="t" r="r" b="b"/>
            <a:pathLst>
              <a:path w="1072" h="2312" extrusionOk="0">
                <a:moveTo>
                  <a:pt x="211" y="0"/>
                </a:moveTo>
                <a:cubicBezTo>
                  <a:pt x="106" y="0"/>
                  <a:pt x="0" y="84"/>
                  <a:pt x="33" y="197"/>
                </a:cubicBezTo>
                <a:lnTo>
                  <a:pt x="696" y="2187"/>
                </a:lnTo>
                <a:cubicBezTo>
                  <a:pt x="728" y="2273"/>
                  <a:pt x="801" y="2311"/>
                  <a:pt x="872" y="2311"/>
                </a:cubicBezTo>
                <a:cubicBezTo>
                  <a:pt x="974" y="2311"/>
                  <a:pt x="1072" y="2232"/>
                  <a:pt x="1041" y="2107"/>
                </a:cubicBezTo>
                <a:lnTo>
                  <a:pt x="377" y="117"/>
                </a:lnTo>
                <a:cubicBezTo>
                  <a:pt x="346" y="34"/>
                  <a:pt x="279" y="0"/>
                  <a:pt x="211" y="0"/>
                </a:cubicBezTo>
                <a:close/>
              </a:path>
            </a:pathLst>
          </a:custGeom>
          <a:solidFill>
            <a:schemeClr val="accent3"/>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 name="Google Shape;78;p8"/>
          <p:cNvSpPr/>
          <p:nvPr/>
        </p:nvSpPr>
        <p:spPr>
          <a:xfrm>
            <a:off x="8134966" y="2319931"/>
            <a:ext cx="29381" cy="14135"/>
          </a:xfrm>
          <a:custGeom>
            <a:avLst/>
            <a:gdLst/>
            <a:ahLst/>
            <a:cxnLst/>
            <a:rect l="l" t="t" r="r" b="b"/>
            <a:pathLst>
              <a:path w="1613" h="776" extrusionOk="0">
                <a:moveTo>
                  <a:pt x="1113" y="1"/>
                </a:moveTo>
                <a:cubicBezTo>
                  <a:pt x="708" y="1"/>
                  <a:pt x="329" y="188"/>
                  <a:pt x="91" y="534"/>
                </a:cubicBezTo>
                <a:cubicBezTo>
                  <a:pt x="0" y="661"/>
                  <a:pt x="109" y="776"/>
                  <a:pt x="229" y="776"/>
                </a:cubicBezTo>
                <a:cubicBezTo>
                  <a:pt x="284" y="776"/>
                  <a:pt x="341" y="752"/>
                  <a:pt x="383" y="693"/>
                </a:cubicBezTo>
                <a:cubicBezTo>
                  <a:pt x="546" y="469"/>
                  <a:pt x="804" y="339"/>
                  <a:pt x="1071" y="339"/>
                </a:cubicBezTo>
                <a:cubicBezTo>
                  <a:pt x="1151" y="339"/>
                  <a:pt x="1232" y="350"/>
                  <a:pt x="1312" y="375"/>
                </a:cubicBezTo>
                <a:cubicBezTo>
                  <a:pt x="1329" y="379"/>
                  <a:pt x="1345" y="380"/>
                  <a:pt x="1360" y="380"/>
                </a:cubicBezTo>
                <a:cubicBezTo>
                  <a:pt x="1560" y="380"/>
                  <a:pt x="1613" y="79"/>
                  <a:pt x="1391" y="30"/>
                </a:cubicBezTo>
                <a:cubicBezTo>
                  <a:pt x="1298" y="10"/>
                  <a:pt x="1205" y="1"/>
                  <a:pt x="1113" y="1"/>
                </a:cubicBezTo>
                <a:close/>
              </a:path>
            </a:pathLst>
          </a:custGeom>
          <a:solidFill>
            <a:schemeClr val="accent3"/>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 name="Google Shape;79;p8"/>
          <p:cNvSpPr/>
          <p:nvPr/>
        </p:nvSpPr>
        <p:spPr>
          <a:xfrm>
            <a:off x="7966104" y="2272150"/>
            <a:ext cx="24991" cy="25610"/>
          </a:xfrm>
          <a:custGeom>
            <a:avLst/>
            <a:gdLst/>
            <a:ahLst/>
            <a:cxnLst/>
            <a:rect l="l" t="t" r="r" b="b"/>
            <a:pathLst>
              <a:path w="1372" h="1406" extrusionOk="0">
                <a:moveTo>
                  <a:pt x="227" y="1"/>
                </a:moveTo>
                <a:cubicBezTo>
                  <a:pt x="102" y="1"/>
                  <a:pt x="1" y="170"/>
                  <a:pt x="102" y="292"/>
                </a:cubicBezTo>
                <a:lnTo>
                  <a:pt x="1031" y="1353"/>
                </a:lnTo>
                <a:cubicBezTo>
                  <a:pt x="1068" y="1390"/>
                  <a:pt x="1108" y="1406"/>
                  <a:pt x="1146" y="1406"/>
                </a:cubicBezTo>
                <a:cubicBezTo>
                  <a:pt x="1270" y="1406"/>
                  <a:pt x="1372" y="1236"/>
                  <a:pt x="1270" y="1114"/>
                </a:cubicBezTo>
                <a:lnTo>
                  <a:pt x="341" y="53"/>
                </a:lnTo>
                <a:cubicBezTo>
                  <a:pt x="304" y="16"/>
                  <a:pt x="264" y="1"/>
                  <a:pt x="227" y="1"/>
                </a:cubicBezTo>
                <a:close/>
              </a:path>
            </a:pathLst>
          </a:custGeom>
          <a:solidFill>
            <a:schemeClr val="accent3"/>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80;p8"/>
          <p:cNvSpPr/>
          <p:nvPr/>
        </p:nvSpPr>
        <p:spPr>
          <a:xfrm>
            <a:off x="7930273" y="2300166"/>
            <a:ext cx="28033" cy="6302"/>
          </a:xfrm>
          <a:custGeom>
            <a:avLst/>
            <a:gdLst/>
            <a:ahLst/>
            <a:cxnLst/>
            <a:rect l="l" t="t" r="r" b="b"/>
            <a:pathLst>
              <a:path w="1539" h="346" extrusionOk="0">
                <a:moveTo>
                  <a:pt x="212" y="1"/>
                </a:moveTo>
                <a:cubicBezTo>
                  <a:pt x="0" y="1"/>
                  <a:pt x="0" y="346"/>
                  <a:pt x="212" y="346"/>
                </a:cubicBezTo>
                <a:lnTo>
                  <a:pt x="1327" y="346"/>
                </a:lnTo>
                <a:cubicBezTo>
                  <a:pt x="1539" y="346"/>
                  <a:pt x="1539" y="1"/>
                  <a:pt x="1327" y="1"/>
                </a:cubicBezTo>
                <a:close/>
              </a:path>
            </a:pathLst>
          </a:custGeom>
          <a:solidFill>
            <a:schemeClr val="accent3"/>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 name="Google Shape;81;p8"/>
          <p:cNvSpPr/>
          <p:nvPr/>
        </p:nvSpPr>
        <p:spPr>
          <a:xfrm>
            <a:off x="8873500" y="3721925"/>
            <a:ext cx="80825" cy="95200"/>
          </a:xfrm>
          <a:custGeom>
            <a:avLst/>
            <a:gdLst/>
            <a:ahLst/>
            <a:cxnLst/>
            <a:rect l="l" t="t" r="r" b="b"/>
            <a:pathLst>
              <a:path w="3233" h="3808" extrusionOk="0">
                <a:moveTo>
                  <a:pt x="1800" y="1"/>
                </a:moveTo>
                <a:cubicBezTo>
                  <a:pt x="1637" y="1"/>
                  <a:pt x="1469" y="36"/>
                  <a:pt x="1300" y="114"/>
                </a:cubicBezTo>
                <a:cubicBezTo>
                  <a:pt x="1136" y="184"/>
                  <a:pt x="1241" y="419"/>
                  <a:pt x="1395" y="419"/>
                </a:cubicBezTo>
                <a:cubicBezTo>
                  <a:pt x="1416" y="419"/>
                  <a:pt x="1437" y="415"/>
                  <a:pt x="1459" y="405"/>
                </a:cubicBezTo>
                <a:cubicBezTo>
                  <a:pt x="1583" y="347"/>
                  <a:pt x="1702" y="320"/>
                  <a:pt x="1816" y="320"/>
                </a:cubicBezTo>
                <a:cubicBezTo>
                  <a:pt x="2216" y="320"/>
                  <a:pt x="2547" y="644"/>
                  <a:pt x="2733" y="1016"/>
                </a:cubicBezTo>
                <a:cubicBezTo>
                  <a:pt x="2971" y="1467"/>
                  <a:pt x="2918" y="1997"/>
                  <a:pt x="2573" y="2395"/>
                </a:cubicBezTo>
                <a:cubicBezTo>
                  <a:pt x="2122" y="3032"/>
                  <a:pt x="1327" y="3297"/>
                  <a:pt x="584" y="3456"/>
                </a:cubicBezTo>
                <a:cubicBezTo>
                  <a:pt x="371" y="2766"/>
                  <a:pt x="504" y="2024"/>
                  <a:pt x="982" y="1493"/>
                </a:cubicBezTo>
                <a:cubicBezTo>
                  <a:pt x="1082" y="1353"/>
                  <a:pt x="971" y="1198"/>
                  <a:pt x="853" y="1198"/>
                </a:cubicBezTo>
                <a:cubicBezTo>
                  <a:pt x="815" y="1198"/>
                  <a:pt x="776" y="1215"/>
                  <a:pt x="743" y="1254"/>
                </a:cubicBezTo>
                <a:cubicBezTo>
                  <a:pt x="159" y="1918"/>
                  <a:pt x="0" y="2873"/>
                  <a:pt x="318" y="3695"/>
                </a:cubicBezTo>
                <a:cubicBezTo>
                  <a:pt x="340" y="3760"/>
                  <a:pt x="398" y="3808"/>
                  <a:pt x="477" y="3808"/>
                </a:cubicBezTo>
                <a:cubicBezTo>
                  <a:pt x="494" y="3808"/>
                  <a:pt x="512" y="3806"/>
                  <a:pt x="531" y="3801"/>
                </a:cubicBezTo>
                <a:cubicBezTo>
                  <a:pt x="1618" y="3589"/>
                  <a:pt x="3210" y="2979"/>
                  <a:pt x="3210" y="1626"/>
                </a:cubicBezTo>
                <a:cubicBezTo>
                  <a:pt x="3232" y="813"/>
                  <a:pt x="2581" y="1"/>
                  <a:pt x="1800" y="1"/>
                </a:cubicBez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 name="Google Shape;82;p8"/>
          <p:cNvSpPr/>
          <p:nvPr/>
        </p:nvSpPr>
        <p:spPr>
          <a:xfrm>
            <a:off x="9113600" y="3853875"/>
            <a:ext cx="49775" cy="43900"/>
          </a:xfrm>
          <a:custGeom>
            <a:avLst/>
            <a:gdLst/>
            <a:ahLst/>
            <a:cxnLst/>
            <a:rect l="l" t="t" r="r" b="b"/>
            <a:pathLst>
              <a:path w="1991" h="1756" extrusionOk="0">
                <a:moveTo>
                  <a:pt x="930" y="334"/>
                </a:moveTo>
                <a:cubicBezTo>
                  <a:pt x="1334" y="334"/>
                  <a:pt x="1716" y="737"/>
                  <a:pt x="1407" y="1182"/>
                </a:cubicBezTo>
                <a:cubicBezTo>
                  <a:pt x="1296" y="1359"/>
                  <a:pt x="1149" y="1431"/>
                  <a:pt x="1002" y="1431"/>
                </a:cubicBezTo>
                <a:cubicBezTo>
                  <a:pt x="619" y="1431"/>
                  <a:pt x="236" y="940"/>
                  <a:pt x="505" y="519"/>
                </a:cubicBezTo>
                <a:cubicBezTo>
                  <a:pt x="627" y="390"/>
                  <a:pt x="780" y="334"/>
                  <a:pt x="930" y="334"/>
                </a:cubicBezTo>
                <a:close/>
                <a:moveTo>
                  <a:pt x="957" y="1"/>
                </a:moveTo>
                <a:cubicBezTo>
                  <a:pt x="694" y="1"/>
                  <a:pt x="438" y="103"/>
                  <a:pt x="266" y="306"/>
                </a:cubicBezTo>
                <a:cubicBezTo>
                  <a:pt x="239" y="306"/>
                  <a:pt x="239" y="333"/>
                  <a:pt x="266" y="333"/>
                </a:cubicBezTo>
                <a:cubicBezTo>
                  <a:pt x="1" y="731"/>
                  <a:pt x="80" y="1288"/>
                  <a:pt x="452" y="1580"/>
                </a:cubicBezTo>
                <a:cubicBezTo>
                  <a:pt x="613" y="1698"/>
                  <a:pt x="800" y="1755"/>
                  <a:pt x="983" y="1755"/>
                </a:cubicBezTo>
                <a:cubicBezTo>
                  <a:pt x="1253" y="1755"/>
                  <a:pt x="1514" y="1631"/>
                  <a:pt x="1672" y="1394"/>
                </a:cubicBezTo>
                <a:cubicBezTo>
                  <a:pt x="1990" y="996"/>
                  <a:pt x="1884" y="413"/>
                  <a:pt x="1486" y="147"/>
                </a:cubicBezTo>
                <a:cubicBezTo>
                  <a:pt x="1323" y="50"/>
                  <a:pt x="1138" y="1"/>
                  <a:pt x="957" y="1"/>
                </a:cubicBezTo>
                <a:close/>
              </a:path>
            </a:pathLst>
          </a:custGeom>
          <a:solidFill>
            <a:srgbClr val="86A5D1"/>
          </a:solid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4"/>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 name="Shape 634"/>
        <p:cNvGrpSpPr/>
        <p:nvPr/>
      </p:nvGrpSpPr>
      <p:grpSpPr>
        <a:xfrm>
          <a:off x="0" y="0"/>
          <a:ext cx="0" cy="0"/>
          <a:chOff x="0" y="0"/>
          <a:chExt cx="0" cy="0"/>
        </a:xfrm>
      </p:grpSpPr>
      <p:sp>
        <p:nvSpPr>
          <p:cNvPr id="635" name="Google Shape;635;p26"/>
          <p:cNvSpPr/>
          <p:nvPr/>
        </p:nvSpPr>
        <p:spPr>
          <a:xfrm>
            <a:off x="0" y="0"/>
            <a:ext cx="4248075" cy="3602075"/>
          </a:xfrm>
          <a:custGeom>
            <a:avLst/>
            <a:gdLst/>
            <a:ahLst/>
            <a:cxnLst/>
            <a:rect l="l" t="t" r="r" b="b"/>
            <a:pathLst>
              <a:path w="169923" h="144083" extrusionOk="0">
                <a:moveTo>
                  <a:pt x="0" y="0"/>
                </a:moveTo>
                <a:lnTo>
                  <a:pt x="0" y="144082"/>
                </a:lnTo>
                <a:cubicBezTo>
                  <a:pt x="823" y="143844"/>
                  <a:pt x="1619" y="143578"/>
                  <a:pt x="2415" y="143340"/>
                </a:cubicBezTo>
                <a:cubicBezTo>
                  <a:pt x="14353" y="139546"/>
                  <a:pt x="26610" y="134266"/>
                  <a:pt x="33852" y="124053"/>
                </a:cubicBezTo>
                <a:cubicBezTo>
                  <a:pt x="41891" y="112724"/>
                  <a:pt x="42129" y="97735"/>
                  <a:pt x="47329" y="84868"/>
                </a:cubicBezTo>
                <a:cubicBezTo>
                  <a:pt x="54094" y="68128"/>
                  <a:pt x="69322" y="55659"/>
                  <a:pt x="86381" y="49770"/>
                </a:cubicBezTo>
                <a:cubicBezTo>
                  <a:pt x="101821" y="44464"/>
                  <a:pt x="118826" y="43986"/>
                  <a:pt x="133550" y="36903"/>
                </a:cubicBezTo>
                <a:cubicBezTo>
                  <a:pt x="143897" y="31942"/>
                  <a:pt x="152492" y="23957"/>
                  <a:pt x="160133" y="15361"/>
                </a:cubicBezTo>
                <a:cubicBezTo>
                  <a:pt x="164723" y="10241"/>
                  <a:pt x="167588" y="5227"/>
                  <a:pt x="1699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6" name="Google Shape;636;p26"/>
          <p:cNvSpPr/>
          <p:nvPr/>
        </p:nvSpPr>
        <p:spPr>
          <a:xfrm>
            <a:off x="2825175" y="3752250"/>
            <a:ext cx="6710874" cy="1516456"/>
          </a:xfrm>
          <a:custGeom>
            <a:avLst/>
            <a:gdLst/>
            <a:ahLst/>
            <a:cxnLst/>
            <a:rect l="l" t="t" r="r" b="b"/>
            <a:pathLst>
              <a:path w="174433" h="76997" extrusionOk="0">
                <a:moveTo>
                  <a:pt x="126156" y="0"/>
                </a:moveTo>
                <a:cubicBezTo>
                  <a:pt x="124319" y="0"/>
                  <a:pt x="122500" y="289"/>
                  <a:pt x="120710" y="989"/>
                </a:cubicBezTo>
                <a:cubicBezTo>
                  <a:pt x="116969" y="2475"/>
                  <a:pt x="114104" y="5553"/>
                  <a:pt x="111610" y="8736"/>
                </a:cubicBezTo>
                <a:cubicBezTo>
                  <a:pt x="105959" y="15926"/>
                  <a:pt x="101449" y="23964"/>
                  <a:pt x="95560" y="30941"/>
                </a:cubicBezTo>
                <a:cubicBezTo>
                  <a:pt x="89670" y="37945"/>
                  <a:pt x="82003" y="44047"/>
                  <a:pt x="72957" y="45400"/>
                </a:cubicBezTo>
                <a:cubicBezTo>
                  <a:pt x="71564" y="45605"/>
                  <a:pt x="70164" y="45696"/>
                  <a:pt x="68760" y="45696"/>
                </a:cubicBezTo>
                <a:cubicBezTo>
                  <a:pt x="57740" y="45696"/>
                  <a:pt x="46433" y="40096"/>
                  <a:pt x="35818" y="40096"/>
                </a:cubicBezTo>
                <a:cubicBezTo>
                  <a:pt x="32559" y="40096"/>
                  <a:pt x="29365" y="40624"/>
                  <a:pt x="26265" y="42004"/>
                </a:cubicBezTo>
                <a:cubicBezTo>
                  <a:pt x="21701" y="44020"/>
                  <a:pt x="18067" y="47708"/>
                  <a:pt x="14883" y="51608"/>
                </a:cubicBezTo>
                <a:cubicBezTo>
                  <a:pt x="10267" y="57312"/>
                  <a:pt x="4086" y="66942"/>
                  <a:pt x="0" y="76997"/>
                </a:cubicBezTo>
                <a:lnTo>
                  <a:pt x="174432" y="76970"/>
                </a:lnTo>
                <a:lnTo>
                  <a:pt x="174432" y="2289"/>
                </a:lnTo>
                <a:cubicBezTo>
                  <a:pt x="168726" y="5185"/>
                  <a:pt x="162453" y="6659"/>
                  <a:pt x="156150" y="6659"/>
                </a:cubicBezTo>
                <a:cubicBezTo>
                  <a:pt x="152519" y="6659"/>
                  <a:pt x="148878" y="6170"/>
                  <a:pt x="145329" y="5181"/>
                </a:cubicBezTo>
                <a:cubicBezTo>
                  <a:pt x="138982" y="3394"/>
                  <a:pt x="132460" y="0"/>
                  <a:pt x="12615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7" name="Google Shape;637;p26"/>
          <p:cNvSpPr/>
          <p:nvPr/>
        </p:nvSpPr>
        <p:spPr>
          <a:xfrm>
            <a:off x="2017350" y="1569742"/>
            <a:ext cx="326692" cy="292776"/>
          </a:xfrm>
          <a:custGeom>
            <a:avLst/>
            <a:gdLst/>
            <a:ahLst/>
            <a:cxnLst/>
            <a:rect l="l" t="t" r="r" b="b"/>
            <a:pathLst>
              <a:path w="6078" h="5447" extrusionOk="0">
                <a:moveTo>
                  <a:pt x="3257" y="682"/>
                </a:moveTo>
                <a:lnTo>
                  <a:pt x="3257" y="682"/>
                </a:lnTo>
                <a:cubicBezTo>
                  <a:pt x="3392" y="1053"/>
                  <a:pt x="3469" y="1439"/>
                  <a:pt x="3516" y="1833"/>
                </a:cubicBezTo>
                <a:lnTo>
                  <a:pt x="3516" y="1833"/>
                </a:lnTo>
                <a:cubicBezTo>
                  <a:pt x="3194" y="1800"/>
                  <a:pt x="2872" y="1771"/>
                  <a:pt x="2550" y="1747"/>
                </a:cubicBezTo>
                <a:lnTo>
                  <a:pt x="2550" y="1747"/>
                </a:lnTo>
                <a:cubicBezTo>
                  <a:pt x="2737" y="1360"/>
                  <a:pt x="2957" y="995"/>
                  <a:pt x="3257" y="682"/>
                </a:cubicBezTo>
                <a:close/>
                <a:moveTo>
                  <a:pt x="1184" y="2305"/>
                </a:moveTo>
                <a:lnTo>
                  <a:pt x="1184" y="2305"/>
                </a:lnTo>
                <a:cubicBezTo>
                  <a:pt x="1388" y="2311"/>
                  <a:pt x="1593" y="2319"/>
                  <a:pt x="1798" y="2329"/>
                </a:cubicBezTo>
                <a:lnTo>
                  <a:pt x="1798" y="2329"/>
                </a:lnTo>
                <a:cubicBezTo>
                  <a:pt x="1745" y="2465"/>
                  <a:pt x="1692" y="2602"/>
                  <a:pt x="1638" y="2738"/>
                </a:cubicBezTo>
                <a:lnTo>
                  <a:pt x="1638" y="2738"/>
                </a:lnTo>
                <a:cubicBezTo>
                  <a:pt x="1484" y="2596"/>
                  <a:pt x="1333" y="2451"/>
                  <a:pt x="1184" y="2305"/>
                </a:cubicBezTo>
                <a:close/>
                <a:moveTo>
                  <a:pt x="4110" y="2541"/>
                </a:moveTo>
                <a:cubicBezTo>
                  <a:pt x="4325" y="2570"/>
                  <a:pt x="4539" y="2602"/>
                  <a:pt x="4752" y="2636"/>
                </a:cubicBezTo>
                <a:lnTo>
                  <a:pt x="4752" y="2636"/>
                </a:lnTo>
                <a:cubicBezTo>
                  <a:pt x="4553" y="2741"/>
                  <a:pt x="4347" y="2833"/>
                  <a:pt x="4137" y="2916"/>
                </a:cubicBezTo>
                <a:lnTo>
                  <a:pt x="4137" y="2916"/>
                </a:lnTo>
                <a:cubicBezTo>
                  <a:pt x="4129" y="2791"/>
                  <a:pt x="4120" y="2666"/>
                  <a:pt x="4110" y="2541"/>
                </a:cubicBezTo>
                <a:close/>
                <a:moveTo>
                  <a:pt x="2280" y="2356"/>
                </a:moveTo>
                <a:cubicBezTo>
                  <a:pt x="2709" y="2385"/>
                  <a:pt x="3139" y="2423"/>
                  <a:pt x="3567" y="2473"/>
                </a:cubicBezTo>
                <a:lnTo>
                  <a:pt x="3567" y="2473"/>
                </a:lnTo>
                <a:cubicBezTo>
                  <a:pt x="3577" y="2685"/>
                  <a:pt x="3582" y="2899"/>
                  <a:pt x="3586" y="3113"/>
                </a:cubicBezTo>
                <a:lnTo>
                  <a:pt x="3586" y="3113"/>
                </a:lnTo>
                <a:cubicBezTo>
                  <a:pt x="3205" y="3236"/>
                  <a:pt x="2814" y="3338"/>
                  <a:pt x="2423" y="3437"/>
                </a:cubicBezTo>
                <a:lnTo>
                  <a:pt x="2423" y="3437"/>
                </a:lnTo>
                <a:cubicBezTo>
                  <a:pt x="2276" y="3312"/>
                  <a:pt x="2131" y="3185"/>
                  <a:pt x="1987" y="3056"/>
                </a:cubicBezTo>
                <a:lnTo>
                  <a:pt x="1987" y="3056"/>
                </a:lnTo>
                <a:cubicBezTo>
                  <a:pt x="2088" y="2825"/>
                  <a:pt x="2183" y="2590"/>
                  <a:pt x="2280" y="2356"/>
                </a:cubicBezTo>
                <a:close/>
                <a:moveTo>
                  <a:pt x="3602" y="3904"/>
                </a:moveTo>
                <a:lnTo>
                  <a:pt x="3602" y="3904"/>
                </a:lnTo>
                <a:cubicBezTo>
                  <a:pt x="3607" y="4071"/>
                  <a:pt x="3614" y="4238"/>
                  <a:pt x="3625" y="4404"/>
                </a:cubicBezTo>
                <a:lnTo>
                  <a:pt x="3625" y="4404"/>
                </a:lnTo>
                <a:cubicBezTo>
                  <a:pt x="3468" y="4285"/>
                  <a:pt x="3313" y="4164"/>
                  <a:pt x="3159" y="4042"/>
                </a:cubicBezTo>
                <a:lnTo>
                  <a:pt x="3159" y="4042"/>
                </a:lnTo>
                <a:cubicBezTo>
                  <a:pt x="3308" y="3998"/>
                  <a:pt x="3455" y="3952"/>
                  <a:pt x="3602" y="3904"/>
                </a:cubicBezTo>
                <a:close/>
                <a:moveTo>
                  <a:pt x="3346" y="1"/>
                </a:moveTo>
                <a:cubicBezTo>
                  <a:pt x="3284" y="1"/>
                  <a:pt x="3223" y="21"/>
                  <a:pt x="3180" y="64"/>
                </a:cubicBezTo>
                <a:cubicBezTo>
                  <a:pt x="2633" y="502"/>
                  <a:pt x="2310" y="1089"/>
                  <a:pt x="2044" y="1714"/>
                </a:cubicBezTo>
                <a:lnTo>
                  <a:pt x="2044" y="1714"/>
                </a:lnTo>
                <a:cubicBezTo>
                  <a:pt x="1502" y="1681"/>
                  <a:pt x="958" y="1662"/>
                  <a:pt x="411" y="1654"/>
                </a:cubicBezTo>
                <a:cubicBezTo>
                  <a:pt x="129" y="1679"/>
                  <a:pt x="1" y="1987"/>
                  <a:pt x="206" y="2192"/>
                </a:cubicBezTo>
                <a:cubicBezTo>
                  <a:pt x="571" y="2609"/>
                  <a:pt x="953" y="3009"/>
                  <a:pt x="1352" y="3389"/>
                </a:cubicBezTo>
                <a:lnTo>
                  <a:pt x="1352" y="3389"/>
                </a:lnTo>
                <a:cubicBezTo>
                  <a:pt x="1288" y="3519"/>
                  <a:pt x="1220" y="3647"/>
                  <a:pt x="1146" y="3770"/>
                </a:cubicBezTo>
                <a:lnTo>
                  <a:pt x="1146" y="3770"/>
                </a:lnTo>
                <a:cubicBezTo>
                  <a:pt x="1132" y="3774"/>
                  <a:pt x="1118" y="3778"/>
                  <a:pt x="1103" y="3782"/>
                </a:cubicBezTo>
                <a:cubicBezTo>
                  <a:pt x="896" y="3851"/>
                  <a:pt x="823" y="4035"/>
                  <a:pt x="848" y="4207"/>
                </a:cubicBezTo>
                <a:lnTo>
                  <a:pt x="848" y="4207"/>
                </a:lnTo>
                <a:cubicBezTo>
                  <a:pt x="776" y="4353"/>
                  <a:pt x="888" y="4510"/>
                  <a:pt x="1009" y="4510"/>
                </a:cubicBezTo>
                <a:cubicBezTo>
                  <a:pt x="1017" y="4510"/>
                  <a:pt x="1025" y="4509"/>
                  <a:pt x="1033" y="4507"/>
                </a:cubicBezTo>
                <a:lnTo>
                  <a:pt x="1033" y="4507"/>
                </a:lnTo>
                <a:cubicBezTo>
                  <a:pt x="1087" y="4541"/>
                  <a:pt x="1150" y="4561"/>
                  <a:pt x="1220" y="4561"/>
                </a:cubicBezTo>
                <a:cubicBezTo>
                  <a:pt x="1249" y="4561"/>
                  <a:pt x="1278" y="4558"/>
                  <a:pt x="1309" y="4551"/>
                </a:cubicBezTo>
                <a:cubicBezTo>
                  <a:pt x="1650" y="4452"/>
                  <a:pt x="1997" y="4361"/>
                  <a:pt x="2345" y="4269"/>
                </a:cubicBezTo>
                <a:lnTo>
                  <a:pt x="2345" y="4269"/>
                </a:lnTo>
                <a:cubicBezTo>
                  <a:pt x="2834" y="4671"/>
                  <a:pt x="3343" y="5048"/>
                  <a:pt x="3873" y="5398"/>
                </a:cubicBezTo>
                <a:cubicBezTo>
                  <a:pt x="3929" y="5431"/>
                  <a:pt x="3988" y="5447"/>
                  <a:pt x="4044" y="5447"/>
                </a:cubicBezTo>
                <a:cubicBezTo>
                  <a:pt x="4247" y="5447"/>
                  <a:pt x="4426" y="5253"/>
                  <a:pt x="4386" y="5013"/>
                </a:cubicBezTo>
                <a:cubicBezTo>
                  <a:pt x="4283" y="4574"/>
                  <a:pt x="4229" y="4131"/>
                  <a:pt x="4192" y="3689"/>
                </a:cubicBezTo>
                <a:lnTo>
                  <a:pt x="4192" y="3689"/>
                </a:lnTo>
                <a:cubicBezTo>
                  <a:pt x="4801" y="3443"/>
                  <a:pt x="5373" y="3128"/>
                  <a:pt x="5873" y="2680"/>
                </a:cubicBezTo>
                <a:cubicBezTo>
                  <a:pt x="6078" y="2526"/>
                  <a:pt x="6001" y="2192"/>
                  <a:pt x="5745" y="2141"/>
                </a:cubicBezTo>
                <a:cubicBezTo>
                  <a:pt x="5179" y="2043"/>
                  <a:pt x="4613" y="1960"/>
                  <a:pt x="4047" y="1892"/>
                </a:cubicBezTo>
                <a:lnTo>
                  <a:pt x="4047" y="1892"/>
                </a:lnTo>
                <a:cubicBezTo>
                  <a:pt x="3971" y="1288"/>
                  <a:pt x="3840" y="693"/>
                  <a:pt x="3565" y="115"/>
                </a:cubicBezTo>
                <a:cubicBezTo>
                  <a:pt x="3520" y="41"/>
                  <a:pt x="3432" y="1"/>
                  <a:pt x="334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8" name="Google Shape;638;p26"/>
          <p:cNvSpPr/>
          <p:nvPr/>
        </p:nvSpPr>
        <p:spPr>
          <a:xfrm>
            <a:off x="1511650" y="4762575"/>
            <a:ext cx="180150" cy="129275"/>
          </a:xfrm>
          <a:custGeom>
            <a:avLst/>
            <a:gdLst/>
            <a:ahLst/>
            <a:cxnLst/>
            <a:rect l="l" t="t" r="r" b="b"/>
            <a:pathLst>
              <a:path w="7206" h="5171" extrusionOk="0">
                <a:moveTo>
                  <a:pt x="3765" y="805"/>
                </a:moveTo>
                <a:cubicBezTo>
                  <a:pt x="4038" y="1016"/>
                  <a:pt x="4249" y="1316"/>
                  <a:pt x="4420" y="1665"/>
                </a:cubicBezTo>
                <a:lnTo>
                  <a:pt x="4420" y="1665"/>
                </a:lnTo>
                <a:cubicBezTo>
                  <a:pt x="4067" y="1701"/>
                  <a:pt x="3713" y="1739"/>
                  <a:pt x="3360" y="1777"/>
                </a:cubicBezTo>
                <a:lnTo>
                  <a:pt x="3360" y="1777"/>
                </a:lnTo>
                <a:cubicBezTo>
                  <a:pt x="3499" y="1453"/>
                  <a:pt x="3632" y="1128"/>
                  <a:pt x="3765" y="805"/>
                </a:cubicBezTo>
                <a:close/>
                <a:moveTo>
                  <a:pt x="4724" y="2455"/>
                </a:moveTo>
                <a:lnTo>
                  <a:pt x="4724" y="2455"/>
                </a:lnTo>
                <a:cubicBezTo>
                  <a:pt x="4731" y="2480"/>
                  <a:pt x="4739" y="2504"/>
                  <a:pt x="4746" y="2529"/>
                </a:cubicBezTo>
                <a:lnTo>
                  <a:pt x="4746" y="2529"/>
                </a:lnTo>
                <a:cubicBezTo>
                  <a:pt x="4308" y="2756"/>
                  <a:pt x="3852" y="2955"/>
                  <a:pt x="3359" y="3097"/>
                </a:cubicBezTo>
                <a:cubicBezTo>
                  <a:pt x="3355" y="3098"/>
                  <a:pt x="3351" y="3099"/>
                  <a:pt x="3348" y="3100"/>
                </a:cubicBezTo>
                <a:lnTo>
                  <a:pt x="3348" y="3100"/>
                </a:lnTo>
                <a:cubicBezTo>
                  <a:pt x="3292" y="3073"/>
                  <a:pt x="3236" y="3047"/>
                  <a:pt x="3180" y="3020"/>
                </a:cubicBezTo>
                <a:cubicBezTo>
                  <a:pt x="3074" y="2965"/>
                  <a:pt x="2966" y="2916"/>
                  <a:pt x="2858" y="2871"/>
                </a:cubicBezTo>
                <a:lnTo>
                  <a:pt x="2858" y="2871"/>
                </a:lnTo>
                <a:cubicBezTo>
                  <a:pt x="2898" y="2791"/>
                  <a:pt x="2937" y="2711"/>
                  <a:pt x="2975" y="2631"/>
                </a:cubicBezTo>
                <a:lnTo>
                  <a:pt x="2975" y="2631"/>
                </a:lnTo>
                <a:cubicBezTo>
                  <a:pt x="3558" y="2577"/>
                  <a:pt x="4141" y="2515"/>
                  <a:pt x="4724" y="2455"/>
                </a:cubicBezTo>
                <a:close/>
                <a:moveTo>
                  <a:pt x="4959" y="3357"/>
                </a:moveTo>
                <a:cubicBezTo>
                  <a:pt x="5011" y="3584"/>
                  <a:pt x="5059" y="3808"/>
                  <a:pt x="5107" y="4021"/>
                </a:cubicBezTo>
                <a:lnTo>
                  <a:pt x="5107" y="4021"/>
                </a:lnTo>
                <a:cubicBezTo>
                  <a:pt x="4875" y="3890"/>
                  <a:pt x="4642" y="3762"/>
                  <a:pt x="4409" y="3638"/>
                </a:cubicBezTo>
                <a:lnTo>
                  <a:pt x="4409" y="3638"/>
                </a:lnTo>
                <a:cubicBezTo>
                  <a:pt x="4594" y="3546"/>
                  <a:pt x="4778" y="3453"/>
                  <a:pt x="4959" y="3357"/>
                </a:cubicBezTo>
                <a:close/>
                <a:moveTo>
                  <a:pt x="3610" y="0"/>
                </a:moveTo>
                <a:cubicBezTo>
                  <a:pt x="3468" y="0"/>
                  <a:pt x="3344" y="81"/>
                  <a:pt x="3308" y="225"/>
                </a:cubicBezTo>
                <a:cubicBezTo>
                  <a:pt x="3076" y="776"/>
                  <a:pt x="2837" y="1319"/>
                  <a:pt x="2589" y="1857"/>
                </a:cubicBezTo>
                <a:lnTo>
                  <a:pt x="2589" y="1857"/>
                </a:lnTo>
                <a:cubicBezTo>
                  <a:pt x="1907" y="1926"/>
                  <a:pt x="1224" y="1986"/>
                  <a:pt x="539" y="2020"/>
                </a:cubicBezTo>
                <a:cubicBezTo>
                  <a:pt x="128" y="2020"/>
                  <a:pt x="0" y="2533"/>
                  <a:pt x="333" y="2738"/>
                </a:cubicBezTo>
                <a:cubicBezTo>
                  <a:pt x="815" y="3027"/>
                  <a:pt x="1337" y="3195"/>
                  <a:pt x="1861" y="3369"/>
                </a:cubicBezTo>
                <a:lnTo>
                  <a:pt x="1861" y="3369"/>
                </a:lnTo>
                <a:cubicBezTo>
                  <a:pt x="1673" y="3742"/>
                  <a:pt x="1480" y="4113"/>
                  <a:pt x="1282" y="4482"/>
                </a:cubicBezTo>
                <a:cubicBezTo>
                  <a:pt x="1204" y="4638"/>
                  <a:pt x="1349" y="4824"/>
                  <a:pt x="1503" y="4824"/>
                </a:cubicBezTo>
                <a:cubicBezTo>
                  <a:pt x="1550" y="4824"/>
                  <a:pt x="1599" y="4806"/>
                  <a:pt x="1641" y="4764"/>
                </a:cubicBezTo>
                <a:cubicBezTo>
                  <a:pt x="1700" y="4695"/>
                  <a:pt x="1757" y="4625"/>
                  <a:pt x="1813" y="4555"/>
                </a:cubicBezTo>
                <a:lnTo>
                  <a:pt x="1813" y="4555"/>
                </a:lnTo>
                <a:cubicBezTo>
                  <a:pt x="1872" y="4597"/>
                  <a:pt x="1944" y="4623"/>
                  <a:pt x="2020" y="4623"/>
                </a:cubicBezTo>
                <a:cubicBezTo>
                  <a:pt x="2072" y="4623"/>
                  <a:pt x="2126" y="4611"/>
                  <a:pt x="2180" y="4584"/>
                </a:cubicBezTo>
                <a:cubicBezTo>
                  <a:pt x="2592" y="4325"/>
                  <a:pt x="3013" y="4165"/>
                  <a:pt x="3438" y="4013"/>
                </a:cubicBezTo>
                <a:lnTo>
                  <a:pt x="3438" y="4013"/>
                </a:lnTo>
                <a:cubicBezTo>
                  <a:pt x="4146" y="4360"/>
                  <a:pt x="4850" y="4749"/>
                  <a:pt x="5539" y="5123"/>
                </a:cubicBezTo>
                <a:cubicBezTo>
                  <a:pt x="5596" y="5156"/>
                  <a:pt x="5655" y="5171"/>
                  <a:pt x="5712" y="5171"/>
                </a:cubicBezTo>
                <a:cubicBezTo>
                  <a:pt x="5961" y="5171"/>
                  <a:pt x="6172" y="4886"/>
                  <a:pt x="6026" y="4636"/>
                </a:cubicBezTo>
                <a:cubicBezTo>
                  <a:pt x="5819" y="4180"/>
                  <a:pt x="5684" y="3617"/>
                  <a:pt x="5541" y="3039"/>
                </a:cubicBezTo>
                <a:lnTo>
                  <a:pt x="5541" y="3039"/>
                </a:lnTo>
                <a:cubicBezTo>
                  <a:pt x="5994" y="2782"/>
                  <a:pt x="6437" y="2511"/>
                  <a:pt x="6872" y="2225"/>
                </a:cubicBezTo>
                <a:cubicBezTo>
                  <a:pt x="7206" y="1994"/>
                  <a:pt x="7077" y="1482"/>
                  <a:pt x="6667" y="1482"/>
                </a:cubicBezTo>
                <a:cubicBezTo>
                  <a:pt x="6148" y="1507"/>
                  <a:pt x="5630" y="1548"/>
                  <a:pt x="5113" y="1596"/>
                </a:cubicBezTo>
                <a:lnTo>
                  <a:pt x="5113" y="1596"/>
                </a:lnTo>
                <a:cubicBezTo>
                  <a:pt x="4845" y="923"/>
                  <a:pt x="4458" y="346"/>
                  <a:pt x="3795" y="46"/>
                </a:cubicBezTo>
                <a:cubicBezTo>
                  <a:pt x="3734" y="15"/>
                  <a:pt x="3670" y="0"/>
                  <a:pt x="36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639" name="Google Shape;639;p26"/>
          <p:cNvGrpSpPr/>
          <p:nvPr/>
        </p:nvGrpSpPr>
        <p:grpSpPr>
          <a:xfrm>
            <a:off x="8439400" y="316850"/>
            <a:ext cx="290400" cy="185050"/>
            <a:chOff x="7042100" y="1115750"/>
            <a:chExt cx="290400" cy="185050"/>
          </a:xfrm>
        </p:grpSpPr>
        <p:sp>
          <p:nvSpPr>
            <p:cNvPr id="640" name="Google Shape;640;p26"/>
            <p:cNvSpPr/>
            <p:nvPr/>
          </p:nvSpPr>
          <p:spPr>
            <a:xfrm>
              <a:off x="7042100" y="1175675"/>
              <a:ext cx="290400" cy="63675"/>
            </a:xfrm>
            <a:custGeom>
              <a:avLst/>
              <a:gdLst/>
              <a:ahLst/>
              <a:cxnLst/>
              <a:rect l="l" t="t" r="r" b="b"/>
              <a:pathLst>
                <a:path w="11616" h="2547" extrusionOk="0">
                  <a:moveTo>
                    <a:pt x="270" y="0"/>
                  </a:moveTo>
                  <a:cubicBezTo>
                    <a:pt x="74" y="0"/>
                    <a:pt x="0" y="291"/>
                    <a:pt x="215" y="339"/>
                  </a:cubicBezTo>
                  <a:lnTo>
                    <a:pt x="240" y="339"/>
                  </a:lnTo>
                  <a:cubicBezTo>
                    <a:pt x="3907" y="1262"/>
                    <a:pt x="7600" y="2006"/>
                    <a:pt x="11344" y="2544"/>
                  </a:cubicBezTo>
                  <a:cubicBezTo>
                    <a:pt x="11352" y="2545"/>
                    <a:pt x="11361" y="2546"/>
                    <a:pt x="11370" y="2546"/>
                  </a:cubicBezTo>
                  <a:cubicBezTo>
                    <a:pt x="11511" y="2546"/>
                    <a:pt x="11615" y="2360"/>
                    <a:pt x="11446" y="2288"/>
                  </a:cubicBezTo>
                  <a:cubicBezTo>
                    <a:pt x="8036" y="775"/>
                    <a:pt x="3959" y="749"/>
                    <a:pt x="317" y="5"/>
                  </a:cubicBezTo>
                  <a:cubicBezTo>
                    <a:pt x="301" y="2"/>
                    <a:pt x="285" y="0"/>
                    <a:pt x="2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1" name="Google Shape;641;p26"/>
            <p:cNvSpPr/>
            <p:nvPr/>
          </p:nvSpPr>
          <p:spPr>
            <a:xfrm>
              <a:off x="7107700" y="1115750"/>
              <a:ext cx="147300" cy="170400"/>
            </a:xfrm>
            <a:custGeom>
              <a:avLst/>
              <a:gdLst/>
              <a:ahLst/>
              <a:cxnLst/>
              <a:rect l="l" t="t" r="r" b="b"/>
              <a:pathLst>
                <a:path w="5892" h="6816" extrusionOk="0">
                  <a:moveTo>
                    <a:pt x="5769" y="1"/>
                  </a:moveTo>
                  <a:cubicBezTo>
                    <a:pt x="5743" y="1"/>
                    <a:pt x="5716" y="13"/>
                    <a:pt x="5694" y="43"/>
                  </a:cubicBezTo>
                  <a:cubicBezTo>
                    <a:pt x="4642" y="1069"/>
                    <a:pt x="3771" y="2300"/>
                    <a:pt x="2745" y="3377"/>
                  </a:cubicBezTo>
                  <a:cubicBezTo>
                    <a:pt x="1745" y="4326"/>
                    <a:pt x="847" y="5403"/>
                    <a:pt x="78" y="6531"/>
                  </a:cubicBezTo>
                  <a:cubicBezTo>
                    <a:pt x="1" y="6666"/>
                    <a:pt x="113" y="6816"/>
                    <a:pt x="227" y="6816"/>
                  </a:cubicBezTo>
                  <a:cubicBezTo>
                    <a:pt x="265" y="6816"/>
                    <a:pt x="303" y="6800"/>
                    <a:pt x="334" y="6762"/>
                  </a:cubicBezTo>
                  <a:cubicBezTo>
                    <a:pt x="1309" y="5582"/>
                    <a:pt x="2335" y="4479"/>
                    <a:pt x="3412" y="3454"/>
                  </a:cubicBezTo>
                  <a:cubicBezTo>
                    <a:pt x="4360" y="2505"/>
                    <a:pt x="5489" y="1454"/>
                    <a:pt x="5873" y="146"/>
                  </a:cubicBezTo>
                  <a:cubicBezTo>
                    <a:pt x="5891" y="73"/>
                    <a:pt x="5833" y="1"/>
                    <a:pt x="57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2" name="Google Shape;642;p26"/>
            <p:cNvSpPr/>
            <p:nvPr/>
          </p:nvSpPr>
          <p:spPr>
            <a:xfrm>
              <a:off x="7135075" y="1122625"/>
              <a:ext cx="87425" cy="171950"/>
            </a:xfrm>
            <a:custGeom>
              <a:avLst/>
              <a:gdLst/>
              <a:ahLst/>
              <a:cxnLst/>
              <a:rect l="l" t="t" r="r" b="b"/>
              <a:pathLst>
                <a:path w="3497" h="6878" extrusionOk="0">
                  <a:moveTo>
                    <a:pt x="202" y="1"/>
                  </a:moveTo>
                  <a:cubicBezTo>
                    <a:pt x="101" y="1"/>
                    <a:pt x="1" y="86"/>
                    <a:pt x="34" y="204"/>
                  </a:cubicBezTo>
                  <a:cubicBezTo>
                    <a:pt x="419" y="1281"/>
                    <a:pt x="881" y="2358"/>
                    <a:pt x="1419" y="3384"/>
                  </a:cubicBezTo>
                  <a:cubicBezTo>
                    <a:pt x="1958" y="4512"/>
                    <a:pt x="2342" y="5846"/>
                    <a:pt x="3137" y="6820"/>
                  </a:cubicBezTo>
                  <a:cubicBezTo>
                    <a:pt x="3177" y="6860"/>
                    <a:pt x="3226" y="6877"/>
                    <a:pt x="3276" y="6877"/>
                  </a:cubicBezTo>
                  <a:cubicBezTo>
                    <a:pt x="3386" y="6877"/>
                    <a:pt x="3496" y="6790"/>
                    <a:pt x="3496" y="6666"/>
                  </a:cubicBezTo>
                  <a:cubicBezTo>
                    <a:pt x="3394" y="5666"/>
                    <a:pt x="2881" y="4794"/>
                    <a:pt x="2445" y="3897"/>
                  </a:cubicBezTo>
                  <a:cubicBezTo>
                    <a:pt x="1855" y="2563"/>
                    <a:pt x="1137" y="1281"/>
                    <a:pt x="342" y="76"/>
                  </a:cubicBezTo>
                  <a:cubicBezTo>
                    <a:pt x="307" y="24"/>
                    <a:pt x="254" y="1"/>
                    <a:pt x="2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3" name="Google Shape;643;p26"/>
            <p:cNvSpPr/>
            <p:nvPr/>
          </p:nvSpPr>
          <p:spPr>
            <a:xfrm>
              <a:off x="7097000" y="1162975"/>
              <a:ext cx="188950" cy="71875"/>
            </a:xfrm>
            <a:custGeom>
              <a:avLst/>
              <a:gdLst/>
              <a:ahLst/>
              <a:cxnLst/>
              <a:rect l="l" t="t" r="r" b="b"/>
              <a:pathLst>
                <a:path w="7558" h="2875" extrusionOk="0">
                  <a:moveTo>
                    <a:pt x="7378" y="1"/>
                  </a:moveTo>
                  <a:cubicBezTo>
                    <a:pt x="4814" y="231"/>
                    <a:pt x="2686" y="2052"/>
                    <a:pt x="173" y="2565"/>
                  </a:cubicBezTo>
                  <a:cubicBezTo>
                    <a:pt x="0" y="2589"/>
                    <a:pt x="17" y="2874"/>
                    <a:pt x="200" y="2874"/>
                  </a:cubicBezTo>
                  <a:cubicBezTo>
                    <a:pt x="208" y="2874"/>
                    <a:pt x="216" y="2874"/>
                    <a:pt x="224" y="2873"/>
                  </a:cubicBezTo>
                  <a:cubicBezTo>
                    <a:pt x="2737" y="2590"/>
                    <a:pt x="5096" y="1257"/>
                    <a:pt x="7404" y="283"/>
                  </a:cubicBezTo>
                  <a:cubicBezTo>
                    <a:pt x="7558" y="231"/>
                    <a:pt x="7558" y="1"/>
                    <a:pt x="73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4" name="Google Shape;644;p26"/>
            <p:cNvSpPr/>
            <p:nvPr/>
          </p:nvSpPr>
          <p:spPr>
            <a:xfrm>
              <a:off x="7160275" y="1138750"/>
              <a:ext cx="34650" cy="162050"/>
            </a:xfrm>
            <a:custGeom>
              <a:avLst/>
              <a:gdLst/>
              <a:ahLst/>
              <a:cxnLst/>
              <a:rect l="l" t="t" r="r" b="b"/>
              <a:pathLst>
                <a:path w="1386" h="6482" extrusionOk="0">
                  <a:moveTo>
                    <a:pt x="1101" y="1"/>
                  </a:moveTo>
                  <a:cubicBezTo>
                    <a:pt x="1045" y="1"/>
                    <a:pt x="984" y="26"/>
                    <a:pt x="950" y="72"/>
                  </a:cubicBezTo>
                  <a:lnTo>
                    <a:pt x="975" y="72"/>
                  </a:lnTo>
                  <a:cubicBezTo>
                    <a:pt x="539" y="893"/>
                    <a:pt x="591" y="1790"/>
                    <a:pt x="591" y="2662"/>
                  </a:cubicBezTo>
                  <a:cubicBezTo>
                    <a:pt x="565" y="3329"/>
                    <a:pt x="514" y="3995"/>
                    <a:pt x="437" y="4636"/>
                  </a:cubicBezTo>
                  <a:cubicBezTo>
                    <a:pt x="334" y="5252"/>
                    <a:pt x="52" y="5739"/>
                    <a:pt x="1" y="6354"/>
                  </a:cubicBezTo>
                  <a:cubicBezTo>
                    <a:pt x="1" y="6442"/>
                    <a:pt x="73" y="6482"/>
                    <a:pt x="143" y="6482"/>
                  </a:cubicBezTo>
                  <a:cubicBezTo>
                    <a:pt x="175" y="6482"/>
                    <a:pt x="207" y="6473"/>
                    <a:pt x="232" y="6457"/>
                  </a:cubicBezTo>
                  <a:cubicBezTo>
                    <a:pt x="975" y="5842"/>
                    <a:pt x="1103" y="4816"/>
                    <a:pt x="1206" y="3918"/>
                  </a:cubicBezTo>
                  <a:cubicBezTo>
                    <a:pt x="1385" y="2636"/>
                    <a:pt x="1385" y="1380"/>
                    <a:pt x="1232" y="123"/>
                  </a:cubicBezTo>
                  <a:cubicBezTo>
                    <a:pt x="1232" y="39"/>
                    <a:pt x="1169" y="1"/>
                    <a:pt x="110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645" name="Google Shape;645;p26"/>
          <p:cNvSpPr/>
          <p:nvPr/>
        </p:nvSpPr>
        <p:spPr>
          <a:xfrm>
            <a:off x="8107650" y="2940225"/>
            <a:ext cx="33375" cy="25350"/>
          </a:xfrm>
          <a:custGeom>
            <a:avLst/>
            <a:gdLst/>
            <a:ahLst/>
            <a:cxnLst/>
            <a:rect l="l" t="t" r="r" b="b"/>
            <a:pathLst>
              <a:path w="1335" h="1014" extrusionOk="0">
                <a:moveTo>
                  <a:pt x="525" y="0"/>
                </a:moveTo>
                <a:cubicBezTo>
                  <a:pt x="387" y="0"/>
                  <a:pt x="250" y="53"/>
                  <a:pt x="155" y="148"/>
                </a:cubicBezTo>
                <a:lnTo>
                  <a:pt x="78" y="251"/>
                </a:lnTo>
                <a:cubicBezTo>
                  <a:pt x="27" y="328"/>
                  <a:pt x="1" y="404"/>
                  <a:pt x="1" y="507"/>
                </a:cubicBezTo>
                <a:cubicBezTo>
                  <a:pt x="1" y="584"/>
                  <a:pt x="27" y="635"/>
                  <a:pt x="52" y="712"/>
                </a:cubicBezTo>
                <a:cubicBezTo>
                  <a:pt x="78" y="763"/>
                  <a:pt x="103" y="815"/>
                  <a:pt x="155" y="866"/>
                </a:cubicBezTo>
                <a:cubicBezTo>
                  <a:pt x="250" y="961"/>
                  <a:pt x="387" y="1014"/>
                  <a:pt x="525" y="1014"/>
                </a:cubicBezTo>
                <a:cubicBezTo>
                  <a:pt x="573" y="1014"/>
                  <a:pt x="621" y="1007"/>
                  <a:pt x="668" y="994"/>
                </a:cubicBezTo>
                <a:lnTo>
                  <a:pt x="668" y="943"/>
                </a:lnTo>
                <a:lnTo>
                  <a:pt x="770" y="917"/>
                </a:lnTo>
                <a:lnTo>
                  <a:pt x="898" y="917"/>
                </a:lnTo>
                <a:cubicBezTo>
                  <a:pt x="950" y="917"/>
                  <a:pt x="1001" y="892"/>
                  <a:pt x="1027" y="866"/>
                </a:cubicBezTo>
                <a:cubicBezTo>
                  <a:pt x="1334" y="687"/>
                  <a:pt x="1334" y="251"/>
                  <a:pt x="1027" y="97"/>
                </a:cubicBezTo>
                <a:cubicBezTo>
                  <a:pt x="1001" y="45"/>
                  <a:pt x="950" y="45"/>
                  <a:pt x="898" y="20"/>
                </a:cubicBezTo>
                <a:lnTo>
                  <a:pt x="668" y="20"/>
                </a:lnTo>
                <a:cubicBezTo>
                  <a:pt x="621" y="7"/>
                  <a:pt x="573" y="0"/>
                  <a:pt x="52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6" name="Google Shape;646;p26"/>
          <p:cNvSpPr/>
          <p:nvPr/>
        </p:nvSpPr>
        <p:spPr>
          <a:xfrm>
            <a:off x="8701250" y="1249913"/>
            <a:ext cx="48100" cy="36575"/>
          </a:xfrm>
          <a:custGeom>
            <a:avLst/>
            <a:gdLst/>
            <a:ahLst/>
            <a:cxnLst/>
            <a:rect l="l" t="t" r="r" b="b"/>
            <a:pathLst>
              <a:path w="1924" h="1463" extrusionOk="0">
                <a:moveTo>
                  <a:pt x="975" y="1"/>
                </a:moveTo>
                <a:cubicBezTo>
                  <a:pt x="0" y="1"/>
                  <a:pt x="0" y="1463"/>
                  <a:pt x="975" y="1463"/>
                </a:cubicBezTo>
                <a:cubicBezTo>
                  <a:pt x="1924" y="1463"/>
                  <a:pt x="1924" y="1"/>
                  <a:pt x="9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7" name="Google Shape;647;p26"/>
          <p:cNvSpPr/>
          <p:nvPr/>
        </p:nvSpPr>
        <p:spPr>
          <a:xfrm>
            <a:off x="5415213" y="239950"/>
            <a:ext cx="44900" cy="45551"/>
          </a:xfrm>
          <a:custGeom>
            <a:avLst/>
            <a:gdLst/>
            <a:ahLst/>
            <a:cxnLst/>
            <a:rect l="l" t="t" r="r" b="b"/>
            <a:pathLst>
              <a:path w="1796" h="1488" extrusionOk="0">
                <a:moveTo>
                  <a:pt x="1154" y="1308"/>
                </a:moveTo>
                <a:lnTo>
                  <a:pt x="1097" y="1327"/>
                </a:lnTo>
                <a:lnTo>
                  <a:pt x="1097" y="1327"/>
                </a:lnTo>
                <a:cubicBezTo>
                  <a:pt x="1118" y="1316"/>
                  <a:pt x="1140" y="1308"/>
                  <a:pt x="1154" y="1308"/>
                </a:cubicBezTo>
                <a:close/>
                <a:moveTo>
                  <a:pt x="1103" y="1334"/>
                </a:moveTo>
                <a:lnTo>
                  <a:pt x="1080" y="1337"/>
                </a:lnTo>
                <a:lnTo>
                  <a:pt x="1080" y="1337"/>
                </a:lnTo>
                <a:cubicBezTo>
                  <a:pt x="1081" y="1337"/>
                  <a:pt x="1082" y="1336"/>
                  <a:pt x="1083" y="1335"/>
                </a:cubicBezTo>
                <a:lnTo>
                  <a:pt x="1083" y="1335"/>
                </a:lnTo>
                <a:cubicBezTo>
                  <a:pt x="1089" y="1334"/>
                  <a:pt x="1096" y="1334"/>
                  <a:pt x="1103" y="1334"/>
                </a:cubicBezTo>
                <a:close/>
                <a:moveTo>
                  <a:pt x="1082" y="1335"/>
                </a:moveTo>
                <a:lnTo>
                  <a:pt x="1079" y="1337"/>
                </a:lnTo>
                <a:lnTo>
                  <a:pt x="1079" y="1337"/>
                </a:lnTo>
                <a:lnTo>
                  <a:pt x="1062" y="1340"/>
                </a:lnTo>
                <a:lnTo>
                  <a:pt x="1062" y="1340"/>
                </a:lnTo>
                <a:cubicBezTo>
                  <a:pt x="1068" y="1338"/>
                  <a:pt x="1074" y="1337"/>
                  <a:pt x="1082" y="1335"/>
                </a:cubicBezTo>
                <a:close/>
                <a:moveTo>
                  <a:pt x="1180" y="1257"/>
                </a:moveTo>
                <a:lnTo>
                  <a:pt x="1088" y="1330"/>
                </a:lnTo>
                <a:lnTo>
                  <a:pt x="1088" y="1330"/>
                </a:lnTo>
                <a:lnTo>
                  <a:pt x="1059" y="1340"/>
                </a:lnTo>
                <a:lnTo>
                  <a:pt x="1059" y="1340"/>
                </a:lnTo>
                <a:cubicBezTo>
                  <a:pt x="1094" y="1314"/>
                  <a:pt x="1126" y="1286"/>
                  <a:pt x="1154" y="1257"/>
                </a:cubicBezTo>
                <a:close/>
                <a:moveTo>
                  <a:pt x="1154" y="1"/>
                </a:moveTo>
                <a:lnTo>
                  <a:pt x="1128" y="26"/>
                </a:lnTo>
                <a:lnTo>
                  <a:pt x="975" y="26"/>
                </a:lnTo>
                <a:cubicBezTo>
                  <a:pt x="872" y="26"/>
                  <a:pt x="795" y="52"/>
                  <a:pt x="693" y="78"/>
                </a:cubicBezTo>
                <a:cubicBezTo>
                  <a:pt x="428" y="144"/>
                  <a:pt x="220" y="305"/>
                  <a:pt x="118" y="545"/>
                </a:cubicBezTo>
                <a:lnTo>
                  <a:pt x="118" y="545"/>
                </a:lnTo>
                <a:lnTo>
                  <a:pt x="128" y="513"/>
                </a:lnTo>
                <a:lnTo>
                  <a:pt x="103" y="565"/>
                </a:lnTo>
                <a:cubicBezTo>
                  <a:pt x="26" y="667"/>
                  <a:pt x="0" y="795"/>
                  <a:pt x="0" y="924"/>
                </a:cubicBezTo>
                <a:cubicBezTo>
                  <a:pt x="0" y="1001"/>
                  <a:pt x="26" y="1078"/>
                  <a:pt x="51" y="1154"/>
                </a:cubicBezTo>
                <a:cubicBezTo>
                  <a:pt x="77" y="1206"/>
                  <a:pt x="103" y="1283"/>
                  <a:pt x="180" y="1334"/>
                </a:cubicBezTo>
                <a:lnTo>
                  <a:pt x="282" y="1411"/>
                </a:lnTo>
                <a:cubicBezTo>
                  <a:pt x="385" y="1462"/>
                  <a:pt x="487" y="1488"/>
                  <a:pt x="590" y="1488"/>
                </a:cubicBezTo>
                <a:cubicBezTo>
                  <a:pt x="668" y="1488"/>
                  <a:pt x="756" y="1469"/>
                  <a:pt x="835" y="1437"/>
                </a:cubicBezTo>
                <a:lnTo>
                  <a:pt x="872" y="1437"/>
                </a:lnTo>
                <a:cubicBezTo>
                  <a:pt x="927" y="1423"/>
                  <a:pt x="981" y="1395"/>
                  <a:pt x="1032" y="1360"/>
                </a:cubicBezTo>
                <a:lnTo>
                  <a:pt x="1052" y="1360"/>
                </a:lnTo>
                <a:cubicBezTo>
                  <a:pt x="1058" y="1353"/>
                  <a:pt x="1067" y="1346"/>
                  <a:pt x="1077" y="1340"/>
                </a:cubicBezTo>
                <a:lnTo>
                  <a:pt x="1077" y="1340"/>
                </a:lnTo>
                <a:lnTo>
                  <a:pt x="1052" y="1360"/>
                </a:lnTo>
                <a:lnTo>
                  <a:pt x="1128" y="1360"/>
                </a:lnTo>
                <a:cubicBezTo>
                  <a:pt x="1231" y="1360"/>
                  <a:pt x="1308" y="1360"/>
                  <a:pt x="1385" y="1308"/>
                </a:cubicBezTo>
                <a:cubicBezTo>
                  <a:pt x="1641" y="1206"/>
                  <a:pt x="1795" y="949"/>
                  <a:pt x="1795" y="667"/>
                </a:cubicBezTo>
                <a:lnTo>
                  <a:pt x="1770" y="488"/>
                </a:lnTo>
                <a:cubicBezTo>
                  <a:pt x="1744" y="385"/>
                  <a:pt x="1693" y="283"/>
                  <a:pt x="1616" y="206"/>
                </a:cubicBezTo>
                <a:lnTo>
                  <a:pt x="1462" y="103"/>
                </a:lnTo>
                <a:cubicBezTo>
                  <a:pt x="1359" y="52"/>
                  <a:pt x="1257" y="1"/>
                  <a:pt x="11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8" name="Google Shape;648;p26"/>
          <p:cNvSpPr/>
          <p:nvPr/>
        </p:nvSpPr>
        <p:spPr>
          <a:xfrm>
            <a:off x="7640650" y="1398850"/>
            <a:ext cx="88624" cy="99265"/>
          </a:xfrm>
          <a:custGeom>
            <a:avLst/>
            <a:gdLst/>
            <a:ahLst/>
            <a:cxnLst/>
            <a:rect l="l" t="t" r="r" b="b"/>
            <a:pathLst>
              <a:path w="1924" h="2155" extrusionOk="0">
                <a:moveTo>
                  <a:pt x="975" y="1"/>
                </a:moveTo>
                <a:cubicBezTo>
                  <a:pt x="719" y="1"/>
                  <a:pt x="462" y="103"/>
                  <a:pt x="308" y="283"/>
                </a:cubicBezTo>
                <a:cubicBezTo>
                  <a:pt x="129" y="462"/>
                  <a:pt x="26" y="693"/>
                  <a:pt x="26" y="950"/>
                </a:cubicBezTo>
                <a:cubicBezTo>
                  <a:pt x="1" y="1206"/>
                  <a:pt x="52" y="1462"/>
                  <a:pt x="154" y="1693"/>
                </a:cubicBezTo>
                <a:cubicBezTo>
                  <a:pt x="334" y="2001"/>
                  <a:pt x="648" y="2155"/>
                  <a:pt x="962" y="2155"/>
                </a:cubicBezTo>
                <a:cubicBezTo>
                  <a:pt x="1276" y="2155"/>
                  <a:pt x="1590" y="2001"/>
                  <a:pt x="1770" y="1693"/>
                </a:cubicBezTo>
                <a:cubicBezTo>
                  <a:pt x="1873" y="1462"/>
                  <a:pt x="1924" y="1206"/>
                  <a:pt x="1898" y="950"/>
                </a:cubicBezTo>
                <a:cubicBezTo>
                  <a:pt x="1924" y="821"/>
                  <a:pt x="1898" y="693"/>
                  <a:pt x="1821" y="591"/>
                </a:cubicBezTo>
                <a:cubicBezTo>
                  <a:pt x="1796" y="462"/>
                  <a:pt x="1719" y="360"/>
                  <a:pt x="1642" y="283"/>
                </a:cubicBezTo>
                <a:cubicBezTo>
                  <a:pt x="1565" y="180"/>
                  <a:pt x="1437" y="103"/>
                  <a:pt x="1334" y="78"/>
                </a:cubicBezTo>
                <a:cubicBezTo>
                  <a:pt x="1206" y="26"/>
                  <a:pt x="1103" y="1"/>
                  <a:pt x="9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9" name="Google Shape;649;p26"/>
          <p:cNvSpPr/>
          <p:nvPr/>
        </p:nvSpPr>
        <p:spPr>
          <a:xfrm>
            <a:off x="7258200" y="2330375"/>
            <a:ext cx="50675" cy="45550"/>
          </a:xfrm>
          <a:custGeom>
            <a:avLst/>
            <a:gdLst/>
            <a:ahLst/>
            <a:cxnLst/>
            <a:rect l="l" t="t" r="r" b="b"/>
            <a:pathLst>
              <a:path w="2027" h="1822" extrusionOk="0">
                <a:moveTo>
                  <a:pt x="911" y="1"/>
                </a:moveTo>
                <a:cubicBezTo>
                  <a:pt x="827" y="1"/>
                  <a:pt x="744" y="14"/>
                  <a:pt x="667" y="39"/>
                </a:cubicBezTo>
                <a:cubicBezTo>
                  <a:pt x="513" y="91"/>
                  <a:pt x="385" y="168"/>
                  <a:pt x="257" y="270"/>
                </a:cubicBezTo>
                <a:cubicBezTo>
                  <a:pt x="103" y="450"/>
                  <a:pt x="0" y="680"/>
                  <a:pt x="0" y="911"/>
                </a:cubicBezTo>
                <a:cubicBezTo>
                  <a:pt x="0" y="1142"/>
                  <a:pt x="103" y="1373"/>
                  <a:pt x="257" y="1552"/>
                </a:cubicBezTo>
                <a:cubicBezTo>
                  <a:pt x="385" y="1655"/>
                  <a:pt x="513" y="1757"/>
                  <a:pt x="667" y="1783"/>
                </a:cubicBezTo>
                <a:cubicBezTo>
                  <a:pt x="744" y="1809"/>
                  <a:pt x="827" y="1822"/>
                  <a:pt x="911" y="1822"/>
                </a:cubicBezTo>
                <a:cubicBezTo>
                  <a:pt x="994" y="1822"/>
                  <a:pt x="1077" y="1809"/>
                  <a:pt x="1154" y="1783"/>
                </a:cubicBezTo>
                <a:lnTo>
                  <a:pt x="1411" y="1732"/>
                </a:lnTo>
                <a:lnTo>
                  <a:pt x="1616" y="1655"/>
                </a:lnTo>
                <a:cubicBezTo>
                  <a:pt x="1693" y="1604"/>
                  <a:pt x="1795" y="1527"/>
                  <a:pt x="1847" y="1424"/>
                </a:cubicBezTo>
                <a:cubicBezTo>
                  <a:pt x="1898" y="1373"/>
                  <a:pt x="1949" y="1321"/>
                  <a:pt x="1949" y="1245"/>
                </a:cubicBezTo>
                <a:cubicBezTo>
                  <a:pt x="2001" y="1142"/>
                  <a:pt x="2026" y="1039"/>
                  <a:pt x="2026" y="911"/>
                </a:cubicBezTo>
                <a:cubicBezTo>
                  <a:pt x="2026" y="757"/>
                  <a:pt x="1975" y="629"/>
                  <a:pt x="1924" y="475"/>
                </a:cubicBezTo>
                <a:cubicBezTo>
                  <a:pt x="1872" y="398"/>
                  <a:pt x="1795" y="296"/>
                  <a:pt x="1693" y="245"/>
                </a:cubicBezTo>
                <a:cubicBezTo>
                  <a:pt x="1616" y="168"/>
                  <a:pt x="1513" y="116"/>
                  <a:pt x="1411" y="91"/>
                </a:cubicBezTo>
                <a:lnTo>
                  <a:pt x="1154" y="39"/>
                </a:lnTo>
                <a:cubicBezTo>
                  <a:pt x="1077" y="14"/>
                  <a:pt x="994" y="1"/>
                  <a:pt x="9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0" name="Google Shape;650;p26"/>
          <p:cNvSpPr/>
          <p:nvPr/>
        </p:nvSpPr>
        <p:spPr>
          <a:xfrm>
            <a:off x="1415125" y="3266725"/>
            <a:ext cx="51950" cy="48600"/>
          </a:xfrm>
          <a:custGeom>
            <a:avLst/>
            <a:gdLst/>
            <a:ahLst/>
            <a:cxnLst/>
            <a:rect l="l" t="t" r="r" b="b"/>
            <a:pathLst>
              <a:path w="2078" h="1944" extrusionOk="0">
                <a:moveTo>
                  <a:pt x="1154" y="145"/>
                </a:moveTo>
                <a:lnTo>
                  <a:pt x="1169" y="147"/>
                </a:lnTo>
                <a:lnTo>
                  <a:pt x="1169" y="147"/>
                </a:lnTo>
                <a:cubicBezTo>
                  <a:pt x="1164" y="147"/>
                  <a:pt x="1159" y="148"/>
                  <a:pt x="1154" y="148"/>
                </a:cubicBezTo>
                <a:lnTo>
                  <a:pt x="1154" y="145"/>
                </a:lnTo>
                <a:close/>
                <a:moveTo>
                  <a:pt x="1633" y="548"/>
                </a:moveTo>
                <a:lnTo>
                  <a:pt x="1642" y="558"/>
                </a:lnTo>
                <a:lnTo>
                  <a:pt x="1634" y="551"/>
                </a:lnTo>
                <a:lnTo>
                  <a:pt x="1634" y="551"/>
                </a:lnTo>
                <a:cubicBezTo>
                  <a:pt x="1633" y="550"/>
                  <a:pt x="1633" y="549"/>
                  <a:pt x="1633" y="548"/>
                </a:cubicBezTo>
                <a:close/>
                <a:moveTo>
                  <a:pt x="860" y="1"/>
                </a:moveTo>
                <a:cubicBezTo>
                  <a:pt x="584" y="1"/>
                  <a:pt x="308" y="135"/>
                  <a:pt x="154" y="405"/>
                </a:cubicBezTo>
                <a:cubicBezTo>
                  <a:pt x="52" y="558"/>
                  <a:pt x="1" y="764"/>
                  <a:pt x="26" y="943"/>
                </a:cubicBezTo>
                <a:cubicBezTo>
                  <a:pt x="26" y="1123"/>
                  <a:pt x="52" y="1276"/>
                  <a:pt x="129" y="1430"/>
                </a:cubicBezTo>
                <a:cubicBezTo>
                  <a:pt x="180" y="1482"/>
                  <a:pt x="231" y="1558"/>
                  <a:pt x="308" y="1635"/>
                </a:cubicBezTo>
                <a:cubicBezTo>
                  <a:pt x="436" y="1738"/>
                  <a:pt x="590" y="1841"/>
                  <a:pt x="770" y="1892"/>
                </a:cubicBezTo>
                <a:cubicBezTo>
                  <a:pt x="898" y="1917"/>
                  <a:pt x="1052" y="1917"/>
                  <a:pt x="1180" y="1943"/>
                </a:cubicBezTo>
                <a:cubicBezTo>
                  <a:pt x="1308" y="1943"/>
                  <a:pt x="1411" y="1917"/>
                  <a:pt x="1513" y="1866"/>
                </a:cubicBezTo>
                <a:cubicBezTo>
                  <a:pt x="1642" y="1815"/>
                  <a:pt x="1719" y="1764"/>
                  <a:pt x="1795" y="1687"/>
                </a:cubicBezTo>
                <a:cubicBezTo>
                  <a:pt x="1898" y="1584"/>
                  <a:pt x="1949" y="1507"/>
                  <a:pt x="2001" y="1379"/>
                </a:cubicBezTo>
                <a:cubicBezTo>
                  <a:pt x="2052" y="1276"/>
                  <a:pt x="2078" y="1174"/>
                  <a:pt x="2078" y="1046"/>
                </a:cubicBezTo>
                <a:cubicBezTo>
                  <a:pt x="2078" y="815"/>
                  <a:pt x="1975" y="558"/>
                  <a:pt x="1795" y="405"/>
                </a:cubicBezTo>
                <a:cubicBezTo>
                  <a:pt x="1679" y="269"/>
                  <a:pt x="1519" y="177"/>
                  <a:pt x="1337" y="152"/>
                </a:cubicBezTo>
                <a:lnTo>
                  <a:pt x="1337" y="152"/>
                </a:lnTo>
                <a:cubicBezTo>
                  <a:pt x="1197" y="51"/>
                  <a:pt x="1028" y="1"/>
                  <a:pt x="8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1" name="Google Shape;651;p26"/>
          <p:cNvSpPr/>
          <p:nvPr/>
        </p:nvSpPr>
        <p:spPr>
          <a:xfrm>
            <a:off x="161338" y="3846500"/>
            <a:ext cx="53875" cy="51300"/>
          </a:xfrm>
          <a:custGeom>
            <a:avLst/>
            <a:gdLst/>
            <a:ahLst/>
            <a:cxnLst/>
            <a:rect l="l" t="t" r="r" b="b"/>
            <a:pathLst>
              <a:path w="2155" h="2052" extrusionOk="0">
                <a:moveTo>
                  <a:pt x="1565" y="1949"/>
                </a:moveTo>
                <a:lnTo>
                  <a:pt x="1516" y="1959"/>
                </a:lnTo>
                <a:lnTo>
                  <a:pt x="1516" y="1959"/>
                </a:lnTo>
                <a:cubicBezTo>
                  <a:pt x="1523" y="1956"/>
                  <a:pt x="1531" y="1952"/>
                  <a:pt x="1539" y="1949"/>
                </a:cubicBezTo>
                <a:close/>
                <a:moveTo>
                  <a:pt x="1078" y="0"/>
                </a:moveTo>
                <a:cubicBezTo>
                  <a:pt x="462" y="0"/>
                  <a:pt x="1" y="616"/>
                  <a:pt x="180" y="1205"/>
                </a:cubicBezTo>
                <a:cubicBezTo>
                  <a:pt x="180" y="1257"/>
                  <a:pt x="206" y="1308"/>
                  <a:pt x="232" y="1359"/>
                </a:cubicBezTo>
                <a:cubicBezTo>
                  <a:pt x="283" y="1513"/>
                  <a:pt x="385" y="1667"/>
                  <a:pt x="488" y="1795"/>
                </a:cubicBezTo>
                <a:lnTo>
                  <a:pt x="667" y="1949"/>
                </a:lnTo>
                <a:cubicBezTo>
                  <a:pt x="770" y="2000"/>
                  <a:pt x="873" y="2026"/>
                  <a:pt x="975" y="2052"/>
                </a:cubicBezTo>
                <a:cubicBezTo>
                  <a:pt x="1125" y="2052"/>
                  <a:pt x="1262" y="2038"/>
                  <a:pt x="1394" y="2000"/>
                </a:cubicBezTo>
                <a:lnTo>
                  <a:pt x="1411" y="2000"/>
                </a:lnTo>
                <a:cubicBezTo>
                  <a:pt x="1584" y="2000"/>
                  <a:pt x="1739" y="1872"/>
                  <a:pt x="1783" y="1694"/>
                </a:cubicBezTo>
                <a:lnTo>
                  <a:pt x="1783" y="1694"/>
                </a:lnTo>
                <a:cubicBezTo>
                  <a:pt x="1882" y="1544"/>
                  <a:pt x="1956" y="1375"/>
                  <a:pt x="1975" y="1205"/>
                </a:cubicBezTo>
                <a:cubicBezTo>
                  <a:pt x="2155" y="616"/>
                  <a:pt x="1693" y="0"/>
                  <a:pt x="107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652" name="Google Shape;652;p26"/>
          <p:cNvGrpSpPr/>
          <p:nvPr/>
        </p:nvGrpSpPr>
        <p:grpSpPr>
          <a:xfrm>
            <a:off x="6603980" y="199226"/>
            <a:ext cx="546585" cy="617950"/>
            <a:chOff x="7800513" y="501900"/>
            <a:chExt cx="424400" cy="479775"/>
          </a:xfrm>
        </p:grpSpPr>
        <p:sp>
          <p:nvSpPr>
            <p:cNvPr id="653" name="Google Shape;653;p26"/>
            <p:cNvSpPr/>
            <p:nvPr/>
          </p:nvSpPr>
          <p:spPr>
            <a:xfrm>
              <a:off x="7894738" y="848300"/>
              <a:ext cx="5150" cy="3225"/>
            </a:xfrm>
            <a:custGeom>
              <a:avLst/>
              <a:gdLst/>
              <a:ahLst/>
              <a:cxnLst/>
              <a:rect l="l" t="t" r="r" b="b"/>
              <a:pathLst>
                <a:path w="206" h="129" extrusionOk="0">
                  <a:moveTo>
                    <a:pt x="206" y="129"/>
                  </a:moveTo>
                  <a:lnTo>
                    <a:pt x="1" y="129"/>
                  </a:lnTo>
                  <a:cubicBezTo>
                    <a:pt x="103" y="1"/>
                    <a:pt x="103" y="1"/>
                    <a:pt x="206" y="12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4" name="Google Shape;654;p26"/>
            <p:cNvSpPr/>
            <p:nvPr/>
          </p:nvSpPr>
          <p:spPr>
            <a:xfrm>
              <a:off x="7860763" y="881650"/>
              <a:ext cx="3875" cy="4500"/>
            </a:xfrm>
            <a:custGeom>
              <a:avLst/>
              <a:gdLst/>
              <a:ahLst/>
              <a:cxnLst/>
              <a:rect l="l" t="t" r="r" b="b"/>
              <a:pathLst>
                <a:path w="155" h="180" extrusionOk="0">
                  <a:moveTo>
                    <a:pt x="155" y="51"/>
                  </a:moveTo>
                  <a:cubicBezTo>
                    <a:pt x="155" y="103"/>
                    <a:pt x="129" y="180"/>
                    <a:pt x="1" y="154"/>
                  </a:cubicBezTo>
                  <a:lnTo>
                    <a:pt x="10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5" name="Google Shape;655;p26"/>
            <p:cNvSpPr/>
            <p:nvPr/>
          </p:nvSpPr>
          <p:spPr>
            <a:xfrm>
              <a:off x="7881913" y="912400"/>
              <a:ext cx="3250" cy="1950"/>
            </a:xfrm>
            <a:custGeom>
              <a:avLst/>
              <a:gdLst/>
              <a:ahLst/>
              <a:cxnLst/>
              <a:rect l="l" t="t" r="r" b="b"/>
              <a:pathLst>
                <a:path w="130" h="78" extrusionOk="0">
                  <a:moveTo>
                    <a:pt x="27" y="1"/>
                  </a:moveTo>
                  <a:lnTo>
                    <a:pt x="129" y="26"/>
                  </a:lnTo>
                  <a:cubicBezTo>
                    <a:pt x="129" y="52"/>
                    <a:pt x="129" y="52"/>
                    <a:pt x="129" y="78"/>
                  </a:cubicBezTo>
                  <a:lnTo>
                    <a:pt x="1" y="52"/>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6" name="Google Shape;656;p26"/>
            <p:cNvSpPr/>
            <p:nvPr/>
          </p:nvSpPr>
          <p:spPr>
            <a:xfrm>
              <a:off x="8044113" y="900875"/>
              <a:ext cx="3875" cy="3225"/>
            </a:xfrm>
            <a:custGeom>
              <a:avLst/>
              <a:gdLst/>
              <a:ahLst/>
              <a:cxnLst/>
              <a:rect l="l" t="t" r="r" b="b"/>
              <a:pathLst>
                <a:path w="155" h="129" extrusionOk="0">
                  <a:moveTo>
                    <a:pt x="154" y="52"/>
                  </a:moveTo>
                  <a:lnTo>
                    <a:pt x="0" y="129"/>
                  </a:lnTo>
                  <a:lnTo>
                    <a:pt x="0" y="103"/>
                  </a:lnTo>
                  <a:lnTo>
                    <a:pt x="129" y="0"/>
                  </a:lnTo>
                  <a:cubicBezTo>
                    <a:pt x="129" y="0"/>
                    <a:pt x="129" y="26"/>
                    <a:pt x="154" y="52"/>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7" name="Google Shape;657;p26"/>
            <p:cNvSpPr/>
            <p:nvPr/>
          </p:nvSpPr>
          <p:spPr>
            <a:xfrm>
              <a:off x="8187713" y="948950"/>
              <a:ext cx="3225" cy="1950"/>
            </a:xfrm>
            <a:custGeom>
              <a:avLst/>
              <a:gdLst/>
              <a:ahLst/>
              <a:cxnLst/>
              <a:rect l="l" t="t" r="r" b="b"/>
              <a:pathLst>
                <a:path w="129" h="78" extrusionOk="0">
                  <a:moveTo>
                    <a:pt x="129" y="77"/>
                  </a:moveTo>
                  <a:lnTo>
                    <a:pt x="0" y="77"/>
                  </a:lnTo>
                  <a:cubicBezTo>
                    <a:pt x="0" y="52"/>
                    <a:pt x="0" y="26"/>
                    <a:pt x="0" y="0"/>
                  </a:cubicBezTo>
                  <a:lnTo>
                    <a:pt x="12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8" name="Google Shape;658;p26"/>
            <p:cNvSpPr/>
            <p:nvPr/>
          </p:nvSpPr>
          <p:spPr>
            <a:xfrm>
              <a:off x="8182588" y="935475"/>
              <a:ext cx="3225" cy="2600"/>
            </a:xfrm>
            <a:custGeom>
              <a:avLst/>
              <a:gdLst/>
              <a:ahLst/>
              <a:cxnLst/>
              <a:rect l="l" t="t" r="r" b="b"/>
              <a:pathLst>
                <a:path w="129" h="104" extrusionOk="0">
                  <a:moveTo>
                    <a:pt x="26" y="1"/>
                  </a:moveTo>
                  <a:lnTo>
                    <a:pt x="128" y="78"/>
                  </a:lnTo>
                  <a:cubicBezTo>
                    <a:pt x="128" y="78"/>
                    <a:pt x="128" y="78"/>
                    <a:pt x="128" y="104"/>
                  </a:cubicBezTo>
                  <a:lnTo>
                    <a:pt x="0" y="27"/>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9" name="Google Shape;659;p26"/>
            <p:cNvSpPr/>
            <p:nvPr/>
          </p:nvSpPr>
          <p:spPr>
            <a:xfrm>
              <a:off x="8081938" y="979725"/>
              <a:ext cx="1950" cy="1950"/>
            </a:xfrm>
            <a:custGeom>
              <a:avLst/>
              <a:gdLst/>
              <a:ahLst/>
              <a:cxnLst/>
              <a:rect l="l" t="t" r="r" b="b"/>
              <a:pathLst>
                <a:path w="78" h="78" extrusionOk="0">
                  <a:moveTo>
                    <a:pt x="26" y="0"/>
                  </a:moveTo>
                  <a:lnTo>
                    <a:pt x="77" y="52"/>
                  </a:lnTo>
                  <a:cubicBezTo>
                    <a:pt x="77" y="52"/>
                    <a:pt x="52" y="77"/>
                    <a:pt x="52" y="77"/>
                  </a:cubicBezTo>
                  <a:lnTo>
                    <a:pt x="0" y="26"/>
                  </a:lnTo>
                  <a:cubicBezTo>
                    <a:pt x="0" y="0"/>
                    <a:pt x="26" y="0"/>
                    <a:pt x="2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0" name="Google Shape;660;p26"/>
            <p:cNvSpPr/>
            <p:nvPr/>
          </p:nvSpPr>
          <p:spPr>
            <a:xfrm>
              <a:off x="7972313" y="835475"/>
              <a:ext cx="10275" cy="10300"/>
            </a:xfrm>
            <a:custGeom>
              <a:avLst/>
              <a:gdLst/>
              <a:ahLst/>
              <a:cxnLst/>
              <a:rect l="l" t="t" r="r" b="b"/>
              <a:pathLst>
                <a:path w="411" h="412" extrusionOk="0">
                  <a:moveTo>
                    <a:pt x="103" y="1"/>
                  </a:moveTo>
                  <a:lnTo>
                    <a:pt x="1" y="103"/>
                  </a:lnTo>
                  <a:lnTo>
                    <a:pt x="283" y="411"/>
                  </a:lnTo>
                  <a:lnTo>
                    <a:pt x="411" y="257"/>
                  </a:lnTo>
                  <a:lnTo>
                    <a:pt x="10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1" name="Google Shape;661;p26"/>
            <p:cNvSpPr/>
            <p:nvPr/>
          </p:nvSpPr>
          <p:spPr>
            <a:xfrm>
              <a:off x="7905013" y="649425"/>
              <a:ext cx="9625" cy="8500"/>
            </a:xfrm>
            <a:custGeom>
              <a:avLst/>
              <a:gdLst/>
              <a:ahLst/>
              <a:cxnLst/>
              <a:rect l="l" t="t" r="r" b="b"/>
              <a:pathLst>
                <a:path w="385" h="340" extrusionOk="0">
                  <a:moveTo>
                    <a:pt x="222" y="1"/>
                  </a:moveTo>
                  <a:cubicBezTo>
                    <a:pt x="84" y="1"/>
                    <a:pt x="0" y="93"/>
                    <a:pt x="0" y="340"/>
                  </a:cubicBezTo>
                  <a:lnTo>
                    <a:pt x="385" y="32"/>
                  </a:lnTo>
                  <a:cubicBezTo>
                    <a:pt x="325" y="12"/>
                    <a:pt x="270" y="1"/>
                    <a:pt x="22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2" name="Google Shape;662;p26"/>
            <p:cNvSpPr/>
            <p:nvPr/>
          </p:nvSpPr>
          <p:spPr>
            <a:xfrm>
              <a:off x="7924238" y="895100"/>
              <a:ext cx="6425" cy="4500"/>
            </a:xfrm>
            <a:custGeom>
              <a:avLst/>
              <a:gdLst/>
              <a:ahLst/>
              <a:cxnLst/>
              <a:rect l="l" t="t" r="r" b="b"/>
              <a:pathLst>
                <a:path w="257" h="180" extrusionOk="0">
                  <a:moveTo>
                    <a:pt x="52" y="1"/>
                  </a:moveTo>
                  <a:lnTo>
                    <a:pt x="0" y="129"/>
                  </a:lnTo>
                  <a:cubicBezTo>
                    <a:pt x="77" y="154"/>
                    <a:pt x="154" y="154"/>
                    <a:pt x="231" y="180"/>
                  </a:cubicBezTo>
                  <a:cubicBezTo>
                    <a:pt x="231" y="154"/>
                    <a:pt x="257" y="129"/>
                    <a:pt x="257" y="103"/>
                  </a:cubicBezTo>
                  <a:cubicBezTo>
                    <a:pt x="180" y="52"/>
                    <a:pt x="129" y="26"/>
                    <a:pt x="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3" name="Google Shape;663;p26"/>
            <p:cNvSpPr/>
            <p:nvPr/>
          </p:nvSpPr>
          <p:spPr>
            <a:xfrm>
              <a:off x="7949238" y="598925"/>
              <a:ext cx="10275" cy="4325"/>
            </a:xfrm>
            <a:custGeom>
              <a:avLst/>
              <a:gdLst/>
              <a:ahLst/>
              <a:cxnLst/>
              <a:rect l="l" t="t" r="r" b="b"/>
              <a:pathLst>
                <a:path w="411" h="173" extrusionOk="0">
                  <a:moveTo>
                    <a:pt x="411" y="1"/>
                  </a:moveTo>
                  <a:lnTo>
                    <a:pt x="0" y="52"/>
                  </a:lnTo>
                  <a:cubicBezTo>
                    <a:pt x="70" y="133"/>
                    <a:pt x="129" y="172"/>
                    <a:pt x="186" y="172"/>
                  </a:cubicBezTo>
                  <a:cubicBezTo>
                    <a:pt x="257" y="172"/>
                    <a:pt x="326" y="113"/>
                    <a:pt x="4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4" name="Google Shape;664;p26"/>
            <p:cNvSpPr/>
            <p:nvPr/>
          </p:nvSpPr>
          <p:spPr>
            <a:xfrm>
              <a:off x="7955013" y="553425"/>
              <a:ext cx="4500" cy="6425"/>
            </a:xfrm>
            <a:custGeom>
              <a:avLst/>
              <a:gdLst/>
              <a:ahLst/>
              <a:cxnLst/>
              <a:rect l="l" t="t" r="r" b="b"/>
              <a:pathLst>
                <a:path w="180" h="257" extrusionOk="0">
                  <a:moveTo>
                    <a:pt x="103" y="0"/>
                  </a:moveTo>
                  <a:lnTo>
                    <a:pt x="0" y="205"/>
                  </a:lnTo>
                  <a:cubicBezTo>
                    <a:pt x="51" y="205"/>
                    <a:pt x="77" y="231"/>
                    <a:pt x="128" y="257"/>
                  </a:cubicBezTo>
                  <a:lnTo>
                    <a:pt x="180" y="26"/>
                  </a:lnTo>
                  <a:lnTo>
                    <a:pt x="10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5" name="Google Shape;665;p26"/>
            <p:cNvSpPr/>
            <p:nvPr/>
          </p:nvSpPr>
          <p:spPr>
            <a:xfrm>
              <a:off x="7922963" y="558550"/>
              <a:ext cx="7075" cy="5800"/>
            </a:xfrm>
            <a:custGeom>
              <a:avLst/>
              <a:gdLst/>
              <a:ahLst/>
              <a:cxnLst/>
              <a:rect l="l" t="t" r="r" b="b"/>
              <a:pathLst>
                <a:path w="283" h="232" extrusionOk="0">
                  <a:moveTo>
                    <a:pt x="128" y="0"/>
                  </a:moveTo>
                  <a:cubicBezTo>
                    <a:pt x="77" y="26"/>
                    <a:pt x="51" y="77"/>
                    <a:pt x="0" y="154"/>
                  </a:cubicBezTo>
                  <a:cubicBezTo>
                    <a:pt x="77" y="180"/>
                    <a:pt x="154" y="231"/>
                    <a:pt x="180" y="231"/>
                  </a:cubicBezTo>
                  <a:cubicBezTo>
                    <a:pt x="231" y="180"/>
                    <a:pt x="256" y="103"/>
                    <a:pt x="282" y="52"/>
                  </a:cubicBezTo>
                  <a:cubicBezTo>
                    <a:pt x="231" y="52"/>
                    <a:pt x="154" y="0"/>
                    <a:pt x="1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6" name="Google Shape;666;p26"/>
            <p:cNvSpPr/>
            <p:nvPr/>
          </p:nvSpPr>
          <p:spPr>
            <a:xfrm>
              <a:off x="7849238" y="632275"/>
              <a:ext cx="4500" cy="6425"/>
            </a:xfrm>
            <a:custGeom>
              <a:avLst/>
              <a:gdLst/>
              <a:ahLst/>
              <a:cxnLst/>
              <a:rect l="l" t="t" r="r" b="b"/>
              <a:pathLst>
                <a:path w="180" h="257" extrusionOk="0">
                  <a:moveTo>
                    <a:pt x="51" y="0"/>
                  </a:moveTo>
                  <a:cubicBezTo>
                    <a:pt x="26" y="77"/>
                    <a:pt x="0" y="128"/>
                    <a:pt x="0" y="205"/>
                  </a:cubicBezTo>
                  <a:cubicBezTo>
                    <a:pt x="0" y="205"/>
                    <a:pt x="51" y="231"/>
                    <a:pt x="77" y="257"/>
                  </a:cubicBezTo>
                  <a:cubicBezTo>
                    <a:pt x="128" y="205"/>
                    <a:pt x="154" y="154"/>
                    <a:pt x="180" y="103"/>
                  </a:cubicBezTo>
                  <a:cubicBezTo>
                    <a:pt x="180" y="103"/>
                    <a:pt x="103" y="51"/>
                    <a:pt x="5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7" name="Google Shape;667;p26"/>
            <p:cNvSpPr/>
            <p:nvPr/>
          </p:nvSpPr>
          <p:spPr>
            <a:xfrm>
              <a:off x="7878713" y="613025"/>
              <a:ext cx="5800" cy="5800"/>
            </a:xfrm>
            <a:custGeom>
              <a:avLst/>
              <a:gdLst/>
              <a:ahLst/>
              <a:cxnLst/>
              <a:rect l="l" t="t" r="r" b="b"/>
              <a:pathLst>
                <a:path w="232" h="232" extrusionOk="0">
                  <a:moveTo>
                    <a:pt x="232" y="1"/>
                  </a:moveTo>
                  <a:cubicBezTo>
                    <a:pt x="155" y="26"/>
                    <a:pt x="78" y="26"/>
                    <a:pt x="1" y="78"/>
                  </a:cubicBezTo>
                  <a:cubicBezTo>
                    <a:pt x="1" y="78"/>
                    <a:pt x="1" y="155"/>
                    <a:pt x="26" y="232"/>
                  </a:cubicBezTo>
                  <a:cubicBezTo>
                    <a:pt x="103" y="206"/>
                    <a:pt x="155" y="180"/>
                    <a:pt x="232" y="129"/>
                  </a:cubicBezTo>
                  <a:cubicBezTo>
                    <a:pt x="232" y="129"/>
                    <a:pt x="232" y="52"/>
                    <a:pt x="23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8" name="Google Shape;668;p26"/>
            <p:cNvSpPr/>
            <p:nvPr/>
          </p:nvSpPr>
          <p:spPr>
            <a:xfrm>
              <a:off x="7800513" y="501900"/>
              <a:ext cx="424400" cy="477500"/>
            </a:xfrm>
            <a:custGeom>
              <a:avLst/>
              <a:gdLst/>
              <a:ahLst/>
              <a:cxnLst/>
              <a:rect l="l" t="t" r="r" b="b"/>
              <a:pathLst>
                <a:path w="16976" h="19100" extrusionOk="0">
                  <a:moveTo>
                    <a:pt x="6900" y="1834"/>
                  </a:moveTo>
                  <a:cubicBezTo>
                    <a:pt x="5158" y="4936"/>
                    <a:pt x="4952" y="9264"/>
                    <a:pt x="6180" y="12421"/>
                  </a:cubicBezTo>
                  <a:cubicBezTo>
                    <a:pt x="7213" y="15101"/>
                    <a:pt x="9934" y="16822"/>
                    <a:pt x="12762" y="17765"/>
                  </a:cubicBezTo>
                  <a:lnTo>
                    <a:pt x="12762" y="17765"/>
                  </a:lnTo>
                  <a:cubicBezTo>
                    <a:pt x="12038" y="17828"/>
                    <a:pt x="11313" y="17872"/>
                    <a:pt x="10589" y="17872"/>
                  </a:cubicBezTo>
                  <a:cubicBezTo>
                    <a:pt x="9957" y="17872"/>
                    <a:pt x="9325" y="17838"/>
                    <a:pt x="8693" y="17754"/>
                  </a:cubicBezTo>
                  <a:cubicBezTo>
                    <a:pt x="6026" y="17370"/>
                    <a:pt x="3795" y="15549"/>
                    <a:pt x="2488" y="13292"/>
                  </a:cubicBezTo>
                  <a:cubicBezTo>
                    <a:pt x="1103" y="10959"/>
                    <a:pt x="1641" y="8267"/>
                    <a:pt x="2872" y="6010"/>
                  </a:cubicBezTo>
                  <a:cubicBezTo>
                    <a:pt x="3539" y="4779"/>
                    <a:pt x="4462" y="3702"/>
                    <a:pt x="5590" y="2856"/>
                  </a:cubicBezTo>
                  <a:cubicBezTo>
                    <a:pt x="6000" y="2556"/>
                    <a:pt x="6445" y="2183"/>
                    <a:pt x="6900" y="1834"/>
                  </a:cubicBezTo>
                  <a:close/>
                  <a:moveTo>
                    <a:pt x="7864" y="0"/>
                  </a:moveTo>
                  <a:cubicBezTo>
                    <a:pt x="7809" y="0"/>
                    <a:pt x="7752" y="11"/>
                    <a:pt x="7693" y="35"/>
                  </a:cubicBezTo>
                  <a:cubicBezTo>
                    <a:pt x="6590" y="497"/>
                    <a:pt x="5565" y="1420"/>
                    <a:pt x="4616" y="2138"/>
                  </a:cubicBezTo>
                  <a:cubicBezTo>
                    <a:pt x="3642" y="2830"/>
                    <a:pt x="2821" y="3933"/>
                    <a:pt x="2129" y="4984"/>
                  </a:cubicBezTo>
                  <a:cubicBezTo>
                    <a:pt x="565" y="7292"/>
                    <a:pt x="0" y="10267"/>
                    <a:pt x="949" y="12908"/>
                  </a:cubicBezTo>
                  <a:cubicBezTo>
                    <a:pt x="1821" y="15293"/>
                    <a:pt x="4001" y="17395"/>
                    <a:pt x="6334" y="18370"/>
                  </a:cubicBezTo>
                  <a:cubicBezTo>
                    <a:pt x="7691" y="18917"/>
                    <a:pt x="9090" y="19100"/>
                    <a:pt x="10505" y="19100"/>
                  </a:cubicBezTo>
                  <a:cubicBezTo>
                    <a:pt x="12406" y="19100"/>
                    <a:pt x="14336" y="18770"/>
                    <a:pt x="16232" y="18549"/>
                  </a:cubicBezTo>
                  <a:cubicBezTo>
                    <a:pt x="16976" y="18549"/>
                    <a:pt x="16976" y="17447"/>
                    <a:pt x="16232" y="17447"/>
                  </a:cubicBezTo>
                  <a:lnTo>
                    <a:pt x="16232" y="17421"/>
                  </a:lnTo>
                  <a:cubicBezTo>
                    <a:pt x="16192" y="17424"/>
                    <a:pt x="16152" y="17427"/>
                    <a:pt x="16112" y="17431"/>
                  </a:cubicBezTo>
                  <a:lnTo>
                    <a:pt x="16112" y="17431"/>
                  </a:lnTo>
                  <a:cubicBezTo>
                    <a:pt x="12496" y="16944"/>
                    <a:pt x="8218" y="15098"/>
                    <a:pt x="7001" y="11421"/>
                  </a:cubicBezTo>
                  <a:cubicBezTo>
                    <a:pt x="5770" y="7651"/>
                    <a:pt x="7155" y="3779"/>
                    <a:pt x="8616" y="317"/>
                  </a:cubicBezTo>
                  <a:cubicBezTo>
                    <a:pt x="8690" y="152"/>
                    <a:pt x="8527" y="14"/>
                    <a:pt x="8362" y="14"/>
                  </a:cubicBezTo>
                  <a:cubicBezTo>
                    <a:pt x="8301" y="14"/>
                    <a:pt x="8240" y="33"/>
                    <a:pt x="8191" y="77"/>
                  </a:cubicBezTo>
                  <a:lnTo>
                    <a:pt x="8191" y="77"/>
                  </a:lnTo>
                  <a:cubicBezTo>
                    <a:pt x="8196" y="71"/>
                    <a:pt x="8201" y="66"/>
                    <a:pt x="8206" y="61"/>
                  </a:cubicBezTo>
                  <a:lnTo>
                    <a:pt x="8206" y="61"/>
                  </a:lnTo>
                  <a:lnTo>
                    <a:pt x="8180" y="87"/>
                  </a:lnTo>
                  <a:cubicBezTo>
                    <a:pt x="8184" y="83"/>
                    <a:pt x="8187" y="80"/>
                    <a:pt x="8191" y="77"/>
                  </a:cubicBezTo>
                  <a:lnTo>
                    <a:pt x="8191" y="77"/>
                  </a:lnTo>
                  <a:cubicBezTo>
                    <a:pt x="8178" y="90"/>
                    <a:pt x="8166" y="102"/>
                    <a:pt x="8154" y="115"/>
                  </a:cubicBezTo>
                  <a:lnTo>
                    <a:pt x="8154" y="115"/>
                  </a:lnTo>
                  <a:cubicBezTo>
                    <a:pt x="8073" y="45"/>
                    <a:pt x="7974" y="0"/>
                    <a:pt x="786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9" name="Google Shape;669;p26"/>
            <p:cNvSpPr/>
            <p:nvPr/>
          </p:nvSpPr>
          <p:spPr>
            <a:xfrm>
              <a:off x="7825513" y="552250"/>
              <a:ext cx="139725" cy="276750"/>
            </a:xfrm>
            <a:custGeom>
              <a:avLst/>
              <a:gdLst/>
              <a:ahLst/>
              <a:cxnLst/>
              <a:rect l="l" t="t" r="r" b="b"/>
              <a:pathLst>
                <a:path w="5589" h="11070" extrusionOk="0">
                  <a:moveTo>
                    <a:pt x="5288" y="0"/>
                  </a:moveTo>
                  <a:cubicBezTo>
                    <a:pt x="5244" y="0"/>
                    <a:pt x="5198" y="14"/>
                    <a:pt x="5155" y="47"/>
                  </a:cubicBezTo>
                  <a:lnTo>
                    <a:pt x="5180" y="47"/>
                  </a:lnTo>
                  <a:cubicBezTo>
                    <a:pt x="2334" y="2688"/>
                    <a:pt x="0" y="7714"/>
                    <a:pt x="3257" y="10945"/>
                  </a:cubicBezTo>
                  <a:cubicBezTo>
                    <a:pt x="3351" y="11032"/>
                    <a:pt x="3459" y="11070"/>
                    <a:pt x="3563" y="11070"/>
                  </a:cubicBezTo>
                  <a:cubicBezTo>
                    <a:pt x="3830" y="11070"/>
                    <a:pt x="4074" y="10822"/>
                    <a:pt x="4001" y="10509"/>
                  </a:cubicBezTo>
                  <a:cubicBezTo>
                    <a:pt x="3949" y="9868"/>
                    <a:pt x="3796" y="9253"/>
                    <a:pt x="3590" y="8637"/>
                  </a:cubicBezTo>
                  <a:cubicBezTo>
                    <a:pt x="3556" y="8557"/>
                    <a:pt x="3480" y="8517"/>
                    <a:pt x="3406" y="8517"/>
                  </a:cubicBezTo>
                  <a:cubicBezTo>
                    <a:pt x="3317" y="8517"/>
                    <a:pt x="3231" y="8576"/>
                    <a:pt x="3231" y="8689"/>
                  </a:cubicBezTo>
                  <a:cubicBezTo>
                    <a:pt x="3231" y="8923"/>
                    <a:pt x="3228" y="9153"/>
                    <a:pt x="3219" y="9383"/>
                  </a:cubicBezTo>
                  <a:lnTo>
                    <a:pt x="3219" y="9383"/>
                  </a:lnTo>
                  <a:cubicBezTo>
                    <a:pt x="1558" y="6476"/>
                    <a:pt x="3523" y="2759"/>
                    <a:pt x="5488" y="355"/>
                  </a:cubicBezTo>
                  <a:cubicBezTo>
                    <a:pt x="5589" y="193"/>
                    <a:pt x="5451" y="0"/>
                    <a:pt x="528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0" name="Google Shape;670;p26"/>
            <p:cNvSpPr/>
            <p:nvPr/>
          </p:nvSpPr>
          <p:spPr>
            <a:xfrm>
              <a:off x="7839613" y="597150"/>
              <a:ext cx="171525" cy="342975"/>
            </a:xfrm>
            <a:custGeom>
              <a:avLst/>
              <a:gdLst/>
              <a:ahLst/>
              <a:cxnLst/>
              <a:rect l="l" t="t" r="r" b="b"/>
              <a:pathLst>
                <a:path w="6861" h="13719" extrusionOk="0">
                  <a:moveTo>
                    <a:pt x="3306" y="1"/>
                  </a:moveTo>
                  <a:cubicBezTo>
                    <a:pt x="3226" y="1"/>
                    <a:pt x="3145" y="37"/>
                    <a:pt x="3078" y="123"/>
                  </a:cubicBezTo>
                  <a:cubicBezTo>
                    <a:pt x="1180" y="2303"/>
                    <a:pt x="488" y="5303"/>
                    <a:pt x="1257" y="8098"/>
                  </a:cubicBezTo>
                  <a:cubicBezTo>
                    <a:pt x="1872" y="10380"/>
                    <a:pt x="4026" y="13406"/>
                    <a:pt x="6539" y="13713"/>
                  </a:cubicBezTo>
                  <a:cubicBezTo>
                    <a:pt x="6555" y="13717"/>
                    <a:pt x="6570" y="13718"/>
                    <a:pt x="6585" y="13718"/>
                  </a:cubicBezTo>
                  <a:cubicBezTo>
                    <a:pt x="6804" y="13718"/>
                    <a:pt x="6860" y="13372"/>
                    <a:pt x="6668" y="13252"/>
                  </a:cubicBezTo>
                  <a:cubicBezTo>
                    <a:pt x="2360" y="10406"/>
                    <a:pt x="1" y="5175"/>
                    <a:pt x="3590" y="636"/>
                  </a:cubicBezTo>
                  <a:cubicBezTo>
                    <a:pt x="3805" y="363"/>
                    <a:pt x="3560" y="1"/>
                    <a:pt x="33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1" name="Google Shape;671;p26"/>
            <p:cNvSpPr/>
            <p:nvPr/>
          </p:nvSpPr>
          <p:spPr>
            <a:xfrm>
              <a:off x="7842188" y="617150"/>
              <a:ext cx="172025" cy="308350"/>
            </a:xfrm>
            <a:custGeom>
              <a:avLst/>
              <a:gdLst/>
              <a:ahLst/>
              <a:cxnLst/>
              <a:rect l="l" t="t" r="r" b="b"/>
              <a:pathLst>
                <a:path w="6881" h="12334" extrusionOk="0">
                  <a:moveTo>
                    <a:pt x="2315" y="0"/>
                  </a:moveTo>
                  <a:cubicBezTo>
                    <a:pt x="2247" y="0"/>
                    <a:pt x="2181" y="27"/>
                    <a:pt x="2128" y="92"/>
                  </a:cubicBezTo>
                  <a:cubicBezTo>
                    <a:pt x="616" y="1990"/>
                    <a:pt x="0" y="4195"/>
                    <a:pt x="1077" y="6529"/>
                  </a:cubicBezTo>
                  <a:cubicBezTo>
                    <a:pt x="2128" y="8785"/>
                    <a:pt x="4180" y="11272"/>
                    <a:pt x="6513" y="12324"/>
                  </a:cubicBezTo>
                  <a:cubicBezTo>
                    <a:pt x="6534" y="12331"/>
                    <a:pt x="6555" y="12334"/>
                    <a:pt x="6578" y="12334"/>
                  </a:cubicBezTo>
                  <a:cubicBezTo>
                    <a:pt x="6722" y="12334"/>
                    <a:pt x="6881" y="12197"/>
                    <a:pt x="6770" y="12042"/>
                  </a:cubicBezTo>
                  <a:cubicBezTo>
                    <a:pt x="5590" y="10452"/>
                    <a:pt x="3923" y="9247"/>
                    <a:pt x="2744" y="7631"/>
                  </a:cubicBezTo>
                  <a:cubicBezTo>
                    <a:pt x="1103" y="5349"/>
                    <a:pt x="872" y="2759"/>
                    <a:pt x="2564" y="426"/>
                  </a:cubicBezTo>
                  <a:cubicBezTo>
                    <a:pt x="2717" y="234"/>
                    <a:pt x="2514" y="0"/>
                    <a:pt x="231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2" name="Google Shape;672;p26"/>
            <p:cNvSpPr/>
            <p:nvPr/>
          </p:nvSpPr>
          <p:spPr>
            <a:xfrm>
              <a:off x="7837038" y="627075"/>
              <a:ext cx="123175" cy="270650"/>
            </a:xfrm>
            <a:custGeom>
              <a:avLst/>
              <a:gdLst/>
              <a:ahLst/>
              <a:cxnLst/>
              <a:rect l="l" t="t" r="r" b="b"/>
              <a:pathLst>
                <a:path w="4927" h="10826" extrusionOk="0">
                  <a:moveTo>
                    <a:pt x="1910" y="0"/>
                  </a:moveTo>
                  <a:cubicBezTo>
                    <a:pt x="1790" y="0"/>
                    <a:pt x="1676" y="54"/>
                    <a:pt x="1616" y="182"/>
                  </a:cubicBezTo>
                  <a:cubicBezTo>
                    <a:pt x="1" y="3926"/>
                    <a:pt x="847" y="8414"/>
                    <a:pt x="4437" y="10747"/>
                  </a:cubicBezTo>
                  <a:cubicBezTo>
                    <a:pt x="4492" y="10803"/>
                    <a:pt x="4552" y="10825"/>
                    <a:pt x="4608" y="10825"/>
                  </a:cubicBezTo>
                  <a:cubicBezTo>
                    <a:pt x="4786" y="10825"/>
                    <a:pt x="4926" y="10595"/>
                    <a:pt x="4770" y="10439"/>
                  </a:cubicBezTo>
                  <a:cubicBezTo>
                    <a:pt x="3847" y="9003"/>
                    <a:pt x="2693" y="7773"/>
                    <a:pt x="2027" y="6183"/>
                  </a:cubicBezTo>
                  <a:cubicBezTo>
                    <a:pt x="1257" y="4311"/>
                    <a:pt x="1565" y="2311"/>
                    <a:pt x="2309" y="490"/>
                  </a:cubicBezTo>
                  <a:cubicBezTo>
                    <a:pt x="2411" y="217"/>
                    <a:pt x="2149" y="0"/>
                    <a:pt x="1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3" name="Google Shape;673;p26"/>
            <p:cNvSpPr/>
            <p:nvPr/>
          </p:nvSpPr>
          <p:spPr>
            <a:xfrm>
              <a:off x="7825513" y="705350"/>
              <a:ext cx="148400" cy="214925"/>
            </a:xfrm>
            <a:custGeom>
              <a:avLst/>
              <a:gdLst/>
              <a:ahLst/>
              <a:cxnLst/>
              <a:rect l="l" t="t" r="r" b="b"/>
              <a:pathLst>
                <a:path w="5936" h="8597" extrusionOk="0">
                  <a:moveTo>
                    <a:pt x="1234" y="0"/>
                  </a:moveTo>
                  <a:cubicBezTo>
                    <a:pt x="1143" y="0"/>
                    <a:pt x="1055" y="45"/>
                    <a:pt x="1000" y="154"/>
                  </a:cubicBezTo>
                  <a:cubicBezTo>
                    <a:pt x="231" y="1847"/>
                    <a:pt x="0" y="3488"/>
                    <a:pt x="872" y="5180"/>
                  </a:cubicBezTo>
                  <a:cubicBezTo>
                    <a:pt x="1744" y="6873"/>
                    <a:pt x="3796" y="8155"/>
                    <a:pt x="5616" y="8591"/>
                  </a:cubicBezTo>
                  <a:cubicBezTo>
                    <a:pt x="5632" y="8594"/>
                    <a:pt x="5647" y="8596"/>
                    <a:pt x="5661" y="8596"/>
                  </a:cubicBezTo>
                  <a:cubicBezTo>
                    <a:pt x="5839" y="8596"/>
                    <a:pt x="5936" y="8324"/>
                    <a:pt x="5770" y="8206"/>
                  </a:cubicBezTo>
                  <a:cubicBezTo>
                    <a:pt x="4513" y="7360"/>
                    <a:pt x="3206" y="6693"/>
                    <a:pt x="2154" y="5590"/>
                  </a:cubicBezTo>
                  <a:cubicBezTo>
                    <a:pt x="795" y="4129"/>
                    <a:pt x="821" y="2206"/>
                    <a:pt x="1565" y="488"/>
                  </a:cubicBezTo>
                  <a:cubicBezTo>
                    <a:pt x="1672" y="238"/>
                    <a:pt x="1443" y="0"/>
                    <a:pt x="12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4" name="Google Shape;674;p26"/>
            <p:cNvSpPr/>
            <p:nvPr/>
          </p:nvSpPr>
          <p:spPr>
            <a:xfrm>
              <a:off x="7844113" y="640675"/>
              <a:ext cx="98175" cy="275775"/>
            </a:xfrm>
            <a:custGeom>
              <a:avLst/>
              <a:gdLst/>
              <a:ahLst/>
              <a:cxnLst/>
              <a:rect l="l" t="t" r="r" b="b"/>
              <a:pathLst>
                <a:path w="3927" h="11031" extrusionOk="0">
                  <a:moveTo>
                    <a:pt x="1216" y="1"/>
                  </a:moveTo>
                  <a:cubicBezTo>
                    <a:pt x="1063" y="1"/>
                    <a:pt x="898" y="97"/>
                    <a:pt x="872" y="280"/>
                  </a:cubicBezTo>
                  <a:lnTo>
                    <a:pt x="872" y="305"/>
                  </a:lnTo>
                  <a:cubicBezTo>
                    <a:pt x="462" y="3793"/>
                    <a:pt x="0" y="8895"/>
                    <a:pt x="3590" y="10998"/>
                  </a:cubicBezTo>
                  <a:cubicBezTo>
                    <a:pt x="3626" y="11021"/>
                    <a:pt x="3660" y="11030"/>
                    <a:pt x="3692" y="11030"/>
                  </a:cubicBezTo>
                  <a:cubicBezTo>
                    <a:pt x="3840" y="11030"/>
                    <a:pt x="3926" y="10813"/>
                    <a:pt x="3821" y="10665"/>
                  </a:cubicBezTo>
                  <a:cubicBezTo>
                    <a:pt x="2513" y="9024"/>
                    <a:pt x="1667" y="7459"/>
                    <a:pt x="1410" y="5331"/>
                  </a:cubicBezTo>
                  <a:cubicBezTo>
                    <a:pt x="1205" y="3664"/>
                    <a:pt x="1359" y="1946"/>
                    <a:pt x="1487" y="280"/>
                  </a:cubicBezTo>
                  <a:cubicBezTo>
                    <a:pt x="1500" y="91"/>
                    <a:pt x="1364" y="1"/>
                    <a:pt x="12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5" name="Google Shape;675;p26"/>
            <p:cNvSpPr/>
            <p:nvPr/>
          </p:nvSpPr>
          <p:spPr>
            <a:xfrm>
              <a:off x="7852438" y="579250"/>
              <a:ext cx="100775" cy="278775"/>
            </a:xfrm>
            <a:custGeom>
              <a:avLst/>
              <a:gdLst/>
              <a:ahLst/>
              <a:cxnLst/>
              <a:rect l="l" t="t" r="r" b="b"/>
              <a:pathLst>
                <a:path w="4031" h="11151" extrusionOk="0">
                  <a:moveTo>
                    <a:pt x="3133" y="1"/>
                  </a:moveTo>
                  <a:cubicBezTo>
                    <a:pt x="3069" y="1"/>
                    <a:pt x="3004" y="29"/>
                    <a:pt x="2949" y="95"/>
                  </a:cubicBezTo>
                  <a:cubicBezTo>
                    <a:pt x="129" y="3326"/>
                    <a:pt x="0" y="8404"/>
                    <a:pt x="3590" y="11096"/>
                  </a:cubicBezTo>
                  <a:cubicBezTo>
                    <a:pt x="3639" y="11134"/>
                    <a:pt x="3688" y="11150"/>
                    <a:pt x="3733" y="11150"/>
                  </a:cubicBezTo>
                  <a:cubicBezTo>
                    <a:pt x="3904" y="11150"/>
                    <a:pt x="4030" y="10924"/>
                    <a:pt x="3949" y="10763"/>
                  </a:cubicBezTo>
                  <a:cubicBezTo>
                    <a:pt x="3180" y="9275"/>
                    <a:pt x="2052" y="8250"/>
                    <a:pt x="1667" y="6557"/>
                  </a:cubicBezTo>
                  <a:cubicBezTo>
                    <a:pt x="1231" y="4634"/>
                    <a:pt x="2180" y="1993"/>
                    <a:pt x="3360" y="506"/>
                  </a:cubicBezTo>
                  <a:cubicBezTo>
                    <a:pt x="3536" y="290"/>
                    <a:pt x="3339" y="1"/>
                    <a:pt x="31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6" name="Google Shape;676;p26"/>
            <p:cNvSpPr/>
            <p:nvPr/>
          </p:nvSpPr>
          <p:spPr>
            <a:xfrm>
              <a:off x="7894113" y="541250"/>
              <a:ext cx="88625" cy="298025"/>
            </a:xfrm>
            <a:custGeom>
              <a:avLst/>
              <a:gdLst/>
              <a:ahLst/>
              <a:cxnLst/>
              <a:rect l="l" t="t" r="r" b="b"/>
              <a:pathLst>
                <a:path w="3545" h="11921" extrusionOk="0">
                  <a:moveTo>
                    <a:pt x="3116" y="0"/>
                  </a:moveTo>
                  <a:cubicBezTo>
                    <a:pt x="3045" y="0"/>
                    <a:pt x="2976" y="30"/>
                    <a:pt x="2923" y="102"/>
                  </a:cubicBezTo>
                  <a:cubicBezTo>
                    <a:pt x="1513" y="1872"/>
                    <a:pt x="975" y="3949"/>
                    <a:pt x="590" y="6128"/>
                  </a:cubicBezTo>
                  <a:cubicBezTo>
                    <a:pt x="257" y="7923"/>
                    <a:pt x="0" y="10411"/>
                    <a:pt x="1334" y="11847"/>
                  </a:cubicBezTo>
                  <a:cubicBezTo>
                    <a:pt x="1378" y="11899"/>
                    <a:pt x="1429" y="11920"/>
                    <a:pt x="1477" y="11920"/>
                  </a:cubicBezTo>
                  <a:cubicBezTo>
                    <a:pt x="1597" y="11920"/>
                    <a:pt x="1703" y="11787"/>
                    <a:pt x="1667" y="11642"/>
                  </a:cubicBezTo>
                  <a:cubicBezTo>
                    <a:pt x="898" y="7949"/>
                    <a:pt x="1385" y="3744"/>
                    <a:pt x="3411" y="487"/>
                  </a:cubicBezTo>
                  <a:cubicBezTo>
                    <a:pt x="3544" y="258"/>
                    <a:pt x="3322" y="0"/>
                    <a:pt x="31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7" name="Google Shape;677;p26"/>
            <p:cNvSpPr/>
            <p:nvPr/>
          </p:nvSpPr>
          <p:spPr>
            <a:xfrm>
              <a:off x="7872938" y="587525"/>
              <a:ext cx="76425" cy="280950"/>
            </a:xfrm>
            <a:custGeom>
              <a:avLst/>
              <a:gdLst/>
              <a:ahLst/>
              <a:cxnLst/>
              <a:rect l="l" t="t" r="r" b="b"/>
              <a:pathLst>
                <a:path w="3057" h="11238" extrusionOk="0">
                  <a:moveTo>
                    <a:pt x="2452" y="1"/>
                  </a:moveTo>
                  <a:cubicBezTo>
                    <a:pt x="2304" y="1"/>
                    <a:pt x="2150" y="77"/>
                    <a:pt x="2078" y="252"/>
                  </a:cubicBezTo>
                  <a:cubicBezTo>
                    <a:pt x="796" y="3534"/>
                    <a:pt x="1" y="8329"/>
                    <a:pt x="2668" y="11175"/>
                  </a:cubicBezTo>
                  <a:cubicBezTo>
                    <a:pt x="2704" y="11219"/>
                    <a:pt x="2753" y="11238"/>
                    <a:pt x="2802" y="11238"/>
                  </a:cubicBezTo>
                  <a:cubicBezTo>
                    <a:pt x="2927" y="11238"/>
                    <a:pt x="3056" y="11117"/>
                    <a:pt x="3001" y="10970"/>
                  </a:cubicBezTo>
                  <a:cubicBezTo>
                    <a:pt x="2360" y="9226"/>
                    <a:pt x="1796" y="7662"/>
                    <a:pt x="1745" y="5765"/>
                  </a:cubicBezTo>
                  <a:cubicBezTo>
                    <a:pt x="1770" y="3944"/>
                    <a:pt x="2104" y="2149"/>
                    <a:pt x="2770" y="431"/>
                  </a:cubicBezTo>
                  <a:cubicBezTo>
                    <a:pt x="2878" y="170"/>
                    <a:pt x="2673" y="1"/>
                    <a:pt x="24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8" name="Google Shape;678;p26"/>
            <p:cNvSpPr/>
            <p:nvPr/>
          </p:nvSpPr>
          <p:spPr>
            <a:xfrm>
              <a:off x="7892188" y="693175"/>
              <a:ext cx="166200" cy="239550"/>
            </a:xfrm>
            <a:custGeom>
              <a:avLst/>
              <a:gdLst/>
              <a:ahLst/>
              <a:cxnLst/>
              <a:rect l="l" t="t" r="r" b="b"/>
              <a:pathLst>
                <a:path w="6648" h="9582" extrusionOk="0">
                  <a:moveTo>
                    <a:pt x="673" y="0"/>
                  </a:moveTo>
                  <a:cubicBezTo>
                    <a:pt x="475" y="0"/>
                    <a:pt x="269" y="128"/>
                    <a:pt x="257" y="385"/>
                  </a:cubicBezTo>
                  <a:cubicBezTo>
                    <a:pt x="0" y="4052"/>
                    <a:pt x="3052" y="8129"/>
                    <a:pt x="6334" y="9565"/>
                  </a:cubicBezTo>
                  <a:cubicBezTo>
                    <a:pt x="6357" y="9576"/>
                    <a:pt x="6381" y="9582"/>
                    <a:pt x="6404" y="9582"/>
                  </a:cubicBezTo>
                  <a:cubicBezTo>
                    <a:pt x="6535" y="9582"/>
                    <a:pt x="6648" y="9417"/>
                    <a:pt x="6539" y="9308"/>
                  </a:cubicBezTo>
                  <a:cubicBezTo>
                    <a:pt x="4052" y="6795"/>
                    <a:pt x="821" y="4334"/>
                    <a:pt x="1052" y="385"/>
                  </a:cubicBezTo>
                  <a:cubicBezTo>
                    <a:pt x="1064" y="128"/>
                    <a:pt x="872" y="0"/>
                    <a:pt x="67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9" name="Google Shape;679;p26"/>
            <p:cNvSpPr/>
            <p:nvPr/>
          </p:nvSpPr>
          <p:spPr>
            <a:xfrm>
              <a:off x="7895963" y="676900"/>
              <a:ext cx="108550" cy="218500"/>
            </a:xfrm>
            <a:custGeom>
              <a:avLst/>
              <a:gdLst/>
              <a:ahLst/>
              <a:cxnLst/>
              <a:rect l="l" t="t" r="r" b="b"/>
              <a:pathLst>
                <a:path w="4342" h="8740" extrusionOk="0">
                  <a:moveTo>
                    <a:pt x="336" y="0"/>
                  </a:moveTo>
                  <a:cubicBezTo>
                    <a:pt x="170" y="0"/>
                    <a:pt x="0" y="106"/>
                    <a:pt x="29" y="292"/>
                  </a:cubicBezTo>
                  <a:cubicBezTo>
                    <a:pt x="388" y="3062"/>
                    <a:pt x="1336" y="7190"/>
                    <a:pt x="3952" y="8703"/>
                  </a:cubicBezTo>
                  <a:cubicBezTo>
                    <a:pt x="3993" y="8729"/>
                    <a:pt x="4035" y="8740"/>
                    <a:pt x="4074" y="8740"/>
                  </a:cubicBezTo>
                  <a:cubicBezTo>
                    <a:pt x="4227" y="8740"/>
                    <a:pt x="4342" y="8564"/>
                    <a:pt x="4260" y="8421"/>
                  </a:cubicBezTo>
                  <a:cubicBezTo>
                    <a:pt x="3516" y="7241"/>
                    <a:pt x="2670" y="6216"/>
                    <a:pt x="2054" y="4985"/>
                  </a:cubicBezTo>
                  <a:cubicBezTo>
                    <a:pt x="1362" y="3472"/>
                    <a:pt x="875" y="1856"/>
                    <a:pt x="619" y="215"/>
                  </a:cubicBezTo>
                  <a:cubicBezTo>
                    <a:pt x="596" y="68"/>
                    <a:pt x="467" y="0"/>
                    <a:pt x="33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0" name="Google Shape;680;p26"/>
            <p:cNvSpPr/>
            <p:nvPr/>
          </p:nvSpPr>
          <p:spPr>
            <a:xfrm>
              <a:off x="7897063" y="766650"/>
              <a:ext cx="167750" cy="154000"/>
            </a:xfrm>
            <a:custGeom>
              <a:avLst/>
              <a:gdLst/>
              <a:ahLst/>
              <a:cxnLst/>
              <a:rect l="l" t="t" r="r" b="b"/>
              <a:pathLst>
                <a:path w="6710" h="6160" extrusionOk="0">
                  <a:moveTo>
                    <a:pt x="458" y="1"/>
                  </a:moveTo>
                  <a:cubicBezTo>
                    <a:pt x="218" y="1"/>
                    <a:pt x="0" y="340"/>
                    <a:pt x="216" y="574"/>
                  </a:cubicBezTo>
                  <a:cubicBezTo>
                    <a:pt x="1164" y="1574"/>
                    <a:pt x="2139" y="2549"/>
                    <a:pt x="3139" y="3497"/>
                  </a:cubicBezTo>
                  <a:cubicBezTo>
                    <a:pt x="4139" y="4446"/>
                    <a:pt x="5165" y="5523"/>
                    <a:pt x="6395" y="6139"/>
                  </a:cubicBezTo>
                  <a:cubicBezTo>
                    <a:pt x="6424" y="6153"/>
                    <a:pt x="6453" y="6159"/>
                    <a:pt x="6481" y="6159"/>
                  </a:cubicBezTo>
                  <a:cubicBezTo>
                    <a:pt x="6606" y="6159"/>
                    <a:pt x="6710" y="6033"/>
                    <a:pt x="6626" y="5908"/>
                  </a:cubicBezTo>
                  <a:cubicBezTo>
                    <a:pt x="5908" y="4908"/>
                    <a:pt x="4882" y="4138"/>
                    <a:pt x="3985" y="3318"/>
                  </a:cubicBezTo>
                  <a:cubicBezTo>
                    <a:pt x="2831" y="2292"/>
                    <a:pt x="1728" y="1215"/>
                    <a:pt x="677" y="113"/>
                  </a:cubicBezTo>
                  <a:cubicBezTo>
                    <a:pt x="610" y="33"/>
                    <a:pt x="533" y="1"/>
                    <a:pt x="45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1" name="Google Shape;681;p26"/>
            <p:cNvSpPr/>
            <p:nvPr/>
          </p:nvSpPr>
          <p:spPr>
            <a:xfrm>
              <a:off x="7939588" y="875050"/>
              <a:ext cx="183400" cy="90775"/>
            </a:xfrm>
            <a:custGeom>
              <a:avLst/>
              <a:gdLst/>
              <a:ahLst/>
              <a:cxnLst/>
              <a:rect l="l" t="t" r="r" b="b"/>
              <a:pathLst>
                <a:path w="7336" h="3631" extrusionOk="0">
                  <a:moveTo>
                    <a:pt x="462" y="1"/>
                  </a:moveTo>
                  <a:cubicBezTo>
                    <a:pt x="220" y="1"/>
                    <a:pt x="0" y="382"/>
                    <a:pt x="233" y="572"/>
                  </a:cubicBezTo>
                  <a:cubicBezTo>
                    <a:pt x="1898" y="1880"/>
                    <a:pt x="4314" y="3630"/>
                    <a:pt x="6600" y="3630"/>
                  </a:cubicBezTo>
                  <a:cubicBezTo>
                    <a:pt x="6778" y="3630"/>
                    <a:pt x="6955" y="3620"/>
                    <a:pt x="7130" y="3598"/>
                  </a:cubicBezTo>
                  <a:cubicBezTo>
                    <a:pt x="7310" y="3572"/>
                    <a:pt x="7336" y="3341"/>
                    <a:pt x="7182" y="3264"/>
                  </a:cubicBezTo>
                  <a:cubicBezTo>
                    <a:pt x="6053" y="2803"/>
                    <a:pt x="4874" y="2572"/>
                    <a:pt x="3771" y="2033"/>
                  </a:cubicBezTo>
                  <a:cubicBezTo>
                    <a:pt x="2669" y="1495"/>
                    <a:pt x="1592" y="828"/>
                    <a:pt x="617" y="59"/>
                  </a:cubicBezTo>
                  <a:cubicBezTo>
                    <a:pt x="567" y="18"/>
                    <a:pt x="514" y="1"/>
                    <a:pt x="46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2" name="Google Shape;682;p26"/>
            <p:cNvSpPr/>
            <p:nvPr/>
          </p:nvSpPr>
          <p:spPr>
            <a:xfrm>
              <a:off x="7925463" y="884575"/>
              <a:ext cx="173175" cy="61025"/>
            </a:xfrm>
            <a:custGeom>
              <a:avLst/>
              <a:gdLst/>
              <a:ahLst/>
              <a:cxnLst/>
              <a:rect l="l" t="t" r="r" b="b"/>
              <a:pathLst>
                <a:path w="6927" h="2441" extrusionOk="0">
                  <a:moveTo>
                    <a:pt x="449" y="0"/>
                  </a:moveTo>
                  <a:cubicBezTo>
                    <a:pt x="229" y="0"/>
                    <a:pt x="1" y="259"/>
                    <a:pt x="156" y="473"/>
                  </a:cubicBezTo>
                  <a:cubicBezTo>
                    <a:pt x="798" y="1422"/>
                    <a:pt x="2054" y="1781"/>
                    <a:pt x="3105" y="2063"/>
                  </a:cubicBezTo>
                  <a:cubicBezTo>
                    <a:pt x="3713" y="2207"/>
                    <a:pt x="4650" y="2440"/>
                    <a:pt x="5487" y="2440"/>
                  </a:cubicBezTo>
                  <a:cubicBezTo>
                    <a:pt x="5992" y="2440"/>
                    <a:pt x="6460" y="2355"/>
                    <a:pt x="6798" y="2114"/>
                  </a:cubicBezTo>
                  <a:cubicBezTo>
                    <a:pt x="6926" y="2037"/>
                    <a:pt x="6900" y="1857"/>
                    <a:pt x="6772" y="1832"/>
                  </a:cubicBezTo>
                  <a:cubicBezTo>
                    <a:pt x="5900" y="1550"/>
                    <a:pt x="4798" y="1652"/>
                    <a:pt x="3875" y="1498"/>
                  </a:cubicBezTo>
                  <a:cubicBezTo>
                    <a:pt x="2746" y="1319"/>
                    <a:pt x="1439" y="986"/>
                    <a:pt x="644" y="88"/>
                  </a:cubicBezTo>
                  <a:cubicBezTo>
                    <a:pt x="588" y="26"/>
                    <a:pt x="519" y="0"/>
                    <a:pt x="44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3" name="Google Shape;683;p26"/>
            <p:cNvSpPr/>
            <p:nvPr/>
          </p:nvSpPr>
          <p:spPr>
            <a:xfrm>
              <a:off x="7926738" y="913400"/>
              <a:ext cx="200050" cy="57100"/>
            </a:xfrm>
            <a:custGeom>
              <a:avLst/>
              <a:gdLst/>
              <a:ahLst/>
              <a:cxnLst/>
              <a:rect l="l" t="t" r="r" b="b"/>
              <a:pathLst>
                <a:path w="8002" h="2284" extrusionOk="0">
                  <a:moveTo>
                    <a:pt x="451" y="0"/>
                  </a:moveTo>
                  <a:cubicBezTo>
                    <a:pt x="183" y="0"/>
                    <a:pt x="0" y="397"/>
                    <a:pt x="285" y="551"/>
                  </a:cubicBezTo>
                  <a:cubicBezTo>
                    <a:pt x="1772" y="1269"/>
                    <a:pt x="3336" y="1807"/>
                    <a:pt x="4952" y="2166"/>
                  </a:cubicBezTo>
                  <a:cubicBezTo>
                    <a:pt x="5112" y="2198"/>
                    <a:pt x="5720" y="2283"/>
                    <a:pt x="6323" y="2283"/>
                  </a:cubicBezTo>
                  <a:cubicBezTo>
                    <a:pt x="7168" y="2283"/>
                    <a:pt x="8002" y="2115"/>
                    <a:pt x="7567" y="1397"/>
                  </a:cubicBezTo>
                  <a:cubicBezTo>
                    <a:pt x="7540" y="1342"/>
                    <a:pt x="7490" y="1316"/>
                    <a:pt x="7442" y="1316"/>
                  </a:cubicBezTo>
                  <a:cubicBezTo>
                    <a:pt x="7401" y="1316"/>
                    <a:pt x="7360" y="1335"/>
                    <a:pt x="7337" y="1371"/>
                  </a:cubicBezTo>
                  <a:cubicBezTo>
                    <a:pt x="7027" y="1612"/>
                    <a:pt x="6643" y="1700"/>
                    <a:pt x="6230" y="1700"/>
                  </a:cubicBezTo>
                  <a:cubicBezTo>
                    <a:pt x="5411" y="1700"/>
                    <a:pt x="4480" y="1354"/>
                    <a:pt x="3798" y="1166"/>
                  </a:cubicBezTo>
                  <a:cubicBezTo>
                    <a:pt x="2695" y="884"/>
                    <a:pt x="1618" y="525"/>
                    <a:pt x="593" y="38"/>
                  </a:cubicBezTo>
                  <a:cubicBezTo>
                    <a:pt x="544" y="12"/>
                    <a:pt x="496" y="0"/>
                    <a:pt x="45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4" name="Google Shape;684;p26"/>
            <p:cNvSpPr/>
            <p:nvPr/>
          </p:nvSpPr>
          <p:spPr>
            <a:xfrm>
              <a:off x="8022863" y="920025"/>
              <a:ext cx="109100" cy="42975"/>
            </a:xfrm>
            <a:custGeom>
              <a:avLst/>
              <a:gdLst/>
              <a:ahLst/>
              <a:cxnLst/>
              <a:rect l="l" t="t" r="r" b="b"/>
              <a:pathLst>
                <a:path w="4364" h="1719" extrusionOk="0">
                  <a:moveTo>
                    <a:pt x="460" y="1"/>
                  </a:moveTo>
                  <a:cubicBezTo>
                    <a:pt x="121" y="1"/>
                    <a:pt x="1" y="587"/>
                    <a:pt x="389" y="747"/>
                  </a:cubicBezTo>
                  <a:cubicBezTo>
                    <a:pt x="1235" y="1157"/>
                    <a:pt x="2133" y="1465"/>
                    <a:pt x="3030" y="1670"/>
                  </a:cubicBezTo>
                  <a:cubicBezTo>
                    <a:pt x="3171" y="1692"/>
                    <a:pt x="3338" y="1718"/>
                    <a:pt x="3501" y="1718"/>
                  </a:cubicBezTo>
                  <a:cubicBezTo>
                    <a:pt x="3724" y="1718"/>
                    <a:pt x="3937" y="1669"/>
                    <a:pt x="4056" y="1491"/>
                  </a:cubicBezTo>
                  <a:cubicBezTo>
                    <a:pt x="4363" y="1004"/>
                    <a:pt x="4107" y="568"/>
                    <a:pt x="3569" y="439"/>
                  </a:cubicBezTo>
                  <a:cubicBezTo>
                    <a:pt x="3559" y="438"/>
                    <a:pt x="3550" y="437"/>
                    <a:pt x="3540" y="437"/>
                  </a:cubicBezTo>
                  <a:cubicBezTo>
                    <a:pt x="3430" y="437"/>
                    <a:pt x="3369" y="574"/>
                    <a:pt x="3440" y="645"/>
                  </a:cubicBezTo>
                  <a:cubicBezTo>
                    <a:pt x="3680" y="932"/>
                    <a:pt x="3621" y="1010"/>
                    <a:pt x="3463" y="1010"/>
                  </a:cubicBezTo>
                  <a:cubicBezTo>
                    <a:pt x="3366" y="1010"/>
                    <a:pt x="3233" y="981"/>
                    <a:pt x="3107" y="952"/>
                  </a:cubicBezTo>
                  <a:cubicBezTo>
                    <a:pt x="2774" y="850"/>
                    <a:pt x="2440" y="747"/>
                    <a:pt x="2107" y="619"/>
                  </a:cubicBezTo>
                  <a:cubicBezTo>
                    <a:pt x="1594" y="439"/>
                    <a:pt x="1081" y="234"/>
                    <a:pt x="594" y="29"/>
                  </a:cubicBezTo>
                  <a:cubicBezTo>
                    <a:pt x="546" y="10"/>
                    <a:pt x="501" y="1"/>
                    <a:pt x="46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5" name="Google Shape;685;p26"/>
            <p:cNvSpPr/>
            <p:nvPr/>
          </p:nvSpPr>
          <p:spPr>
            <a:xfrm>
              <a:off x="8003113" y="893475"/>
              <a:ext cx="157050" cy="56875"/>
            </a:xfrm>
            <a:custGeom>
              <a:avLst/>
              <a:gdLst/>
              <a:ahLst/>
              <a:cxnLst/>
              <a:rect l="l" t="t" r="r" b="b"/>
              <a:pathLst>
                <a:path w="6282" h="2275" extrusionOk="0">
                  <a:moveTo>
                    <a:pt x="384" y="0"/>
                  </a:moveTo>
                  <a:cubicBezTo>
                    <a:pt x="145" y="0"/>
                    <a:pt x="0" y="411"/>
                    <a:pt x="256" y="527"/>
                  </a:cubicBezTo>
                  <a:cubicBezTo>
                    <a:pt x="1778" y="1230"/>
                    <a:pt x="3600" y="2275"/>
                    <a:pt x="5350" y="2275"/>
                  </a:cubicBezTo>
                  <a:cubicBezTo>
                    <a:pt x="5516" y="2275"/>
                    <a:pt x="5681" y="2265"/>
                    <a:pt x="5846" y="2245"/>
                  </a:cubicBezTo>
                  <a:cubicBezTo>
                    <a:pt x="6154" y="2219"/>
                    <a:pt x="6282" y="1707"/>
                    <a:pt x="5923" y="1655"/>
                  </a:cubicBezTo>
                  <a:cubicBezTo>
                    <a:pt x="5865" y="1632"/>
                    <a:pt x="5807" y="1619"/>
                    <a:pt x="5747" y="1615"/>
                  </a:cubicBezTo>
                  <a:lnTo>
                    <a:pt x="5747" y="1615"/>
                  </a:lnTo>
                  <a:cubicBezTo>
                    <a:pt x="4934" y="1432"/>
                    <a:pt x="4122" y="1305"/>
                    <a:pt x="3333" y="1066"/>
                  </a:cubicBezTo>
                  <a:cubicBezTo>
                    <a:pt x="2384" y="783"/>
                    <a:pt x="1410" y="373"/>
                    <a:pt x="461" y="14"/>
                  </a:cubicBezTo>
                  <a:cubicBezTo>
                    <a:pt x="434" y="5"/>
                    <a:pt x="409" y="0"/>
                    <a:pt x="3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6" name="Google Shape;686;p26"/>
            <p:cNvSpPr/>
            <p:nvPr/>
          </p:nvSpPr>
          <p:spPr>
            <a:xfrm>
              <a:off x="8068963" y="917050"/>
              <a:ext cx="105950" cy="39175"/>
            </a:xfrm>
            <a:custGeom>
              <a:avLst/>
              <a:gdLst/>
              <a:ahLst/>
              <a:cxnLst/>
              <a:rect l="l" t="t" r="r" b="b"/>
              <a:pathLst>
                <a:path w="4238" h="1567" extrusionOk="0">
                  <a:moveTo>
                    <a:pt x="552" y="0"/>
                  </a:moveTo>
                  <a:cubicBezTo>
                    <a:pt x="151" y="0"/>
                    <a:pt x="0" y="675"/>
                    <a:pt x="468" y="815"/>
                  </a:cubicBezTo>
                  <a:cubicBezTo>
                    <a:pt x="1468" y="1124"/>
                    <a:pt x="2601" y="1567"/>
                    <a:pt x="3681" y="1567"/>
                  </a:cubicBezTo>
                  <a:cubicBezTo>
                    <a:pt x="3765" y="1567"/>
                    <a:pt x="3847" y="1564"/>
                    <a:pt x="3930" y="1559"/>
                  </a:cubicBezTo>
                  <a:cubicBezTo>
                    <a:pt x="4161" y="1533"/>
                    <a:pt x="4238" y="1251"/>
                    <a:pt x="4058" y="1123"/>
                  </a:cubicBezTo>
                  <a:cubicBezTo>
                    <a:pt x="3058" y="533"/>
                    <a:pt x="1776" y="379"/>
                    <a:pt x="673" y="20"/>
                  </a:cubicBezTo>
                  <a:cubicBezTo>
                    <a:pt x="631" y="7"/>
                    <a:pt x="590" y="0"/>
                    <a:pt x="55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687" name="Google Shape;687;p26"/>
          <p:cNvSpPr/>
          <p:nvPr/>
        </p:nvSpPr>
        <p:spPr>
          <a:xfrm>
            <a:off x="8098988" y="350550"/>
            <a:ext cx="50675" cy="45550"/>
          </a:xfrm>
          <a:custGeom>
            <a:avLst/>
            <a:gdLst/>
            <a:ahLst/>
            <a:cxnLst/>
            <a:rect l="l" t="t" r="r" b="b"/>
            <a:pathLst>
              <a:path w="2027" h="1822" extrusionOk="0">
                <a:moveTo>
                  <a:pt x="911" y="1"/>
                </a:moveTo>
                <a:cubicBezTo>
                  <a:pt x="827" y="1"/>
                  <a:pt x="744" y="14"/>
                  <a:pt x="667" y="39"/>
                </a:cubicBezTo>
                <a:cubicBezTo>
                  <a:pt x="513" y="91"/>
                  <a:pt x="385" y="168"/>
                  <a:pt x="257" y="270"/>
                </a:cubicBezTo>
                <a:cubicBezTo>
                  <a:pt x="103" y="450"/>
                  <a:pt x="0" y="680"/>
                  <a:pt x="0" y="911"/>
                </a:cubicBezTo>
                <a:cubicBezTo>
                  <a:pt x="0" y="1142"/>
                  <a:pt x="103" y="1373"/>
                  <a:pt x="257" y="1552"/>
                </a:cubicBezTo>
                <a:cubicBezTo>
                  <a:pt x="385" y="1655"/>
                  <a:pt x="513" y="1757"/>
                  <a:pt x="667" y="1783"/>
                </a:cubicBezTo>
                <a:cubicBezTo>
                  <a:pt x="744" y="1809"/>
                  <a:pt x="827" y="1822"/>
                  <a:pt x="911" y="1822"/>
                </a:cubicBezTo>
                <a:cubicBezTo>
                  <a:pt x="994" y="1822"/>
                  <a:pt x="1077" y="1809"/>
                  <a:pt x="1154" y="1783"/>
                </a:cubicBezTo>
                <a:lnTo>
                  <a:pt x="1411" y="1732"/>
                </a:lnTo>
                <a:lnTo>
                  <a:pt x="1616" y="1655"/>
                </a:lnTo>
                <a:cubicBezTo>
                  <a:pt x="1693" y="1604"/>
                  <a:pt x="1795" y="1527"/>
                  <a:pt x="1847" y="1424"/>
                </a:cubicBezTo>
                <a:cubicBezTo>
                  <a:pt x="1898" y="1373"/>
                  <a:pt x="1949" y="1321"/>
                  <a:pt x="1949" y="1245"/>
                </a:cubicBezTo>
                <a:cubicBezTo>
                  <a:pt x="2001" y="1142"/>
                  <a:pt x="2026" y="1039"/>
                  <a:pt x="2026" y="911"/>
                </a:cubicBezTo>
                <a:cubicBezTo>
                  <a:pt x="2026" y="757"/>
                  <a:pt x="1975" y="629"/>
                  <a:pt x="1924" y="475"/>
                </a:cubicBezTo>
                <a:cubicBezTo>
                  <a:pt x="1872" y="398"/>
                  <a:pt x="1795" y="296"/>
                  <a:pt x="1693" y="245"/>
                </a:cubicBezTo>
                <a:cubicBezTo>
                  <a:pt x="1616" y="168"/>
                  <a:pt x="1513" y="116"/>
                  <a:pt x="1411" y="91"/>
                </a:cubicBezTo>
                <a:lnTo>
                  <a:pt x="1154" y="39"/>
                </a:lnTo>
                <a:cubicBezTo>
                  <a:pt x="1077" y="14"/>
                  <a:pt x="994" y="1"/>
                  <a:pt x="9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8" name="Google Shape;688;p26"/>
          <p:cNvSpPr/>
          <p:nvPr/>
        </p:nvSpPr>
        <p:spPr>
          <a:xfrm rot="5400000">
            <a:off x="1127717" y="227512"/>
            <a:ext cx="802713" cy="1340587"/>
          </a:xfrm>
          <a:custGeom>
            <a:avLst/>
            <a:gdLst/>
            <a:ahLst/>
            <a:cxnLst/>
            <a:rect l="l" t="t" r="r" b="b"/>
            <a:pathLst>
              <a:path w="21847" h="36486" extrusionOk="0">
                <a:moveTo>
                  <a:pt x="11435" y="13921"/>
                </a:moveTo>
                <a:cubicBezTo>
                  <a:pt x="11443" y="13942"/>
                  <a:pt x="11451" y="13964"/>
                  <a:pt x="11459" y="13985"/>
                </a:cubicBezTo>
                <a:lnTo>
                  <a:pt x="11459" y="13985"/>
                </a:lnTo>
                <a:cubicBezTo>
                  <a:pt x="11453" y="13972"/>
                  <a:pt x="11445" y="13960"/>
                  <a:pt x="11435" y="13947"/>
                </a:cubicBezTo>
                <a:lnTo>
                  <a:pt x="11381" y="13921"/>
                </a:lnTo>
                <a:close/>
                <a:moveTo>
                  <a:pt x="6712" y="14504"/>
                </a:moveTo>
                <a:lnTo>
                  <a:pt x="6792" y="14849"/>
                </a:lnTo>
                <a:lnTo>
                  <a:pt x="6235" y="14637"/>
                </a:lnTo>
                <a:cubicBezTo>
                  <a:pt x="6394" y="14611"/>
                  <a:pt x="6553" y="14558"/>
                  <a:pt x="6712" y="14531"/>
                </a:cubicBezTo>
                <a:lnTo>
                  <a:pt x="6712" y="14504"/>
                </a:lnTo>
                <a:close/>
                <a:moveTo>
                  <a:pt x="4059" y="391"/>
                </a:moveTo>
                <a:lnTo>
                  <a:pt x="4059" y="417"/>
                </a:lnTo>
                <a:cubicBezTo>
                  <a:pt x="7163" y="4397"/>
                  <a:pt x="9604" y="8854"/>
                  <a:pt x="11328" y="13602"/>
                </a:cubicBezTo>
                <a:cubicBezTo>
                  <a:pt x="11188" y="13598"/>
                  <a:pt x="11048" y="13596"/>
                  <a:pt x="10908" y="13596"/>
                </a:cubicBezTo>
                <a:cubicBezTo>
                  <a:pt x="9248" y="13596"/>
                  <a:pt x="7615" y="13883"/>
                  <a:pt x="6049" y="14372"/>
                </a:cubicBezTo>
                <a:cubicBezTo>
                  <a:pt x="5253" y="14637"/>
                  <a:pt x="4484" y="14955"/>
                  <a:pt x="3767" y="15327"/>
                </a:cubicBezTo>
                <a:cubicBezTo>
                  <a:pt x="3263" y="15592"/>
                  <a:pt x="2759" y="15831"/>
                  <a:pt x="2468" y="16282"/>
                </a:cubicBezTo>
                <a:cubicBezTo>
                  <a:pt x="1857" y="10950"/>
                  <a:pt x="2414" y="5511"/>
                  <a:pt x="4059" y="391"/>
                </a:cubicBezTo>
                <a:close/>
                <a:moveTo>
                  <a:pt x="11116" y="13921"/>
                </a:moveTo>
                <a:cubicBezTo>
                  <a:pt x="11063" y="13974"/>
                  <a:pt x="11063" y="14053"/>
                  <a:pt x="11090" y="14107"/>
                </a:cubicBezTo>
                <a:lnTo>
                  <a:pt x="11116" y="14107"/>
                </a:lnTo>
                <a:lnTo>
                  <a:pt x="11196" y="14186"/>
                </a:lnTo>
                <a:cubicBezTo>
                  <a:pt x="11233" y="14223"/>
                  <a:pt x="11273" y="14239"/>
                  <a:pt x="11310" y="14239"/>
                </a:cubicBezTo>
                <a:cubicBezTo>
                  <a:pt x="11413" y="14239"/>
                  <a:pt x="11501" y="14123"/>
                  <a:pt x="11470" y="14014"/>
                </a:cubicBezTo>
                <a:lnTo>
                  <a:pt x="11470" y="14014"/>
                </a:lnTo>
                <a:cubicBezTo>
                  <a:pt x="11591" y="14332"/>
                  <a:pt x="11712" y="14670"/>
                  <a:pt x="11832" y="15009"/>
                </a:cubicBezTo>
                <a:cubicBezTo>
                  <a:pt x="11803" y="14994"/>
                  <a:pt x="11772" y="14987"/>
                  <a:pt x="11743" y="14987"/>
                </a:cubicBezTo>
                <a:cubicBezTo>
                  <a:pt x="11613" y="14987"/>
                  <a:pt x="11502" y="15113"/>
                  <a:pt x="11567" y="15221"/>
                </a:cubicBezTo>
                <a:cubicBezTo>
                  <a:pt x="11620" y="15300"/>
                  <a:pt x="11647" y="15353"/>
                  <a:pt x="11673" y="15406"/>
                </a:cubicBezTo>
                <a:cubicBezTo>
                  <a:pt x="11700" y="15460"/>
                  <a:pt x="11753" y="15486"/>
                  <a:pt x="11806" y="15486"/>
                </a:cubicBezTo>
                <a:cubicBezTo>
                  <a:pt x="11859" y="15486"/>
                  <a:pt x="11912" y="15460"/>
                  <a:pt x="11939" y="15406"/>
                </a:cubicBezTo>
                <a:cubicBezTo>
                  <a:pt x="12045" y="15725"/>
                  <a:pt x="12151" y="16070"/>
                  <a:pt x="12283" y="16415"/>
                </a:cubicBezTo>
                <a:cubicBezTo>
                  <a:pt x="11978" y="16401"/>
                  <a:pt x="11673" y="16395"/>
                  <a:pt x="11372" y="16395"/>
                </a:cubicBezTo>
                <a:cubicBezTo>
                  <a:pt x="11070" y="16395"/>
                  <a:pt x="10771" y="16401"/>
                  <a:pt x="10479" y="16415"/>
                </a:cubicBezTo>
                <a:cubicBezTo>
                  <a:pt x="10373" y="16123"/>
                  <a:pt x="10294" y="15831"/>
                  <a:pt x="10188" y="15513"/>
                </a:cubicBezTo>
                <a:lnTo>
                  <a:pt x="10188" y="15513"/>
                </a:lnTo>
                <a:cubicBezTo>
                  <a:pt x="10559" y="15804"/>
                  <a:pt x="10957" y="16043"/>
                  <a:pt x="11381" y="16282"/>
                </a:cubicBezTo>
                <a:cubicBezTo>
                  <a:pt x="11409" y="16298"/>
                  <a:pt x="11437" y="16305"/>
                  <a:pt x="11462" y="16305"/>
                </a:cubicBezTo>
                <a:cubicBezTo>
                  <a:pt x="11607" y="16305"/>
                  <a:pt x="11699" y="16080"/>
                  <a:pt x="11541" y="15990"/>
                </a:cubicBezTo>
                <a:cubicBezTo>
                  <a:pt x="11090" y="15751"/>
                  <a:pt x="10692" y="15486"/>
                  <a:pt x="10294" y="15194"/>
                </a:cubicBezTo>
                <a:cubicBezTo>
                  <a:pt x="10267" y="15168"/>
                  <a:pt x="10234" y="15154"/>
                  <a:pt x="10198" y="15154"/>
                </a:cubicBezTo>
                <a:cubicBezTo>
                  <a:pt x="10161" y="15154"/>
                  <a:pt x="10121" y="15168"/>
                  <a:pt x="10082" y="15194"/>
                </a:cubicBezTo>
                <a:cubicBezTo>
                  <a:pt x="10002" y="14876"/>
                  <a:pt x="9896" y="14558"/>
                  <a:pt x="9816" y="14266"/>
                </a:cubicBezTo>
                <a:lnTo>
                  <a:pt x="9816" y="14266"/>
                </a:lnTo>
                <a:lnTo>
                  <a:pt x="11037" y="14823"/>
                </a:lnTo>
                <a:cubicBezTo>
                  <a:pt x="11064" y="14839"/>
                  <a:pt x="11092" y="14846"/>
                  <a:pt x="11117" y="14846"/>
                </a:cubicBezTo>
                <a:cubicBezTo>
                  <a:pt x="11262" y="14846"/>
                  <a:pt x="11354" y="14621"/>
                  <a:pt x="11196" y="14531"/>
                </a:cubicBezTo>
                <a:lnTo>
                  <a:pt x="9949" y="13974"/>
                </a:lnTo>
                <a:cubicBezTo>
                  <a:pt x="10347" y="13947"/>
                  <a:pt x="10718" y="13921"/>
                  <a:pt x="11116" y="13921"/>
                </a:cubicBezTo>
                <a:close/>
                <a:moveTo>
                  <a:pt x="9365" y="13974"/>
                </a:moveTo>
                <a:cubicBezTo>
                  <a:pt x="9604" y="14796"/>
                  <a:pt x="9869" y="15592"/>
                  <a:pt x="10108" y="16415"/>
                </a:cubicBezTo>
                <a:lnTo>
                  <a:pt x="9657" y="16468"/>
                </a:lnTo>
                <a:lnTo>
                  <a:pt x="9577" y="16468"/>
                </a:lnTo>
                <a:cubicBezTo>
                  <a:pt x="8914" y="16547"/>
                  <a:pt x="8251" y="16653"/>
                  <a:pt x="7588" y="16813"/>
                </a:cubicBezTo>
                <a:cubicBezTo>
                  <a:pt x="7402" y="16017"/>
                  <a:pt x="7216" y="15221"/>
                  <a:pt x="7031" y="14398"/>
                </a:cubicBezTo>
                <a:cubicBezTo>
                  <a:pt x="7800" y="14213"/>
                  <a:pt x="8569" y="14080"/>
                  <a:pt x="9365" y="14000"/>
                </a:cubicBezTo>
                <a:lnTo>
                  <a:pt x="9365" y="13974"/>
                </a:lnTo>
                <a:close/>
                <a:moveTo>
                  <a:pt x="5943" y="14717"/>
                </a:moveTo>
                <a:lnTo>
                  <a:pt x="5943" y="14717"/>
                </a:lnTo>
                <a:cubicBezTo>
                  <a:pt x="5916" y="14796"/>
                  <a:pt x="5969" y="14902"/>
                  <a:pt x="6049" y="14929"/>
                </a:cubicBezTo>
                <a:lnTo>
                  <a:pt x="6792" y="15194"/>
                </a:lnTo>
                <a:cubicBezTo>
                  <a:pt x="6805" y="15208"/>
                  <a:pt x="6818" y="15214"/>
                  <a:pt x="6832" y="15214"/>
                </a:cubicBezTo>
                <a:cubicBezTo>
                  <a:pt x="6845" y="15214"/>
                  <a:pt x="6858" y="15208"/>
                  <a:pt x="6871" y="15194"/>
                </a:cubicBezTo>
                <a:lnTo>
                  <a:pt x="7031" y="15857"/>
                </a:lnTo>
                <a:cubicBezTo>
                  <a:pt x="6341" y="15725"/>
                  <a:pt x="5704" y="15460"/>
                  <a:pt x="5094" y="15115"/>
                </a:cubicBezTo>
                <a:cubicBezTo>
                  <a:pt x="5066" y="15099"/>
                  <a:pt x="5040" y="15092"/>
                  <a:pt x="5015" y="15092"/>
                </a:cubicBezTo>
                <a:cubicBezTo>
                  <a:pt x="4875" y="15092"/>
                  <a:pt x="4799" y="15316"/>
                  <a:pt x="4935" y="15406"/>
                </a:cubicBezTo>
                <a:cubicBezTo>
                  <a:pt x="5571" y="15778"/>
                  <a:pt x="6235" y="16043"/>
                  <a:pt x="6951" y="16176"/>
                </a:cubicBezTo>
                <a:cubicBezTo>
                  <a:pt x="6967" y="16184"/>
                  <a:pt x="6982" y="16187"/>
                  <a:pt x="6998" y="16187"/>
                </a:cubicBezTo>
                <a:cubicBezTo>
                  <a:pt x="7035" y="16187"/>
                  <a:pt x="7073" y="16168"/>
                  <a:pt x="7110" y="16149"/>
                </a:cubicBezTo>
                <a:cubicBezTo>
                  <a:pt x="7163" y="16388"/>
                  <a:pt x="7216" y="16653"/>
                  <a:pt x="7269" y="16892"/>
                </a:cubicBezTo>
                <a:cubicBezTo>
                  <a:pt x="6792" y="17025"/>
                  <a:pt x="6288" y="17184"/>
                  <a:pt x="5810" y="17370"/>
                </a:cubicBezTo>
                <a:cubicBezTo>
                  <a:pt x="5837" y="17290"/>
                  <a:pt x="5784" y="17211"/>
                  <a:pt x="5704" y="17211"/>
                </a:cubicBezTo>
                <a:cubicBezTo>
                  <a:pt x="5359" y="17131"/>
                  <a:pt x="5041" y="16972"/>
                  <a:pt x="4749" y="16786"/>
                </a:cubicBezTo>
                <a:cubicBezTo>
                  <a:pt x="4723" y="16760"/>
                  <a:pt x="4669" y="16760"/>
                  <a:pt x="4643" y="16760"/>
                </a:cubicBezTo>
                <a:cubicBezTo>
                  <a:pt x="4563" y="16468"/>
                  <a:pt x="4510" y="16176"/>
                  <a:pt x="4431" y="15857"/>
                </a:cubicBezTo>
                <a:lnTo>
                  <a:pt x="4431" y="15857"/>
                </a:lnTo>
                <a:cubicBezTo>
                  <a:pt x="4829" y="16123"/>
                  <a:pt x="5253" y="16335"/>
                  <a:pt x="5678" y="16494"/>
                </a:cubicBezTo>
                <a:cubicBezTo>
                  <a:pt x="5700" y="16504"/>
                  <a:pt x="5721" y="16508"/>
                  <a:pt x="5742" y="16508"/>
                </a:cubicBezTo>
                <a:cubicBezTo>
                  <a:pt x="5896" y="16508"/>
                  <a:pt x="6001" y="16273"/>
                  <a:pt x="5837" y="16202"/>
                </a:cubicBezTo>
                <a:cubicBezTo>
                  <a:pt x="5306" y="15990"/>
                  <a:pt x="4802" y="15725"/>
                  <a:pt x="4351" y="15406"/>
                </a:cubicBezTo>
                <a:cubicBezTo>
                  <a:pt x="4325" y="15380"/>
                  <a:pt x="4325" y="15353"/>
                  <a:pt x="4325" y="15353"/>
                </a:cubicBezTo>
                <a:cubicBezTo>
                  <a:pt x="4590" y="15221"/>
                  <a:pt x="4855" y="15141"/>
                  <a:pt x="5067" y="15062"/>
                </a:cubicBezTo>
                <a:cubicBezTo>
                  <a:pt x="5359" y="14929"/>
                  <a:pt x="5651" y="14823"/>
                  <a:pt x="5943" y="14717"/>
                </a:cubicBezTo>
                <a:close/>
                <a:moveTo>
                  <a:pt x="4723" y="17184"/>
                </a:moveTo>
                <a:lnTo>
                  <a:pt x="4723" y="17184"/>
                </a:lnTo>
                <a:cubicBezTo>
                  <a:pt x="4961" y="17317"/>
                  <a:pt x="5227" y="17423"/>
                  <a:pt x="5518" y="17502"/>
                </a:cubicBezTo>
                <a:cubicBezTo>
                  <a:pt x="5280" y="17608"/>
                  <a:pt x="5067" y="17688"/>
                  <a:pt x="4855" y="17794"/>
                </a:cubicBezTo>
                <a:cubicBezTo>
                  <a:pt x="4802" y="17608"/>
                  <a:pt x="4776" y="17396"/>
                  <a:pt x="4723" y="17184"/>
                </a:cubicBezTo>
                <a:close/>
                <a:moveTo>
                  <a:pt x="4616" y="18298"/>
                </a:moveTo>
                <a:cubicBezTo>
                  <a:pt x="4643" y="18378"/>
                  <a:pt x="4669" y="18484"/>
                  <a:pt x="4696" y="18590"/>
                </a:cubicBezTo>
                <a:cubicBezTo>
                  <a:pt x="4590" y="18537"/>
                  <a:pt x="4457" y="18484"/>
                  <a:pt x="4351" y="18431"/>
                </a:cubicBezTo>
                <a:lnTo>
                  <a:pt x="4616" y="18298"/>
                </a:lnTo>
                <a:close/>
                <a:moveTo>
                  <a:pt x="9604" y="16786"/>
                </a:moveTo>
                <a:lnTo>
                  <a:pt x="10347" y="17211"/>
                </a:lnTo>
                <a:cubicBezTo>
                  <a:pt x="10506" y="17768"/>
                  <a:pt x="10692" y="18351"/>
                  <a:pt x="10877" y="18908"/>
                </a:cubicBezTo>
                <a:cubicBezTo>
                  <a:pt x="10851" y="18882"/>
                  <a:pt x="10824" y="18855"/>
                  <a:pt x="10798" y="18855"/>
                </a:cubicBezTo>
                <a:cubicBezTo>
                  <a:pt x="9790" y="18298"/>
                  <a:pt x="8782" y="17794"/>
                  <a:pt x="7720" y="17317"/>
                </a:cubicBezTo>
                <a:cubicBezTo>
                  <a:pt x="7720" y="17237"/>
                  <a:pt x="7694" y="17211"/>
                  <a:pt x="7694" y="17131"/>
                </a:cubicBezTo>
                <a:cubicBezTo>
                  <a:pt x="7880" y="17104"/>
                  <a:pt x="8092" y="17078"/>
                  <a:pt x="8304" y="17025"/>
                </a:cubicBezTo>
                <a:lnTo>
                  <a:pt x="9233" y="17423"/>
                </a:lnTo>
                <a:cubicBezTo>
                  <a:pt x="9255" y="17432"/>
                  <a:pt x="9276" y="17436"/>
                  <a:pt x="9297" y="17436"/>
                </a:cubicBezTo>
                <a:cubicBezTo>
                  <a:pt x="9451" y="17436"/>
                  <a:pt x="9556" y="17201"/>
                  <a:pt x="9392" y="17131"/>
                </a:cubicBezTo>
                <a:lnTo>
                  <a:pt x="8861" y="16892"/>
                </a:lnTo>
                <a:cubicBezTo>
                  <a:pt x="9100" y="16866"/>
                  <a:pt x="9365" y="16813"/>
                  <a:pt x="9604" y="16786"/>
                </a:cubicBezTo>
                <a:close/>
                <a:moveTo>
                  <a:pt x="4006" y="15513"/>
                </a:moveTo>
                <a:cubicBezTo>
                  <a:pt x="4192" y="16335"/>
                  <a:pt x="4378" y="17157"/>
                  <a:pt x="4537" y="17980"/>
                </a:cubicBezTo>
                <a:cubicBezTo>
                  <a:pt x="3953" y="18272"/>
                  <a:pt x="3396" y="18590"/>
                  <a:pt x="2839" y="18961"/>
                </a:cubicBezTo>
                <a:cubicBezTo>
                  <a:pt x="2706" y="18219"/>
                  <a:pt x="2600" y="17476"/>
                  <a:pt x="2521" y="16706"/>
                </a:cubicBezTo>
                <a:cubicBezTo>
                  <a:pt x="2574" y="16706"/>
                  <a:pt x="2653" y="16653"/>
                  <a:pt x="2680" y="16600"/>
                </a:cubicBezTo>
                <a:cubicBezTo>
                  <a:pt x="2839" y="16123"/>
                  <a:pt x="3423" y="15778"/>
                  <a:pt x="4006" y="15513"/>
                </a:cubicBezTo>
                <a:close/>
                <a:moveTo>
                  <a:pt x="11294" y="16716"/>
                </a:moveTo>
                <a:cubicBezTo>
                  <a:pt x="11644" y="16716"/>
                  <a:pt x="11995" y="16728"/>
                  <a:pt x="12337" y="16760"/>
                </a:cubicBezTo>
                <a:cubicBezTo>
                  <a:pt x="12549" y="17502"/>
                  <a:pt x="12734" y="18245"/>
                  <a:pt x="12920" y="19015"/>
                </a:cubicBezTo>
                <a:cubicBezTo>
                  <a:pt x="12390" y="19068"/>
                  <a:pt x="11832" y="19094"/>
                  <a:pt x="11302" y="19174"/>
                </a:cubicBezTo>
                <a:cubicBezTo>
                  <a:pt x="11090" y="18510"/>
                  <a:pt x="10904" y="17874"/>
                  <a:pt x="10692" y="17211"/>
                </a:cubicBezTo>
                <a:cubicBezTo>
                  <a:pt x="10718" y="17157"/>
                  <a:pt x="10718" y="17051"/>
                  <a:pt x="10639" y="17025"/>
                </a:cubicBezTo>
                <a:lnTo>
                  <a:pt x="10559" y="16733"/>
                </a:lnTo>
                <a:cubicBezTo>
                  <a:pt x="10801" y="16722"/>
                  <a:pt x="11047" y="16716"/>
                  <a:pt x="11294" y="16716"/>
                </a:cubicBezTo>
                <a:close/>
                <a:moveTo>
                  <a:pt x="7800" y="17715"/>
                </a:moveTo>
                <a:lnTo>
                  <a:pt x="7800" y="17715"/>
                </a:lnTo>
                <a:cubicBezTo>
                  <a:pt x="8755" y="18166"/>
                  <a:pt x="9710" y="18643"/>
                  <a:pt x="10639" y="19147"/>
                </a:cubicBezTo>
                <a:cubicBezTo>
                  <a:pt x="10661" y="19159"/>
                  <a:pt x="10685" y="19164"/>
                  <a:pt x="10709" y="19164"/>
                </a:cubicBezTo>
                <a:cubicBezTo>
                  <a:pt x="10795" y="19164"/>
                  <a:pt x="10877" y="19092"/>
                  <a:pt x="10877" y="18988"/>
                </a:cubicBezTo>
                <a:lnTo>
                  <a:pt x="10930" y="19174"/>
                </a:lnTo>
                <a:cubicBezTo>
                  <a:pt x="10055" y="19306"/>
                  <a:pt x="9153" y="19466"/>
                  <a:pt x="8304" y="19678"/>
                </a:cubicBezTo>
                <a:lnTo>
                  <a:pt x="8304" y="19651"/>
                </a:lnTo>
                <a:cubicBezTo>
                  <a:pt x="8224" y="19333"/>
                  <a:pt x="8145" y="19015"/>
                  <a:pt x="8065" y="18696"/>
                </a:cubicBezTo>
                <a:cubicBezTo>
                  <a:pt x="8171" y="18696"/>
                  <a:pt x="8278" y="18749"/>
                  <a:pt x="8357" y="18802"/>
                </a:cubicBezTo>
                <a:cubicBezTo>
                  <a:pt x="8390" y="18830"/>
                  <a:pt x="8426" y="18841"/>
                  <a:pt x="8461" y="18841"/>
                </a:cubicBezTo>
                <a:cubicBezTo>
                  <a:pt x="8598" y="18841"/>
                  <a:pt x="8722" y="18669"/>
                  <a:pt x="8596" y="18564"/>
                </a:cubicBezTo>
                <a:cubicBezTo>
                  <a:pt x="8437" y="18431"/>
                  <a:pt x="8251" y="18378"/>
                  <a:pt x="8039" y="18351"/>
                </a:cubicBezTo>
                <a:cubicBezTo>
                  <a:pt x="8012" y="18351"/>
                  <a:pt x="7986" y="18378"/>
                  <a:pt x="7959" y="18378"/>
                </a:cubicBezTo>
                <a:cubicBezTo>
                  <a:pt x="7906" y="18166"/>
                  <a:pt x="7853" y="17953"/>
                  <a:pt x="7800" y="17715"/>
                </a:cubicBezTo>
                <a:close/>
                <a:moveTo>
                  <a:pt x="4033" y="18617"/>
                </a:moveTo>
                <a:cubicBezTo>
                  <a:pt x="4033" y="18643"/>
                  <a:pt x="4086" y="18670"/>
                  <a:pt x="4139" y="18696"/>
                </a:cubicBezTo>
                <a:cubicBezTo>
                  <a:pt x="4378" y="18776"/>
                  <a:pt x="4590" y="18908"/>
                  <a:pt x="4776" y="19094"/>
                </a:cubicBezTo>
                <a:cubicBezTo>
                  <a:pt x="4802" y="19280"/>
                  <a:pt x="4829" y="19492"/>
                  <a:pt x="4855" y="19731"/>
                </a:cubicBezTo>
                <a:lnTo>
                  <a:pt x="3529" y="18908"/>
                </a:lnTo>
                <a:cubicBezTo>
                  <a:pt x="3688" y="18829"/>
                  <a:pt x="3847" y="18723"/>
                  <a:pt x="4033" y="18617"/>
                </a:cubicBezTo>
                <a:close/>
                <a:moveTo>
                  <a:pt x="7349" y="17237"/>
                </a:moveTo>
                <a:cubicBezTo>
                  <a:pt x="7561" y="18059"/>
                  <a:pt x="7747" y="18908"/>
                  <a:pt x="7959" y="19731"/>
                </a:cubicBezTo>
                <a:lnTo>
                  <a:pt x="7641" y="19810"/>
                </a:lnTo>
                <a:cubicBezTo>
                  <a:pt x="7004" y="19970"/>
                  <a:pt x="6261" y="20155"/>
                  <a:pt x="5571" y="20394"/>
                </a:cubicBezTo>
                <a:lnTo>
                  <a:pt x="5571" y="20368"/>
                </a:lnTo>
                <a:cubicBezTo>
                  <a:pt x="5545" y="20341"/>
                  <a:pt x="5518" y="20314"/>
                  <a:pt x="5492" y="20288"/>
                </a:cubicBezTo>
                <a:cubicBezTo>
                  <a:pt x="5227" y="20182"/>
                  <a:pt x="5200" y="19466"/>
                  <a:pt x="5147" y="19227"/>
                </a:cubicBezTo>
                <a:cubicBezTo>
                  <a:pt x="5067" y="18855"/>
                  <a:pt x="5014" y="18510"/>
                  <a:pt x="4908" y="18139"/>
                </a:cubicBezTo>
                <a:cubicBezTo>
                  <a:pt x="5704" y="17768"/>
                  <a:pt x="6500" y="17476"/>
                  <a:pt x="7349" y="17237"/>
                </a:cubicBezTo>
                <a:close/>
                <a:moveTo>
                  <a:pt x="3210" y="19094"/>
                </a:moveTo>
                <a:cubicBezTo>
                  <a:pt x="3210" y="19121"/>
                  <a:pt x="3237" y="19147"/>
                  <a:pt x="3263" y="19174"/>
                </a:cubicBezTo>
                <a:lnTo>
                  <a:pt x="4829" y="20102"/>
                </a:lnTo>
                <a:cubicBezTo>
                  <a:pt x="4855" y="20129"/>
                  <a:pt x="4908" y="20129"/>
                  <a:pt x="4961" y="20129"/>
                </a:cubicBezTo>
                <a:cubicBezTo>
                  <a:pt x="5014" y="20261"/>
                  <a:pt x="5094" y="20394"/>
                  <a:pt x="5200" y="20527"/>
                </a:cubicBezTo>
                <a:lnTo>
                  <a:pt x="4855" y="20659"/>
                </a:lnTo>
                <a:cubicBezTo>
                  <a:pt x="4192" y="20314"/>
                  <a:pt x="3555" y="19917"/>
                  <a:pt x="2945" y="19492"/>
                </a:cubicBezTo>
                <a:cubicBezTo>
                  <a:pt x="2945" y="19439"/>
                  <a:pt x="2919" y="19359"/>
                  <a:pt x="2919" y="19306"/>
                </a:cubicBezTo>
                <a:cubicBezTo>
                  <a:pt x="2998" y="19227"/>
                  <a:pt x="3104" y="19174"/>
                  <a:pt x="3210" y="19094"/>
                </a:cubicBezTo>
                <a:close/>
                <a:moveTo>
                  <a:pt x="3055" y="19972"/>
                </a:moveTo>
                <a:cubicBezTo>
                  <a:pt x="3531" y="20289"/>
                  <a:pt x="4008" y="20580"/>
                  <a:pt x="4510" y="20845"/>
                </a:cubicBezTo>
                <a:cubicBezTo>
                  <a:pt x="4404" y="20898"/>
                  <a:pt x="4298" y="20951"/>
                  <a:pt x="4192" y="21031"/>
                </a:cubicBezTo>
                <a:lnTo>
                  <a:pt x="4165" y="21004"/>
                </a:lnTo>
                <a:lnTo>
                  <a:pt x="3343" y="20553"/>
                </a:lnTo>
                <a:cubicBezTo>
                  <a:pt x="3316" y="20540"/>
                  <a:pt x="3290" y="20533"/>
                  <a:pt x="3263" y="20533"/>
                </a:cubicBezTo>
                <a:cubicBezTo>
                  <a:pt x="3237" y="20533"/>
                  <a:pt x="3210" y="20540"/>
                  <a:pt x="3184" y="20553"/>
                </a:cubicBezTo>
                <a:cubicBezTo>
                  <a:pt x="3133" y="20376"/>
                  <a:pt x="3083" y="20175"/>
                  <a:pt x="3055" y="19972"/>
                </a:cubicBezTo>
                <a:close/>
                <a:moveTo>
                  <a:pt x="3269" y="20901"/>
                </a:moveTo>
                <a:lnTo>
                  <a:pt x="3900" y="21216"/>
                </a:lnTo>
                <a:cubicBezTo>
                  <a:pt x="3741" y="21349"/>
                  <a:pt x="3582" y="21482"/>
                  <a:pt x="3449" y="21614"/>
                </a:cubicBezTo>
                <a:cubicBezTo>
                  <a:pt x="3372" y="21385"/>
                  <a:pt x="3320" y="21155"/>
                  <a:pt x="3269" y="20901"/>
                </a:cubicBezTo>
                <a:close/>
                <a:moveTo>
                  <a:pt x="13822" y="21641"/>
                </a:moveTo>
                <a:cubicBezTo>
                  <a:pt x="13955" y="21641"/>
                  <a:pt x="14061" y="21667"/>
                  <a:pt x="14167" y="21694"/>
                </a:cubicBezTo>
                <a:lnTo>
                  <a:pt x="14379" y="24665"/>
                </a:lnTo>
                <a:cubicBezTo>
                  <a:pt x="14300" y="24586"/>
                  <a:pt x="14247" y="24533"/>
                  <a:pt x="14167" y="24453"/>
                </a:cubicBezTo>
                <a:cubicBezTo>
                  <a:pt x="14061" y="23498"/>
                  <a:pt x="13928" y="22569"/>
                  <a:pt x="13769" y="21641"/>
                </a:cubicBezTo>
                <a:close/>
                <a:moveTo>
                  <a:pt x="13955" y="24665"/>
                </a:moveTo>
                <a:lnTo>
                  <a:pt x="13955" y="24692"/>
                </a:lnTo>
                <a:cubicBezTo>
                  <a:pt x="14247" y="25037"/>
                  <a:pt x="14538" y="25408"/>
                  <a:pt x="14830" y="25806"/>
                </a:cubicBezTo>
                <a:lnTo>
                  <a:pt x="13716" y="26124"/>
                </a:lnTo>
                <a:cubicBezTo>
                  <a:pt x="13769" y="26045"/>
                  <a:pt x="13743" y="25965"/>
                  <a:pt x="13716" y="25912"/>
                </a:cubicBezTo>
                <a:lnTo>
                  <a:pt x="13716" y="25939"/>
                </a:lnTo>
                <a:cubicBezTo>
                  <a:pt x="13398" y="25594"/>
                  <a:pt x="13106" y="25249"/>
                  <a:pt x="12867" y="24851"/>
                </a:cubicBezTo>
                <a:cubicBezTo>
                  <a:pt x="13239" y="24771"/>
                  <a:pt x="13583" y="24718"/>
                  <a:pt x="13955" y="24665"/>
                </a:cubicBezTo>
                <a:close/>
                <a:moveTo>
                  <a:pt x="12522" y="24931"/>
                </a:moveTo>
                <a:cubicBezTo>
                  <a:pt x="12788" y="25355"/>
                  <a:pt x="13106" y="25780"/>
                  <a:pt x="13477" y="26151"/>
                </a:cubicBezTo>
                <a:lnTo>
                  <a:pt x="13504" y="26151"/>
                </a:lnTo>
                <a:lnTo>
                  <a:pt x="12681" y="26390"/>
                </a:lnTo>
                <a:cubicBezTo>
                  <a:pt x="12416" y="25965"/>
                  <a:pt x="12177" y="25514"/>
                  <a:pt x="11965" y="25063"/>
                </a:cubicBezTo>
                <a:cubicBezTo>
                  <a:pt x="12151" y="25010"/>
                  <a:pt x="12337" y="24957"/>
                  <a:pt x="12522" y="24931"/>
                </a:cubicBezTo>
                <a:close/>
                <a:moveTo>
                  <a:pt x="13000" y="19359"/>
                </a:moveTo>
                <a:cubicBezTo>
                  <a:pt x="13371" y="21004"/>
                  <a:pt x="13636" y="22649"/>
                  <a:pt x="13822" y="24320"/>
                </a:cubicBezTo>
                <a:cubicBezTo>
                  <a:pt x="13132" y="24453"/>
                  <a:pt x="12443" y="24586"/>
                  <a:pt x="11779" y="24771"/>
                </a:cubicBezTo>
                <a:cubicBezTo>
                  <a:pt x="11764" y="24764"/>
                  <a:pt x="11746" y="24760"/>
                  <a:pt x="11728" y="24760"/>
                </a:cubicBezTo>
                <a:cubicBezTo>
                  <a:pt x="11684" y="24760"/>
                  <a:pt x="11639" y="24779"/>
                  <a:pt x="11620" y="24798"/>
                </a:cubicBezTo>
                <a:cubicBezTo>
                  <a:pt x="11090" y="24931"/>
                  <a:pt x="10559" y="25090"/>
                  <a:pt x="10028" y="25275"/>
                </a:cubicBezTo>
                <a:lnTo>
                  <a:pt x="10028" y="25249"/>
                </a:lnTo>
                <a:cubicBezTo>
                  <a:pt x="9816" y="24453"/>
                  <a:pt x="9657" y="23631"/>
                  <a:pt x="9206" y="22941"/>
                </a:cubicBezTo>
                <a:cubicBezTo>
                  <a:pt x="9176" y="22880"/>
                  <a:pt x="9122" y="22854"/>
                  <a:pt x="9069" y="22854"/>
                </a:cubicBezTo>
                <a:cubicBezTo>
                  <a:pt x="8983" y="22854"/>
                  <a:pt x="8898" y="22922"/>
                  <a:pt x="8914" y="23020"/>
                </a:cubicBezTo>
                <a:cubicBezTo>
                  <a:pt x="8886" y="23009"/>
                  <a:pt x="8858" y="23004"/>
                  <a:pt x="8830" y="23004"/>
                </a:cubicBezTo>
                <a:cubicBezTo>
                  <a:pt x="8731" y="23004"/>
                  <a:pt x="8649" y="23075"/>
                  <a:pt x="8649" y="23180"/>
                </a:cubicBezTo>
                <a:cubicBezTo>
                  <a:pt x="8729" y="24002"/>
                  <a:pt x="8835" y="24824"/>
                  <a:pt x="9020" y="25647"/>
                </a:cubicBezTo>
                <a:cubicBezTo>
                  <a:pt x="7747" y="26018"/>
                  <a:pt x="6473" y="26363"/>
                  <a:pt x="5200" y="26708"/>
                </a:cubicBezTo>
                <a:cubicBezTo>
                  <a:pt x="5174" y="26655"/>
                  <a:pt x="5147" y="26602"/>
                  <a:pt x="5094" y="26575"/>
                </a:cubicBezTo>
                <a:cubicBezTo>
                  <a:pt x="4484" y="25090"/>
                  <a:pt x="3953" y="23551"/>
                  <a:pt x="3529" y="21986"/>
                </a:cubicBezTo>
                <a:cubicBezTo>
                  <a:pt x="3555" y="21986"/>
                  <a:pt x="3555" y="21959"/>
                  <a:pt x="3582" y="21959"/>
                </a:cubicBezTo>
                <a:cubicBezTo>
                  <a:pt x="4590" y="20765"/>
                  <a:pt x="6606" y="20421"/>
                  <a:pt x="8039" y="20049"/>
                </a:cubicBezTo>
                <a:cubicBezTo>
                  <a:pt x="9047" y="19810"/>
                  <a:pt x="10082" y="19625"/>
                  <a:pt x="11116" y="19519"/>
                </a:cubicBezTo>
                <a:lnTo>
                  <a:pt x="11249" y="19519"/>
                </a:lnTo>
                <a:cubicBezTo>
                  <a:pt x="11832" y="19439"/>
                  <a:pt x="12416" y="19386"/>
                  <a:pt x="13000" y="19359"/>
                </a:cubicBezTo>
                <a:close/>
                <a:moveTo>
                  <a:pt x="11647" y="25116"/>
                </a:moveTo>
                <a:cubicBezTo>
                  <a:pt x="11832" y="25594"/>
                  <a:pt x="12071" y="26045"/>
                  <a:pt x="12363" y="26469"/>
                </a:cubicBezTo>
                <a:lnTo>
                  <a:pt x="11408" y="26735"/>
                </a:lnTo>
                <a:cubicBezTo>
                  <a:pt x="11435" y="26682"/>
                  <a:pt x="11435" y="26628"/>
                  <a:pt x="11408" y="26602"/>
                </a:cubicBezTo>
                <a:lnTo>
                  <a:pt x="11408" y="26575"/>
                </a:lnTo>
                <a:lnTo>
                  <a:pt x="10851" y="25355"/>
                </a:lnTo>
                <a:cubicBezTo>
                  <a:pt x="11116" y="25275"/>
                  <a:pt x="11381" y="25196"/>
                  <a:pt x="11647" y="25116"/>
                </a:cubicBezTo>
                <a:close/>
                <a:moveTo>
                  <a:pt x="10533" y="25461"/>
                </a:moveTo>
                <a:cubicBezTo>
                  <a:pt x="10718" y="25886"/>
                  <a:pt x="10930" y="26310"/>
                  <a:pt x="11116" y="26761"/>
                </a:cubicBezTo>
                <a:cubicBezTo>
                  <a:pt x="11143" y="26761"/>
                  <a:pt x="11143" y="26788"/>
                  <a:pt x="11169" y="26814"/>
                </a:cubicBezTo>
                <a:lnTo>
                  <a:pt x="10506" y="27000"/>
                </a:lnTo>
                <a:cubicBezTo>
                  <a:pt x="10373" y="26522"/>
                  <a:pt x="10241" y="26071"/>
                  <a:pt x="10108" y="25594"/>
                </a:cubicBezTo>
                <a:lnTo>
                  <a:pt x="10533" y="25461"/>
                </a:lnTo>
                <a:close/>
                <a:moveTo>
                  <a:pt x="9073" y="25992"/>
                </a:moveTo>
                <a:cubicBezTo>
                  <a:pt x="9153" y="26416"/>
                  <a:pt x="9259" y="26867"/>
                  <a:pt x="9392" y="27318"/>
                </a:cubicBezTo>
                <a:lnTo>
                  <a:pt x="9339" y="27318"/>
                </a:lnTo>
                <a:lnTo>
                  <a:pt x="8835" y="27477"/>
                </a:lnTo>
                <a:cubicBezTo>
                  <a:pt x="8835" y="27451"/>
                  <a:pt x="8835" y="27424"/>
                  <a:pt x="8835" y="27398"/>
                </a:cubicBezTo>
                <a:cubicBezTo>
                  <a:pt x="8755" y="26973"/>
                  <a:pt x="8702" y="26522"/>
                  <a:pt x="8649" y="26098"/>
                </a:cubicBezTo>
                <a:lnTo>
                  <a:pt x="9073" y="25992"/>
                </a:lnTo>
                <a:close/>
                <a:moveTo>
                  <a:pt x="8331" y="26204"/>
                </a:moveTo>
                <a:cubicBezTo>
                  <a:pt x="8384" y="26602"/>
                  <a:pt x="8437" y="27000"/>
                  <a:pt x="8490" y="27424"/>
                </a:cubicBezTo>
                <a:cubicBezTo>
                  <a:pt x="8516" y="27477"/>
                  <a:pt x="8543" y="27531"/>
                  <a:pt x="8596" y="27531"/>
                </a:cubicBezTo>
                <a:lnTo>
                  <a:pt x="7853" y="27769"/>
                </a:lnTo>
                <a:cubicBezTo>
                  <a:pt x="7800" y="27292"/>
                  <a:pt x="7773" y="26814"/>
                  <a:pt x="7720" y="26363"/>
                </a:cubicBezTo>
                <a:lnTo>
                  <a:pt x="8331" y="26204"/>
                </a:lnTo>
                <a:close/>
                <a:moveTo>
                  <a:pt x="7402" y="26443"/>
                </a:moveTo>
                <a:cubicBezTo>
                  <a:pt x="7429" y="26920"/>
                  <a:pt x="7482" y="27371"/>
                  <a:pt x="7508" y="27822"/>
                </a:cubicBezTo>
                <a:lnTo>
                  <a:pt x="7508" y="27849"/>
                </a:lnTo>
                <a:lnTo>
                  <a:pt x="6898" y="28035"/>
                </a:lnTo>
                <a:cubicBezTo>
                  <a:pt x="6871" y="28008"/>
                  <a:pt x="6845" y="27982"/>
                  <a:pt x="6818" y="27982"/>
                </a:cubicBezTo>
                <a:cubicBezTo>
                  <a:pt x="6818" y="27955"/>
                  <a:pt x="6818" y="27928"/>
                  <a:pt x="6818" y="27928"/>
                </a:cubicBezTo>
                <a:lnTo>
                  <a:pt x="6818" y="27796"/>
                </a:lnTo>
                <a:lnTo>
                  <a:pt x="6818" y="27345"/>
                </a:lnTo>
                <a:lnTo>
                  <a:pt x="6818" y="26602"/>
                </a:lnTo>
                <a:lnTo>
                  <a:pt x="7402" y="26443"/>
                </a:lnTo>
                <a:close/>
                <a:moveTo>
                  <a:pt x="6500" y="26708"/>
                </a:moveTo>
                <a:lnTo>
                  <a:pt x="6500" y="27531"/>
                </a:lnTo>
                <a:cubicBezTo>
                  <a:pt x="6473" y="27743"/>
                  <a:pt x="6473" y="27928"/>
                  <a:pt x="6500" y="28114"/>
                </a:cubicBezTo>
                <a:lnTo>
                  <a:pt x="6022" y="28247"/>
                </a:lnTo>
                <a:cubicBezTo>
                  <a:pt x="5969" y="27796"/>
                  <a:pt x="5943" y="27318"/>
                  <a:pt x="5916" y="26867"/>
                </a:cubicBezTo>
                <a:lnTo>
                  <a:pt x="6500" y="26708"/>
                </a:lnTo>
                <a:close/>
                <a:moveTo>
                  <a:pt x="5598" y="26947"/>
                </a:moveTo>
                <a:lnTo>
                  <a:pt x="5678" y="28247"/>
                </a:lnTo>
                <a:cubicBezTo>
                  <a:pt x="5678" y="28273"/>
                  <a:pt x="5704" y="28300"/>
                  <a:pt x="5704" y="28326"/>
                </a:cubicBezTo>
                <a:lnTo>
                  <a:pt x="5094" y="28486"/>
                </a:lnTo>
                <a:lnTo>
                  <a:pt x="5174" y="27053"/>
                </a:lnTo>
                <a:lnTo>
                  <a:pt x="5227" y="27053"/>
                </a:lnTo>
                <a:lnTo>
                  <a:pt x="5598" y="26947"/>
                </a:lnTo>
                <a:close/>
                <a:moveTo>
                  <a:pt x="3953" y="24480"/>
                </a:moveTo>
                <a:cubicBezTo>
                  <a:pt x="4218" y="25275"/>
                  <a:pt x="4510" y="26071"/>
                  <a:pt x="4855" y="26867"/>
                </a:cubicBezTo>
                <a:cubicBezTo>
                  <a:pt x="4829" y="27424"/>
                  <a:pt x="4802" y="27955"/>
                  <a:pt x="4749" y="28512"/>
                </a:cubicBezTo>
                <a:cubicBezTo>
                  <a:pt x="4006" y="27557"/>
                  <a:pt x="3502" y="26416"/>
                  <a:pt x="3237" y="25196"/>
                </a:cubicBezTo>
                <a:cubicBezTo>
                  <a:pt x="3237" y="25169"/>
                  <a:pt x="3210" y="25143"/>
                  <a:pt x="3184" y="25143"/>
                </a:cubicBezTo>
                <a:lnTo>
                  <a:pt x="3343" y="24984"/>
                </a:lnTo>
                <a:cubicBezTo>
                  <a:pt x="3370" y="25222"/>
                  <a:pt x="3449" y="25488"/>
                  <a:pt x="3608" y="25700"/>
                </a:cubicBezTo>
                <a:cubicBezTo>
                  <a:pt x="3642" y="25758"/>
                  <a:pt x="3691" y="25783"/>
                  <a:pt x="3739" y="25783"/>
                </a:cubicBezTo>
                <a:cubicBezTo>
                  <a:pt x="3845" y="25783"/>
                  <a:pt x="3946" y="25668"/>
                  <a:pt x="3874" y="25541"/>
                </a:cubicBezTo>
                <a:cubicBezTo>
                  <a:pt x="3714" y="25275"/>
                  <a:pt x="3661" y="24984"/>
                  <a:pt x="3688" y="24692"/>
                </a:cubicBezTo>
                <a:cubicBezTo>
                  <a:pt x="3767" y="24612"/>
                  <a:pt x="3847" y="24533"/>
                  <a:pt x="3953" y="24480"/>
                </a:cubicBezTo>
                <a:close/>
                <a:moveTo>
                  <a:pt x="14512" y="21721"/>
                </a:moveTo>
                <a:cubicBezTo>
                  <a:pt x="14645" y="21747"/>
                  <a:pt x="14751" y="21774"/>
                  <a:pt x="14883" y="21827"/>
                </a:cubicBezTo>
                <a:lnTo>
                  <a:pt x="14963" y="22490"/>
                </a:lnTo>
                <a:cubicBezTo>
                  <a:pt x="14976" y="22596"/>
                  <a:pt x="15069" y="22649"/>
                  <a:pt x="15155" y="22649"/>
                </a:cubicBezTo>
                <a:cubicBezTo>
                  <a:pt x="15242" y="22649"/>
                  <a:pt x="15321" y="22596"/>
                  <a:pt x="15308" y="22490"/>
                </a:cubicBezTo>
                <a:cubicBezTo>
                  <a:pt x="15255" y="22304"/>
                  <a:pt x="15255" y="22118"/>
                  <a:pt x="15228" y="21933"/>
                </a:cubicBezTo>
                <a:lnTo>
                  <a:pt x="15228" y="21933"/>
                </a:lnTo>
                <a:cubicBezTo>
                  <a:pt x="18730" y="23100"/>
                  <a:pt x="20428" y="26894"/>
                  <a:pt x="21330" y="30369"/>
                </a:cubicBezTo>
                <a:cubicBezTo>
                  <a:pt x="19977" y="28857"/>
                  <a:pt x="18412" y="27584"/>
                  <a:pt x="16661" y="26575"/>
                </a:cubicBezTo>
                <a:cubicBezTo>
                  <a:pt x="16687" y="26496"/>
                  <a:pt x="16687" y="26443"/>
                  <a:pt x="16661" y="26416"/>
                </a:cubicBezTo>
                <a:cubicBezTo>
                  <a:pt x="16687" y="25965"/>
                  <a:pt x="16714" y="25514"/>
                  <a:pt x="16767" y="25090"/>
                </a:cubicBezTo>
                <a:cubicBezTo>
                  <a:pt x="16767" y="24974"/>
                  <a:pt x="16692" y="24921"/>
                  <a:pt x="16612" y="24921"/>
                </a:cubicBezTo>
                <a:cubicBezTo>
                  <a:pt x="16527" y="24921"/>
                  <a:pt x="16436" y="24981"/>
                  <a:pt x="16422" y="25090"/>
                </a:cubicBezTo>
                <a:cubicBezTo>
                  <a:pt x="16396" y="25488"/>
                  <a:pt x="16369" y="25912"/>
                  <a:pt x="16316" y="26337"/>
                </a:cubicBezTo>
                <a:cubicBezTo>
                  <a:pt x="16024" y="26177"/>
                  <a:pt x="15706" y="26018"/>
                  <a:pt x="15414" y="25859"/>
                </a:cubicBezTo>
                <a:cubicBezTo>
                  <a:pt x="15440" y="25833"/>
                  <a:pt x="15467" y="25780"/>
                  <a:pt x="15467" y="25726"/>
                </a:cubicBezTo>
                <a:cubicBezTo>
                  <a:pt x="15414" y="25116"/>
                  <a:pt x="15387" y="24533"/>
                  <a:pt x="15361" y="23922"/>
                </a:cubicBezTo>
                <a:cubicBezTo>
                  <a:pt x="15361" y="23816"/>
                  <a:pt x="15275" y="23763"/>
                  <a:pt x="15188" y="23763"/>
                </a:cubicBezTo>
                <a:cubicBezTo>
                  <a:pt x="15102" y="23763"/>
                  <a:pt x="15016" y="23816"/>
                  <a:pt x="15016" y="23922"/>
                </a:cubicBezTo>
                <a:cubicBezTo>
                  <a:pt x="15043" y="24480"/>
                  <a:pt x="15096" y="25037"/>
                  <a:pt x="15122" y="25594"/>
                </a:cubicBezTo>
                <a:cubicBezTo>
                  <a:pt x="14989" y="25408"/>
                  <a:pt x="14830" y="25196"/>
                  <a:pt x="14698" y="25010"/>
                </a:cubicBezTo>
                <a:cubicBezTo>
                  <a:pt x="14724" y="24984"/>
                  <a:pt x="14724" y="24957"/>
                  <a:pt x="14724" y="24904"/>
                </a:cubicBezTo>
                <a:lnTo>
                  <a:pt x="14512" y="21721"/>
                </a:lnTo>
                <a:close/>
                <a:moveTo>
                  <a:pt x="8967" y="23233"/>
                </a:moveTo>
                <a:cubicBezTo>
                  <a:pt x="9312" y="23922"/>
                  <a:pt x="9577" y="24665"/>
                  <a:pt x="9710" y="25435"/>
                </a:cubicBezTo>
                <a:lnTo>
                  <a:pt x="10400" y="28061"/>
                </a:lnTo>
                <a:lnTo>
                  <a:pt x="11063" y="30528"/>
                </a:lnTo>
                <a:cubicBezTo>
                  <a:pt x="11302" y="31404"/>
                  <a:pt x="11594" y="32279"/>
                  <a:pt x="11488" y="33181"/>
                </a:cubicBezTo>
                <a:cubicBezTo>
                  <a:pt x="11249" y="32916"/>
                  <a:pt x="11169" y="32253"/>
                  <a:pt x="11090" y="32014"/>
                </a:cubicBezTo>
                <a:cubicBezTo>
                  <a:pt x="10957" y="31590"/>
                  <a:pt x="10851" y="31165"/>
                  <a:pt x="10718" y="30741"/>
                </a:cubicBezTo>
                <a:cubicBezTo>
                  <a:pt x="10479" y="29918"/>
                  <a:pt x="10214" y="29069"/>
                  <a:pt x="9975" y="28247"/>
                </a:cubicBezTo>
                <a:cubicBezTo>
                  <a:pt x="9471" y="26602"/>
                  <a:pt x="9126" y="24931"/>
                  <a:pt x="8967" y="23233"/>
                </a:cubicBezTo>
                <a:close/>
                <a:moveTo>
                  <a:pt x="2945" y="25382"/>
                </a:moveTo>
                <a:cubicBezTo>
                  <a:pt x="3210" y="26602"/>
                  <a:pt x="3767" y="27769"/>
                  <a:pt x="4563" y="28777"/>
                </a:cubicBezTo>
                <a:cubicBezTo>
                  <a:pt x="4298" y="29175"/>
                  <a:pt x="4059" y="29600"/>
                  <a:pt x="3847" y="29998"/>
                </a:cubicBezTo>
                <a:lnTo>
                  <a:pt x="3184" y="29149"/>
                </a:lnTo>
                <a:cubicBezTo>
                  <a:pt x="3144" y="29094"/>
                  <a:pt x="3093" y="29071"/>
                  <a:pt x="3044" y="29071"/>
                </a:cubicBezTo>
                <a:cubicBezTo>
                  <a:pt x="2926" y="29071"/>
                  <a:pt x="2817" y="29196"/>
                  <a:pt x="2892" y="29308"/>
                </a:cubicBezTo>
                <a:lnTo>
                  <a:pt x="3555" y="30210"/>
                </a:lnTo>
                <a:cubicBezTo>
                  <a:pt x="3582" y="30237"/>
                  <a:pt x="3635" y="30263"/>
                  <a:pt x="3688" y="30290"/>
                </a:cubicBezTo>
                <a:cubicBezTo>
                  <a:pt x="2892" y="31961"/>
                  <a:pt x="2441" y="33818"/>
                  <a:pt x="2388" y="35675"/>
                </a:cubicBezTo>
                <a:cubicBezTo>
                  <a:pt x="902" y="32598"/>
                  <a:pt x="584" y="28035"/>
                  <a:pt x="2945" y="25382"/>
                </a:cubicBezTo>
                <a:close/>
                <a:moveTo>
                  <a:pt x="4085" y="1"/>
                </a:moveTo>
                <a:cubicBezTo>
                  <a:pt x="3978" y="1"/>
                  <a:pt x="3872" y="97"/>
                  <a:pt x="3927" y="205"/>
                </a:cubicBezTo>
                <a:cubicBezTo>
                  <a:pt x="3847" y="205"/>
                  <a:pt x="3767" y="232"/>
                  <a:pt x="3741" y="311"/>
                </a:cubicBezTo>
                <a:cubicBezTo>
                  <a:pt x="1221" y="8084"/>
                  <a:pt x="1274" y="16415"/>
                  <a:pt x="3847" y="24161"/>
                </a:cubicBezTo>
                <a:lnTo>
                  <a:pt x="3821" y="24161"/>
                </a:lnTo>
                <a:cubicBezTo>
                  <a:pt x="0" y="26788"/>
                  <a:pt x="345" y="32810"/>
                  <a:pt x="2388" y="36391"/>
                </a:cubicBezTo>
                <a:cubicBezTo>
                  <a:pt x="2420" y="36456"/>
                  <a:pt x="2474" y="36486"/>
                  <a:pt x="2527" y="36486"/>
                </a:cubicBezTo>
                <a:cubicBezTo>
                  <a:pt x="2605" y="36486"/>
                  <a:pt x="2680" y="36422"/>
                  <a:pt x="2680" y="36312"/>
                </a:cubicBezTo>
                <a:cubicBezTo>
                  <a:pt x="2680" y="33659"/>
                  <a:pt x="3449" y="31059"/>
                  <a:pt x="4935" y="28857"/>
                </a:cubicBezTo>
                <a:lnTo>
                  <a:pt x="4935" y="28830"/>
                </a:lnTo>
                <a:lnTo>
                  <a:pt x="4961" y="28830"/>
                </a:lnTo>
                <a:cubicBezTo>
                  <a:pt x="6447" y="28486"/>
                  <a:pt x="7959" y="28088"/>
                  <a:pt x="9418" y="27637"/>
                </a:cubicBezTo>
                <a:cubicBezTo>
                  <a:pt x="9445" y="27637"/>
                  <a:pt x="9445" y="27637"/>
                  <a:pt x="9471" y="27610"/>
                </a:cubicBezTo>
                <a:cubicBezTo>
                  <a:pt x="9604" y="28114"/>
                  <a:pt x="9737" y="28592"/>
                  <a:pt x="9869" y="29096"/>
                </a:cubicBezTo>
                <a:cubicBezTo>
                  <a:pt x="10188" y="30130"/>
                  <a:pt x="10506" y="31192"/>
                  <a:pt x="10824" y="32226"/>
                </a:cubicBezTo>
                <a:cubicBezTo>
                  <a:pt x="10957" y="32730"/>
                  <a:pt x="11010" y="33473"/>
                  <a:pt x="11594" y="33606"/>
                </a:cubicBezTo>
                <a:cubicBezTo>
                  <a:pt x="11608" y="33610"/>
                  <a:pt x="11622" y="33613"/>
                  <a:pt x="11636" y="33613"/>
                </a:cubicBezTo>
                <a:cubicBezTo>
                  <a:pt x="11700" y="33613"/>
                  <a:pt x="11758" y="33565"/>
                  <a:pt x="11779" y="33500"/>
                </a:cubicBezTo>
                <a:cubicBezTo>
                  <a:pt x="11912" y="32730"/>
                  <a:pt x="11832" y="31934"/>
                  <a:pt x="11594" y="31218"/>
                </a:cubicBezTo>
                <a:cubicBezTo>
                  <a:pt x="11328" y="30237"/>
                  <a:pt x="11090" y="29255"/>
                  <a:pt x="10824" y="28273"/>
                </a:cubicBezTo>
                <a:cubicBezTo>
                  <a:pt x="10745" y="27955"/>
                  <a:pt x="10639" y="27637"/>
                  <a:pt x="10559" y="27318"/>
                </a:cubicBezTo>
                <a:lnTo>
                  <a:pt x="15069" y="26071"/>
                </a:lnTo>
                <a:cubicBezTo>
                  <a:pt x="17536" y="27265"/>
                  <a:pt x="19765" y="28990"/>
                  <a:pt x="21542" y="31085"/>
                </a:cubicBezTo>
                <a:cubicBezTo>
                  <a:pt x="21570" y="31121"/>
                  <a:pt x="21606" y="31135"/>
                  <a:pt x="21642" y="31135"/>
                </a:cubicBezTo>
                <a:cubicBezTo>
                  <a:pt x="21742" y="31135"/>
                  <a:pt x="21847" y="31024"/>
                  <a:pt x="21808" y="30926"/>
                </a:cubicBezTo>
                <a:cubicBezTo>
                  <a:pt x="20879" y="26947"/>
                  <a:pt x="18916" y="22251"/>
                  <a:pt x="14485" y="21402"/>
                </a:cubicBezTo>
                <a:cubicBezTo>
                  <a:pt x="14455" y="21325"/>
                  <a:pt x="14388" y="21284"/>
                  <a:pt x="14321" y="21284"/>
                </a:cubicBezTo>
                <a:cubicBezTo>
                  <a:pt x="14274" y="21284"/>
                  <a:pt x="14227" y="21305"/>
                  <a:pt x="14194" y="21349"/>
                </a:cubicBezTo>
                <a:cubicBezTo>
                  <a:pt x="14087" y="21349"/>
                  <a:pt x="14008" y="21323"/>
                  <a:pt x="13902" y="21323"/>
                </a:cubicBezTo>
                <a:cubicBezTo>
                  <a:pt x="13889" y="21316"/>
                  <a:pt x="13874" y="21313"/>
                  <a:pt x="13858" y="21313"/>
                </a:cubicBezTo>
                <a:cubicBezTo>
                  <a:pt x="13812" y="21313"/>
                  <a:pt x="13762" y="21342"/>
                  <a:pt x="13743" y="21402"/>
                </a:cubicBezTo>
                <a:cubicBezTo>
                  <a:pt x="13610" y="20686"/>
                  <a:pt x="13477" y="19996"/>
                  <a:pt x="13318" y="19280"/>
                </a:cubicBezTo>
                <a:cubicBezTo>
                  <a:pt x="13424" y="19200"/>
                  <a:pt x="13398" y="19015"/>
                  <a:pt x="13265" y="18988"/>
                </a:cubicBezTo>
                <a:cubicBezTo>
                  <a:pt x="11673" y="12090"/>
                  <a:pt x="8596" y="5644"/>
                  <a:pt x="4218" y="72"/>
                </a:cubicBezTo>
                <a:cubicBezTo>
                  <a:pt x="4185" y="22"/>
                  <a:pt x="4135" y="1"/>
                  <a:pt x="4085" y="1"/>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9" name="Google Shape;689;p26"/>
          <p:cNvSpPr/>
          <p:nvPr/>
        </p:nvSpPr>
        <p:spPr>
          <a:xfrm rot="5400000">
            <a:off x="1134279" y="580960"/>
            <a:ext cx="57318" cy="88623"/>
          </a:xfrm>
          <a:custGeom>
            <a:avLst/>
            <a:gdLst/>
            <a:ahLst/>
            <a:cxnLst/>
            <a:rect l="l" t="t" r="r" b="b"/>
            <a:pathLst>
              <a:path w="1560" h="2412" extrusionOk="0">
                <a:moveTo>
                  <a:pt x="208" y="1"/>
                </a:moveTo>
                <a:cubicBezTo>
                  <a:pt x="108" y="1"/>
                  <a:pt x="1" y="81"/>
                  <a:pt x="33" y="211"/>
                </a:cubicBezTo>
                <a:cubicBezTo>
                  <a:pt x="299" y="981"/>
                  <a:pt x="670" y="1697"/>
                  <a:pt x="1174" y="2334"/>
                </a:cubicBezTo>
                <a:cubicBezTo>
                  <a:pt x="1214" y="2389"/>
                  <a:pt x="1267" y="2411"/>
                  <a:pt x="1319" y="2411"/>
                </a:cubicBezTo>
                <a:cubicBezTo>
                  <a:pt x="1443" y="2411"/>
                  <a:pt x="1559" y="2286"/>
                  <a:pt x="1466" y="2174"/>
                </a:cubicBezTo>
                <a:cubicBezTo>
                  <a:pt x="988" y="1538"/>
                  <a:pt x="617" y="848"/>
                  <a:pt x="352" y="105"/>
                </a:cubicBezTo>
                <a:cubicBezTo>
                  <a:pt x="331" y="33"/>
                  <a:pt x="271" y="1"/>
                  <a:pt x="208" y="1"/>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0" name="Google Shape;690;p26"/>
          <p:cNvSpPr/>
          <p:nvPr/>
        </p:nvSpPr>
        <p:spPr>
          <a:xfrm rot="5400000">
            <a:off x="1224704" y="587206"/>
            <a:ext cx="11721" cy="15395"/>
          </a:xfrm>
          <a:custGeom>
            <a:avLst/>
            <a:gdLst/>
            <a:ahLst/>
            <a:cxnLst/>
            <a:rect l="l" t="t" r="r" b="b"/>
            <a:pathLst>
              <a:path w="319" h="419" extrusionOk="0">
                <a:moveTo>
                  <a:pt x="160" y="1"/>
                </a:moveTo>
                <a:cubicBezTo>
                  <a:pt x="80" y="1"/>
                  <a:pt x="1" y="60"/>
                  <a:pt x="1" y="180"/>
                </a:cubicBezTo>
                <a:lnTo>
                  <a:pt x="1" y="259"/>
                </a:lnTo>
                <a:cubicBezTo>
                  <a:pt x="1" y="365"/>
                  <a:pt x="80" y="418"/>
                  <a:pt x="160" y="418"/>
                </a:cubicBezTo>
                <a:cubicBezTo>
                  <a:pt x="239" y="418"/>
                  <a:pt x="319" y="365"/>
                  <a:pt x="319" y="259"/>
                </a:cubicBezTo>
                <a:lnTo>
                  <a:pt x="319" y="180"/>
                </a:lnTo>
                <a:cubicBezTo>
                  <a:pt x="319" y="60"/>
                  <a:pt x="239" y="1"/>
                  <a:pt x="160" y="1"/>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1" name="Google Shape;691;p26"/>
          <p:cNvSpPr/>
          <p:nvPr/>
        </p:nvSpPr>
        <p:spPr>
          <a:xfrm rot="5400000">
            <a:off x="1277946" y="1039889"/>
            <a:ext cx="11721" cy="84838"/>
          </a:xfrm>
          <a:custGeom>
            <a:avLst/>
            <a:gdLst/>
            <a:ahLst/>
            <a:cxnLst/>
            <a:rect l="l" t="t" r="r" b="b"/>
            <a:pathLst>
              <a:path w="319" h="2309" extrusionOk="0">
                <a:moveTo>
                  <a:pt x="160" y="0"/>
                </a:moveTo>
                <a:cubicBezTo>
                  <a:pt x="80" y="0"/>
                  <a:pt x="0" y="53"/>
                  <a:pt x="0" y="159"/>
                </a:cubicBezTo>
                <a:lnTo>
                  <a:pt x="0" y="2149"/>
                </a:lnTo>
                <a:cubicBezTo>
                  <a:pt x="0" y="2255"/>
                  <a:pt x="80" y="2308"/>
                  <a:pt x="160" y="2308"/>
                </a:cubicBezTo>
                <a:cubicBezTo>
                  <a:pt x="239" y="2308"/>
                  <a:pt x="319" y="2255"/>
                  <a:pt x="319" y="2149"/>
                </a:cubicBezTo>
                <a:lnTo>
                  <a:pt x="319" y="159"/>
                </a:lnTo>
                <a:cubicBezTo>
                  <a:pt x="319" y="53"/>
                  <a:pt x="239" y="0"/>
                  <a:pt x="160" y="0"/>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2" name="Google Shape;692;p26"/>
          <p:cNvSpPr/>
          <p:nvPr/>
        </p:nvSpPr>
        <p:spPr>
          <a:xfrm rot="5400000">
            <a:off x="1297805" y="1104833"/>
            <a:ext cx="11758" cy="15395"/>
          </a:xfrm>
          <a:custGeom>
            <a:avLst/>
            <a:gdLst/>
            <a:ahLst/>
            <a:cxnLst/>
            <a:rect l="l" t="t" r="r" b="b"/>
            <a:pathLst>
              <a:path w="320" h="419" extrusionOk="0">
                <a:moveTo>
                  <a:pt x="160" y="1"/>
                </a:moveTo>
                <a:cubicBezTo>
                  <a:pt x="80" y="1"/>
                  <a:pt x="1" y="61"/>
                  <a:pt x="1" y="180"/>
                </a:cubicBezTo>
                <a:lnTo>
                  <a:pt x="1" y="260"/>
                </a:lnTo>
                <a:cubicBezTo>
                  <a:pt x="1" y="366"/>
                  <a:pt x="80" y="419"/>
                  <a:pt x="160" y="419"/>
                </a:cubicBezTo>
                <a:cubicBezTo>
                  <a:pt x="240" y="419"/>
                  <a:pt x="319" y="366"/>
                  <a:pt x="319" y="260"/>
                </a:cubicBezTo>
                <a:lnTo>
                  <a:pt x="319" y="180"/>
                </a:lnTo>
                <a:cubicBezTo>
                  <a:pt x="319" y="61"/>
                  <a:pt x="240" y="1"/>
                  <a:pt x="160" y="1"/>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3" name="Google Shape;693;p26"/>
          <p:cNvSpPr/>
          <p:nvPr/>
        </p:nvSpPr>
        <p:spPr>
          <a:xfrm rot="5400000">
            <a:off x="2020260" y="1304535"/>
            <a:ext cx="12713" cy="18555"/>
          </a:xfrm>
          <a:custGeom>
            <a:avLst/>
            <a:gdLst/>
            <a:ahLst/>
            <a:cxnLst/>
            <a:rect l="l" t="t" r="r" b="b"/>
            <a:pathLst>
              <a:path w="346" h="505" extrusionOk="0">
                <a:moveTo>
                  <a:pt x="173" y="1"/>
                </a:moveTo>
                <a:cubicBezTo>
                  <a:pt x="87" y="1"/>
                  <a:pt x="1" y="54"/>
                  <a:pt x="1" y="160"/>
                </a:cubicBezTo>
                <a:lnTo>
                  <a:pt x="1" y="346"/>
                </a:lnTo>
                <a:cubicBezTo>
                  <a:pt x="1" y="452"/>
                  <a:pt x="87" y="505"/>
                  <a:pt x="173" y="505"/>
                </a:cubicBezTo>
                <a:cubicBezTo>
                  <a:pt x="260" y="505"/>
                  <a:pt x="346" y="452"/>
                  <a:pt x="346" y="346"/>
                </a:cubicBezTo>
                <a:lnTo>
                  <a:pt x="346" y="160"/>
                </a:lnTo>
                <a:cubicBezTo>
                  <a:pt x="346" y="54"/>
                  <a:pt x="260" y="1"/>
                  <a:pt x="173" y="1"/>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4" name="Google Shape;694;p26"/>
          <p:cNvSpPr/>
          <p:nvPr/>
        </p:nvSpPr>
        <p:spPr>
          <a:xfrm rot="5400000">
            <a:off x="1005310" y="667824"/>
            <a:ext cx="20502" cy="188563"/>
          </a:xfrm>
          <a:custGeom>
            <a:avLst/>
            <a:gdLst/>
            <a:ahLst/>
            <a:cxnLst/>
            <a:rect l="l" t="t" r="r" b="b"/>
            <a:pathLst>
              <a:path w="558" h="5132" extrusionOk="0">
                <a:moveTo>
                  <a:pt x="385" y="1"/>
                </a:moveTo>
                <a:cubicBezTo>
                  <a:pt x="298" y="1"/>
                  <a:pt x="212" y="54"/>
                  <a:pt x="212" y="160"/>
                </a:cubicBezTo>
                <a:lnTo>
                  <a:pt x="0" y="4962"/>
                </a:lnTo>
                <a:cubicBezTo>
                  <a:pt x="0" y="5078"/>
                  <a:pt x="75" y="5131"/>
                  <a:pt x="155" y="5131"/>
                </a:cubicBezTo>
                <a:cubicBezTo>
                  <a:pt x="240" y="5131"/>
                  <a:pt x="331" y="5071"/>
                  <a:pt x="345" y="4962"/>
                </a:cubicBezTo>
                <a:lnTo>
                  <a:pt x="557" y="160"/>
                </a:lnTo>
                <a:cubicBezTo>
                  <a:pt x="557" y="54"/>
                  <a:pt x="471" y="1"/>
                  <a:pt x="385" y="1"/>
                </a:cubicBezTo>
                <a:close/>
              </a:path>
            </a:pathLst>
          </a:custGeom>
          <a:solidFill>
            <a:schemeClr val="accent6"/>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5" name="Google Shape;695;p26"/>
          <p:cNvSpPr/>
          <p:nvPr/>
        </p:nvSpPr>
        <p:spPr>
          <a:xfrm rot="5400000">
            <a:off x="926294" y="683864"/>
            <a:ext cx="20025" cy="249555"/>
          </a:xfrm>
          <a:custGeom>
            <a:avLst/>
            <a:gdLst/>
            <a:ahLst/>
            <a:cxnLst/>
            <a:rect l="l" t="t" r="r" b="b"/>
            <a:pathLst>
              <a:path w="545" h="6792" extrusionOk="0">
                <a:moveTo>
                  <a:pt x="382" y="0"/>
                </a:moveTo>
                <a:cubicBezTo>
                  <a:pt x="299" y="0"/>
                  <a:pt x="213" y="53"/>
                  <a:pt x="213" y="160"/>
                </a:cubicBezTo>
                <a:cubicBezTo>
                  <a:pt x="27" y="2308"/>
                  <a:pt x="0" y="4484"/>
                  <a:pt x="160" y="6633"/>
                </a:cubicBezTo>
                <a:cubicBezTo>
                  <a:pt x="173" y="6739"/>
                  <a:pt x="266" y="6792"/>
                  <a:pt x="352" y="6792"/>
                </a:cubicBezTo>
                <a:cubicBezTo>
                  <a:pt x="438" y="6792"/>
                  <a:pt x="518" y="6739"/>
                  <a:pt x="505" y="6633"/>
                </a:cubicBezTo>
                <a:cubicBezTo>
                  <a:pt x="345" y="4484"/>
                  <a:pt x="345" y="2308"/>
                  <a:pt x="531" y="160"/>
                </a:cubicBezTo>
                <a:cubicBezTo>
                  <a:pt x="544" y="53"/>
                  <a:pt x="465" y="0"/>
                  <a:pt x="382" y="0"/>
                </a:cubicBezTo>
                <a:close/>
              </a:path>
            </a:pathLst>
          </a:custGeom>
          <a:solidFill>
            <a:schemeClr val="accent6"/>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6" name="Google Shape;696;p26"/>
          <p:cNvSpPr/>
          <p:nvPr/>
        </p:nvSpPr>
        <p:spPr>
          <a:xfrm rot="5400000">
            <a:off x="821776" y="758434"/>
            <a:ext cx="33766" cy="225268"/>
          </a:xfrm>
          <a:custGeom>
            <a:avLst/>
            <a:gdLst/>
            <a:ahLst/>
            <a:cxnLst/>
            <a:rect l="l" t="t" r="r" b="b"/>
            <a:pathLst>
              <a:path w="919" h="6131" extrusionOk="0">
                <a:moveTo>
                  <a:pt x="254" y="0"/>
                </a:moveTo>
                <a:cubicBezTo>
                  <a:pt x="165" y="0"/>
                  <a:pt x="67" y="60"/>
                  <a:pt x="54" y="169"/>
                </a:cubicBezTo>
                <a:cubicBezTo>
                  <a:pt x="1" y="2133"/>
                  <a:pt x="186" y="4096"/>
                  <a:pt x="558" y="6006"/>
                </a:cubicBezTo>
                <a:cubicBezTo>
                  <a:pt x="579" y="6093"/>
                  <a:pt x="646" y="6131"/>
                  <a:pt x="714" y="6131"/>
                </a:cubicBezTo>
                <a:cubicBezTo>
                  <a:pt x="814" y="6131"/>
                  <a:pt x="918" y="6052"/>
                  <a:pt x="903" y="5926"/>
                </a:cubicBezTo>
                <a:cubicBezTo>
                  <a:pt x="505" y="4016"/>
                  <a:pt x="346" y="2079"/>
                  <a:pt x="399" y="169"/>
                </a:cubicBezTo>
                <a:cubicBezTo>
                  <a:pt x="411" y="53"/>
                  <a:pt x="337" y="0"/>
                  <a:pt x="254" y="0"/>
                </a:cubicBezTo>
                <a:close/>
              </a:path>
            </a:pathLst>
          </a:custGeom>
          <a:solidFill>
            <a:schemeClr val="accent6"/>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7" name="Google Shape;697;p26"/>
          <p:cNvSpPr/>
          <p:nvPr/>
        </p:nvSpPr>
        <p:spPr>
          <a:xfrm rot="5400000">
            <a:off x="750272" y="861426"/>
            <a:ext cx="54342" cy="189040"/>
          </a:xfrm>
          <a:custGeom>
            <a:avLst/>
            <a:gdLst/>
            <a:ahLst/>
            <a:cxnLst/>
            <a:rect l="l" t="t" r="r" b="b"/>
            <a:pathLst>
              <a:path w="1479" h="5145" extrusionOk="0">
                <a:moveTo>
                  <a:pt x="153" y="0"/>
                </a:moveTo>
                <a:cubicBezTo>
                  <a:pt x="73" y="0"/>
                  <a:pt x="0" y="53"/>
                  <a:pt x="13" y="159"/>
                </a:cubicBezTo>
                <a:cubicBezTo>
                  <a:pt x="226" y="1804"/>
                  <a:pt x="597" y="3449"/>
                  <a:pt x="1101" y="5041"/>
                </a:cubicBezTo>
                <a:cubicBezTo>
                  <a:pt x="1132" y="5113"/>
                  <a:pt x="1199" y="5145"/>
                  <a:pt x="1266" y="5145"/>
                </a:cubicBezTo>
                <a:cubicBezTo>
                  <a:pt x="1372" y="5145"/>
                  <a:pt x="1479" y="5065"/>
                  <a:pt x="1446" y="4935"/>
                </a:cubicBezTo>
                <a:cubicBezTo>
                  <a:pt x="942" y="3369"/>
                  <a:pt x="571" y="1778"/>
                  <a:pt x="332" y="159"/>
                </a:cubicBezTo>
                <a:cubicBezTo>
                  <a:pt x="318" y="53"/>
                  <a:pt x="232" y="0"/>
                  <a:pt x="153" y="0"/>
                </a:cubicBezTo>
                <a:close/>
              </a:path>
            </a:pathLst>
          </a:custGeom>
          <a:solidFill>
            <a:schemeClr val="accent6"/>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8" name="Google Shape;698;p26"/>
          <p:cNvSpPr/>
          <p:nvPr/>
        </p:nvSpPr>
        <p:spPr>
          <a:xfrm rot="5400000">
            <a:off x="741491" y="960927"/>
            <a:ext cx="84802" cy="163357"/>
          </a:xfrm>
          <a:custGeom>
            <a:avLst/>
            <a:gdLst/>
            <a:ahLst/>
            <a:cxnLst/>
            <a:rect l="l" t="t" r="r" b="b"/>
            <a:pathLst>
              <a:path w="2308" h="4446" extrusionOk="0">
                <a:moveTo>
                  <a:pt x="211" y="1"/>
                </a:moveTo>
                <a:cubicBezTo>
                  <a:pt x="106" y="1"/>
                  <a:pt x="0" y="84"/>
                  <a:pt x="33" y="197"/>
                </a:cubicBezTo>
                <a:cubicBezTo>
                  <a:pt x="537" y="1657"/>
                  <a:pt x="1173" y="3036"/>
                  <a:pt x="1943" y="4363"/>
                </a:cubicBezTo>
                <a:cubicBezTo>
                  <a:pt x="1976" y="4421"/>
                  <a:pt x="2028" y="4445"/>
                  <a:pt x="2080" y="4445"/>
                </a:cubicBezTo>
                <a:cubicBezTo>
                  <a:pt x="2193" y="4445"/>
                  <a:pt x="2307" y="4331"/>
                  <a:pt x="2235" y="4203"/>
                </a:cubicBezTo>
                <a:cubicBezTo>
                  <a:pt x="1465" y="2903"/>
                  <a:pt x="855" y="1524"/>
                  <a:pt x="377" y="118"/>
                </a:cubicBezTo>
                <a:cubicBezTo>
                  <a:pt x="346" y="35"/>
                  <a:pt x="279" y="1"/>
                  <a:pt x="211" y="1"/>
                </a:cubicBezTo>
                <a:close/>
              </a:path>
            </a:pathLst>
          </a:custGeom>
          <a:solidFill>
            <a:schemeClr val="accent6"/>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9" name="Google Shape;699;p26"/>
          <p:cNvSpPr/>
          <p:nvPr/>
        </p:nvSpPr>
        <p:spPr>
          <a:xfrm rot="5400000">
            <a:off x="868035" y="1006599"/>
            <a:ext cx="87741" cy="115886"/>
          </a:xfrm>
          <a:custGeom>
            <a:avLst/>
            <a:gdLst/>
            <a:ahLst/>
            <a:cxnLst/>
            <a:rect l="l" t="t" r="r" b="b"/>
            <a:pathLst>
              <a:path w="2388" h="3154" extrusionOk="0">
                <a:moveTo>
                  <a:pt x="211" y="0"/>
                </a:moveTo>
                <a:cubicBezTo>
                  <a:pt x="106" y="0"/>
                  <a:pt x="0" y="84"/>
                  <a:pt x="33" y="197"/>
                </a:cubicBezTo>
                <a:cubicBezTo>
                  <a:pt x="484" y="1311"/>
                  <a:pt x="1173" y="2293"/>
                  <a:pt x="2022" y="3115"/>
                </a:cubicBezTo>
                <a:cubicBezTo>
                  <a:pt x="2055" y="3142"/>
                  <a:pt x="2091" y="3154"/>
                  <a:pt x="2127" y="3154"/>
                </a:cubicBezTo>
                <a:cubicBezTo>
                  <a:pt x="2263" y="3154"/>
                  <a:pt x="2388" y="2982"/>
                  <a:pt x="2261" y="2876"/>
                </a:cubicBezTo>
                <a:cubicBezTo>
                  <a:pt x="1439" y="2107"/>
                  <a:pt x="802" y="1152"/>
                  <a:pt x="378" y="117"/>
                </a:cubicBezTo>
                <a:cubicBezTo>
                  <a:pt x="347" y="34"/>
                  <a:pt x="279" y="0"/>
                  <a:pt x="211" y="0"/>
                </a:cubicBezTo>
                <a:close/>
              </a:path>
            </a:pathLst>
          </a:custGeom>
          <a:solidFill>
            <a:schemeClr val="accent6"/>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0" name="Google Shape;700;p26"/>
          <p:cNvSpPr/>
          <p:nvPr/>
        </p:nvSpPr>
        <p:spPr>
          <a:xfrm rot="5400000">
            <a:off x="949716" y="1009574"/>
            <a:ext cx="95971" cy="91636"/>
          </a:xfrm>
          <a:custGeom>
            <a:avLst/>
            <a:gdLst/>
            <a:ahLst/>
            <a:cxnLst/>
            <a:rect l="l" t="t" r="r" b="b"/>
            <a:pathLst>
              <a:path w="2612" h="2494" extrusionOk="0">
                <a:moveTo>
                  <a:pt x="226" y="0"/>
                </a:moveTo>
                <a:cubicBezTo>
                  <a:pt x="101" y="0"/>
                  <a:pt x="0" y="170"/>
                  <a:pt x="102" y="292"/>
                </a:cubicBezTo>
                <a:lnTo>
                  <a:pt x="2277" y="2441"/>
                </a:lnTo>
                <a:cubicBezTo>
                  <a:pt x="2308" y="2478"/>
                  <a:pt x="2345" y="2493"/>
                  <a:pt x="2381" y="2493"/>
                </a:cubicBezTo>
                <a:cubicBezTo>
                  <a:pt x="2499" y="2493"/>
                  <a:pt x="2612" y="2324"/>
                  <a:pt x="2490" y="2202"/>
                </a:cubicBezTo>
                <a:lnTo>
                  <a:pt x="341" y="53"/>
                </a:lnTo>
                <a:cubicBezTo>
                  <a:pt x="304" y="16"/>
                  <a:pt x="264" y="0"/>
                  <a:pt x="226" y="0"/>
                </a:cubicBezTo>
                <a:close/>
              </a:path>
            </a:pathLst>
          </a:custGeom>
          <a:solidFill>
            <a:schemeClr val="accent6"/>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1" name="Google Shape;701;p26"/>
          <p:cNvSpPr/>
          <p:nvPr/>
        </p:nvSpPr>
        <p:spPr>
          <a:xfrm rot="5400000">
            <a:off x="1062776" y="1014351"/>
            <a:ext cx="91856" cy="53350"/>
          </a:xfrm>
          <a:custGeom>
            <a:avLst/>
            <a:gdLst/>
            <a:ahLst/>
            <a:cxnLst/>
            <a:rect l="l" t="t" r="r" b="b"/>
            <a:pathLst>
              <a:path w="2500" h="1452" extrusionOk="0">
                <a:moveTo>
                  <a:pt x="211" y="0"/>
                </a:moveTo>
                <a:cubicBezTo>
                  <a:pt x="55" y="0"/>
                  <a:pt x="0" y="277"/>
                  <a:pt x="172" y="351"/>
                </a:cubicBezTo>
                <a:cubicBezTo>
                  <a:pt x="888" y="563"/>
                  <a:pt x="1578" y="935"/>
                  <a:pt x="2161" y="1412"/>
                </a:cubicBezTo>
                <a:cubicBezTo>
                  <a:pt x="2194" y="1439"/>
                  <a:pt x="2229" y="1451"/>
                  <a:pt x="2263" y="1451"/>
                </a:cubicBezTo>
                <a:cubicBezTo>
                  <a:pt x="2392" y="1451"/>
                  <a:pt x="2500" y="1279"/>
                  <a:pt x="2374" y="1173"/>
                </a:cubicBezTo>
                <a:cubicBezTo>
                  <a:pt x="1763" y="643"/>
                  <a:pt x="1021" y="245"/>
                  <a:pt x="251" y="6"/>
                </a:cubicBezTo>
                <a:cubicBezTo>
                  <a:pt x="237" y="2"/>
                  <a:pt x="224" y="0"/>
                  <a:pt x="211" y="0"/>
                </a:cubicBezTo>
                <a:close/>
              </a:path>
            </a:pathLst>
          </a:custGeom>
          <a:solidFill>
            <a:schemeClr val="accent6"/>
          </a:solid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2" name="Google Shape;702;p26"/>
          <p:cNvSpPr/>
          <p:nvPr/>
        </p:nvSpPr>
        <p:spPr>
          <a:xfrm rot="5400000">
            <a:off x="876814" y="741125"/>
            <a:ext cx="15616" cy="11721"/>
          </a:xfrm>
          <a:custGeom>
            <a:avLst/>
            <a:gdLst/>
            <a:ahLst/>
            <a:cxnLst/>
            <a:rect l="l" t="t" r="r" b="b"/>
            <a:pathLst>
              <a:path w="425" h="319" extrusionOk="0">
                <a:moveTo>
                  <a:pt x="212" y="0"/>
                </a:moveTo>
                <a:cubicBezTo>
                  <a:pt x="0" y="0"/>
                  <a:pt x="0" y="318"/>
                  <a:pt x="212" y="318"/>
                </a:cubicBezTo>
                <a:cubicBezTo>
                  <a:pt x="425" y="318"/>
                  <a:pt x="425" y="0"/>
                  <a:pt x="212" y="0"/>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3" name="Google Shape;703;p26"/>
          <p:cNvSpPr/>
          <p:nvPr/>
        </p:nvSpPr>
        <p:spPr>
          <a:xfrm rot="5400000">
            <a:off x="827596" y="747463"/>
            <a:ext cx="16608" cy="11721"/>
          </a:xfrm>
          <a:custGeom>
            <a:avLst/>
            <a:gdLst/>
            <a:ahLst/>
            <a:cxnLst/>
            <a:rect l="l" t="t" r="r" b="b"/>
            <a:pathLst>
              <a:path w="452" h="319" extrusionOk="0">
                <a:moveTo>
                  <a:pt x="213" y="0"/>
                </a:moveTo>
                <a:cubicBezTo>
                  <a:pt x="0" y="0"/>
                  <a:pt x="0" y="319"/>
                  <a:pt x="213" y="319"/>
                </a:cubicBezTo>
                <a:cubicBezTo>
                  <a:pt x="451" y="319"/>
                  <a:pt x="451" y="0"/>
                  <a:pt x="213" y="0"/>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4" name="Google Shape;704;p26"/>
          <p:cNvSpPr/>
          <p:nvPr/>
        </p:nvSpPr>
        <p:spPr>
          <a:xfrm rot="5400000">
            <a:off x="758003" y="793871"/>
            <a:ext cx="12713" cy="16350"/>
          </a:xfrm>
          <a:custGeom>
            <a:avLst/>
            <a:gdLst/>
            <a:ahLst/>
            <a:cxnLst/>
            <a:rect l="l" t="t" r="r" b="b"/>
            <a:pathLst>
              <a:path w="346" h="445" extrusionOk="0">
                <a:moveTo>
                  <a:pt x="173" y="0"/>
                </a:moveTo>
                <a:cubicBezTo>
                  <a:pt x="87" y="0"/>
                  <a:pt x="1" y="53"/>
                  <a:pt x="1" y="159"/>
                </a:cubicBezTo>
                <a:lnTo>
                  <a:pt x="1" y="265"/>
                </a:lnTo>
                <a:cubicBezTo>
                  <a:pt x="1" y="385"/>
                  <a:pt x="87" y="444"/>
                  <a:pt x="173" y="444"/>
                </a:cubicBezTo>
                <a:cubicBezTo>
                  <a:pt x="260" y="444"/>
                  <a:pt x="346" y="385"/>
                  <a:pt x="346" y="265"/>
                </a:cubicBezTo>
                <a:lnTo>
                  <a:pt x="346" y="159"/>
                </a:lnTo>
                <a:cubicBezTo>
                  <a:pt x="346" y="53"/>
                  <a:pt x="260" y="0"/>
                  <a:pt x="173" y="0"/>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5" name="Google Shape;705;p26"/>
          <p:cNvSpPr/>
          <p:nvPr/>
        </p:nvSpPr>
        <p:spPr>
          <a:xfrm rot="5400000">
            <a:off x="712074" y="808384"/>
            <a:ext cx="15652" cy="11721"/>
          </a:xfrm>
          <a:custGeom>
            <a:avLst/>
            <a:gdLst/>
            <a:ahLst/>
            <a:cxnLst/>
            <a:rect l="l" t="t" r="r" b="b"/>
            <a:pathLst>
              <a:path w="426" h="319" extrusionOk="0">
                <a:moveTo>
                  <a:pt x="213" y="1"/>
                </a:moveTo>
                <a:cubicBezTo>
                  <a:pt x="1" y="1"/>
                  <a:pt x="1" y="319"/>
                  <a:pt x="213" y="319"/>
                </a:cubicBezTo>
                <a:cubicBezTo>
                  <a:pt x="425" y="319"/>
                  <a:pt x="425" y="1"/>
                  <a:pt x="213" y="1"/>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6" name="Google Shape;706;p26"/>
          <p:cNvSpPr/>
          <p:nvPr/>
        </p:nvSpPr>
        <p:spPr>
          <a:xfrm rot="5400000">
            <a:off x="820284" y="1115452"/>
            <a:ext cx="12713" cy="18555"/>
          </a:xfrm>
          <a:custGeom>
            <a:avLst/>
            <a:gdLst/>
            <a:ahLst/>
            <a:cxnLst/>
            <a:rect l="l" t="t" r="r" b="b"/>
            <a:pathLst>
              <a:path w="346" h="505" extrusionOk="0">
                <a:moveTo>
                  <a:pt x="173" y="1"/>
                </a:moveTo>
                <a:cubicBezTo>
                  <a:pt x="86" y="1"/>
                  <a:pt x="0" y="54"/>
                  <a:pt x="0" y="160"/>
                </a:cubicBezTo>
                <a:lnTo>
                  <a:pt x="0" y="346"/>
                </a:lnTo>
                <a:cubicBezTo>
                  <a:pt x="0" y="452"/>
                  <a:pt x="86" y="505"/>
                  <a:pt x="173" y="505"/>
                </a:cubicBezTo>
                <a:cubicBezTo>
                  <a:pt x="259" y="505"/>
                  <a:pt x="345" y="452"/>
                  <a:pt x="345" y="346"/>
                </a:cubicBezTo>
                <a:lnTo>
                  <a:pt x="345" y="160"/>
                </a:lnTo>
                <a:cubicBezTo>
                  <a:pt x="345" y="54"/>
                  <a:pt x="259" y="1"/>
                  <a:pt x="173" y="1"/>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7" name="Google Shape;707;p26"/>
          <p:cNvSpPr/>
          <p:nvPr/>
        </p:nvSpPr>
        <p:spPr>
          <a:xfrm rot="5400000">
            <a:off x="930919" y="1124711"/>
            <a:ext cx="16608" cy="11721"/>
          </a:xfrm>
          <a:custGeom>
            <a:avLst/>
            <a:gdLst/>
            <a:ahLst/>
            <a:cxnLst/>
            <a:rect l="l" t="t" r="r" b="b"/>
            <a:pathLst>
              <a:path w="452" h="319" extrusionOk="0">
                <a:moveTo>
                  <a:pt x="239" y="0"/>
                </a:moveTo>
                <a:cubicBezTo>
                  <a:pt x="0" y="0"/>
                  <a:pt x="0" y="319"/>
                  <a:pt x="239" y="319"/>
                </a:cubicBezTo>
                <a:cubicBezTo>
                  <a:pt x="451" y="319"/>
                  <a:pt x="451" y="0"/>
                  <a:pt x="239" y="0"/>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8" name="Google Shape;708;p26"/>
          <p:cNvSpPr/>
          <p:nvPr/>
        </p:nvSpPr>
        <p:spPr>
          <a:xfrm rot="5400000">
            <a:off x="876318" y="1167591"/>
            <a:ext cx="16608" cy="11721"/>
          </a:xfrm>
          <a:custGeom>
            <a:avLst/>
            <a:gdLst/>
            <a:ahLst/>
            <a:cxnLst/>
            <a:rect l="l" t="t" r="r" b="b"/>
            <a:pathLst>
              <a:path w="452" h="319" extrusionOk="0">
                <a:moveTo>
                  <a:pt x="239" y="0"/>
                </a:moveTo>
                <a:cubicBezTo>
                  <a:pt x="1" y="0"/>
                  <a:pt x="1" y="318"/>
                  <a:pt x="239" y="318"/>
                </a:cubicBezTo>
                <a:cubicBezTo>
                  <a:pt x="452" y="318"/>
                  <a:pt x="452" y="0"/>
                  <a:pt x="239" y="0"/>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9" name="Google Shape;709;p26"/>
          <p:cNvSpPr/>
          <p:nvPr/>
        </p:nvSpPr>
        <p:spPr>
          <a:xfrm rot="5400000">
            <a:off x="1068359" y="1110068"/>
            <a:ext cx="22450" cy="11721"/>
          </a:xfrm>
          <a:custGeom>
            <a:avLst/>
            <a:gdLst/>
            <a:ahLst/>
            <a:cxnLst/>
            <a:rect l="l" t="t" r="r" b="b"/>
            <a:pathLst>
              <a:path w="611" h="319" extrusionOk="0">
                <a:moveTo>
                  <a:pt x="213" y="0"/>
                </a:moveTo>
                <a:cubicBezTo>
                  <a:pt x="1" y="0"/>
                  <a:pt x="1" y="318"/>
                  <a:pt x="213" y="318"/>
                </a:cubicBezTo>
                <a:lnTo>
                  <a:pt x="372" y="318"/>
                </a:lnTo>
                <a:cubicBezTo>
                  <a:pt x="611" y="318"/>
                  <a:pt x="611" y="0"/>
                  <a:pt x="372" y="0"/>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0" name="Google Shape;710;p26"/>
          <p:cNvSpPr/>
          <p:nvPr/>
        </p:nvSpPr>
        <p:spPr>
          <a:xfrm rot="5400000">
            <a:off x="1016220" y="1167095"/>
            <a:ext cx="16608" cy="12713"/>
          </a:xfrm>
          <a:custGeom>
            <a:avLst/>
            <a:gdLst/>
            <a:ahLst/>
            <a:cxnLst/>
            <a:rect l="l" t="t" r="r" b="b"/>
            <a:pathLst>
              <a:path w="452" h="346" extrusionOk="0">
                <a:moveTo>
                  <a:pt x="239" y="1"/>
                </a:moveTo>
                <a:cubicBezTo>
                  <a:pt x="1" y="1"/>
                  <a:pt x="1" y="346"/>
                  <a:pt x="239" y="346"/>
                </a:cubicBezTo>
                <a:cubicBezTo>
                  <a:pt x="452" y="346"/>
                  <a:pt x="452" y="1"/>
                  <a:pt x="239" y="1"/>
                </a:cubicBezTo>
                <a:close/>
              </a:path>
            </a:pathLst>
          </a:custGeom>
          <a:solidFill>
            <a:schemeClr val="accent6"/>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1" name="Google Shape;711;p26"/>
          <p:cNvSpPr txBox="1">
            <a:spLocks noGrp="1"/>
          </p:cNvSpPr>
          <p:nvPr>
            <p:ph type="title"/>
          </p:nvPr>
        </p:nvSpPr>
        <p:spPr>
          <a:xfrm>
            <a:off x="2192100" y="2119638"/>
            <a:ext cx="4759800" cy="1407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7200"/>
              <a:buNone/>
              <a:defRPr sz="7200">
                <a:solidFill>
                  <a:srgbClr val="E3F8E5"/>
                </a:solidFill>
                <a:latin typeface="Bakery Goods" pitchFamily="2" charset="0"/>
              </a:defRPr>
            </a:lvl1pPr>
            <a:lvl2pPr lvl="1" rtl="0">
              <a:spcBef>
                <a:spcPts val="0"/>
              </a:spcBef>
              <a:spcAft>
                <a:spcPts val="0"/>
              </a:spcAft>
              <a:buClr>
                <a:schemeClr val="dk2"/>
              </a:buClr>
              <a:buSzPts val="7200"/>
              <a:buNone/>
              <a:defRPr sz="7200">
                <a:solidFill>
                  <a:schemeClr val="dk2"/>
                </a:solidFill>
              </a:defRPr>
            </a:lvl2pPr>
            <a:lvl3pPr lvl="2" rtl="0">
              <a:spcBef>
                <a:spcPts val="0"/>
              </a:spcBef>
              <a:spcAft>
                <a:spcPts val="0"/>
              </a:spcAft>
              <a:buClr>
                <a:schemeClr val="dk2"/>
              </a:buClr>
              <a:buSzPts val="7200"/>
              <a:buNone/>
              <a:defRPr sz="7200">
                <a:solidFill>
                  <a:schemeClr val="dk2"/>
                </a:solidFill>
              </a:defRPr>
            </a:lvl3pPr>
            <a:lvl4pPr lvl="3" rtl="0">
              <a:spcBef>
                <a:spcPts val="0"/>
              </a:spcBef>
              <a:spcAft>
                <a:spcPts val="0"/>
              </a:spcAft>
              <a:buClr>
                <a:schemeClr val="dk2"/>
              </a:buClr>
              <a:buSzPts val="7200"/>
              <a:buNone/>
              <a:defRPr sz="7200">
                <a:solidFill>
                  <a:schemeClr val="dk2"/>
                </a:solidFill>
              </a:defRPr>
            </a:lvl4pPr>
            <a:lvl5pPr lvl="4" rtl="0">
              <a:spcBef>
                <a:spcPts val="0"/>
              </a:spcBef>
              <a:spcAft>
                <a:spcPts val="0"/>
              </a:spcAft>
              <a:buClr>
                <a:schemeClr val="dk2"/>
              </a:buClr>
              <a:buSzPts val="7200"/>
              <a:buNone/>
              <a:defRPr sz="7200">
                <a:solidFill>
                  <a:schemeClr val="dk2"/>
                </a:solidFill>
              </a:defRPr>
            </a:lvl5pPr>
            <a:lvl6pPr lvl="5" rtl="0">
              <a:spcBef>
                <a:spcPts val="0"/>
              </a:spcBef>
              <a:spcAft>
                <a:spcPts val="0"/>
              </a:spcAft>
              <a:buClr>
                <a:schemeClr val="dk2"/>
              </a:buClr>
              <a:buSzPts val="7200"/>
              <a:buNone/>
              <a:defRPr sz="7200">
                <a:solidFill>
                  <a:schemeClr val="dk2"/>
                </a:solidFill>
              </a:defRPr>
            </a:lvl6pPr>
            <a:lvl7pPr lvl="6" rtl="0">
              <a:spcBef>
                <a:spcPts val="0"/>
              </a:spcBef>
              <a:spcAft>
                <a:spcPts val="0"/>
              </a:spcAft>
              <a:buClr>
                <a:schemeClr val="dk2"/>
              </a:buClr>
              <a:buSzPts val="7200"/>
              <a:buNone/>
              <a:defRPr sz="7200">
                <a:solidFill>
                  <a:schemeClr val="dk2"/>
                </a:solidFill>
              </a:defRPr>
            </a:lvl7pPr>
            <a:lvl8pPr lvl="7" rtl="0">
              <a:spcBef>
                <a:spcPts val="0"/>
              </a:spcBef>
              <a:spcAft>
                <a:spcPts val="0"/>
              </a:spcAft>
              <a:buClr>
                <a:schemeClr val="dk2"/>
              </a:buClr>
              <a:buSzPts val="7200"/>
              <a:buNone/>
              <a:defRPr sz="7200">
                <a:solidFill>
                  <a:schemeClr val="dk2"/>
                </a:solidFill>
              </a:defRPr>
            </a:lvl8pPr>
            <a:lvl9pPr lvl="8" rtl="0">
              <a:spcBef>
                <a:spcPts val="0"/>
              </a:spcBef>
              <a:spcAft>
                <a:spcPts val="0"/>
              </a:spcAft>
              <a:buClr>
                <a:schemeClr val="dk2"/>
              </a:buClr>
              <a:buSzPts val="7200"/>
              <a:buNone/>
              <a:defRPr sz="7200">
                <a:solidFill>
                  <a:schemeClr val="dk2"/>
                </a:solidFill>
              </a:defRPr>
            </a:lvl9pPr>
          </a:lstStyle>
          <a:p>
            <a:endParaRPr dirty="0"/>
          </a:p>
        </p:txBody>
      </p:sp>
      <p:sp>
        <p:nvSpPr>
          <p:cNvPr id="712" name="Google Shape;712;p26"/>
          <p:cNvSpPr txBox="1">
            <a:spLocks noGrp="1"/>
          </p:cNvSpPr>
          <p:nvPr>
            <p:ph type="title" idx="2" hasCustomPrompt="1"/>
          </p:nvPr>
        </p:nvSpPr>
        <p:spPr>
          <a:xfrm>
            <a:off x="1891123" y="672276"/>
            <a:ext cx="5372400" cy="1407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9600"/>
              <a:buNone/>
              <a:defRPr sz="9600">
                <a:solidFill>
                  <a:srgbClr val="E3F8E5"/>
                </a:solidFill>
                <a:latin typeface="Baking Pastry" pitchFamily="2" charset="0"/>
              </a:defRPr>
            </a:lvl1pPr>
            <a:lvl2pPr lvl="1" rtl="0">
              <a:spcBef>
                <a:spcPts val="0"/>
              </a:spcBef>
              <a:spcAft>
                <a:spcPts val="0"/>
              </a:spcAft>
              <a:buClr>
                <a:schemeClr val="dk2"/>
              </a:buClr>
              <a:buSzPts val="9600"/>
              <a:buNone/>
              <a:defRPr sz="9600">
                <a:solidFill>
                  <a:schemeClr val="dk2"/>
                </a:solidFill>
              </a:defRPr>
            </a:lvl2pPr>
            <a:lvl3pPr lvl="2" rtl="0">
              <a:spcBef>
                <a:spcPts val="0"/>
              </a:spcBef>
              <a:spcAft>
                <a:spcPts val="0"/>
              </a:spcAft>
              <a:buClr>
                <a:schemeClr val="dk2"/>
              </a:buClr>
              <a:buSzPts val="9600"/>
              <a:buNone/>
              <a:defRPr sz="9600">
                <a:solidFill>
                  <a:schemeClr val="dk2"/>
                </a:solidFill>
              </a:defRPr>
            </a:lvl3pPr>
            <a:lvl4pPr lvl="3" rtl="0">
              <a:spcBef>
                <a:spcPts val="0"/>
              </a:spcBef>
              <a:spcAft>
                <a:spcPts val="0"/>
              </a:spcAft>
              <a:buClr>
                <a:schemeClr val="dk2"/>
              </a:buClr>
              <a:buSzPts val="9600"/>
              <a:buNone/>
              <a:defRPr sz="9600">
                <a:solidFill>
                  <a:schemeClr val="dk2"/>
                </a:solidFill>
              </a:defRPr>
            </a:lvl4pPr>
            <a:lvl5pPr lvl="4" rtl="0">
              <a:spcBef>
                <a:spcPts val="0"/>
              </a:spcBef>
              <a:spcAft>
                <a:spcPts val="0"/>
              </a:spcAft>
              <a:buClr>
                <a:schemeClr val="dk2"/>
              </a:buClr>
              <a:buSzPts val="9600"/>
              <a:buNone/>
              <a:defRPr sz="9600">
                <a:solidFill>
                  <a:schemeClr val="dk2"/>
                </a:solidFill>
              </a:defRPr>
            </a:lvl5pPr>
            <a:lvl6pPr lvl="5" rtl="0">
              <a:spcBef>
                <a:spcPts val="0"/>
              </a:spcBef>
              <a:spcAft>
                <a:spcPts val="0"/>
              </a:spcAft>
              <a:buClr>
                <a:schemeClr val="dk2"/>
              </a:buClr>
              <a:buSzPts val="9600"/>
              <a:buNone/>
              <a:defRPr sz="9600">
                <a:solidFill>
                  <a:schemeClr val="dk2"/>
                </a:solidFill>
              </a:defRPr>
            </a:lvl6pPr>
            <a:lvl7pPr lvl="6" rtl="0">
              <a:spcBef>
                <a:spcPts val="0"/>
              </a:spcBef>
              <a:spcAft>
                <a:spcPts val="0"/>
              </a:spcAft>
              <a:buClr>
                <a:schemeClr val="dk2"/>
              </a:buClr>
              <a:buSzPts val="9600"/>
              <a:buNone/>
              <a:defRPr sz="9600">
                <a:solidFill>
                  <a:schemeClr val="dk2"/>
                </a:solidFill>
              </a:defRPr>
            </a:lvl7pPr>
            <a:lvl8pPr lvl="7" rtl="0">
              <a:spcBef>
                <a:spcPts val="0"/>
              </a:spcBef>
              <a:spcAft>
                <a:spcPts val="0"/>
              </a:spcAft>
              <a:buClr>
                <a:schemeClr val="dk2"/>
              </a:buClr>
              <a:buSzPts val="9600"/>
              <a:buNone/>
              <a:defRPr sz="9600">
                <a:solidFill>
                  <a:schemeClr val="dk2"/>
                </a:solidFill>
              </a:defRPr>
            </a:lvl8pPr>
            <a:lvl9pPr lvl="8" rtl="0">
              <a:spcBef>
                <a:spcPts val="0"/>
              </a:spcBef>
              <a:spcAft>
                <a:spcPts val="0"/>
              </a:spcAft>
              <a:buClr>
                <a:schemeClr val="dk2"/>
              </a:buClr>
              <a:buSzPts val="9600"/>
              <a:buNone/>
              <a:defRPr sz="9600">
                <a:solidFill>
                  <a:schemeClr val="dk2"/>
                </a:solidFill>
              </a:defRPr>
            </a:lvl9pPr>
          </a:lstStyle>
          <a:p>
            <a:r>
              <a:rPr dirty="0"/>
              <a:t>xx%</a:t>
            </a:r>
          </a:p>
        </p:txBody>
      </p:sp>
      <p:sp>
        <p:nvSpPr>
          <p:cNvPr id="713" name="Google Shape;713;p26"/>
          <p:cNvSpPr txBox="1">
            <a:spLocks noGrp="1"/>
          </p:cNvSpPr>
          <p:nvPr>
            <p:ph type="subTitle" idx="1"/>
          </p:nvPr>
        </p:nvSpPr>
        <p:spPr>
          <a:xfrm>
            <a:off x="2549400" y="3494724"/>
            <a:ext cx="4045200" cy="850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2100"/>
              <a:buNone/>
              <a:defRPr sz="2100">
                <a:solidFill>
                  <a:srgbClr val="E3F8E5"/>
                </a:solidFill>
              </a:defRPr>
            </a:lvl1pPr>
            <a:lvl2pPr lvl="1" rtl="0">
              <a:lnSpc>
                <a:spcPct val="100000"/>
              </a:lnSpc>
              <a:spcBef>
                <a:spcPts val="0"/>
              </a:spcBef>
              <a:spcAft>
                <a:spcPts val="0"/>
              </a:spcAft>
              <a:buClr>
                <a:schemeClr val="dk2"/>
              </a:buClr>
              <a:buSzPts val="2100"/>
              <a:buNone/>
              <a:defRPr sz="2100">
                <a:solidFill>
                  <a:schemeClr val="dk2"/>
                </a:solidFill>
              </a:defRPr>
            </a:lvl2pPr>
            <a:lvl3pPr lvl="2" rtl="0">
              <a:lnSpc>
                <a:spcPct val="100000"/>
              </a:lnSpc>
              <a:spcBef>
                <a:spcPts val="0"/>
              </a:spcBef>
              <a:spcAft>
                <a:spcPts val="0"/>
              </a:spcAft>
              <a:buClr>
                <a:schemeClr val="dk2"/>
              </a:buClr>
              <a:buSzPts val="2100"/>
              <a:buNone/>
              <a:defRPr sz="2100">
                <a:solidFill>
                  <a:schemeClr val="dk2"/>
                </a:solidFill>
              </a:defRPr>
            </a:lvl3pPr>
            <a:lvl4pPr lvl="3" rtl="0">
              <a:lnSpc>
                <a:spcPct val="100000"/>
              </a:lnSpc>
              <a:spcBef>
                <a:spcPts val="0"/>
              </a:spcBef>
              <a:spcAft>
                <a:spcPts val="0"/>
              </a:spcAft>
              <a:buClr>
                <a:schemeClr val="dk2"/>
              </a:buClr>
              <a:buSzPts val="2100"/>
              <a:buNone/>
              <a:defRPr sz="2100">
                <a:solidFill>
                  <a:schemeClr val="dk2"/>
                </a:solidFill>
              </a:defRPr>
            </a:lvl4pPr>
            <a:lvl5pPr lvl="4" rtl="0">
              <a:lnSpc>
                <a:spcPct val="100000"/>
              </a:lnSpc>
              <a:spcBef>
                <a:spcPts val="0"/>
              </a:spcBef>
              <a:spcAft>
                <a:spcPts val="0"/>
              </a:spcAft>
              <a:buClr>
                <a:schemeClr val="dk2"/>
              </a:buClr>
              <a:buSzPts val="2100"/>
              <a:buNone/>
              <a:defRPr sz="2100">
                <a:solidFill>
                  <a:schemeClr val="dk2"/>
                </a:solidFill>
              </a:defRPr>
            </a:lvl5pPr>
            <a:lvl6pPr lvl="5" rtl="0">
              <a:lnSpc>
                <a:spcPct val="100000"/>
              </a:lnSpc>
              <a:spcBef>
                <a:spcPts val="0"/>
              </a:spcBef>
              <a:spcAft>
                <a:spcPts val="0"/>
              </a:spcAft>
              <a:buClr>
                <a:schemeClr val="dk2"/>
              </a:buClr>
              <a:buSzPts val="2100"/>
              <a:buNone/>
              <a:defRPr sz="2100">
                <a:solidFill>
                  <a:schemeClr val="dk2"/>
                </a:solidFill>
              </a:defRPr>
            </a:lvl6pPr>
            <a:lvl7pPr lvl="6" rtl="0">
              <a:lnSpc>
                <a:spcPct val="100000"/>
              </a:lnSpc>
              <a:spcBef>
                <a:spcPts val="0"/>
              </a:spcBef>
              <a:spcAft>
                <a:spcPts val="0"/>
              </a:spcAft>
              <a:buClr>
                <a:schemeClr val="dk2"/>
              </a:buClr>
              <a:buSzPts val="2100"/>
              <a:buNone/>
              <a:defRPr sz="2100">
                <a:solidFill>
                  <a:schemeClr val="dk2"/>
                </a:solidFill>
              </a:defRPr>
            </a:lvl7pPr>
            <a:lvl8pPr lvl="7" rtl="0">
              <a:lnSpc>
                <a:spcPct val="100000"/>
              </a:lnSpc>
              <a:spcBef>
                <a:spcPts val="0"/>
              </a:spcBef>
              <a:spcAft>
                <a:spcPts val="0"/>
              </a:spcAft>
              <a:buClr>
                <a:schemeClr val="dk2"/>
              </a:buClr>
              <a:buSzPts val="2100"/>
              <a:buNone/>
              <a:defRPr sz="2100">
                <a:solidFill>
                  <a:schemeClr val="dk2"/>
                </a:solidFill>
              </a:defRPr>
            </a:lvl8pPr>
            <a:lvl9pPr lvl="8" rtl="0">
              <a:lnSpc>
                <a:spcPct val="100000"/>
              </a:lnSpc>
              <a:spcBef>
                <a:spcPts val="0"/>
              </a:spcBef>
              <a:spcAft>
                <a:spcPts val="0"/>
              </a:spcAft>
              <a:buClr>
                <a:schemeClr val="dk2"/>
              </a:buClr>
              <a:buSzPts val="2100"/>
              <a:buNone/>
              <a:defRPr sz="2100">
                <a:solidFill>
                  <a:schemeClr val="dk2"/>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ONE_COLUMN_TEXT_1_1_1">
    <p:spTree>
      <p:nvGrpSpPr>
        <p:cNvPr id="1" name="Shape 1595"/>
        <p:cNvGrpSpPr/>
        <p:nvPr/>
      </p:nvGrpSpPr>
      <p:grpSpPr>
        <a:xfrm>
          <a:off x="0" y="0"/>
          <a:ext cx="0" cy="0"/>
          <a:chOff x="0" y="0"/>
          <a:chExt cx="0" cy="0"/>
        </a:xfrm>
      </p:grpSpPr>
      <p:sp>
        <p:nvSpPr>
          <p:cNvPr id="1596" name="Google Shape;1596;p55"/>
          <p:cNvSpPr/>
          <p:nvPr/>
        </p:nvSpPr>
        <p:spPr>
          <a:xfrm rot="-4381704" flipH="1">
            <a:off x="-1630149" y="-721857"/>
            <a:ext cx="7774994" cy="5515591"/>
          </a:xfrm>
          <a:custGeom>
            <a:avLst/>
            <a:gdLst/>
            <a:ahLst/>
            <a:cxnLst/>
            <a:rect l="l" t="t" r="r" b="b"/>
            <a:pathLst>
              <a:path w="55162" h="39132" extrusionOk="0">
                <a:moveTo>
                  <a:pt x="13223" y="0"/>
                </a:moveTo>
                <a:cubicBezTo>
                  <a:pt x="11368" y="4146"/>
                  <a:pt x="9084" y="8097"/>
                  <a:pt x="6841" y="12062"/>
                </a:cubicBezTo>
                <a:cubicBezTo>
                  <a:pt x="5137" y="15078"/>
                  <a:pt x="3462" y="18123"/>
                  <a:pt x="2095" y="21309"/>
                </a:cubicBezTo>
                <a:cubicBezTo>
                  <a:pt x="903" y="24082"/>
                  <a:pt x="1" y="27041"/>
                  <a:pt x="573" y="30086"/>
                </a:cubicBezTo>
                <a:cubicBezTo>
                  <a:pt x="1773" y="36482"/>
                  <a:pt x="7743" y="39131"/>
                  <a:pt x="13648" y="39131"/>
                </a:cubicBezTo>
                <a:cubicBezTo>
                  <a:pt x="15433" y="39131"/>
                  <a:pt x="17212" y="38889"/>
                  <a:pt x="18851" y="38436"/>
                </a:cubicBezTo>
                <a:cubicBezTo>
                  <a:pt x="26443" y="36337"/>
                  <a:pt x="30431" y="29177"/>
                  <a:pt x="36080" y="24335"/>
                </a:cubicBezTo>
                <a:cubicBezTo>
                  <a:pt x="39172" y="21686"/>
                  <a:pt x="42703" y="20047"/>
                  <a:pt x="46732" y="19375"/>
                </a:cubicBezTo>
                <a:cubicBezTo>
                  <a:pt x="48177" y="19133"/>
                  <a:pt x="49637" y="19012"/>
                  <a:pt x="51096" y="19012"/>
                </a:cubicBezTo>
                <a:cubicBezTo>
                  <a:pt x="52455" y="19012"/>
                  <a:pt x="53814" y="19117"/>
                  <a:pt x="55161" y="19327"/>
                </a:cubicBezTo>
                <a:lnTo>
                  <a:pt x="5516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597" name="Google Shape;1597;p55"/>
          <p:cNvGrpSpPr/>
          <p:nvPr/>
        </p:nvGrpSpPr>
        <p:grpSpPr>
          <a:xfrm>
            <a:off x="7020074" y="323576"/>
            <a:ext cx="1530596" cy="1122120"/>
            <a:chOff x="6771349" y="609851"/>
            <a:chExt cx="1530596" cy="1122120"/>
          </a:xfrm>
        </p:grpSpPr>
        <p:sp>
          <p:nvSpPr>
            <p:cNvPr id="1598" name="Google Shape;1598;p55"/>
            <p:cNvSpPr/>
            <p:nvPr/>
          </p:nvSpPr>
          <p:spPr>
            <a:xfrm rot="-3975713">
              <a:off x="7232583" y="468597"/>
              <a:ext cx="608128" cy="1404628"/>
            </a:xfrm>
            <a:custGeom>
              <a:avLst/>
              <a:gdLst/>
              <a:ahLst/>
              <a:cxnLst/>
              <a:rect l="l" t="t" r="r" b="b"/>
              <a:pathLst>
                <a:path w="35673" h="82396" extrusionOk="0">
                  <a:moveTo>
                    <a:pt x="20995" y="573"/>
                  </a:moveTo>
                  <a:cubicBezTo>
                    <a:pt x="21157" y="944"/>
                    <a:pt x="21320" y="1293"/>
                    <a:pt x="21483" y="1664"/>
                  </a:cubicBezTo>
                  <a:cubicBezTo>
                    <a:pt x="21204" y="1502"/>
                    <a:pt x="20925" y="1316"/>
                    <a:pt x="20693" y="1084"/>
                  </a:cubicBezTo>
                  <a:cubicBezTo>
                    <a:pt x="20763" y="968"/>
                    <a:pt x="20855" y="805"/>
                    <a:pt x="20948" y="666"/>
                  </a:cubicBezTo>
                  <a:lnTo>
                    <a:pt x="20948" y="642"/>
                  </a:lnTo>
                  <a:cubicBezTo>
                    <a:pt x="20972" y="619"/>
                    <a:pt x="20995" y="596"/>
                    <a:pt x="20995" y="573"/>
                  </a:cubicBezTo>
                  <a:close/>
                  <a:moveTo>
                    <a:pt x="20437" y="1478"/>
                  </a:moveTo>
                  <a:cubicBezTo>
                    <a:pt x="20786" y="1780"/>
                    <a:pt x="21181" y="2013"/>
                    <a:pt x="21622" y="2175"/>
                  </a:cubicBezTo>
                  <a:lnTo>
                    <a:pt x="21715" y="2175"/>
                  </a:lnTo>
                  <a:lnTo>
                    <a:pt x="22110" y="3081"/>
                  </a:lnTo>
                  <a:cubicBezTo>
                    <a:pt x="21483" y="2663"/>
                    <a:pt x="20832" y="2268"/>
                    <a:pt x="20182" y="1896"/>
                  </a:cubicBezTo>
                  <a:cubicBezTo>
                    <a:pt x="20252" y="1780"/>
                    <a:pt x="20345" y="1641"/>
                    <a:pt x="20437" y="1502"/>
                  </a:cubicBezTo>
                  <a:lnTo>
                    <a:pt x="20437" y="1478"/>
                  </a:lnTo>
                  <a:close/>
                  <a:moveTo>
                    <a:pt x="20019" y="2175"/>
                  </a:moveTo>
                  <a:cubicBezTo>
                    <a:pt x="20786" y="2686"/>
                    <a:pt x="21529" y="3220"/>
                    <a:pt x="22342" y="3685"/>
                  </a:cubicBezTo>
                  <a:cubicBezTo>
                    <a:pt x="22528" y="4126"/>
                    <a:pt x="22713" y="4590"/>
                    <a:pt x="22899" y="5032"/>
                  </a:cubicBezTo>
                  <a:cubicBezTo>
                    <a:pt x="22481" y="4707"/>
                    <a:pt x="21993" y="4405"/>
                    <a:pt x="21575" y="4103"/>
                  </a:cubicBezTo>
                  <a:cubicBezTo>
                    <a:pt x="20948" y="3662"/>
                    <a:pt x="20321" y="3197"/>
                    <a:pt x="19671" y="2779"/>
                  </a:cubicBezTo>
                  <a:cubicBezTo>
                    <a:pt x="19787" y="2593"/>
                    <a:pt x="19903" y="2407"/>
                    <a:pt x="20019" y="2198"/>
                  </a:cubicBezTo>
                  <a:lnTo>
                    <a:pt x="20019" y="2175"/>
                  </a:lnTo>
                  <a:close/>
                  <a:moveTo>
                    <a:pt x="19508" y="3058"/>
                  </a:moveTo>
                  <a:cubicBezTo>
                    <a:pt x="20019" y="3499"/>
                    <a:pt x="20577" y="3894"/>
                    <a:pt x="21111" y="4289"/>
                  </a:cubicBezTo>
                  <a:cubicBezTo>
                    <a:pt x="21761" y="4776"/>
                    <a:pt x="22411" y="5380"/>
                    <a:pt x="23155" y="5728"/>
                  </a:cubicBezTo>
                  <a:cubicBezTo>
                    <a:pt x="23271" y="6030"/>
                    <a:pt x="23364" y="6309"/>
                    <a:pt x="23480" y="6588"/>
                  </a:cubicBezTo>
                  <a:cubicBezTo>
                    <a:pt x="22086" y="5543"/>
                    <a:pt x="20623" y="4637"/>
                    <a:pt x="19067" y="3871"/>
                  </a:cubicBezTo>
                  <a:cubicBezTo>
                    <a:pt x="19207" y="3615"/>
                    <a:pt x="19346" y="3360"/>
                    <a:pt x="19508" y="3081"/>
                  </a:cubicBezTo>
                  <a:lnTo>
                    <a:pt x="19508" y="3058"/>
                  </a:lnTo>
                  <a:close/>
                  <a:moveTo>
                    <a:pt x="18951" y="4126"/>
                  </a:moveTo>
                  <a:cubicBezTo>
                    <a:pt x="20484" y="5241"/>
                    <a:pt x="22110" y="6379"/>
                    <a:pt x="23735" y="7331"/>
                  </a:cubicBezTo>
                  <a:cubicBezTo>
                    <a:pt x="23898" y="7819"/>
                    <a:pt x="24084" y="8330"/>
                    <a:pt x="24246" y="8840"/>
                  </a:cubicBezTo>
                  <a:cubicBezTo>
                    <a:pt x="23480" y="8237"/>
                    <a:pt x="22620" y="7749"/>
                    <a:pt x="21831" y="7215"/>
                  </a:cubicBezTo>
                  <a:cubicBezTo>
                    <a:pt x="20716" y="6472"/>
                    <a:pt x="19625" y="5728"/>
                    <a:pt x="18510" y="4985"/>
                  </a:cubicBezTo>
                  <a:cubicBezTo>
                    <a:pt x="18649" y="4730"/>
                    <a:pt x="18789" y="4428"/>
                    <a:pt x="18928" y="4149"/>
                  </a:cubicBezTo>
                  <a:lnTo>
                    <a:pt x="18951" y="4126"/>
                  </a:lnTo>
                  <a:close/>
                  <a:moveTo>
                    <a:pt x="18417" y="5194"/>
                  </a:moveTo>
                  <a:cubicBezTo>
                    <a:pt x="19392" y="5961"/>
                    <a:pt x="20414" y="6704"/>
                    <a:pt x="21413" y="7424"/>
                  </a:cubicBezTo>
                  <a:cubicBezTo>
                    <a:pt x="22435" y="8144"/>
                    <a:pt x="23364" y="8957"/>
                    <a:pt x="24455" y="9468"/>
                  </a:cubicBezTo>
                  <a:cubicBezTo>
                    <a:pt x="24618" y="9978"/>
                    <a:pt x="24757" y="10489"/>
                    <a:pt x="24920" y="11000"/>
                  </a:cubicBezTo>
                  <a:cubicBezTo>
                    <a:pt x="22829" y="9119"/>
                    <a:pt x="20321" y="7540"/>
                    <a:pt x="18069" y="5914"/>
                  </a:cubicBezTo>
                  <a:cubicBezTo>
                    <a:pt x="18185" y="5705"/>
                    <a:pt x="18301" y="5473"/>
                    <a:pt x="18394" y="5241"/>
                  </a:cubicBezTo>
                  <a:lnTo>
                    <a:pt x="18417" y="5194"/>
                  </a:lnTo>
                  <a:close/>
                  <a:moveTo>
                    <a:pt x="17906" y="6286"/>
                  </a:moveTo>
                  <a:cubicBezTo>
                    <a:pt x="20228" y="8144"/>
                    <a:pt x="22574" y="10257"/>
                    <a:pt x="25105" y="11767"/>
                  </a:cubicBezTo>
                  <a:cubicBezTo>
                    <a:pt x="25175" y="11999"/>
                    <a:pt x="25245" y="12208"/>
                    <a:pt x="25291" y="12463"/>
                  </a:cubicBezTo>
                  <a:cubicBezTo>
                    <a:pt x="22806" y="10582"/>
                    <a:pt x="20182" y="8794"/>
                    <a:pt x="17558" y="7075"/>
                  </a:cubicBezTo>
                  <a:cubicBezTo>
                    <a:pt x="17651" y="6820"/>
                    <a:pt x="17767" y="6565"/>
                    <a:pt x="17883" y="6309"/>
                  </a:cubicBezTo>
                  <a:lnTo>
                    <a:pt x="17906" y="6286"/>
                  </a:lnTo>
                  <a:close/>
                  <a:moveTo>
                    <a:pt x="15769" y="11860"/>
                  </a:moveTo>
                  <a:cubicBezTo>
                    <a:pt x="16118" y="12208"/>
                    <a:pt x="16513" y="12533"/>
                    <a:pt x="16907" y="12835"/>
                  </a:cubicBezTo>
                  <a:lnTo>
                    <a:pt x="17325" y="13160"/>
                  </a:lnTo>
                  <a:cubicBezTo>
                    <a:pt x="16745" y="12881"/>
                    <a:pt x="16187" y="12580"/>
                    <a:pt x="15653" y="12231"/>
                  </a:cubicBezTo>
                  <a:cubicBezTo>
                    <a:pt x="15700" y="12138"/>
                    <a:pt x="15723" y="11999"/>
                    <a:pt x="15769" y="11883"/>
                  </a:cubicBezTo>
                  <a:lnTo>
                    <a:pt x="15769" y="11860"/>
                  </a:lnTo>
                  <a:close/>
                  <a:moveTo>
                    <a:pt x="17395" y="7447"/>
                  </a:moveTo>
                  <a:cubicBezTo>
                    <a:pt x="19927" y="9351"/>
                    <a:pt x="22528" y="11233"/>
                    <a:pt x="25175" y="12951"/>
                  </a:cubicBezTo>
                  <a:cubicBezTo>
                    <a:pt x="24571" y="13369"/>
                    <a:pt x="23898" y="13694"/>
                    <a:pt x="23178" y="13880"/>
                  </a:cubicBezTo>
                  <a:cubicBezTo>
                    <a:pt x="22110" y="13114"/>
                    <a:pt x="20972" y="12417"/>
                    <a:pt x="19880" y="11674"/>
                  </a:cubicBezTo>
                  <a:cubicBezTo>
                    <a:pt x="19323" y="11325"/>
                    <a:pt x="18789" y="10977"/>
                    <a:pt x="18254" y="10629"/>
                  </a:cubicBezTo>
                  <a:lnTo>
                    <a:pt x="17325" y="10048"/>
                  </a:lnTo>
                  <a:cubicBezTo>
                    <a:pt x="17093" y="9862"/>
                    <a:pt x="16814" y="9723"/>
                    <a:pt x="16536" y="9653"/>
                  </a:cubicBezTo>
                  <a:cubicBezTo>
                    <a:pt x="16629" y="9375"/>
                    <a:pt x="16745" y="9073"/>
                    <a:pt x="16861" y="8794"/>
                  </a:cubicBezTo>
                  <a:lnTo>
                    <a:pt x="16861" y="8771"/>
                  </a:lnTo>
                  <a:cubicBezTo>
                    <a:pt x="19230" y="10396"/>
                    <a:pt x="21622" y="12185"/>
                    <a:pt x="24176" y="13439"/>
                  </a:cubicBezTo>
                  <a:cubicBezTo>
                    <a:pt x="24194" y="13449"/>
                    <a:pt x="24213" y="13454"/>
                    <a:pt x="24231" y="13454"/>
                  </a:cubicBezTo>
                  <a:cubicBezTo>
                    <a:pt x="24335" y="13454"/>
                    <a:pt x="24438" y="13305"/>
                    <a:pt x="24339" y="13207"/>
                  </a:cubicBezTo>
                  <a:cubicBezTo>
                    <a:pt x="22110" y="11395"/>
                    <a:pt x="19485" y="9932"/>
                    <a:pt x="17000" y="8422"/>
                  </a:cubicBezTo>
                  <a:cubicBezTo>
                    <a:pt x="17116" y="8097"/>
                    <a:pt x="17256" y="7772"/>
                    <a:pt x="17395" y="7447"/>
                  </a:cubicBezTo>
                  <a:close/>
                  <a:moveTo>
                    <a:pt x="16118" y="10838"/>
                  </a:moveTo>
                  <a:cubicBezTo>
                    <a:pt x="17651" y="11999"/>
                    <a:pt x="19253" y="13090"/>
                    <a:pt x="20902" y="14089"/>
                  </a:cubicBezTo>
                  <a:cubicBezTo>
                    <a:pt x="20275" y="14043"/>
                    <a:pt x="19625" y="13950"/>
                    <a:pt x="19021" y="13764"/>
                  </a:cubicBezTo>
                  <a:cubicBezTo>
                    <a:pt x="19021" y="13764"/>
                    <a:pt x="18998" y="13741"/>
                    <a:pt x="18974" y="13718"/>
                  </a:cubicBezTo>
                  <a:cubicBezTo>
                    <a:pt x="18487" y="13276"/>
                    <a:pt x="17813" y="13021"/>
                    <a:pt x="17279" y="12626"/>
                  </a:cubicBezTo>
                  <a:cubicBezTo>
                    <a:pt x="16791" y="12278"/>
                    <a:pt x="16327" y="11883"/>
                    <a:pt x="15909" y="11465"/>
                  </a:cubicBezTo>
                  <a:cubicBezTo>
                    <a:pt x="15978" y="11279"/>
                    <a:pt x="16048" y="11070"/>
                    <a:pt x="16118" y="10861"/>
                  </a:cubicBezTo>
                  <a:lnTo>
                    <a:pt x="16118" y="10838"/>
                  </a:lnTo>
                  <a:close/>
                  <a:moveTo>
                    <a:pt x="16396" y="10025"/>
                  </a:moveTo>
                  <a:cubicBezTo>
                    <a:pt x="17000" y="10629"/>
                    <a:pt x="18161" y="11116"/>
                    <a:pt x="18719" y="11488"/>
                  </a:cubicBezTo>
                  <a:cubicBezTo>
                    <a:pt x="20043" y="12324"/>
                    <a:pt x="21343" y="13183"/>
                    <a:pt x="22667" y="13996"/>
                  </a:cubicBezTo>
                  <a:cubicBezTo>
                    <a:pt x="22342" y="14066"/>
                    <a:pt x="22017" y="14089"/>
                    <a:pt x="21715" y="14112"/>
                  </a:cubicBezTo>
                  <a:cubicBezTo>
                    <a:pt x="21692" y="14066"/>
                    <a:pt x="21668" y="14043"/>
                    <a:pt x="21645" y="14043"/>
                  </a:cubicBezTo>
                  <a:cubicBezTo>
                    <a:pt x="19834" y="12905"/>
                    <a:pt x="17999" y="11813"/>
                    <a:pt x="16187" y="10675"/>
                  </a:cubicBezTo>
                  <a:cubicBezTo>
                    <a:pt x="16234" y="10489"/>
                    <a:pt x="16327" y="10257"/>
                    <a:pt x="16396" y="10048"/>
                  </a:cubicBezTo>
                  <a:lnTo>
                    <a:pt x="16396" y="10025"/>
                  </a:lnTo>
                  <a:close/>
                  <a:moveTo>
                    <a:pt x="9638" y="53943"/>
                  </a:moveTo>
                  <a:cubicBezTo>
                    <a:pt x="9637" y="54329"/>
                    <a:pt x="9615" y="54692"/>
                    <a:pt x="9592" y="55056"/>
                  </a:cubicBezTo>
                  <a:cubicBezTo>
                    <a:pt x="9313" y="54963"/>
                    <a:pt x="9034" y="54894"/>
                    <a:pt x="8733" y="54847"/>
                  </a:cubicBezTo>
                  <a:cubicBezTo>
                    <a:pt x="9049" y="54553"/>
                    <a:pt x="9344" y="54259"/>
                    <a:pt x="9638" y="53943"/>
                  </a:cubicBezTo>
                  <a:close/>
                  <a:moveTo>
                    <a:pt x="8315" y="55265"/>
                  </a:moveTo>
                  <a:cubicBezTo>
                    <a:pt x="8733" y="55312"/>
                    <a:pt x="9151" y="55428"/>
                    <a:pt x="9592" y="55497"/>
                  </a:cubicBezTo>
                  <a:cubicBezTo>
                    <a:pt x="9592" y="55776"/>
                    <a:pt x="9569" y="56078"/>
                    <a:pt x="9545" y="56357"/>
                  </a:cubicBezTo>
                  <a:cubicBezTo>
                    <a:pt x="9244" y="56264"/>
                    <a:pt x="8942" y="56171"/>
                    <a:pt x="8640" y="56125"/>
                  </a:cubicBezTo>
                  <a:lnTo>
                    <a:pt x="7641" y="55869"/>
                  </a:lnTo>
                  <a:cubicBezTo>
                    <a:pt x="7873" y="55683"/>
                    <a:pt x="8106" y="55474"/>
                    <a:pt x="8315" y="55265"/>
                  </a:cubicBezTo>
                  <a:close/>
                  <a:moveTo>
                    <a:pt x="7246" y="56241"/>
                  </a:moveTo>
                  <a:lnTo>
                    <a:pt x="8500" y="56566"/>
                  </a:lnTo>
                  <a:cubicBezTo>
                    <a:pt x="8849" y="56682"/>
                    <a:pt x="9197" y="56775"/>
                    <a:pt x="9545" y="56821"/>
                  </a:cubicBezTo>
                  <a:lnTo>
                    <a:pt x="9499" y="58006"/>
                  </a:lnTo>
                  <a:cubicBezTo>
                    <a:pt x="8454" y="57611"/>
                    <a:pt x="7200" y="57448"/>
                    <a:pt x="6085" y="57216"/>
                  </a:cubicBezTo>
                  <a:cubicBezTo>
                    <a:pt x="6480" y="56891"/>
                    <a:pt x="6875" y="56566"/>
                    <a:pt x="7246" y="56241"/>
                  </a:cubicBezTo>
                  <a:close/>
                  <a:moveTo>
                    <a:pt x="5760" y="57471"/>
                  </a:moveTo>
                  <a:cubicBezTo>
                    <a:pt x="6968" y="57797"/>
                    <a:pt x="8268" y="58308"/>
                    <a:pt x="9499" y="58424"/>
                  </a:cubicBezTo>
                  <a:cubicBezTo>
                    <a:pt x="9499" y="58702"/>
                    <a:pt x="9476" y="59004"/>
                    <a:pt x="9476" y="59306"/>
                  </a:cubicBezTo>
                  <a:cubicBezTo>
                    <a:pt x="7920" y="58888"/>
                    <a:pt x="6317" y="58633"/>
                    <a:pt x="4738" y="58261"/>
                  </a:cubicBezTo>
                  <a:lnTo>
                    <a:pt x="4901" y="58168"/>
                  </a:lnTo>
                  <a:cubicBezTo>
                    <a:pt x="5179" y="57936"/>
                    <a:pt x="5481" y="57704"/>
                    <a:pt x="5760" y="57471"/>
                  </a:cubicBezTo>
                  <a:close/>
                  <a:moveTo>
                    <a:pt x="26615" y="54894"/>
                  </a:moveTo>
                  <a:cubicBezTo>
                    <a:pt x="28566" y="56287"/>
                    <a:pt x="30540" y="57634"/>
                    <a:pt x="32514" y="58981"/>
                  </a:cubicBezTo>
                  <a:lnTo>
                    <a:pt x="32537" y="58958"/>
                  </a:lnTo>
                  <a:cubicBezTo>
                    <a:pt x="33211" y="59422"/>
                    <a:pt x="33791" y="59701"/>
                    <a:pt x="34163" y="60444"/>
                  </a:cubicBezTo>
                  <a:cubicBezTo>
                    <a:pt x="31794" y="58702"/>
                    <a:pt x="29100" y="57239"/>
                    <a:pt x="26522" y="55869"/>
                  </a:cubicBezTo>
                  <a:cubicBezTo>
                    <a:pt x="26545" y="55544"/>
                    <a:pt x="26592" y="55219"/>
                    <a:pt x="26615" y="54894"/>
                  </a:cubicBezTo>
                  <a:close/>
                  <a:moveTo>
                    <a:pt x="26499" y="56241"/>
                  </a:moveTo>
                  <a:cubicBezTo>
                    <a:pt x="29100" y="57936"/>
                    <a:pt x="31701" y="59771"/>
                    <a:pt x="34418" y="61257"/>
                  </a:cubicBezTo>
                  <a:cubicBezTo>
                    <a:pt x="34418" y="61373"/>
                    <a:pt x="34418" y="61466"/>
                    <a:pt x="34418" y="61559"/>
                  </a:cubicBezTo>
                  <a:cubicBezTo>
                    <a:pt x="32003" y="59794"/>
                    <a:pt x="29030" y="58470"/>
                    <a:pt x="26406" y="56961"/>
                  </a:cubicBezTo>
                  <a:lnTo>
                    <a:pt x="26429" y="56937"/>
                  </a:lnTo>
                  <a:cubicBezTo>
                    <a:pt x="26452" y="56705"/>
                    <a:pt x="26476" y="56473"/>
                    <a:pt x="26499" y="56241"/>
                  </a:cubicBezTo>
                  <a:close/>
                  <a:moveTo>
                    <a:pt x="4390" y="58540"/>
                  </a:moveTo>
                  <a:cubicBezTo>
                    <a:pt x="6039" y="59028"/>
                    <a:pt x="7757" y="59562"/>
                    <a:pt x="9499" y="59794"/>
                  </a:cubicBezTo>
                  <a:cubicBezTo>
                    <a:pt x="9499" y="60514"/>
                    <a:pt x="9476" y="61257"/>
                    <a:pt x="9453" y="62000"/>
                  </a:cubicBezTo>
                  <a:cubicBezTo>
                    <a:pt x="7037" y="61164"/>
                    <a:pt x="4343" y="60862"/>
                    <a:pt x="1789" y="60491"/>
                  </a:cubicBezTo>
                  <a:cubicBezTo>
                    <a:pt x="2114" y="60142"/>
                    <a:pt x="2485" y="59840"/>
                    <a:pt x="2880" y="59562"/>
                  </a:cubicBezTo>
                  <a:cubicBezTo>
                    <a:pt x="4924" y="59956"/>
                    <a:pt x="6944" y="60467"/>
                    <a:pt x="8988" y="60885"/>
                  </a:cubicBezTo>
                  <a:cubicBezTo>
                    <a:pt x="9010" y="60890"/>
                    <a:pt x="9031" y="60893"/>
                    <a:pt x="9051" y="60893"/>
                  </a:cubicBezTo>
                  <a:cubicBezTo>
                    <a:pt x="9305" y="60893"/>
                    <a:pt x="9384" y="60507"/>
                    <a:pt x="9104" y="60421"/>
                  </a:cubicBezTo>
                  <a:cubicBezTo>
                    <a:pt x="7200" y="59910"/>
                    <a:pt x="5249" y="59515"/>
                    <a:pt x="3275" y="59283"/>
                  </a:cubicBezTo>
                  <a:cubicBezTo>
                    <a:pt x="3647" y="59028"/>
                    <a:pt x="4018" y="58795"/>
                    <a:pt x="4390" y="58540"/>
                  </a:cubicBezTo>
                  <a:close/>
                  <a:moveTo>
                    <a:pt x="26383" y="57355"/>
                  </a:moveTo>
                  <a:cubicBezTo>
                    <a:pt x="28984" y="58935"/>
                    <a:pt x="31585" y="60885"/>
                    <a:pt x="34349" y="62070"/>
                  </a:cubicBezTo>
                  <a:lnTo>
                    <a:pt x="34395" y="62070"/>
                  </a:lnTo>
                  <a:cubicBezTo>
                    <a:pt x="34372" y="62232"/>
                    <a:pt x="34372" y="62325"/>
                    <a:pt x="34372" y="62441"/>
                  </a:cubicBezTo>
                  <a:lnTo>
                    <a:pt x="34372" y="62418"/>
                  </a:lnTo>
                  <a:cubicBezTo>
                    <a:pt x="34372" y="62650"/>
                    <a:pt x="34349" y="62883"/>
                    <a:pt x="34325" y="63092"/>
                  </a:cubicBezTo>
                  <a:cubicBezTo>
                    <a:pt x="31724" y="61396"/>
                    <a:pt x="29007" y="59794"/>
                    <a:pt x="26290" y="58261"/>
                  </a:cubicBezTo>
                  <a:cubicBezTo>
                    <a:pt x="26336" y="57982"/>
                    <a:pt x="26360" y="57657"/>
                    <a:pt x="26383" y="57355"/>
                  </a:cubicBezTo>
                  <a:close/>
                  <a:moveTo>
                    <a:pt x="1487" y="60885"/>
                  </a:moveTo>
                  <a:cubicBezTo>
                    <a:pt x="4134" y="61327"/>
                    <a:pt x="6782" y="62047"/>
                    <a:pt x="9453" y="62325"/>
                  </a:cubicBezTo>
                  <a:lnTo>
                    <a:pt x="9453" y="63533"/>
                  </a:lnTo>
                  <a:cubicBezTo>
                    <a:pt x="6666" y="62906"/>
                    <a:pt x="3902" y="62256"/>
                    <a:pt x="1115" y="61652"/>
                  </a:cubicBezTo>
                  <a:cubicBezTo>
                    <a:pt x="1185" y="61396"/>
                    <a:pt x="1301" y="61118"/>
                    <a:pt x="1463" y="60885"/>
                  </a:cubicBezTo>
                  <a:close/>
                  <a:moveTo>
                    <a:pt x="26267" y="58656"/>
                  </a:moveTo>
                  <a:cubicBezTo>
                    <a:pt x="28868" y="60467"/>
                    <a:pt x="31562" y="62232"/>
                    <a:pt x="34279" y="63858"/>
                  </a:cubicBezTo>
                  <a:cubicBezTo>
                    <a:pt x="34257" y="64100"/>
                    <a:pt x="34256" y="64300"/>
                    <a:pt x="34236" y="64518"/>
                  </a:cubicBezTo>
                  <a:lnTo>
                    <a:pt x="34236" y="64518"/>
                  </a:lnTo>
                  <a:cubicBezTo>
                    <a:pt x="31686" y="62759"/>
                    <a:pt x="28861" y="61230"/>
                    <a:pt x="26151" y="59747"/>
                  </a:cubicBezTo>
                  <a:cubicBezTo>
                    <a:pt x="26197" y="59376"/>
                    <a:pt x="26220" y="59028"/>
                    <a:pt x="26267" y="58656"/>
                  </a:cubicBezTo>
                  <a:close/>
                  <a:moveTo>
                    <a:pt x="999" y="62047"/>
                  </a:moveTo>
                  <a:cubicBezTo>
                    <a:pt x="2300" y="62372"/>
                    <a:pt x="3600" y="62697"/>
                    <a:pt x="4924" y="63022"/>
                  </a:cubicBezTo>
                  <a:lnTo>
                    <a:pt x="6851" y="63510"/>
                  </a:lnTo>
                  <a:lnTo>
                    <a:pt x="8152" y="63812"/>
                  </a:lnTo>
                  <a:cubicBezTo>
                    <a:pt x="8322" y="63929"/>
                    <a:pt x="8521" y="63988"/>
                    <a:pt x="8721" y="63988"/>
                  </a:cubicBezTo>
                  <a:cubicBezTo>
                    <a:pt x="8876" y="63988"/>
                    <a:pt x="9032" y="63952"/>
                    <a:pt x="9174" y="63881"/>
                  </a:cubicBezTo>
                  <a:lnTo>
                    <a:pt x="9174" y="63905"/>
                  </a:lnTo>
                  <a:lnTo>
                    <a:pt x="9220" y="64021"/>
                  </a:lnTo>
                  <a:cubicBezTo>
                    <a:pt x="9244" y="64114"/>
                    <a:pt x="9336" y="64183"/>
                    <a:pt x="9429" y="64206"/>
                  </a:cubicBezTo>
                  <a:lnTo>
                    <a:pt x="9429" y="64996"/>
                  </a:lnTo>
                  <a:cubicBezTo>
                    <a:pt x="6712" y="64067"/>
                    <a:pt x="3716" y="63556"/>
                    <a:pt x="883" y="62976"/>
                  </a:cubicBezTo>
                  <a:cubicBezTo>
                    <a:pt x="906" y="62650"/>
                    <a:pt x="929" y="62349"/>
                    <a:pt x="976" y="62047"/>
                  </a:cubicBezTo>
                  <a:close/>
                  <a:moveTo>
                    <a:pt x="26104" y="60212"/>
                  </a:moveTo>
                  <a:cubicBezTo>
                    <a:pt x="28705" y="61930"/>
                    <a:pt x="31376" y="63696"/>
                    <a:pt x="34163" y="65112"/>
                  </a:cubicBezTo>
                  <a:lnTo>
                    <a:pt x="34209" y="65112"/>
                  </a:lnTo>
                  <a:cubicBezTo>
                    <a:pt x="34186" y="65344"/>
                    <a:pt x="34186" y="65553"/>
                    <a:pt x="34163" y="65762"/>
                  </a:cubicBezTo>
                  <a:lnTo>
                    <a:pt x="34163" y="65739"/>
                  </a:lnTo>
                  <a:cubicBezTo>
                    <a:pt x="31562" y="64090"/>
                    <a:pt x="28705" y="62720"/>
                    <a:pt x="26011" y="61211"/>
                  </a:cubicBezTo>
                  <a:cubicBezTo>
                    <a:pt x="26034" y="60885"/>
                    <a:pt x="26058" y="60537"/>
                    <a:pt x="26104" y="60212"/>
                  </a:cubicBezTo>
                  <a:close/>
                  <a:moveTo>
                    <a:pt x="883" y="63440"/>
                  </a:moveTo>
                  <a:cubicBezTo>
                    <a:pt x="3623" y="64230"/>
                    <a:pt x="6550" y="65112"/>
                    <a:pt x="9360" y="65437"/>
                  </a:cubicBezTo>
                  <a:lnTo>
                    <a:pt x="9429" y="65437"/>
                  </a:lnTo>
                  <a:lnTo>
                    <a:pt x="9429" y="66366"/>
                  </a:lnTo>
                  <a:cubicBezTo>
                    <a:pt x="9406" y="66320"/>
                    <a:pt x="9360" y="66273"/>
                    <a:pt x="9313" y="66273"/>
                  </a:cubicBezTo>
                  <a:cubicBezTo>
                    <a:pt x="6573" y="65414"/>
                    <a:pt x="3693" y="64880"/>
                    <a:pt x="883" y="64230"/>
                  </a:cubicBezTo>
                  <a:cubicBezTo>
                    <a:pt x="883" y="63974"/>
                    <a:pt x="883" y="63696"/>
                    <a:pt x="883" y="63440"/>
                  </a:cubicBezTo>
                  <a:close/>
                  <a:moveTo>
                    <a:pt x="25965" y="61629"/>
                  </a:moveTo>
                  <a:cubicBezTo>
                    <a:pt x="28589" y="63231"/>
                    <a:pt x="31260" y="64973"/>
                    <a:pt x="34070" y="66227"/>
                  </a:cubicBezTo>
                  <a:cubicBezTo>
                    <a:pt x="34093" y="66250"/>
                    <a:pt x="34116" y="66250"/>
                    <a:pt x="34163" y="66250"/>
                  </a:cubicBezTo>
                  <a:cubicBezTo>
                    <a:pt x="34116" y="66343"/>
                    <a:pt x="34116" y="66413"/>
                    <a:pt x="34116" y="66506"/>
                  </a:cubicBezTo>
                  <a:lnTo>
                    <a:pt x="34140" y="66459"/>
                  </a:lnTo>
                  <a:lnTo>
                    <a:pt x="34093" y="67202"/>
                  </a:lnTo>
                  <a:cubicBezTo>
                    <a:pt x="31631" y="65344"/>
                    <a:pt x="28659" y="63928"/>
                    <a:pt x="25872" y="62581"/>
                  </a:cubicBezTo>
                  <a:cubicBezTo>
                    <a:pt x="25895" y="62256"/>
                    <a:pt x="25941" y="61930"/>
                    <a:pt x="25965" y="61629"/>
                  </a:cubicBezTo>
                  <a:close/>
                  <a:moveTo>
                    <a:pt x="25825" y="62952"/>
                  </a:moveTo>
                  <a:cubicBezTo>
                    <a:pt x="28543" y="64415"/>
                    <a:pt x="31120" y="66157"/>
                    <a:pt x="33861" y="67551"/>
                  </a:cubicBezTo>
                  <a:cubicBezTo>
                    <a:pt x="33896" y="67574"/>
                    <a:pt x="33931" y="67586"/>
                    <a:pt x="33965" y="67586"/>
                  </a:cubicBezTo>
                  <a:cubicBezTo>
                    <a:pt x="34000" y="67586"/>
                    <a:pt x="34035" y="67574"/>
                    <a:pt x="34070" y="67551"/>
                  </a:cubicBezTo>
                  <a:lnTo>
                    <a:pt x="34070" y="67551"/>
                  </a:lnTo>
                  <a:cubicBezTo>
                    <a:pt x="34023" y="68062"/>
                    <a:pt x="34000" y="68549"/>
                    <a:pt x="33977" y="69014"/>
                  </a:cubicBezTo>
                  <a:lnTo>
                    <a:pt x="33977" y="68991"/>
                  </a:lnTo>
                  <a:cubicBezTo>
                    <a:pt x="33954" y="68944"/>
                    <a:pt x="33931" y="68898"/>
                    <a:pt x="33884" y="68874"/>
                  </a:cubicBezTo>
                  <a:cubicBezTo>
                    <a:pt x="31283" y="67086"/>
                    <a:pt x="28473" y="65553"/>
                    <a:pt x="25709" y="64067"/>
                  </a:cubicBezTo>
                  <a:cubicBezTo>
                    <a:pt x="25732" y="63696"/>
                    <a:pt x="25779" y="63324"/>
                    <a:pt x="25825" y="62952"/>
                  </a:cubicBezTo>
                  <a:close/>
                  <a:moveTo>
                    <a:pt x="929" y="64624"/>
                  </a:moveTo>
                  <a:cubicBezTo>
                    <a:pt x="3670" y="65321"/>
                    <a:pt x="6410" y="66157"/>
                    <a:pt x="9197" y="66668"/>
                  </a:cubicBezTo>
                  <a:cubicBezTo>
                    <a:pt x="9212" y="66671"/>
                    <a:pt x="9227" y="66673"/>
                    <a:pt x="9242" y="66673"/>
                  </a:cubicBezTo>
                  <a:cubicBezTo>
                    <a:pt x="9337" y="66673"/>
                    <a:pt x="9412" y="66610"/>
                    <a:pt x="9453" y="66529"/>
                  </a:cubicBezTo>
                  <a:cubicBezTo>
                    <a:pt x="9453" y="67388"/>
                    <a:pt x="9453" y="68271"/>
                    <a:pt x="9476" y="69153"/>
                  </a:cubicBezTo>
                  <a:cubicBezTo>
                    <a:pt x="6666" y="68364"/>
                    <a:pt x="3809" y="67667"/>
                    <a:pt x="999" y="66924"/>
                  </a:cubicBezTo>
                  <a:cubicBezTo>
                    <a:pt x="976" y="66645"/>
                    <a:pt x="953" y="66366"/>
                    <a:pt x="953" y="66088"/>
                  </a:cubicBezTo>
                  <a:lnTo>
                    <a:pt x="953" y="66064"/>
                  </a:lnTo>
                  <a:cubicBezTo>
                    <a:pt x="3693" y="66599"/>
                    <a:pt x="6410" y="67295"/>
                    <a:pt x="9058" y="68131"/>
                  </a:cubicBezTo>
                  <a:cubicBezTo>
                    <a:pt x="9092" y="68143"/>
                    <a:pt x="9123" y="68148"/>
                    <a:pt x="9153" y="68148"/>
                  </a:cubicBezTo>
                  <a:cubicBezTo>
                    <a:pt x="9429" y="68148"/>
                    <a:pt x="9514" y="67702"/>
                    <a:pt x="9220" y="67597"/>
                  </a:cubicBezTo>
                  <a:cubicBezTo>
                    <a:pt x="6550" y="66645"/>
                    <a:pt x="3763" y="66018"/>
                    <a:pt x="953" y="65693"/>
                  </a:cubicBezTo>
                  <a:cubicBezTo>
                    <a:pt x="953" y="65437"/>
                    <a:pt x="929" y="65182"/>
                    <a:pt x="929" y="64926"/>
                  </a:cubicBezTo>
                  <a:lnTo>
                    <a:pt x="929" y="64624"/>
                  </a:lnTo>
                  <a:close/>
                  <a:moveTo>
                    <a:pt x="25663" y="64415"/>
                  </a:moveTo>
                  <a:cubicBezTo>
                    <a:pt x="28334" y="65995"/>
                    <a:pt x="30935" y="67736"/>
                    <a:pt x="33605" y="69339"/>
                  </a:cubicBezTo>
                  <a:cubicBezTo>
                    <a:pt x="33648" y="69373"/>
                    <a:pt x="33697" y="69388"/>
                    <a:pt x="33745" y="69388"/>
                  </a:cubicBezTo>
                  <a:cubicBezTo>
                    <a:pt x="33828" y="69388"/>
                    <a:pt x="33910" y="69343"/>
                    <a:pt x="33954" y="69269"/>
                  </a:cubicBezTo>
                  <a:lnTo>
                    <a:pt x="33954" y="69269"/>
                  </a:lnTo>
                  <a:lnTo>
                    <a:pt x="33931" y="69827"/>
                  </a:lnTo>
                  <a:cubicBezTo>
                    <a:pt x="31213" y="68247"/>
                    <a:pt x="28403" y="66808"/>
                    <a:pt x="25523" y="65553"/>
                  </a:cubicBezTo>
                  <a:cubicBezTo>
                    <a:pt x="25570" y="65182"/>
                    <a:pt x="25616" y="64787"/>
                    <a:pt x="25663" y="64415"/>
                  </a:cubicBezTo>
                  <a:close/>
                  <a:moveTo>
                    <a:pt x="999" y="67388"/>
                  </a:moveTo>
                  <a:lnTo>
                    <a:pt x="999" y="67388"/>
                  </a:lnTo>
                  <a:cubicBezTo>
                    <a:pt x="3763" y="68317"/>
                    <a:pt x="6573" y="69083"/>
                    <a:pt x="9429" y="69664"/>
                  </a:cubicBezTo>
                  <a:lnTo>
                    <a:pt x="9499" y="69664"/>
                  </a:lnTo>
                  <a:cubicBezTo>
                    <a:pt x="9499" y="70012"/>
                    <a:pt x="9499" y="70338"/>
                    <a:pt x="9522" y="70686"/>
                  </a:cubicBezTo>
                  <a:cubicBezTo>
                    <a:pt x="8709" y="70105"/>
                    <a:pt x="6898" y="69943"/>
                    <a:pt x="6108" y="69734"/>
                  </a:cubicBezTo>
                  <a:cubicBezTo>
                    <a:pt x="4436" y="69293"/>
                    <a:pt x="2741" y="68851"/>
                    <a:pt x="1045" y="68456"/>
                  </a:cubicBezTo>
                  <a:cubicBezTo>
                    <a:pt x="1022" y="68108"/>
                    <a:pt x="999" y="67760"/>
                    <a:pt x="999" y="67388"/>
                  </a:cubicBezTo>
                  <a:close/>
                  <a:moveTo>
                    <a:pt x="25500" y="65902"/>
                  </a:moveTo>
                  <a:cubicBezTo>
                    <a:pt x="28334" y="67365"/>
                    <a:pt x="31120" y="68898"/>
                    <a:pt x="33907" y="70454"/>
                  </a:cubicBezTo>
                  <a:cubicBezTo>
                    <a:pt x="33864" y="70782"/>
                    <a:pt x="33840" y="71110"/>
                    <a:pt x="33818" y="71419"/>
                  </a:cubicBezTo>
                  <a:lnTo>
                    <a:pt x="33818" y="71419"/>
                  </a:lnTo>
                  <a:cubicBezTo>
                    <a:pt x="30922" y="69937"/>
                    <a:pt x="28095" y="68545"/>
                    <a:pt x="25407" y="66691"/>
                  </a:cubicBezTo>
                  <a:cubicBezTo>
                    <a:pt x="25454" y="66436"/>
                    <a:pt x="25477" y="66180"/>
                    <a:pt x="25500" y="65902"/>
                  </a:cubicBezTo>
                  <a:close/>
                  <a:moveTo>
                    <a:pt x="1045" y="68898"/>
                  </a:moveTo>
                  <a:cubicBezTo>
                    <a:pt x="2392" y="69223"/>
                    <a:pt x="3716" y="69571"/>
                    <a:pt x="5040" y="69920"/>
                  </a:cubicBezTo>
                  <a:cubicBezTo>
                    <a:pt x="5667" y="70105"/>
                    <a:pt x="6294" y="70268"/>
                    <a:pt x="6921" y="70454"/>
                  </a:cubicBezTo>
                  <a:lnTo>
                    <a:pt x="8175" y="70802"/>
                  </a:lnTo>
                  <a:cubicBezTo>
                    <a:pt x="8438" y="70934"/>
                    <a:pt x="8725" y="70995"/>
                    <a:pt x="9018" y="70995"/>
                  </a:cubicBezTo>
                  <a:cubicBezTo>
                    <a:pt x="9139" y="70995"/>
                    <a:pt x="9261" y="70985"/>
                    <a:pt x="9383" y="70965"/>
                  </a:cubicBezTo>
                  <a:lnTo>
                    <a:pt x="9383" y="70965"/>
                  </a:lnTo>
                  <a:cubicBezTo>
                    <a:pt x="9360" y="71011"/>
                    <a:pt x="9360" y="71034"/>
                    <a:pt x="9360" y="71081"/>
                  </a:cubicBezTo>
                  <a:lnTo>
                    <a:pt x="9360" y="71127"/>
                  </a:lnTo>
                  <a:cubicBezTo>
                    <a:pt x="9383" y="71197"/>
                    <a:pt x="9453" y="71243"/>
                    <a:pt x="9522" y="71267"/>
                  </a:cubicBezTo>
                  <a:cubicBezTo>
                    <a:pt x="9522" y="71615"/>
                    <a:pt x="9545" y="71986"/>
                    <a:pt x="9545" y="72358"/>
                  </a:cubicBezTo>
                  <a:cubicBezTo>
                    <a:pt x="6898" y="71197"/>
                    <a:pt x="3902" y="70500"/>
                    <a:pt x="1069" y="69873"/>
                  </a:cubicBezTo>
                  <a:cubicBezTo>
                    <a:pt x="1069" y="69571"/>
                    <a:pt x="1069" y="69223"/>
                    <a:pt x="1045" y="68898"/>
                  </a:cubicBezTo>
                  <a:close/>
                  <a:moveTo>
                    <a:pt x="25338" y="67179"/>
                  </a:moveTo>
                  <a:cubicBezTo>
                    <a:pt x="27939" y="69060"/>
                    <a:pt x="30772" y="70895"/>
                    <a:pt x="33768" y="72033"/>
                  </a:cubicBezTo>
                  <a:cubicBezTo>
                    <a:pt x="33768" y="72312"/>
                    <a:pt x="33745" y="72567"/>
                    <a:pt x="33745" y="72823"/>
                  </a:cubicBezTo>
                  <a:lnTo>
                    <a:pt x="33745" y="72799"/>
                  </a:lnTo>
                  <a:cubicBezTo>
                    <a:pt x="31028" y="71150"/>
                    <a:pt x="28055" y="69687"/>
                    <a:pt x="25222" y="68178"/>
                  </a:cubicBezTo>
                  <a:cubicBezTo>
                    <a:pt x="25245" y="67853"/>
                    <a:pt x="25291" y="67504"/>
                    <a:pt x="25338" y="67179"/>
                  </a:cubicBezTo>
                  <a:close/>
                  <a:moveTo>
                    <a:pt x="1115" y="70268"/>
                  </a:moveTo>
                  <a:lnTo>
                    <a:pt x="1115" y="70268"/>
                  </a:lnTo>
                  <a:cubicBezTo>
                    <a:pt x="3925" y="71081"/>
                    <a:pt x="6735" y="72103"/>
                    <a:pt x="9569" y="72706"/>
                  </a:cubicBezTo>
                  <a:cubicBezTo>
                    <a:pt x="9592" y="73171"/>
                    <a:pt x="9615" y="73612"/>
                    <a:pt x="9615" y="74077"/>
                  </a:cubicBezTo>
                  <a:cubicBezTo>
                    <a:pt x="7014" y="72846"/>
                    <a:pt x="3972" y="72079"/>
                    <a:pt x="1138" y="71429"/>
                  </a:cubicBezTo>
                  <a:lnTo>
                    <a:pt x="1115" y="70268"/>
                  </a:lnTo>
                  <a:close/>
                  <a:moveTo>
                    <a:pt x="25198" y="68526"/>
                  </a:moveTo>
                  <a:cubicBezTo>
                    <a:pt x="27916" y="70221"/>
                    <a:pt x="30726" y="71963"/>
                    <a:pt x="33652" y="73217"/>
                  </a:cubicBezTo>
                  <a:cubicBezTo>
                    <a:pt x="33675" y="73241"/>
                    <a:pt x="33698" y="73241"/>
                    <a:pt x="33722" y="73241"/>
                  </a:cubicBezTo>
                  <a:lnTo>
                    <a:pt x="33652" y="74262"/>
                  </a:lnTo>
                  <a:cubicBezTo>
                    <a:pt x="31004" y="72521"/>
                    <a:pt x="27892" y="71150"/>
                    <a:pt x="25036" y="69780"/>
                  </a:cubicBezTo>
                  <a:cubicBezTo>
                    <a:pt x="25082" y="69362"/>
                    <a:pt x="25129" y="68944"/>
                    <a:pt x="25198" y="68526"/>
                  </a:cubicBezTo>
                  <a:close/>
                  <a:moveTo>
                    <a:pt x="1162" y="71801"/>
                  </a:moveTo>
                  <a:cubicBezTo>
                    <a:pt x="3948" y="72683"/>
                    <a:pt x="6735" y="73752"/>
                    <a:pt x="9545" y="74448"/>
                  </a:cubicBezTo>
                  <a:lnTo>
                    <a:pt x="9638" y="74448"/>
                  </a:lnTo>
                  <a:cubicBezTo>
                    <a:pt x="9638" y="74588"/>
                    <a:pt x="9638" y="74727"/>
                    <a:pt x="9662" y="74889"/>
                  </a:cubicBezTo>
                  <a:cubicBezTo>
                    <a:pt x="9630" y="74749"/>
                    <a:pt x="9494" y="74661"/>
                    <a:pt x="9358" y="74661"/>
                  </a:cubicBezTo>
                  <a:cubicBezTo>
                    <a:pt x="9292" y="74661"/>
                    <a:pt x="9227" y="74681"/>
                    <a:pt x="9174" y="74727"/>
                  </a:cubicBezTo>
                  <a:lnTo>
                    <a:pt x="9034" y="74843"/>
                  </a:lnTo>
                  <a:cubicBezTo>
                    <a:pt x="6433" y="74077"/>
                    <a:pt x="3809" y="73496"/>
                    <a:pt x="1208" y="72753"/>
                  </a:cubicBezTo>
                  <a:cubicBezTo>
                    <a:pt x="1185" y="72428"/>
                    <a:pt x="1185" y="72103"/>
                    <a:pt x="1162" y="71801"/>
                  </a:cubicBezTo>
                  <a:close/>
                  <a:moveTo>
                    <a:pt x="24989" y="70105"/>
                  </a:moveTo>
                  <a:cubicBezTo>
                    <a:pt x="27753" y="71731"/>
                    <a:pt x="30656" y="73496"/>
                    <a:pt x="33629" y="74727"/>
                  </a:cubicBezTo>
                  <a:cubicBezTo>
                    <a:pt x="33605" y="75006"/>
                    <a:pt x="33582" y="75238"/>
                    <a:pt x="33582" y="75493"/>
                  </a:cubicBezTo>
                  <a:lnTo>
                    <a:pt x="33582" y="75470"/>
                  </a:lnTo>
                  <a:cubicBezTo>
                    <a:pt x="30726" y="73914"/>
                    <a:pt x="27823" y="72428"/>
                    <a:pt x="24873" y="71058"/>
                  </a:cubicBezTo>
                  <a:cubicBezTo>
                    <a:pt x="24920" y="70732"/>
                    <a:pt x="24943" y="70430"/>
                    <a:pt x="24989" y="70105"/>
                  </a:cubicBezTo>
                  <a:close/>
                  <a:moveTo>
                    <a:pt x="1231" y="73078"/>
                  </a:moveTo>
                  <a:cubicBezTo>
                    <a:pt x="3623" y="73937"/>
                    <a:pt x="6085" y="74634"/>
                    <a:pt x="8570" y="75191"/>
                  </a:cubicBezTo>
                  <a:cubicBezTo>
                    <a:pt x="8222" y="75470"/>
                    <a:pt x="7897" y="75726"/>
                    <a:pt x="7571" y="75981"/>
                  </a:cubicBezTo>
                  <a:cubicBezTo>
                    <a:pt x="5528" y="75215"/>
                    <a:pt x="3391" y="74588"/>
                    <a:pt x="1278" y="74053"/>
                  </a:cubicBezTo>
                  <a:cubicBezTo>
                    <a:pt x="1254" y="73728"/>
                    <a:pt x="1231" y="73403"/>
                    <a:pt x="1231" y="73078"/>
                  </a:cubicBezTo>
                  <a:close/>
                  <a:moveTo>
                    <a:pt x="1301" y="74402"/>
                  </a:moveTo>
                  <a:lnTo>
                    <a:pt x="1301" y="74402"/>
                  </a:lnTo>
                  <a:cubicBezTo>
                    <a:pt x="3298" y="75006"/>
                    <a:pt x="5272" y="75656"/>
                    <a:pt x="7269" y="76236"/>
                  </a:cubicBezTo>
                  <a:lnTo>
                    <a:pt x="6573" y="76794"/>
                  </a:lnTo>
                  <a:cubicBezTo>
                    <a:pt x="4854" y="76236"/>
                    <a:pt x="3089" y="75772"/>
                    <a:pt x="1347" y="75284"/>
                  </a:cubicBezTo>
                  <a:cubicBezTo>
                    <a:pt x="1324" y="74982"/>
                    <a:pt x="1324" y="74704"/>
                    <a:pt x="1301" y="74402"/>
                  </a:cubicBezTo>
                  <a:close/>
                  <a:moveTo>
                    <a:pt x="24827" y="71429"/>
                  </a:moveTo>
                  <a:cubicBezTo>
                    <a:pt x="26174" y="72149"/>
                    <a:pt x="27521" y="72846"/>
                    <a:pt x="28868" y="73566"/>
                  </a:cubicBezTo>
                  <a:cubicBezTo>
                    <a:pt x="30215" y="74262"/>
                    <a:pt x="31817" y="75470"/>
                    <a:pt x="33280" y="75563"/>
                  </a:cubicBezTo>
                  <a:cubicBezTo>
                    <a:pt x="33118" y="75563"/>
                    <a:pt x="33048" y="75772"/>
                    <a:pt x="33164" y="75888"/>
                  </a:cubicBezTo>
                  <a:lnTo>
                    <a:pt x="33234" y="75981"/>
                  </a:lnTo>
                  <a:cubicBezTo>
                    <a:pt x="33288" y="76021"/>
                    <a:pt x="33350" y="76046"/>
                    <a:pt x="33410" y="76046"/>
                  </a:cubicBezTo>
                  <a:cubicBezTo>
                    <a:pt x="33454" y="76046"/>
                    <a:pt x="33497" y="76033"/>
                    <a:pt x="33536" y="76004"/>
                  </a:cubicBezTo>
                  <a:lnTo>
                    <a:pt x="33559" y="76004"/>
                  </a:lnTo>
                  <a:cubicBezTo>
                    <a:pt x="33514" y="76409"/>
                    <a:pt x="33491" y="76792"/>
                    <a:pt x="33468" y="77196"/>
                  </a:cubicBezTo>
                  <a:lnTo>
                    <a:pt x="33468" y="77196"/>
                  </a:lnTo>
                  <a:cubicBezTo>
                    <a:pt x="30871" y="75230"/>
                    <a:pt x="27675" y="73748"/>
                    <a:pt x="24711" y="72428"/>
                  </a:cubicBezTo>
                  <a:cubicBezTo>
                    <a:pt x="24757" y="72103"/>
                    <a:pt x="24804" y="71777"/>
                    <a:pt x="24827" y="71429"/>
                  </a:cubicBezTo>
                  <a:close/>
                  <a:moveTo>
                    <a:pt x="15491" y="12765"/>
                  </a:moveTo>
                  <a:cubicBezTo>
                    <a:pt x="16995" y="14037"/>
                    <a:pt x="19289" y="14858"/>
                    <a:pt x="21470" y="14858"/>
                  </a:cubicBezTo>
                  <a:cubicBezTo>
                    <a:pt x="22994" y="14858"/>
                    <a:pt x="24462" y="14458"/>
                    <a:pt x="25570" y="13532"/>
                  </a:cubicBezTo>
                  <a:cubicBezTo>
                    <a:pt x="25895" y="14948"/>
                    <a:pt x="26174" y="16388"/>
                    <a:pt x="26383" y="17875"/>
                  </a:cubicBezTo>
                  <a:cubicBezTo>
                    <a:pt x="27312" y="24308"/>
                    <a:pt x="27312" y="30810"/>
                    <a:pt x="27033" y="37267"/>
                  </a:cubicBezTo>
                  <a:cubicBezTo>
                    <a:pt x="26824" y="42910"/>
                    <a:pt x="26452" y="48553"/>
                    <a:pt x="25965" y="54197"/>
                  </a:cubicBezTo>
                  <a:cubicBezTo>
                    <a:pt x="25965" y="54243"/>
                    <a:pt x="25965" y="54313"/>
                    <a:pt x="25965" y="54359"/>
                  </a:cubicBezTo>
                  <a:cubicBezTo>
                    <a:pt x="25825" y="56055"/>
                    <a:pt x="25663" y="57750"/>
                    <a:pt x="25500" y="59422"/>
                  </a:cubicBezTo>
                  <a:cubicBezTo>
                    <a:pt x="25492" y="59421"/>
                    <a:pt x="25484" y="59421"/>
                    <a:pt x="25477" y="59421"/>
                  </a:cubicBezTo>
                  <a:cubicBezTo>
                    <a:pt x="25305" y="59421"/>
                    <a:pt x="25205" y="59659"/>
                    <a:pt x="25361" y="59747"/>
                  </a:cubicBezTo>
                  <a:lnTo>
                    <a:pt x="25454" y="59817"/>
                  </a:lnTo>
                  <a:cubicBezTo>
                    <a:pt x="25384" y="60653"/>
                    <a:pt x="25291" y="61466"/>
                    <a:pt x="25222" y="62279"/>
                  </a:cubicBezTo>
                  <a:cubicBezTo>
                    <a:pt x="25205" y="62275"/>
                    <a:pt x="25189" y="62273"/>
                    <a:pt x="25173" y="62273"/>
                  </a:cubicBezTo>
                  <a:cubicBezTo>
                    <a:pt x="25014" y="62273"/>
                    <a:pt x="24913" y="62475"/>
                    <a:pt x="25082" y="62581"/>
                  </a:cubicBezTo>
                  <a:cubicBezTo>
                    <a:pt x="25105" y="62604"/>
                    <a:pt x="25152" y="62604"/>
                    <a:pt x="25175" y="62627"/>
                  </a:cubicBezTo>
                  <a:cubicBezTo>
                    <a:pt x="25082" y="63533"/>
                    <a:pt x="24989" y="64415"/>
                    <a:pt x="24896" y="65321"/>
                  </a:cubicBezTo>
                  <a:cubicBezTo>
                    <a:pt x="24734" y="65321"/>
                    <a:pt x="24641" y="65507"/>
                    <a:pt x="24804" y="65577"/>
                  </a:cubicBezTo>
                  <a:lnTo>
                    <a:pt x="24850" y="65623"/>
                  </a:lnTo>
                  <a:cubicBezTo>
                    <a:pt x="24757" y="66366"/>
                    <a:pt x="24687" y="67109"/>
                    <a:pt x="24595" y="67853"/>
                  </a:cubicBezTo>
                  <a:cubicBezTo>
                    <a:pt x="24587" y="67852"/>
                    <a:pt x="24579" y="67851"/>
                    <a:pt x="24572" y="67851"/>
                  </a:cubicBezTo>
                  <a:cubicBezTo>
                    <a:pt x="24424" y="67851"/>
                    <a:pt x="24347" y="68066"/>
                    <a:pt x="24502" y="68155"/>
                  </a:cubicBezTo>
                  <a:lnTo>
                    <a:pt x="24548" y="68178"/>
                  </a:lnTo>
                  <a:cubicBezTo>
                    <a:pt x="24339" y="70082"/>
                    <a:pt x="24084" y="72010"/>
                    <a:pt x="23828" y="73914"/>
                  </a:cubicBezTo>
                  <a:cubicBezTo>
                    <a:pt x="23758" y="73937"/>
                    <a:pt x="23735" y="74030"/>
                    <a:pt x="23782" y="74100"/>
                  </a:cubicBezTo>
                  <a:lnTo>
                    <a:pt x="23805" y="74077"/>
                  </a:lnTo>
                  <a:lnTo>
                    <a:pt x="23805" y="74077"/>
                  </a:lnTo>
                  <a:cubicBezTo>
                    <a:pt x="23689" y="74843"/>
                    <a:pt x="23596" y="75609"/>
                    <a:pt x="23503" y="76399"/>
                  </a:cubicBezTo>
                  <a:cubicBezTo>
                    <a:pt x="22040" y="76678"/>
                    <a:pt x="20530" y="77142"/>
                    <a:pt x="19090" y="77560"/>
                  </a:cubicBezTo>
                  <a:cubicBezTo>
                    <a:pt x="19880" y="73148"/>
                    <a:pt x="20554" y="68689"/>
                    <a:pt x="20670" y="64206"/>
                  </a:cubicBezTo>
                  <a:cubicBezTo>
                    <a:pt x="20763" y="61629"/>
                    <a:pt x="20855" y="58818"/>
                    <a:pt x="20275" y="56287"/>
                  </a:cubicBezTo>
                  <a:cubicBezTo>
                    <a:pt x="20066" y="55335"/>
                    <a:pt x="19508" y="54499"/>
                    <a:pt x="18672" y="54290"/>
                  </a:cubicBezTo>
                  <a:cubicBezTo>
                    <a:pt x="18716" y="54115"/>
                    <a:pt x="18595" y="53939"/>
                    <a:pt x="18425" y="53939"/>
                  </a:cubicBezTo>
                  <a:cubicBezTo>
                    <a:pt x="18415" y="53939"/>
                    <a:pt x="18404" y="53940"/>
                    <a:pt x="18394" y="53941"/>
                  </a:cubicBezTo>
                  <a:cubicBezTo>
                    <a:pt x="16652" y="54081"/>
                    <a:pt x="15955" y="55567"/>
                    <a:pt x="15653" y="57146"/>
                  </a:cubicBezTo>
                  <a:cubicBezTo>
                    <a:pt x="15166" y="59747"/>
                    <a:pt x="15119" y="62534"/>
                    <a:pt x="15142" y="65182"/>
                  </a:cubicBezTo>
                  <a:cubicBezTo>
                    <a:pt x="15119" y="69339"/>
                    <a:pt x="15560" y="73473"/>
                    <a:pt x="16466" y="77537"/>
                  </a:cubicBezTo>
                  <a:cubicBezTo>
                    <a:pt x="14213" y="77351"/>
                    <a:pt x="12054" y="76538"/>
                    <a:pt x="10219" y="75215"/>
                  </a:cubicBezTo>
                  <a:cubicBezTo>
                    <a:pt x="10126" y="61954"/>
                    <a:pt x="10358" y="48786"/>
                    <a:pt x="11705" y="35571"/>
                  </a:cubicBezTo>
                  <a:cubicBezTo>
                    <a:pt x="12472" y="28000"/>
                    <a:pt x="13284" y="20127"/>
                    <a:pt x="15491" y="12765"/>
                  </a:cubicBezTo>
                  <a:close/>
                  <a:moveTo>
                    <a:pt x="1347" y="75586"/>
                  </a:moveTo>
                  <a:cubicBezTo>
                    <a:pt x="2973" y="76097"/>
                    <a:pt x="4622" y="76608"/>
                    <a:pt x="6294" y="77026"/>
                  </a:cubicBezTo>
                  <a:lnTo>
                    <a:pt x="5597" y="77583"/>
                  </a:lnTo>
                  <a:cubicBezTo>
                    <a:pt x="4181" y="77258"/>
                    <a:pt x="2787" y="76887"/>
                    <a:pt x="1394" y="76469"/>
                  </a:cubicBezTo>
                  <a:cubicBezTo>
                    <a:pt x="1371" y="76190"/>
                    <a:pt x="1371" y="75888"/>
                    <a:pt x="1347" y="75586"/>
                  </a:cubicBezTo>
                  <a:close/>
                  <a:moveTo>
                    <a:pt x="1417" y="76864"/>
                  </a:moveTo>
                  <a:lnTo>
                    <a:pt x="1417" y="76864"/>
                  </a:lnTo>
                  <a:cubicBezTo>
                    <a:pt x="2648" y="77282"/>
                    <a:pt x="3925" y="77653"/>
                    <a:pt x="5203" y="77932"/>
                  </a:cubicBezTo>
                  <a:cubicBezTo>
                    <a:pt x="4970" y="78118"/>
                    <a:pt x="4738" y="78303"/>
                    <a:pt x="4529" y="78489"/>
                  </a:cubicBezTo>
                  <a:lnTo>
                    <a:pt x="4529" y="78466"/>
                  </a:lnTo>
                  <a:cubicBezTo>
                    <a:pt x="3577" y="78094"/>
                    <a:pt x="2485" y="77909"/>
                    <a:pt x="1463" y="77676"/>
                  </a:cubicBezTo>
                  <a:cubicBezTo>
                    <a:pt x="1440" y="77398"/>
                    <a:pt x="1440" y="77119"/>
                    <a:pt x="1417" y="76864"/>
                  </a:cubicBezTo>
                  <a:close/>
                  <a:moveTo>
                    <a:pt x="24664" y="72753"/>
                  </a:moveTo>
                  <a:cubicBezTo>
                    <a:pt x="27567" y="74309"/>
                    <a:pt x="30424" y="76167"/>
                    <a:pt x="33396" y="77560"/>
                  </a:cubicBezTo>
                  <a:lnTo>
                    <a:pt x="33466" y="77560"/>
                  </a:lnTo>
                  <a:lnTo>
                    <a:pt x="33396" y="78582"/>
                  </a:lnTo>
                  <a:cubicBezTo>
                    <a:pt x="33141" y="78303"/>
                    <a:pt x="32816" y="78118"/>
                    <a:pt x="32467" y="78001"/>
                  </a:cubicBezTo>
                  <a:lnTo>
                    <a:pt x="31260" y="77398"/>
                  </a:lnTo>
                  <a:cubicBezTo>
                    <a:pt x="30447" y="77003"/>
                    <a:pt x="29634" y="76608"/>
                    <a:pt x="28821" y="76213"/>
                  </a:cubicBezTo>
                  <a:cubicBezTo>
                    <a:pt x="27381" y="75517"/>
                    <a:pt x="25941" y="74797"/>
                    <a:pt x="24502" y="74146"/>
                  </a:cubicBezTo>
                  <a:cubicBezTo>
                    <a:pt x="24548" y="73682"/>
                    <a:pt x="24618" y="73217"/>
                    <a:pt x="24664" y="72753"/>
                  </a:cubicBezTo>
                  <a:close/>
                  <a:moveTo>
                    <a:pt x="1487" y="78025"/>
                  </a:moveTo>
                  <a:lnTo>
                    <a:pt x="1487" y="78025"/>
                  </a:lnTo>
                  <a:cubicBezTo>
                    <a:pt x="2369" y="78350"/>
                    <a:pt x="3252" y="78605"/>
                    <a:pt x="4157" y="78791"/>
                  </a:cubicBezTo>
                  <a:lnTo>
                    <a:pt x="3577" y="79279"/>
                  </a:lnTo>
                  <a:cubicBezTo>
                    <a:pt x="2903" y="79093"/>
                    <a:pt x="2207" y="78907"/>
                    <a:pt x="1533" y="78721"/>
                  </a:cubicBezTo>
                  <a:cubicBezTo>
                    <a:pt x="1510" y="78489"/>
                    <a:pt x="1487" y="78257"/>
                    <a:pt x="1487" y="78025"/>
                  </a:cubicBezTo>
                  <a:close/>
                  <a:moveTo>
                    <a:pt x="24455" y="74448"/>
                  </a:moveTo>
                  <a:cubicBezTo>
                    <a:pt x="26127" y="75331"/>
                    <a:pt x="27823" y="76190"/>
                    <a:pt x="29495" y="77049"/>
                  </a:cubicBezTo>
                  <a:cubicBezTo>
                    <a:pt x="30400" y="77491"/>
                    <a:pt x="31306" y="77955"/>
                    <a:pt x="32212" y="78396"/>
                  </a:cubicBezTo>
                  <a:cubicBezTo>
                    <a:pt x="32584" y="78629"/>
                    <a:pt x="32978" y="78814"/>
                    <a:pt x="33373" y="78954"/>
                  </a:cubicBezTo>
                  <a:cubicBezTo>
                    <a:pt x="33350" y="79232"/>
                    <a:pt x="33350" y="79488"/>
                    <a:pt x="33327" y="79767"/>
                  </a:cubicBezTo>
                  <a:lnTo>
                    <a:pt x="33327" y="79743"/>
                  </a:lnTo>
                  <a:cubicBezTo>
                    <a:pt x="30261" y="78420"/>
                    <a:pt x="27242" y="76933"/>
                    <a:pt x="24339" y="75284"/>
                  </a:cubicBezTo>
                  <a:cubicBezTo>
                    <a:pt x="24385" y="75006"/>
                    <a:pt x="24409" y="74727"/>
                    <a:pt x="24455" y="74448"/>
                  </a:cubicBezTo>
                  <a:close/>
                  <a:moveTo>
                    <a:pt x="1533" y="79000"/>
                  </a:moveTo>
                  <a:cubicBezTo>
                    <a:pt x="2114" y="79186"/>
                    <a:pt x="2694" y="79348"/>
                    <a:pt x="3298" y="79511"/>
                  </a:cubicBezTo>
                  <a:lnTo>
                    <a:pt x="2857" y="79929"/>
                  </a:lnTo>
                  <a:cubicBezTo>
                    <a:pt x="2462" y="79767"/>
                    <a:pt x="2067" y="79674"/>
                    <a:pt x="1649" y="79627"/>
                  </a:cubicBezTo>
                  <a:lnTo>
                    <a:pt x="1580" y="79627"/>
                  </a:lnTo>
                  <a:lnTo>
                    <a:pt x="1533" y="79000"/>
                  </a:lnTo>
                  <a:close/>
                  <a:moveTo>
                    <a:pt x="17950" y="54787"/>
                  </a:moveTo>
                  <a:cubicBezTo>
                    <a:pt x="20929" y="54787"/>
                    <a:pt x="19876" y="65986"/>
                    <a:pt x="19694" y="67899"/>
                  </a:cubicBezTo>
                  <a:cubicBezTo>
                    <a:pt x="19325" y="72149"/>
                    <a:pt x="18542" y="76307"/>
                    <a:pt x="17802" y="80488"/>
                  </a:cubicBezTo>
                  <a:lnTo>
                    <a:pt x="17802" y="80488"/>
                  </a:lnTo>
                  <a:cubicBezTo>
                    <a:pt x="17597" y="79666"/>
                    <a:pt x="17415" y="78823"/>
                    <a:pt x="17256" y="78001"/>
                  </a:cubicBezTo>
                  <a:cubicBezTo>
                    <a:pt x="17325" y="77885"/>
                    <a:pt x="17279" y="77723"/>
                    <a:pt x="17163" y="77630"/>
                  </a:cubicBezTo>
                  <a:cubicBezTo>
                    <a:pt x="16489" y="74471"/>
                    <a:pt x="16048" y="71290"/>
                    <a:pt x="15862" y="68062"/>
                  </a:cubicBezTo>
                  <a:cubicBezTo>
                    <a:pt x="15746" y="66041"/>
                    <a:pt x="15746" y="63997"/>
                    <a:pt x="15862" y="61977"/>
                  </a:cubicBezTo>
                  <a:cubicBezTo>
                    <a:pt x="15955" y="59933"/>
                    <a:pt x="15723" y="55939"/>
                    <a:pt x="17767" y="54801"/>
                  </a:cubicBezTo>
                  <a:cubicBezTo>
                    <a:pt x="17829" y="54792"/>
                    <a:pt x="17891" y="54787"/>
                    <a:pt x="17950" y="54787"/>
                  </a:cubicBezTo>
                  <a:close/>
                  <a:moveTo>
                    <a:pt x="1603" y="79976"/>
                  </a:moveTo>
                  <a:lnTo>
                    <a:pt x="1603" y="79976"/>
                  </a:lnTo>
                  <a:cubicBezTo>
                    <a:pt x="1905" y="80068"/>
                    <a:pt x="2207" y="80138"/>
                    <a:pt x="2532" y="80208"/>
                  </a:cubicBezTo>
                  <a:cubicBezTo>
                    <a:pt x="2230" y="80463"/>
                    <a:pt x="1951" y="80719"/>
                    <a:pt x="1649" y="80974"/>
                  </a:cubicBezTo>
                  <a:lnTo>
                    <a:pt x="1673" y="80951"/>
                  </a:lnTo>
                  <a:cubicBezTo>
                    <a:pt x="1626" y="80626"/>
                    <a:pt x="1626" y="80301"/>
                    <a:pt x="1603" y="79976"/>
                  </a:cubicBezTo>
                  <a:close/>
                  <a:moveTo>
                    <a:pt x="24293" y="75772"/>
                  </a:moveTo>
                  <a:cubicBezTo>
                    <a:pt x="27056" y="77700"/>
                    <a:pt x="30099" y="79186"/>
                    <a:pt x="33303" y="80185"/>
                  </a:cubicBezTo>
                  <a:lnTo>
                    <a:pt x="33234" y="81369"/>
                  </a:lnTo>
                  <a:cubicBezTo>
                    <a:pt x="30308" y="79581"/>
                    <a:pt x="27288" y="77955"/>
                    <a:pt x="24176" y="76538"/>
                  </a:cubicBezTo>
                  <a:cubicBezTo>
                    <a:pt x="24223" y="76283"/>
                    <a:pt x="24246" y="76027"/>
                    <a:pt x="24293" y="75772"/>
                  </a:cubicBezTo>
                  <a:close/>
                  <a:moveTo>
                    <a:pt x="21098" y="0"/>
                  </a:moveTo>
                  <a:cubicBezTo>
                    <a:pt x="20984" y="0"/>
                    <a:pt x="20869" y="76"/>
                    <a:pt x="20855" y="201"/>
                  </a:cubicBezTo>
                  <a:cubicBezTo>
                    <a:pt x="20791" y="146"/>
                    <a:pt x="20713" y="120"/>
                    <a:pt x="20633" y="120"/>
                  </a:cubicBezTo>
                  <a:cubicBezTo>
                    <a:pt x="20509" y="120"/>
                    <a:pt x="20382" y="182"/>
                    <a:pt x="20298" y="294"/>
                  </a:cubicBezTo>
                  <a:cubicBezTo>
                    <a:pt x="18138" y="3638"/>
                    <a:pt x="16443" y="7261"/>
                    <a:pt x="15258" y="11070"/>
                  </a:cubicBezTo>
                  <a:cubicBezTo>
                    <a:pt x="15212" y="11116"/>
                    <a:pt x="15189" y="11186"/>
                    <a:pt x="15212" y="11256"/>
                  </a:cubicBezTo>
                  <a:cubicBezTo>
                    <a:pt x="12843" y="18641"/>
                    <a:pt x="11961" y="26584"/>
                    <a:pt x="11171" y="34201"/>
                  </a:cubicBezTo>
                  <a:cubicBezTo>
                    <a:pt x="10498" y="40518"/>
                    <a:pt x="9987" y="46905"/>
                    <a:pt x="9685" y="53268"/>
                  </a:cubicBezTo>
                  <a:cubicBezTo>
                    <a:pt x="7478" y="55265"/>
                    <a:pt x="5179" y="57100"/>
                    <a:pt x="2764" y="58842"/>
                  </a:cubicBezTo>
                  <a:cubicBezTo>
                    <a:pt x="1533" y="59701"/>
                    <a:pt x="697" y="60374"/>
                    <a:pt x="349" y="61559"/>
                  </a:cubicBezTo>
                  <a:cubicBezTo>
                    <a:pt x="256" y="61605"/>
                    <a:pt x="209" y="61745"/>
                    <a:pt x="279" y="61838"/>
                  </a:cubicBezTo>
                  <a:cubicBezTo>
                    <a:pt x="209" y="62209"/>
                    <a:pt x="163" y="62604"/>
                    <a:pt x="163" y="62976"/>
                  </a:cubicBezTo>
                  <a:lnTo>
                    <a:pt x="163" y="65646"/>
                  </a:lnTo>
                  <a:cubicBezTo>
                    <a:pt x="0" y="65670"/>
                    <a:pt x="0" y="65902"/>
                    <a:pt x="163" y="65925"/>
                  </a:cubicBezTo>
                  <a:lnTo>
                    <a:pt x="186" y="65925"/>
                  </a:lnTo>
                  <a:cubicBezTo>
                    <a:pt x="256" y="71197"/>
                    <a:pt x="604" y="76492"/>
                    <a:pt x="976" y="81717"/>
                  </a:cubicBezTo>
                  <a:cubicBezTo>
                    <a:pt x="992" y="81925"/>
                    <a:pt x="1173" y="82067"/>
                    <a:pt x="1352" y="82067"/>
                  </a:cubicBezTo>
                  <a:cubicBezTo>
                    <a:pt x="1434" y="82067"/>
                    <a:pt x="1514" y="82038"/>
                    <a:pt x="1580" y="81973"/>
                  </a:cubicBezTo>
                  <a:cubicBezTo>
                    <a:pt x="4157" y="79674"/>
                    <a:pt x="6805" y="77491"/>
                    <a:pt x="9522" y="75377"/>
                  </a:cubicBezTo>
                  <a:cubicBezTo>
                    <a:pt x="9592" y="75331"/>
                    <a:pt x="9638" y="75261"/>
                    <a:pt x="9662" y="75191"/>
                  </a:cubicBezTo>
                  <a:lnTo>
                    <a:pt x="9662" y="75354"/>
                  </a:lnTo>
                  <a:cubicBezTo>
                    <a:pt x="9662" y="75517"/>
                    <a:pt x="9778" y="75633"/>
                    <a:pt x="9917" y="75633"/>
                  </a:cubicBezTo>
                  <a:cubicBezTo>
                    <a:pt x="11752" y="77282"/>
                    <a:pt x="14121" y="78187"/>
                    <a:pt x="16605" y="78211"/>
                  </a:cubicBezTo>
                  <a:cubicBezTo>
                    <a:pt x="16861" y="79302"/>
                    <a:pt x="17186" y="80370"/>
                    <a:pt x="17534" y="81439"/>
                  </a:cubicBezTo>
                  <a:cubicBezTo>
                    <a:pt x="17555" y="81519"/>
                    <a:pt x="17645" y="81582"/>
                    <a:pt x="17744" y="81582"/>
                  </a:cubicBezTo>
                  <a:cubicBezTo>
                    <a:pt x="17759" y="81582"/>
                    <a:pt x="17775" y="81581"/>
                    <a:pt x="17790" y="81578"/>
                  </a:cubicBezTo>
                  <a:cubicBezTo>
                    <a:pt x="17853" y="81633"/>
                    <a:pt x="17929" y="81659"/>
                    <a:pt x="18004" y="81659"/>
                  </a:cubicBezTo>
                  <a:cubicBezTo>
                    <a:pt x="18151" y="81659"/>
                    <a:pt x="18293" y="81561"/>
                    <a:pt x="18324" y="81392"/>
                  </a:cubicBezTo>
                  <a:cubicBezTo>
                    <a:pt x="18533" y="80324"/>
                    <a:pt x="18742" y="79232"/>
                    <a:pt x="18951" y="78118"/>
                  </a:cubicBezTo>
                  <a:cubicBezTo>
                    <a:pt x="20507" y="78025"/>
                    <a:pt x="22040" y="77653"/>
                    <a:pt x="23480" y="77026"/>
                  </a:cubicBezTo>
                  <a:cubicBezTo>
                    <a:pt x="23503" y="77073"/>
                    <a:pt x="23526" y="77096"/>
                    <a:pt x="23573" y="77119"/>
                  </a:cubicBezTo>
                  <a:cubicBezTo>
                    <a:pt x="26917" y="78652"/>
                    <a:pt x="30191" y="80417"/>
                    <a:pt x="33327" y="82344"/>
                  </a:cubicBezTo>
                  <a:cubicBezTo>
                    <a:pt x="33391" y="82379"/>
                    <a:pt x="33457" y="82395"/>
                    <a:pt x="33522" y="82395"/>
                  </a:cubicBezTo>
                  <a:cubicBezTo>
                    <a:pt x="33714" y="82395"/>
                    <a:pt x="33884" y="82251"/>
                    <a:pt x="33884" y="82042"/>
                  </a:cubicBezTo>
                  <a:cubicBezTo>
                    <a:pt x="34256" y="76074"/>
                    <a:pt x="34627" y="70105"/>
                    <a:pt x="34976" y="64137"/>
                  </a:cubicBezTo>
                  <a:lnTo>
                    <a:pt x="34976" y="63997"/>
                  </a:lnTo>
                  <a:cubicBezTo>
                    <a:pt x="35045" y="63905"/>
                    <a:pt x="35068" y="63765"/>
                    <a:pt x="35022" y="63672"/>
                  </a:cubicBezTo>
                  <a:cubicBezTo>
                    <a:pt x="35231" y="61884"/>
                    <a:pt x="35672" y="60212"/>
                    <a:pt x="34023" y="59097"/>
                  </a:cubicBezTo>
                  <a:cubicBezTo>
                    <a:pt x="31608" y="57425"/>
                    <a:pt x="29146" y="55823"/>
                    <a:pt x="26661" y="54243"/>
                  </a:cubicBezTo>
                  <a:cubicBezTo>
                    <a:pt x="27172" y="48368"/>
                    <a:pt x="27544" y="42492"/>
                    <a:pt x="27753" y="36593"/>
                  </a:cubicBezTo>
                  <a:cubicBezTo>
                    <a:pt x="28008" y="30090"/>
                    <a:pt x="27985" y="23541"/>
                    <a:pt x="27010" y="17062"/>
                  </a:cubicBezTo>
                  <a:cubicBezTo>
                    <a:pt x="26104" y="11256"/>
                    <a:pt x="24548" y="5078"/>
                    <a:pt x="21297" y="108"/>
                  </a:cubicBezTo>
                  <a:cubicBezTo>
                    <a:pt x="21250" y="34"/>
                    <a:pt x="21174" y="0"/>
                    <a:pt x="21098"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99" name="Google Shape;1599;p55"/>
            <p:cNvSpPr/>
            <p:nvPr/>
          </p:nvSpPr>
          <p:spPr>
            <a:xfrm rot="-3975713">
              <a:off x="7180435" y="924877"/>
              <a:ext cx="136975" cy="126610"/>
            </a:xfrm>
            <a:custGeom>
              <a:avLst/>
              <a:gdLst/>
              <a:ahLst/>
              <a:cxnLst/>
              <a:rect l="l" t="t" r="r" b="b"/>
              <a:pathLst>
                <a:path w="8035" h="7427" extrusionOk="0">
                  <a:moveTo>
                    <a:pt x="3064" y="620"/>
                  </a:moveTo>
                  <a:cubicBezTo>
                    <a:pt x="3102" y="735"/>
                    <a:pt x="3219" y="818"/>
                    <a:pt x="3337" y="818"/>
                  </a:cubicBezTo>
                  <a:cubicBezTo>
                    <a:pt x="3363" y="818"/>
                    <a:pt x="3388" y="814"/>
                    <a:pt x="3413" y="806"/>
                  </a:cubicBezTo>
                  <a:cubicBezTo>
                    <a:pt x="3677" y="760"/>
                    <a:pt x="3942" y="736"/>
                    <a:pt x="4203" y="736"/>
                  </a:cubicBezTo>
                  <a:cubicBezTo>
                    <a:pt x="5525" y="736"/>
                    <a:pt x="6729" y="1348"/>
                    <a:pt x="7059" y="2803"/>
                  </a:cubicBezTo>
                  <a:cubicBezTo>
                    <a:pt x="7461" y="4523"/>
                    <a:pt x="5543" y="6715"/>
                    <a:pt x="3784" y="6715"/>
                  </a:cubicBezTo>
                  <a:cubicBezTo>
                    <a:pt x="3714" y="6715"/>
                    <a:pt x="3645" y="6712"/>
                    <a:pt x="3575" y="6705"/>
                  </a:cubicBezTo>
                  <a:cubicBezTo>
                    <a:pt x="2019" y="6473"/>
                    <a:pt x="858" y="5172"/>
                    <a:pt x="788" y="3616"/>
                  </a:cubicBezTo>
                  <a:cubicBezTo>
                    <a:pt x="812" y="2850"/>
                    <a:pt x="1160" y="2130"/>
                    <a:pt x="1741" y="1619"/>
                  </a:cubicBezTo>
                  <a:cubicBezTo>
                    <a:pt x="2135" y="1247"/>
                    <a:pt x="2577" y="922"/>
                    <a:pt x="3064" y="620"/>
                  </a:cubicBezTo>
                  <a:close/>
                  <a:moveTo>
                    <a:pt x="4431" y="1"/>
                  </a:moveTo>
                  <a:cubicBezTo>
                    <a:pt x="4150" y="1"/>
                    <a:pt x="3863" y="36"/>
                    <a:pt x="3575" y="109"/>
                  </a:cubicBezTo>
                  <a:cubicBezTo>
                    <a:pt x="3552" y="86"/>
                    <a:pt x="3529" y="86"/>
                    <a:pt x="3482" y="86"/>
                  </a:cubicBezTo>
                  <a:cubicBezTo>
                    <a:pt x="3464" y="85"/>
                    <a:pt x="3445" y="85"/>
                    <a:pt x="3427" y="85"/>
                  </a:cubicBezTo>
                  <a:cubicBezTo>
                    <a:pt x="1637" y="85"/>
                    <a:pt x="0" y="2286"/>
                    <a:pt x="161" y="3964"/>
                  </a:cubicBezTo>
                  <a:cubicBezTo>
                    <a:pt x="352" y="5744"/>
                    <a:pt x="1972" y="7427"/>
                    <a:pt x="3789" y="7427"/>
                  </a:cubicBezTo>
                  <a:cubicBezTo>
                    <a:pt x="3964" y="7427"/>
                    <a:pt x="4141" y="7411"/>
                    <a:pt x="4318" y="7378"/>
                  </a:cubicBezTo>
                  <a:cubicBezTo>
                    <a:pt x="6200" y="7030"/>
                    <a:pt x="8034" y="4940"/>
                    <a:pt x="7825" y="2989"/>
                  </a:cubicBezTo>
                  <a:cubicBezTo>
                    <a:pt x="7587" y="1239"/>
                    <a:pt x="6106" y="1"/>
                    <a:pt x="4431"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0" name="Google Shape;1600;p55"/>
            <p:cNvSpPr/>
            <p:nvPr/>
          </p:nvSpPr>
          <p:spPr>
            <a:xfrm rot="-3975713">
              <a:off x="7347395" y="988033"/>
              <a:ext cx="144493" cy="138543"/>
            </a:xfrm>
            <a:custGeom>
              <a:avLst/>
              <a:gdLst/>
              <a:ahLst/>
              <a:cxnLst/>
              <a:rect l="l" t="t" r="r" b="b"/>
              <a:pathLst>
                <a:path w="8476" h="8127" extrusionOk="0">
                  <a:moveTo>
                    <a:pt x="4288" y="574"/>
                  </a:moveTo>
                  <a:cubicBezTo>
                    <a:pt x="4308" y="655"/>
                    <a:pt x="4398" y="718"/>
                    <a:pt x="4483" y="718"/>
                  </a:cubicBezTo>
                  <a:cubicBezTo>
                    <a:pt x="4495" y="718"/>
                    <a:pt x="4508" y="717"/>
                    <a:pt x="4520" y="714"/>
                  </a:cubicBezTo>
                  <a:cubicBezTo>
                    <a:pt x="4663" y="697"/>
                    <a:pt x="4800" y="689"/>
                    <a:pt x="4930" y="689"/>
                  </a:cubicBezTo>
                  <a:cubicBezTo>
                    <a:pt x="8476" y="689"/>
                    <a:pt x="7589" y="6569"/>
                    <a:pt x="4520" y="7263"/>
                  </a:cubicBezTo>
                  <a:cubicBezTo>
                    <a:pt x="4364" y="7299"/>
                    <a:pt x="4207" y="7316"/>
                    <a:pt x="4050" y="7316"/>
                  </a:cubicBezTo>
                  <a:cubicBezTo>
                    <a:pt x="2270" y="7316"/>
                    <a:pt x="536" y="5133"/>
                    <a:pt x="921" y="3361"/>
                  </a:cubicBezTo>
                  <a:cubicBezTo>
                    <a:pt x="1269" y="1782"/>
                    <a:pt x="2778" y="807"/>
                    <a:pt x="4288" y="574"/>
                  </a:cubicBezTo>
                  <a:close/>
                  <a:moveTo>
                    <a:pt x="5183" y="1"/>
                  </a:moveTo>
                  <a:cubicBezTo>
                    <a:pt x="4937" y="1"/>
                    <a:pt x="4683" y="49"/>
                    <a:pt x="4427" y="156"/>
                  </a:cubicBezTo>
                  <a:cubicBezTo>
                    <a:pt x="4297" y="140"/>
                    <a:pt x="4167" y="131"/>
                    <a:pt x="4036" y="131"/>
                  </a:cubicBezTo>
                  <a:cubicBezTo>
                    <a:pt x="2178" y="131"/>
                    <a:pt x="284" y="1776"/>
                    <a:pt x="154" y="3663"/>
                  </a:cubicBezTo>
                  <a:cubicBezTo>
                    <a:pt x="1" y="5657"/>
                    <a:pt x="1956" y="8126"/>
                    <a:pt x="4050" y="8126"/>
                  </a:cubicBezTo>
                  <a:cubicBezTo>
                    <a:pt x="4175" y="8126"/>
                    <a:pt x="4301" y="8117"/>
                    <a:pt x="4427" y="8099"/>
                  </a:cubicBezTo>
                  <a:cubicBezTo>
                    <a:pt x="6518" y="7797"/>
                    <a:pt x="8190" y="5289"/>
                    <a:pt x="8074" y="3268"/>
                  </a:cubicBezTo>
                  <a:cubicBezTo>
                    <a:pt x="7974" y="1850"/>
                    <a:pt x="6704" y="1"/>
                    <a:pt x="5183"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601" name="Google Shape;1601;p55"/>
          <p:cNvGrpSpPr/>
          <p:nvPr/>
        </p:nvGrpSpPr>
        <p:grpSpPr>
          <a:xfrm>
            <a:off x="46950" y="3841050"/>
            <a:ext cx="1154250" cy="767525"/>
            <a:chOff x="136100" y="3388975"/>
            <a:chExt cx="1154250" cy="767525"/>
          </a:xfrm>
        </p:grpSpPr>
        <p:sp>
          <p:nvSpPr>
            <p:cNvPr id="1602" name="Google Shape;1602;p55"/>
            <p:cNvSpPr/>
            <p:nvPr/>
          </p:nvSpPr>
          <p:spPr>
            <a:xfrm>
              <a:off x="469950" y="3471275"/>
              <a:ext cx="168975" cy="162900"/>
            </a:xfrm>
            <a:custGeom>
              <a:avLst/>
              <a:gdLst/>
              <a:ahLst/>
              <a:cxnLst/>
              <a:rect l="l" t="t" r="r" b="b"/>
              <a:pathLst>
                <a:path w="6759" h="6516" extrusionOk="0">
                  <a:moveTo>
                    <a:pt x="5830" y="538"/>
                  </a:moveTo>
                  <a:lnTo>
                    <a:pt x="5830" y="538"/>
                  </a:lnTo>
                  <a:cubicBezTo>
                    <a:pt x="5295" y="1188"/>
                    <a:pt x="4831" y="1931"/>
                    <a:pt x="4459" y="2698"/>
                  </a:cubicBezTo>
                  <a:cubicBezTo>
                    <a:pt x="3904" y="3742"/>
                    <a:pt x="3051" y="5636"/>
                    <a:pt x="1738" y="5636"/>
                  </a:cubicBezTo>
                  <a:cubicBezTo>
                    <a:pt x="1678" y="5636"/>
                    <a:pt x="1618" y="5632"/>
                    <a:pt x="1556" y="5624"/>
                  </a:cubicBezTo>
                  <a:cubicBezTo>
                    <a:pt x="836" y="5531"/>
                    <a:pt x="999" y="5369"/>
                    <a:pt x="1185" y="4765"/>
                  </a:cubicBezTo>
                  <a:cubicBezTo>
                    <a:pt x="1278" y="4370"/>
                    <a:pt x="1440" y="4022"/>
                    <a:pt x="1626" y="3673"/>
                  </a:cubicBezTo>
                  <a:cubicBezTo>
                    <a:pt x="1951" y="3139"/>
                    <a:pt x="2369" y="2651"/>
                    <a:pt x="2857" y="2233"/>
                  </a:cubicBezTo>
                  <a:cubicBezTo>
                    <a:pt x="3763" y="1467"/>
                    <a:pt x="4784" y="1002"/>
                    <a:pt x="5830" y="538"/>
                  </a:cubicBezTo>
                  <a:close/>
                  <a:moveTo>
                    <a:pt x="6641" y="0"/>
                  </a:moveTo>
                  <a:cubicBezTo>
                    <a:pt x="6634" y="0"/>
                    <a:pt x="6627" y="1"/>
                    <a:pt x="6619" y="4"/>
                  </a:cubicBezTo>
                  <a:lnTo>
                    <a:pt x="6526" y="27"/>
                  </a:lnTo>
                  <a:cubicBezTo>
                    <a:pt x="6501" y="21"/>
                    <a:pt x="6478" y="18"/>
                    <a:pt x="6456" y="18"/>
                  </a:cubicBezTo>
                  <a:cubicBezTo>
                    <a:pt x="6396" y="18"/>
                    <a:pt x="6345" y="39"/>
                    <a:pt x="6294" y="73"/>
                  </a:cubicBezTo>
                  <a:cubicBezTo>
                    <a:pt x="4668" y="468"/>
                    <a:pt x="2996" y="1258"/>
                    <a:pt x="1858" y="2512"/>
                  </a:cubicBezTo>
                  <a:cubicBezTo>
                    <a:pt x="1208" y="3255"/>
                    <a:pt x="0" y="5067"/>
                    <a:pt x="604" y="6112"/>
                  </a:cubicBezTo>
                  <a:cubicBezTo>
                    <a:pt x="772" y="6402"/>
                    <a:pt x="1019" y="6515"/>
                    <a:pt x="1299" y="6515"/>
                  </a:cubicBezTo>
                  <a:cubicBezTo>
                    <a:pt x="2028" y="6515"/>
                    <a:pt x="2982" y="5754"/>
                    <a:pt x="3368" y="5369"/>
                  </a:cubicBezTo>
                  <a:cubicBezTo>
                    <a:pt x="4761" y="3929"/>
                    <a:pt x="5319" y="1931"/>
                    <a:pt x="6666" y="445"/>
                  </a:cubicBezTo>
                  <a:cubicBezTo>
                    <a:pt x="6735" y="375"/>
                    <a:pt x="6759" y="236"/>
                    <a:pt x="6689" y="143"/>
                  </a:cubicBezTo>
                  <a:cubicBezTo>
                    <a:pt x="6730" y="81"/>
                    <a:pt x="6698" y="0"/>
                    <a:pt x="6641" y="0"/>
                  </a:cubicBezTo>
                  <a:close/>
                </a:path>
              </a:pathLst>
            </a:custGeom>
            <a:solidFill>
              <a:schemeClr val="lt2"/>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3" name="Google Shape;1603;p55"/>
            <p:cNvSpPr/>
            <p:nvPr/>
          </p:nvSpPr>
          <p:spPr>
            <a:xfrm>
              <a:off x="136100" y="3388975"/>
              <a:ext cx="1154250" cy="767525"/>
            </a:xfrm>
            <a:custGeom>
              <a:avLst/>
              <a:gdLst/>
              <a:ahLst/>
              <a:cxnLst/>
              <a:rect l="l" t="t" r="r" b="b"/>
              <a:pathLst>
                <a:path w="46170" h="30701" extrusionOk="0">
                  <a:moveTo>
                    <a:pt x="9749" y="11169"/>
                  </a:moveTo>
                  <a:cubicBezTo>
                    <a:pt x="9681" y="11441"/>
                    <a:pt x="9613" y="11734"/>
                    <a:pt x="9546" y="12028"/>
                  </a:cubicBezTo>
                  <a:cubicBezTo>
                    <a:pt x="9337" y="11749"/>
                    <a:pt x="9128" y="11447"/>
                    <a:pt x="8895" y="11192"/>
                  </a:cubicBezTo>
                  <a:cubicBezTo>
                    <a:pt x="9172" y="11192"/>
                    <a:pt x="9449" y="11169"/>
                    <a:pt x="9749" y="11169"/>
                  </a:cubicBezTo>
                  <a:close/>
                  <a:moveTo>
                    <a:pt x="8570" y="11215"/>
                  </a:moveTo>
                  <a:cubicBezTo>
                    <a:pt x="8826" y="11680"/>
                    <a:pt x="9128" y="12144"/>
                    <a:pt x="9453" y="12562"/>
                  </a:cubicBezTo>
                  <a:cubicBezTo>
                    <a:pt x="9383" y="12934"/>
                    <a:pt x="9337" y="13305"/>
                    <a:pt x="9290" y="13677"/>
                  </a:cubicBezTo>
                  <a:cubicBezTo>
                    <a:pt x="9128" y="13421"/>
                    <a:pt x="8942" y="13143"/>
                    <a:pt x="8779" y="12887"/>
                  </a:cubicBezTo>
                  <a:cubicBezTo>
                    <a:pt x="8431" y="12353"/>
                    <a:pt x="8106" y="11819"/>
                    <a:pt x="7781" y="11285"/>
                  </a:cubicBezTo>
                  <a:cubicBezTo>
                    <a:pt x="8013" y="11262"/>
                    <a:pt x="8292" y="11238"/>
                    <a:pt x="8570" y="11238"/>
                  </a:cubicBezTo>
                  <a:lnTo>
                    <a:pt x="8570" y="11215"/>
                  </a:lnTo>
                  <a:close/>
                  <a:moveTo>
                    <a:pt x="3438" y="12725"/>
                  </a:moveTo>
                  <a:lnTo>
                    <a:pt x="3438" y="12748"/>
                  </a:lnTo>
                  <a:cubicBezTo>
                    <a:pt x="3670" y="13120"/>
                    <a:pt x="3902" y="13514"/>
                    <a:pt x="4134" y="13932"/>
                  </a:cubicBezTo>
                  <a:cubicBezTo>
                    <a:pt x="3809" y="13932"/>
                    <a:pt x="3484" y="13979"/>
                    <a:pt x="3182" y="14095"/>
                  </a:cubicBezTo>
                  <a:cubicBezTo>
                    <a:pt x="3113" y="14002"/>
                    <a:pt x="3020" y="13909"/>
                    <a:pt x="2950" y="13793"/>
                  </a:cubicBezTo>
                  <a:cubicBezTo>
                    <a:pt x="2904" y="13700"/>
                    <a:pt x="2787" y="13561"/>
                    <a:pt x="2671" y="13445"/>
                  </a:cubicBezTo>
                  <a:cubicBezTo>
                    <a:pt x="2904" y="13189"/>
                    <a:pt x="3159" y="12934"/>
                    <a:pt x="3438" y="12725"/>
                  </a:cubicBezTo>
                  <a:close/>
                  <a:moveTo>
                    <a:pt x="4576" y="12051"/>
                  </a:moveTo>
                  <a:cubicBezTo>
                    <a:pt x="4971" y="12864"/>
                    <a:pt x="5389" y="13700"/>
                    <a:pt x="5807" y="14513"/>
                  </a:cubicBezTo>
                  <a:cubicBezTo>
                    <a:pt x="5737" y="14443"/>
                    <a:pt x="5667" y="14397"/>
                    <a:pt x="5598" y="14350"/>
                  </a:cubicBezTo>
                  <a:cubicBezTo>
                    <a:pt x="5296" y="14141"/>
                    <a:pt x="4947" y="14002"/>
                    <a:pt x="4599" y="13956"/>
                  </a:cubicBezTo>
                  <a:cubicBezTo>
                    <a:pt x="4251" y="13538"/>
                    <a:pt x="3902" y="13096"/>
                    <a:pt x="3577" y="12632"/>
                  </a:cubicBezTo>
                  <a:cubicBezTo>
                    <a:pt x="3879" y="12400"/>
                    <a:pt x="4227" y="12214"/>
                    <a:pt x="4576" y="12051"/>
                  </a:cubicBezTo>
                  <a:close/>
                  <a:moveTo>
                    <a:pt x="2486" y="13700"/>
                  </a:moveTo>
                  <a:cubicBezTo>
                    <a:pt x="2555" y="13816"/>
                    <a:pt x="2625" y="13932"/>
                    <a:pt x="2695" y="14049"/>
                  </a:cubicBezTo>
                  <a:lnTo>
                    <a:pt x="2811" y="14258"/>
                  </a:lnTo>
                  <a:cubicBezTo>
                    <a:pt x="2602" y="14350"/>
                    <a:pt x="2416" y="14490"/>
                    <a:pt x="2253" y="14652"/>
                  </a:cubicBezTo>
                  <a:cubicBezTo>
                    <a:pt x="2207" y="14536"/>
                    <a:pt x="2137" y="14443"/>
                    <a:pt x="2068" y="14327"/>
                  </a:cubicBezTo>
                  <a:cubicBezTo>
                    <a:pt x="2184" y="14118"/>
                    <a:pt x="2323" y="13886"/>
                    <a:pt x="2486" y="13700"/>
                  </a:cubicBezTo>
                  <a:close/>
                  <a:moveTo>
                    <a:pt x="7386" y="11331"/>
                  </a:moveTo>
                  <a:cubicBezTo>
                    <a:pt x="7734" y="11912"/>
                    <a:pt x="8083" y="12493"/>
                    <a:pt x="8454" y="13073"/>
                  </a:cubicBezTo>
                  <a:cubicBezTo>
                    <a:pt x="8686" y="13491"/>
                    <a:pt x="8942" y="13909"/>
                    <a:pt x="9244" y="14327"/>
                  </a:cubicBezTo>
                  <a:cubicBezTo>
                    <a:pt x="9220" y="14722"/>
                    <a:pt x="9220" y="15140"/>
                    <a:pt x="9244" y="15558"/>
                  </a:cubicBezTo>
                  <a:cubicBezTo>
                    <a:pt x="8431" y="14141"/>
                    <a:pt x="7595" y="12771"/>
                    <a:pt x="6759" y="11401"/>
                  </a:cubicBezTo>
                  <a:cubicBezTo>
                    <a:pt x="6968" y="11401"/>
                    <a:pt x="7154" y="11355"/>
                    <a:pt x="7386" y="11331"/>
                  </a:cubicBezTo>
                  <a:close/>
                  <a:moveTo>
                    <a:pt x="1928" y="14606"/>
                  </a:moveTo>
                  <a:cubicBezTo>
                    <a:pt x="1975" y="14699"/>
                    <a:pt x="2021" y="14792"/>
                    <a:pt x="2091" y="14861"/>
                  </a:cubicBezTo>
                  <a:cubicBezTo>
                    <a:pt x="2068" y="14885"/>
                    <a:pt x="2068" y="14885"/>
                    <a:pt x="2044" y="14908"/>
                  </a:cubicBezTo>
                  <a:cubicBezTo>
                    <a:pt x="1882" y="15140"/>
                    <a:pt x="1812" y="15442"/>
                    <a:pt x="1812" y="15721"/>
                  </a:cubicBezTo>
                  <a:cubicBezTo>
                    <a:pt x="1742" y="15605"/>
                    <a:pt x="1673" y="15488"/>
                    <a:pt x="1603" y="15372"/>
                  </a:cubicBezTo>
                  <a:cubicBezTo>
                    <a:pt x="1696" y="15117"/>
                    <a:pt x="1789" y="14838"/>
                    <a:pt x="1928" y="14606"/>
                  </a:cubicBezTo>
                  <a:close/>
                  <a:moveTo>
                    <a:pt x="39086" y="15256"/>
                  </a:moveTo>
                  <a:cubicBezTo>
                    <a:pt x="39458" y="15396"/>
                    <a:pt x="39830" y="15512"/>
                    <a:pt x="40201" y="15651"/>
                  </a:cubicBezTo>
                  <a:lnTo>
                    <a:pt x="40178" y="15651"/>
                  </a:lnTo>
                  <a:cubicBezTo>
                    <a:pt x="40039" y="15767"/>
                    <a:pt x="39899" y="15906"/>
                    <a:pt x="39783" y="16046"/>
                  </a:cubicBezTo>
                  <a:cubicBezTo>
                    <a:pt x="39574" y="15767"/>
                    <a:pt x="39342" y="15512"/>
                    <a:pt x="39086" y="15256"/>
                  </a:cubicBezTo>
                  <a:close/>
                  <a:moveTo>
                    <a:pt x="37507" y="14792"/>
                  </a:moveTo>
                  <a:cubicBezTo>
                    <a:pt x="37856" y="14885"/>
                    <a:pt x="38204" y="14977"/>
                    <a:pt x="38576" y="15070"/>
                  </a:cubicBezTo>
                  <a:cubicBezTo>
                    <a:pt x="38877" y="15488"/>
                    <a:pt x="39226" y="15860"/>
                    <a:pt x="39574" y="16208"/>
                  </a:cubicBezTo>
                  <a:cubicBezTo>
                    <a:pt x="39597" y="16232"/>
                    <a:pt x="39597" y="16232"/>
                    <a:pt x="39621" y="16232"/>
                  </a:cubicBezTo>
                  <a:cubicBezTo>
                    <a:pt x="39481" y="16464"/>
                    <a:pt x="39365" y="16696"/>
                    <a:pt x="39272" y="16928"/>
                  </a:cubicBezTo>
                  <a:cubicBezTo>
                    <a:pt x="39063" y="16696"/>
                    <a:pt x="38854" y="16464"/>
                    <a:pt x="38668" y="16255"/>
                  </a:cubicBezTo>
                  <a:cubicBezTo>
                    <a:pt x="38274" y="15790"/>
                    <a:pt x="37902" y="15349"/>
                    <a:pt x="37507" y="14908"/>
                  </a:cubicBezTo>
                  <a:cubicBezTo>
                    <a:pt x="37507" y="14885"/>
                    <a:pt x="37507" y="14838"/>
                    <a:pt x="37507" y="14792"/>
                  </a:cubicBezTo>
                  <a:close/>
                  <a:moveTo>
                    <a:pt x="4092" y="14332"/>
                  </a:moveTo>
                  <a:cubicBezTo>
                    <a:pt x="4191" y="14332"/>
                    <a:pt x="4290" y="14338"/>
                    <a:pt x="4390" y="14350"/>
                  </a:cubicBezTo>
                  <a:cubicBezTo>
                    <a:pt x="4433" y="14423"/>
                    <a:pt x="4504" y="14459"/>
                    <a:pt x="4574" y="14459"/>
                  </a:cubicBezTo>
                  <a:cubicBezTo>
                    <a:pt x="4616" y="14459"/>
                    <a:pt x="4657" y="14446"/>
                    <a:pt x="4692" y="14420"/>
                  </a:cubicBezTo>
                  <a:cubicBezTo>
                    <a:pt x="5876" y="14676"/>
                    <a:pt x="6503" y="15976"/>
                    <a:pt x="5992" y="17068"/>
                  </a:cubicBezTo>
                  <a:lnTo>
                    <a:pt x="5946" y="16998"/>
                  </a:lnTo>
                  <a:cubicBezTo>
                    <a:pt x="5916" y="16961"/>
                    <a:pt x="5880" y="16945"/>
                    <a:pt x="5846" y="16945"/>
                  </a:cubicBezTo>
                  <a:cubicBezTo>
                    <a:pt x="5771" y="16945"/>
                    <a:pt x="5705" y="17019"/>
                    <a:pt x="5737" y="17114"/>
                  </a:cubicBezTo>
                  <a:cubicBezTo>
                    <a:pt x="5760" y="17184"/>
                    <a:pt x="5807" y="17253"/>
                    <a:pt x="5830" y="17323"/>
                  </a:cubicBezTo>
                  <a:lnTo>
                    <a:pt x="5760" y="17416"/>
                  </a:lnTo>
                  <a:cubicBezTo>
                    <a:pt x="5412" y="17807"/>
                    <a:pt x="4999" y="17949"/>
                    <a:pt x="4566" y="17949"/>
                  </a:cubicBezTo>
                  <a:cubicBezTo>
                    <a:pt x="4075" y="17949"/>
                    <a:pt x="3559" y="17765"/>
                    <a:pt x="3089" y="17555"/>
                  </a:cubicBezTo>
                  <a:cubicBezTo>
                    <a:pt x="2509" y="17021"/>
                    <a:pt x="1975" y="15930"/>
                    <a:pt x="2323" y="15210"/>
                  </a:cubicBezTo>
                  <a:cubicBezTo>
                    <a:pt x="2486" y="14908"/>
                    <a:pt x="2764" y="14676"/>
                    <a:pt x="3066" y="14536"/>
                  </a:cubicBezTo>
                  <a:cubicBezTo>
                    <a:pt x="3091" y="14549"/>
                    <a:pt x="3118" y="14554"/>
                    <a:pt x="3144" y="14554"/>
                  </a:cubicBezTo>
                  <a:cubicBezTo>
                    <a:pt x="3215" y="14554"/>
                    <a:pt x="3281" y="14511"/>
                    <a:pt x="3298" y="14443"/>
                  </a:cubicBezTo>
                  <a:cubicBezTo>
                    <a:pt x="3553" y="14375"/>
                    <a:pt x="3821" y="14332"/>
                    <a:pt x="4092" y="14332"/>
                  </a:cubicBezTo>
                  <a:close/>
                  <a:moveTo>
                    <a:pt x="37505" y="15423"/>
                  </a:moveTo>
                  <a:lnTo>
                    <a:pt x="38250" y="16371"/>
                  </a:lnTo>
                  <a:cubicBezTo>
                    <a:pt x="38529" y="16743"/>
                    <a:pt x="38831" y="17184"/>
                    <a:pt x="39156" y="17555"/>
                  </a:cubicBezTo>
                  <a:cubicBezTo>
                    <a:pt x="39110" y="18089"/>
                    <a:pt x="39249" y="18647"/>
                    <a:pt x="39574" y="19088"/>
                  </a:cubicBezTo>
                  <a:cubicBezTo>
                    <a:pt x="38854" y="18159"/>
                    <a:pt x="38157" y="17253"/>
                    <a:pt x="37461" y="16324"/>
                  </a:cubicBezTo>
                  <a:cubicBezTo>
                    <a:pt x="37483" y="16054"/>
                    <a:pt x="37484" y="15739"/>
                    <a:pt x="37505" y="15423"/>
                  </a:cubicBezTo>
                  <a:close/>
                  <a:moveTo>
                    <a:pt x="40642" y="15837"/>
                  </a:moveTo>
                  <a:cubicBezTo>
                    <a:pt x="41548" y="16208"/>
                    <a:pt x="42407" y="16696"/>
                    <a:pt x="43174" y="17323"/>
                  </a:cubicBezTo>
                  <a:lnTo>
                    <a:pt x="43151" y="17323"/>
                  </a:lnTo>
                  <a:cubicBezTo>
                    <a:pt x="43104" y="17370"/>
                    <a:pt x="43058" y="17462"/>
                    <a:pt x="43081" y="17532"/>
                  </a:cubicBezTo>
                  <a:cubicBezTo>
                    <a:pt x="43113" y="18579"/>
                    <a:pt x="42267" y="19409"/>
                    <a:pt x="41381" y="19409"/>
                  </a:cubicBezTo>
                  <a:cubicBezTo>
                    <a:pt x="40969" y="19409"/>
                    <a:pt x="40547" y="19229"/>
                    <a:pt x="40201" y="18809"/>
                  </a:cubicBezTo>
                  <a:cubicBezTo>
                    <a:pt x="39969" y="18554"/>
                    <a:pt x="39830" y="18252"/>
                    <a:pt x="39783" y="17904"/>
                  </a:cubicBezTo>
                  <a:cubicBezTo>
                    <a:pt x="39830" y="17857"/>
                    <a:pt x="39853" y="17764"/>
                    <a:pt x="39806" y="17695"/>
                  </a:cubicBezTo>
                  <a:cubicBezTo>
                    <a:pt x="39806" y="17671"/>
                    <a:pt x="39783" y="17648"/>
                    <a:pt x="39760" y="17625"/>
                  </a:cubicBezTo>
                  <a:cubicBezTo>
                    <a:pt x="39806" y="16952"/>
                    <a:pt x="40132" y="16301"/>
                    <a:pt x="40642" y="15837"/>
                  </a:cubicBezTo>
                  <a:close/>
                  <a:moveTo>
                    <a:pt x="43731" y="17857"/>
                  </a:moveTo>
                  <a:cubicBezTo>
                    <a:pt x="44405" y="18554"/>
                    <a:pt x="44800" y="19436"/>
                    <a:pt x="44916" y="20389"/>
                  </a:cubicBezTo>
                  <a:cubicBezTo>
                    <a:pt x="44498" y="19785"/>
                    <a:pt x="44010" y="19204"/>
                    <a:pt x="43545" y="18624"/>
                  </a:cubicBezTo>
                  <a:cubicBezTo>
                    <a:pt x="43662" y="18368"/>
                    <a:pt x="43731" y="18113"/>
                    <a:pt x="43731" y="17857"/>
                  </a:cubicBezTo>
                  <a:close/>
                  <a:moveTo>
                    <a:pt x="37345" y="18926"/>
                  </a:moveTo>
                  <a:cubicBezTo>
                    <a:pt x="37925" y="19947"/>
                    <a:pt x="38529" y="20992"/>
                    <a:pt x="39179" y="21991"/>
                  </a:cubicBezTo>
                  <a:lnTo>
                    <a:pt x="39040" y="21945"/>
                  </a:lnTo>
                  <a:cubicBezTo>
                    <a:pt x="38994" y="21945"/>
                    <a:pt x="38947" y="21921"/>
                    <a:pt x="38877" y="21921"/>
                  </a:cubicBezTo>
                  <a:cubicBezTo>
                    <a:pt x="38645" y="21527"/>
                    <a:pt x="38204" y="21202"/>
                    <a:pt x="37925" y="20876"/>
                  </a:cubicBezTo>
                  <a:cubicBezTo>
                    <a:pt x="37623" y="20551"/>
                    <a:pt x="37368" y="20273"/>
                    <a:pt x="37112" y="19947"/>
                  </a:cubicBezTo>
                  <a:lnTo>
                    <a:pt x="37205" y="19878"/>
                  </a:lnTo>
                  <a:cubicBezTo>
                    <a:pt x="37275" y="19808"/>
                    <a:pt x="37298" y="19692"/>
                    <a:pt x="37252" y="19599"/>
                  </a:cubicBezTo>
                  <a:cubicBezTo>
                    <a:pt x="37298" y="19553"/>
                    <a:pt x="37298" y="19506"/>
                    <a:pt x="37298" y="19436"/>
                  </a:cubicBezTo>
                  <a:cubicBezTo>
                    <a:pt x="37298" y="19274"/>
                    <a:pt x="37321" y="19111"/>
                    <a:pt x="37345" y="18926"/>
                  </a:cubicBezTo>
                  <a:close/>
                  <a:moveTo>
                    <a:pt x="24198" y="687"/>
                  </a:moveTo>
                  <a:cubicBezTo>
                    <a:pt x="24611" y="687"/>
                    <a:pt x="25030" y="705"/>
                    <a:pt x="25454" y="741"/>
                  </a:cubicBezTo>
                  <a:lnTo>
                    <a:pt x="25454" y="718"/>
                  </a:lnTo>
                  <a:cubicBezTo>
                    <a:pt x="29193" y="1043"/>
                    <a:pt x="32909" y="2994"/>
                    <a:pt x="34953" y="6176"/>
                  </a:cubicBezTo>
                  <a:cubicBezTo>
                    <a:pt x="37438" y="9984"/>
                    <a:pt x="36903" y="15117"/>
                    <a:pt x="36648" y="19436"/>
                  </a:cubicBezTo>
                  <a:cubicBezTo>
                    <a:pt x="36648" y="19483"/>
                    <a:pt x="36648" y="19529"/>
                    <a:pt x="36671" y="19553"/>
                  </a:cubicBezTo>
                  <a:cubicBezTo>
                    <a:pt x="36625" y="19576"/>
                    <a:pt x="36601" y="19599"/>
                    <a:pt x="36578" y="19622"/>
                  </a:cubicBezTo>
                  <a:cubicBezTo>
                    <a:pt x="33829" y="21482"/>
                    <a:pt x="30742" y="22035"/>
                    <a:pt x="27560" y="22035"/>
                  </a:cubicBezTo>
                  <a:cubicBezTo>
                    <a:pt x="26173" y="22035"/>
                    <a:pt x="24767" y="21930"/>
                    <a:pt x="23364" y="21782"/>
                  </a:cubicBezTo>
                  <a:lnTo>
                    <a:pt x="23341" y="21736"/>
                  </a:lnTo>
                  <a:cubicBezTo>
                    <a:pt x="23320" y="21685"/>
                    <a:pt x="23277" y="21665"/>
                    <a:pt x="23232" y="21665"/>
                  </a:cubicBezTo>
                  <a:cubicBezTo>
                    <a:pt x="23174" y="21665"/>
                    <a:pt x="23111" y="21697"/>
                    <a:pt x="23085" y="21736"/>
                  </a:cubicBezTo>
                  <a:cubicBezTo>
                    <a:pt x="20856" y="21550"/>
                    <a:pt x="18673" y="21109"/>
                    <a:pt x="16536" y="20482"/>
                  </a:cubicBezTo>
                  <a:cubicBezTo>
                    <a:pt x="15375" y="20133"/>
                    <a:pt x="14260" y="19669"/>
                    <a:pt x="13192" y="19088"/>
                  </a:cubicBezTo>
                  <a:cubicBezTo>
                    <a:pt x="12425" y="18670"/>
                    <a:pt x="10382" y="17625"/>
                    <a:pt x="9848" y="16626"/>
                  </a:cubicBezTo>
                  <a:lnTo>
                    <a:pt x="9848" y="16603"/>
                  </a:lnTo>
                  <a:cubicBezTo>
                    <a:pt x="9778" y="16487"/>
                    <a:pt x="9731" y="16348"/>
                    <a:pt x="9708" y="16185"/>
                  </a:cubicBezTo>
                  <a:cubicBezTo>
                    <a:pt x="9708" y="16139"/>
                    <a:pt x="9685" y="16115"/>
                    <a:pt x="9662" y="16092"/>
                  </a:cubicBezTo>
                  <a:cubicBezTo>
                    <a:pt x="9728" y="7926"/>
                    <a:pt x="15826" y="687"/>
                    <a:pt x="24198" y="687"/>
                  </a:cubicBezTo>
                  <a:close/>
                  <a:moveTo>
                    <a:pt x="36834" y="20180"/>
                  </a:moveTo>
                  <a:cubicBezTo>
                    <a:pt x="37066" y="20505"/>
                    <a:pt x="37298" y="20807"/>
                    <a:pt x="37554" y="21132"/>
                  </a:cubicBezTo>
                  <a:cubicBezTo>
                    <a:pt x="37739" y="21364"/>
                    <a:pt x="37925" y="21643"/>
                    <a:pt x="38157" y="21898"/>
                  </a:cubicBezTo>
                  <a:cubicBezTo>
                    <a:pt x="37835" y="21935"/>
                    <a:pt x="37526" y="22026"/>
                    <a:pt x="37247" y="22169"/>
                  </a:cubicBezTo>
                  <a:lnTo>
                    <a:pt x="37247" y="22169"/>
                  </a:lnTo>
                  <a:cubicBezTo>
                    <a:pt x="37301" y="22124"/>
                    <a:pt x="37325" y="22043"/>
                    <a:pt x="37275" y="21968"/>
                  </a:cubicBezTo>
                  <a:cubicBezTo>
                    <a:pt x="37112" y="21712"/>
                    <a:pt x="36927" y="21503"/>
                    <a:pt x="36694" y="21294"/>
                  </a:cubicBezTo>
                  <a:cubicBezTo>
                    <a:pt x="36509" y="21085"/>
                    <a:pt x="36346" y="20853"/>
                    <a:pt x="36183" y="20644"/>
                  </a:cubicBezTo>
                  <a:cubicBezTo>
                    <a:pt x="36416" y="20482"/>
                    <a:pt x="36625" y="20342"/>
                    <a:pt x="36834" y="20180"/>
                  </a:cubicBezTo>
                  <a:close/>
                  <a:moveTo>
                    <a:pt x="43383" y="18949"/>
                  </a:moveTo>
                  <a:cubicBezTo>
                    <a:pt x="43801" y="19785"/>
                    <a:pt x="44335" y="20574"/>
                    <a:pt x="44939" y="21271"/>
                  </a:cubicBezTo>
                  <a:cubicBezTo>
                    <a:pt x="44916" y="21596"/>
                    <a:pt x="44869" y="21921"/>
                    <a:pt x="44776" y="22247"/>
                  </a:cubicBezTo>
                  <a:cubicBezTo>
                    <a:pt x="44451" y="21736"/>
                    <a:pt x="44080" y="21271"/>
                    <a:pt x="43685" y="20807"/>
                  </a:cubicBezTo>
                  <a:lnTo>
                    <a:pt x="43685" y="20807"/>
                  </a:lnTo>
                  <a:lnTo>
                    <a:pt x="43708" y="20830"/>
                  </a:lnTo>
                  <a:cubicBezTo>
                    <a:pt x="43406" y="20412"/>
                    <a:pt x="43104" y="20017"/>
                    <a:pt x="42779" y="19622"/>
                  </a:cubicBezTo>
                  <a:cubicBezTo>
                    <a:pt x="43035" y="19436"/>
                    <a:pt x="43220" y="19204"/>
                    <a:pt x="43383" y="18949"/>
                  </a:cubicBezTo>
                  <a:close/>
                  <a:moveTo>
                    <a:pt x="35974" y="20760"/>
                  </a:moveTo>
                  <a:cubicBezTo>
                    <a:pt x="36114" y="21016"/>
                    <a:pt x="36276" y="21248"/>
                    <a:pt x="36439" y="21503"/>
                  </a:cubicBezTo>
                  <a:cubicBezTo>
                    <a:pt x="36601" y="21759"/>
                    <a:pt x="36811" y="21991"/>
                    <a:pt x="37066" y="22177"/>
                  </a:cubicBezTo>
                  <a:cubicBezTo>
                    <a:pt x="37094" y="22196"/>
                    <a:pt x="37124" y="22204"/>
                    <a:pt x="37152" y="22204"/>
                  </a:cubicBezTo>
                  <a:cubicBezTo>
                    <a:pt x="37165" y="22204"/>
                    <a:pt x="37179" y="22202"/>
                    <a:pt x="37191" y="22199"/>
                  </a:cubicBezTo>
                  <a:lnTo>
                    <a:pt x="37191" y="22199"/>
                  </a:lnTo>
                  <a:cubicBezTo>
                    <a:pt x="36971" y="22320"/>
                    <a:pt x="36771" y="22475"/>
                    <a:pt x="36601" y="22665"/>
                  </a:cubicBezTo>
                  <a:cubicBezTo>
                    <a:pt x="36416" y="22386"/>
                    <a:pt x="36207" y="22154"/>
                    <a:pt x="35951" y="21945"/>
                  </a:cubicBezTo>
                  <a:lnTo>
                    <a:pt x="35951" y="21921"/>
                  </a:lnTo>
                  <a:lnTo>
                    <a:pt x="35278" y="21178"/>
                  </a:lnTo>
                  <a:cubicBezTo>
                    <a:pt x="35510" y="21039"/>
                    <a:pt x="35742" y="20900"/>
                    <a:pt x="35974" y="20760"/>
                  </a:cubicBezTo>
                  <a:close/>
                  <a:moveTo>
                    <a:pt x="6643" y="16115"/>
                  </a:moveTo>
                  <a:cubicBezTo>
                    <a:pt x="7874" y="18508"/>
                    <a:pt x="9104" y="20876"/>
                    <a:pt x="10475" y="23152"/>
                  </a:cubicBezTo>
                  <a:cubicBezTo>
                    <a:pt x="10173" y="23152"/>
                    <a:pt x="9894" y="23176"/>
                    <a:pt x="9615" y="23268"/>
                  </a:cubicBezTo>
                  <a:cubicBezTo>
                    <a:pt x="8570" y="21318"/>
                    <a:pt x="7455" y="19413"/>
                    <a:pt x="6271" y="17532"/>
                  </a:cubicBezTo>
                  <a:lnTo>
                    <a:pt x="6294" y="17509"/>
                  </a:lnTo>
                  <a:cubicBezTo>
                    <a:pt x="6550" y="17114"/>
                    <a:pt x="6689" y="16603"/>
                    <a:pt x="6643" y="16115"/>
                  </a:cubicBezTo>
                  <a:close/>
                  <a:moveTo>
                    <a:pt x="42431" y="19831"/>
                  </a:moveTo>
                  <a:cubicBezTo>
                    <a:pt x="42756" y="20319"/>
                    <a:pt x="43104" y="20783"/>
                    <a:pt x="43453" y="21271"/>
                  </a:cubicBezTo>
                  <a:cubicBezTo>
                    <a:pt x="43778" y="21805"/>
                    <a:pt x="44172" y="22316"/>
                    <a:pt x="44614" y="22781"/>
                  </a:cubicBezTo>
                  <a:cubicBezTo>
                    <a:pt x="44521" y="23013"/>
                    <a:pt x="44405" y="23245"/>
                    <a:pt x="44289" y="23477"/>
                  </a:cubicBezTo>
                  <a:cubicBezTo>
                    <a:pt x="43894" y="22897"/>
                    <a:pt x="43453" y="22316"/>
                    <a:pt x="42988" y="21759"/>
                  </a:cubicBezTo>
                  <a:cubicBezTo>
                    <a:pt x="42547" y="21178"/>
                    <a:pt x="42129" y="20598"/>
                    <a:pt x="41641" y="20064"/>
                  </a:cubicBezTo>
                  <a:cubicBezTo>
                    <a:pt x="41920" y="20040"/>
                    <a:pt x="42175" y="19947"/>
                    <a:pt x="42431" y="19831"/>
                  </a:cubicBezTo>
                  <a:close/>
                  <a:moveTo>
                    <a:pt x="5481" y="11703"/>
                  </a:moveTo>
                  <a:cubicBezTo>
                    <a:pt x="7339" y="15721"/>
                    <a:pt x="9430" y="19669"/>
                    <a:pt x="11705" y="23524"/>
                  </a:cubicBezTo>
                  <a:cubicBezTo>
                    <a:pt x="11427" y="23338"/>
                    <a:pt x="11125" y="23245"/>
                    <a:pt x="10800" y="23199"/>
                  </a:cubicBezTo>
                  <a:cubicBezTo>
                    <a:pt x="10823" y="23152"/>
                    <a:pt x="10823" y="23129"/>
                    <a:pt x="10800" y="23083"/>
                  </a:cubicBezTo>
                  <a:cubicBezTo>
                    <a:pt x="9035" y="19274"/>
                    <a:pt x="6945" y="15558"/>
                    <a:pt x="4924" y="11865"/>
                  </a:cubicBezTo>
                  <a:cubicBezTo>
                    <a:pt x="5087" y="11819"/>
                    <a:pt x="5272" y="11773"/>
                    <a:pt x="5458" y="11703"/>
                  </a:cubicBezTo>
                  <a:close/>
                  <a:moveTo>
                    <a:pt x="6062" y="17764"/>
                  </a:moveTo>
                  <a:cubicBezTo>
                    <a:pt x="7014" y="19715"/>
                    <a:pt x="8036" y="21620"/>
                    <a:pt x="9128" y="23454"/>
                  </a:cubicBezTo>
                  <a:cubicBezTo>
                    <a:pt x="9011" y="23524"/>
                    <a:pt x="8872" y="23594"/>
                    <a:pt x="8756" y="23663"/>
                  </a:cubicBezTo>
                  <a:cubicBezTo>
                    <a:pt x="7897" y="21736"/>
                    <a:pt x="6828" y="19878"/>
                    <a:pt x="5574" y="18182"/>
                  </a:cubicBezTo>
                  <a:cubicBezTo>
                    <a:pt x="5760" y="18066"/>
                    <a:pt x="5923" y="17927"/>
                    <a:pt x="6062" y="17764"/>
                  </a:cubicBezTo>
                  <a:close/>
                  <a:moveTo>
                    <a:pt x="35022" y="21294"/>
                  </a:moveTo>
                  <a:lnTo>
                    <a:pt x="35673" y="22130"/>
                  </a:lnTo>
                  <a:cubicBezTo>
                    <a:pt x="35856" y="22452"/>
                    <a:pt x="36085" y="22728"/>
                    <a:pt x="36360" y="22958"/>
                  </a:cubicBezTo>
                  <a:lnTo>
                    <a:pt x="36360" y="22958"/>
                  </a:lnTo>
                  <a:cubicBezTo>
                    <a:pt x="36201" y="23210"/>
                    <a:pt x="36066" y="23483"/>
                    <a:pt x="35998" y="23756"/>
                  </a:cubicBezTo>
                  <a:cubicBezTo>
                    <a:pt x="35974" y="23849"/>
                    <a:pt x="35974" y="23919"/>
                    <a:pt x="35951" y="24012"/>
                  </a:cubicBezTo>
                  <a:cubicBezTo>
                    <a:pt x="35371" y="23245"/>
                    <a:pt x="34860" y="22432"/>
                    <a:pt x="34442" y="21550"/>
                  </a:cubicBezTo>
                  <a:cubicBezTo>
                    <a:pt x="34651" y="21480"/>
                    <a:pt x="34836" y="21387"/>
                    <a:pt x="35022" y="21294"/>
                  </a:cubicBezTo>
                  <a:close/>
                  <a:moveTo>
                    <a:pt x="39690" y="19251"/>
                  </a:moveTo>
                  <a:lnTo>
                    <a:pt x="39690" y="19251"/>
                  </a:lnTo>
                  <a:cubicBezTo>
                    <a:pt x="39806" y="19390"/>
                    <a:pt x="39946" y="19529"/>
                    <a:pt x="40085" y="19622"/>
                  </a:cubicBezTo>
                  <a:cubicBezTo>
                    <a:pt x="40433" y="19878"/>
                    <a:pt x="40828" y="20040"/>
                    <a:pt x="41246" y="20064"/>
                  </a:cubicBezTo>
                  <a:cubicBezTo>
                    <a:pt x="41688" y="20737"/>
                    <a:pt x="42175" y="21387"/>
                    <a:pt x="42640" y="22038"/>
                  </a:cubicBezTo>
                  <a:cubicBezTo>
                    <a:pt x="43058" y="22688"/>
                    <a:pt x="43522" y="23292"/>
                    <a:pt x="44033" y="23872"/>
                  </a:cubicBezTo>
                  <a:cubicBezTo>
                    <a:pt x="43917" y="24058"/>
                    <a:pt x="43754" y="24244"/>
                    <a:pt x="43615" y="24430"/>
                  </a:cubicBezTo>
                  <a:cubicBezTo>
                    <a:pt x="42361" y="22688"/>
                    <a:pt x="41014" y="20946"/>
                    <a:pt x="39690" y="19251"/>
                  </a:cubicBezTo>
                  <a:close/>
                  <a:moveTo>
                    <a:pt x="1278" y="18926"/>
                  </a:moveTo>
                  <a:lnTo>
                    <a:pt x="1278" y="18926"/>
                  </a:lnTo>
                  <a:cubicBezTo>
                    <a:pt x="2137" y="20876"/>
                    <a:pt x="3182" y="22734"/>
                    <a:pt x="4367" y="24499"/>
                  </a:cubicBezTo>
                  <a:cubicBezTo>
                    <a:pt x="3740" y="23942"/>
                    <a:pt x="3206" y="23292"/>
                    <a:pt x="2741" y="22618"/>
                  </a:cubicBezTo>
                  <a:cubicBezTo>
                    <a:pt x="1975" y="21527"/>
                    <a:pt x="1464" y="20249"/>
                    <a:pt x="1278" y="18926"/>
                  </a:cubicBezTo>
                  <a:close/>
                  <a:moveTo>
                    <a:pt x="5249" y="18368"/>
                  </a:moveTo>
                  <a:cubicBezTo>
                    <a:pt x="6434" y="20156"/>
                    <a:pt x="7502" y="22038"/>
                    <a:pt x="8431" y="23988"/>
                  </a:cubicBezTo>
                  <a:cubicBezTo>
                    <a:pt x="8338" y="24081"/>
                    <a:pt x="8245" y="24174"/>
                    <a:pt x="8175" y="24267"/>
                  </a:cubicBezTo>
                  <a:cubicBezTo>
                    <a:pt x="8129" y="24360"/>
                    <a:pt x="8083" y="24430"/>
                    <a:pt x="8036" y="24523"/>
                  </a:cubicBezTo>
                  <a:cubicBezTo>
                    <a:pt x="6921" y="22479"/>
                    <a:pt x="5783" y="20458"/>
                    <a:pt x="4622" y="18484"/>
                  </a:cubicBezTo>
                  <a:cubicBezTo>
                    <a:pt x="4831" y="18461"/>
                    <a:pt x="5040" y="18438"/>
                    <a:pt x="5249" y="18368"/>
                  </a:cubicBezTo>
                  <a:close/>
                  <a:moveTo>
                    <a:pt x="23689" y="22409"/>
                  </a:moveTo>
                  <a:lnTo>
                    <a:pt x="23689" y="22409"/>
                  </a:lnTo>
                  <a:cubicBezTo>
                    <a:pt x="24037" y="22432"/>
                    <a:pt x="24386" y="22479"/>
                    <a:pt x="24734" y="22502"/>
                  </a:cubicBezTo>
                  <a:cubicBezTo>
                    <a:pt x="25175" y="23338"/>
                    <a:pt x="25640" y="24197"/>
                    <a:pt x="26128" y="25010"/>
                  </a:cubicBezTo>
                  <a:cubicBezTo>
                    <a:pt x="26069" y="24999"/>
                    <a:pt x="26011" y="24993"/>
                    <a:pt x="25953" y="24993"/>
                  </a:cubicBezTo>
                  <a:cubicBezTo>
                    <a:pt x="25895" y="24993"/>
                    <a:pt x="25837" y="24999"/>
                    <a:pt x="25779" y="25010"/>
                  </a:cubicBezTo>
                  <a:lnTo>
                    <a:pt x="25779" y="24987"/>
                  </a:lnTo>
                  <a:cubicBezTo>
                    <a:pt x="25570" y="25010"/>
                    <a:pt x="25361" y="25080"/>
                    <a:pt x="25175" y="25150"/>
                  </a:cubicBezTo>
                  <a:cubicBezTo>
                    <a:pt x="24943" y="24639"/>
                    <a:pt x="24618" y="24174"/>
                    <a:pt x="24362" y="23686"/>
                  </a:cubicBezTo>
                  <a:cubicBezTo>
                    <a:pt x="24130" y="23268"/>
                    <a:pt x="23898" y="22827"/>
                    <a:pt x="23689" y="22409"/>
                  </a:cubicBezTo>
                  <a:close/>
                  <a:moveTo>
                    <a:pt x="37461" y="16766"/>
                  </a:moveTo>
                  <a:cubicBezTo>
                    <a:pt x="39203" y="19506"/>
                    <a:pt x="41153" y="22316"/>
                    <a:pt x="43383" y="24685"/>
                  </a:cubicBezTo>
                  <a:cubicBezTo>
                    <a:pt x="43104" y="24964"/>
                    <a:pt x="42802" y="25242"/>
                    <a:pt x="42477" y="25475"/>
                  </a:cubicBezTo>
                  <a:lnTo>
                    <a:pt x="42477" y="25498"/>
                  </a:lnTo>
                  <a:cubicBezTo>
                    <a:pt x="40898" y="23059"/>
                    <a:pt x="39040" y="20783"/>
                    <a:pt x="37368" y="18415"/>
                  </a:cubicBezTo>
                  <a:cubicBezTo>
                    <a:pt x="37391" y="17880"/>
                    <a:pt x="37414" y="17323"/>
                    <a:pt x="37461" y="16766"/>
                  </a:cubicBezTo>
                  <a:close/>
                  <a:moveTo>
                    <a:pt x="1231" y="16975"/>
                  </a:moveTo>
                  <a:cubicBezTo>
                    <a:pt x="2671" y="19994"/>
                    <a:pt x="4251" y="22943"/>
                    <a:pt x="5992" y="25823"/>
                  </a:cubicBezTo>
                  <a:cubicBezTo>
                    <a:pt x="5690" y="25591"/>
                    <a:pt x="5365" y="25382"/>
                    <a:pt x="5087" y="25126"/>
                  </a:cubicBezTo>
                  <a:lnTo>
                    <a:pt x="5087" y="25150"/>
                  </a:lnTo>
                  <a:cubicBezTo>
                    <a:pt x="3647" y="22850"/>
                    <a:pt x="2346" y="20458"/>
                    <a:pt x="1185" y="17997"/>
                  </a:cubicBezTo>
                  <a:cubicBezTo>
                    <a:pt x="1185" y="17648"/>
                    <a:pt x="1208" y="17323"/>
                    <a:pt x="1231" y="16975"/>
                  </a:cubicBezTo>
                  <a:close/>
                  <a:moveTo>
                    <a:pt x="38451" y="22468"/>
                  </a:moveTo>
                  <a:cubicBezTo>
                    <a:pt x="38679" y="22468"/>
                    <a:pt x="38909" y="22508"/>
                    <a:pt x="39133" y="22595"/>
                  </a:cubicBezTo>
                  <a:cubicBezTo>
                    <a:pt x="40015" y="22920"/>
                    <a:pt x="40596" y="23942"/>
                    <a:pt x="40224" y="24824"/>
                  </a:cubicBezTo>
                  <a:cubicBezTo>
                    <a:pt x="39914" y="25612"/>
                    <a:pt x="39029" y="25808"/>
                    <a:pt x="38249" y="25808"/>
                  </a:cubicBezTo>
                  <a:cubicBezTo>
                    <a:pt x="38154" y="25808"/>
                    <a:pt x="38062" y="25805"/>
                    <a:pt x="37972" y="25800"/>
                  </a:cubicBezTo>
                  <a:cubicBezTo>
                    <a:pt x="37832" y="25800"/>
                    <a:pt x="37739" y="25870"/>
                    <a:pt x="37693" y="25986"/>
                  </a:cubicBezTo>
                  <a:cubicBezTo>
                    <a:pt x="37507" y="25893"/>
                    <a:pt x="37321" y="25777"/>
                    <a:pt x="37159" y="25637"/>
                  </a:cubicBezTo>
                  <a:lnTo>
                    <a:pt x="36671" y="24987"/>
                  </a:lnTo>
                  <a:cubicBezTo>
                    <a:pt x="36509" y="24615"/>
                    <a:pt x="36485" y="24197"/>
                    <a:pt x="36601" y="23826"/>
                  </a:cubicBezTo>
                  <a:lnTo>
                    <a:pt x="36601" y="23803"/>
                  </a:lnTo>
                  <a:cubicBezTo>
                    <a:pt x="36874" y="22986"/>
                    <a:pt x="37641" y="22468"/>
                    <a:pt x="38451" y="22468"/>
                  </a:cubicBezTo>
                  <a:close/>
                  <a:moveTo>
                    <a:pt x="21297" y="22084"/>
                  </a:moveTo>
                  <a:lnTo>
                    <a:pt x="21692" y="22154"/>
                  </a:lnTo>
                  <a:lnTo>
                    <a:pt x="21994" y="22177"/>
                  </a:lnTo>
                  <a:cubicBezTo>
                    <a:pt x="22272" y="22804"/>
                    <a:pt x="22621" y="23385"/>
                    <a:pt x="22969" y="23965"/>
                  </a:cubicBezTo>
                  <a:cubicBezTo>
                    <a:pt x="23294" y="24476"/>
                    <a:pt x="23619" y="25057"/>
                    <a:pt x="24107" y="25428"/>
                  </a:cubicBezTo>
                  <a:cubicBezTo>
                    <a:pt x="24133" y="25446"/>
                    <a:pt x="24159" y="25453"/>
                    <a:pt x="24183" y="25453"/>
                  </a:cubicBezTo>
                  <a:cubicBezTo>
                    <a:pt x="24284" y="25453"/>
                    <a:pt x="24354" y="25313"/>
                    <a:pt x="24316" y="25219"/>
                  </a:cubicBezTo>
                  <a:cubicBezTo>
                    <a:pt x="24061" y="24639"/>
                    <a:pt x="23550" y="24105"/>
                    <a:pt x="23178" y="23594"/>
                  </a:cubicBezTo>
                  <a:cubicBezTo>
                    <a:pt x="22899" y="23152"/>
                    <a:pt x="22597" y="22688"/>
                    <a:pt x="22319" y="22247"/>
                  </a:cubicBezTo>
                  <a:lnTo>
                    <a:pt x="22319" y="22247"/>
                  </a:lnTo>
                  <a:lnTo>
                    <a:pt x="23271" y="22363"/>
                  </a:lnTo>
                  <a:cubicBezTo>
                    <a:pt x="23689" y="23361"/>
                    <a:pt x="24130" y="24453"/>
                    <a:pt x="24804" y="25312"/>
                  </a:cubicBezTo>
                  <a:cubicBezTo>
                    <a:pt x="24409" y="25498"/>
                    <a:pt x="24037" y="25753"/>
                    <a:pt x="23735" y="26055"/>
                  </a:cubicBezTo>
                  <a:cubicBezTo>
                    <a:pt x="23410" y="25452"/>
                    <a:pt x="23062" y="24871"/>
                    <a:pt x="22667" y="24314"/>
                  </a:cubicBezTo>
                  <a:lnTo>
                    <a:pt x="22667" y="24290"/>
                  </a:lnTo>
                  <a:lnTo>
                    <a:pt x="21297" y="22084"/>
                  </a:lnTo>
                  <a:close/>
                  <a:moveTo>
                    <a:pt x="40921" y="24453"/>
                  </a:moveTo>
                  <a:cubicBezTo>
                    <a:pt x="41293" y="24917"/>
                    <a:pt x="41664" y="25382"/>
                    <a:pt x="42059" y="25800"/>
                  </a:cubicBezTo>
                  <a:cubicBezTo>
                    <a:pt x="41571" y="26125"/>
                    <a:pt x="41060" y="26427"/>
                    <a:pt x="40550" y="26682"/>
                  </a:cubicBezTo>
                  <a:lnTo>
                    <a:pt x="40550" y="26706"/>
                  </a:lnTo>
                  <a:cubicBezTo>
                    <a:pt x="40480" y="26613"/>
                    <a:pt x="40387" y="26520"/>
                    <a:pt x="40317" y="26427"/>
                  </a:cubicBezTo>
                  <a:lnTo>
                    <a:pt x="39969" y="26032"/>
                  </a:lnTo>
                  <a:cubicBezTo>
                    <a:pt x="40387" y="25753"/>
                    <a:pt x="40712" y="25359"/>
                    <a:pt x="40851" y="24871"/>
                  </a:cubicBezTo>
                  <a:cubicBezTo>
                    <a:pt x="40875" y="24732"/>
                    <a:pt x="40898" y="24592"/>
                    <a:pt x="40921" y="24453"/>
                  </a:cubicBezTo>
                  <a:close/>
                  <a:moveTo>
                    <a:pt x="1510" y="15651"/>
                  </a:moveTo>
                  <a:cubicBezTo>
                    <a:pt x="1649" y="15906"/>
                    <a:pt x="1766" y="16162"/>
                    <a:pt x="1905" y="16417"/>
                  </a:cubicBezTo>
                  <a:cubicBezTo>
                    <a:pt x="1998" y="16766"/>
                    <a:pt x="2160" y="17091"/>
                    <a:pt x="2393" y="17370"/>
                  </a:cubicBezTo>
                  <a:cubicBezTo>
                    <a:pt x="3995" y="20574"/>
                    <a:pt x="5714" y="23710"/>
                    <a:pt x="7572" y="26752"/>
                  </a:cubicBezTo>
                  <a:cubicBezTo>
                    <a:pt x="7270" y="26589"/>
                    <a:pt x="6945" y="26427"/>
                    <a:pt x="6666" y="26241"/>
                  </a:cubicBezTo>
                  <a:cubicBezTo>
                    <a:pt x="6689" y="26195"/>
                    <a:pt x="6689" y="26125"/>
                    <a:pt x="6666" y="26055"/>
                  </a:cubicBezTo>
                  <a:cubicBezTo>
                    <a:pt x="4831" y="22920"/>
                    <a:pt x="3136" y="19692"/>
                    <a:pt x="1301" y="16557"/>
                  </a:cubicBezTo>
                  <a:cubicBezTo>
                    <a:pt x="1348" y="16232"/>
                    <a:pt x="1417" y="15953"/>
                    <a:pt x="1510" y="15651"/>
                  </a:cubicBezTo>
                  <a:close/>
                  <a:moveTo>
                    <a:pt x="10344" y="23670"/>
                  </a:moveTo>
                  <a:cubicBezTo>
                    <a:pt x="10994" y="23670"/>
                    <a:pt x="11619" y="23986"/>
                    <a:pt x="12007" y="24523"/>
                  </a:cubicBezTo>
                  <a:cubicBezTo>
                    <a:pt x="12611" y="25428"/>
                    <a:pt x="12216" y="26659"/>
                    <a:pt x="11195" y="27008"/>
                  </a:cubicBezTo>
                  <a:cubicBezTo>
                    <a:pt x="10994" y="27083"/>
                    <a:pt x="10803" y="27115"/>
                    <a:pt x="10619" y="27115"/>
                  </a:cubicBezTo>
                  <a:cubicBezTo>
                    <a:pt x="10016" y="27115"/>
                    <a:pt x="9483" y="26774"/>
                    <a:pt x="8895" y="26543"/>
                  </a:cubicBezTo>
                  <a:cubicBezTo>
                    <a:pt x="8876" y="26533"/>
                    <a:pt x="8853" y="26528"/>
                    <a:pt x="8829" y="26528"/>
                  </a:cubicBezTo>
                  <a:cubicBezTo>
                    <a:pt x="8795" y="26528"/>
                    <a:pt x="8760" y="26539"/>
                    <a:pt x="8733" y="26566"/>
                  </a:cubicBezTo>
                  <a:cubicBezTo>
                    <a:pt x="8408" y="26264"/>
                    <a:pt x="8222" y="25823"/>
                    <a:pt x="8292" y="25359"/>
                  </a:cubicBezTo>
                  <a:lnTo>
                    <a:pt x="8292" y="25359"/>
                  </a:lnTo>
                  <a:lnTo>
                    <a:pt x="8292" y="25382"/>
                  </a:lnTo>
                  <a:cubicBezTo>
                    <a:pt x="8384" y="25312"/>
                    <a:pt x="8408" y="25196"/>
                    <a:pt x="8361" y="25080"/>
                  </a:cubicBezTo>
                  <a:cubicBezTo>
                    <a:pt x="8431" y="24824"/>
                    <a:pt x="8547" y="24592"/>
                    <a:pt x="8733" y="24383"/>
                  </a:cubicBezTo>
                  <a:cubicBezTo>
                    <a:pt x="8849" y="24383"/>
                    <a:pt x="8919" y="24290"/>
                    <a:pt x="8942" y="24197"/>
                  </a:cubicBezTo>
                  <a:cubicBezTo>
                    <a:pt x="8988" y="24151"/>
                    <a:pt x="9035" y="24105"/>
                    <a:pt x="9081" y="24058"/>
                  </a:cubicBezTo>
                  <a:cubicBezTo>
                    <a:pt x="9174" y="24012"/>
                    <a:pt x="9267" y="23942"/>
                    <a:pt x="9360" y="23895"/>
                  </a:cubicBezTo>
                  <a:cubicBezTo>
                    <a:pt x="9430" y="24012"/>
                    <a:pt x="9476" y="24105"/>
                    <a:pt x="9546" y="24197"/>
                  </a:cubicBezTo>
                  <a:cubicBezTo>
                    <a:pt x="9595" y="24283"/>
                    <a:pt x="9669" y="24318"/>
                    <a:pt x="9742" y="24318"/>
                  </a:cubicBezTo>
                  <a:cubicBezTo>
                    <a:pt x="9909" y="24318"/>
                    <a:pt x="10077" y="24135"/>
                    <a:pt x="9964" y="23942"/>
                  </a:cubicBezTo>
                  <a:cubicBezTo>
                    <a:pt x="9917" y="23872"/>
                    <a:pt x="9871" y="23803"/>
                    <a:pt x="9848" y="23733"/>
                  </a:cubicBezTo>
                  <a:cubicBezTo>
                    <a:pt x="10012" y="23691"/>
                    <a:pt x="10179" y="23670"/>
                    <a:pt x="10344" y="23670"/>
                  </a:cubicBezTo>
                  <a:close/>
                  <a:moveTo>
                    <a:pt x="39690" y="26171"/>
                  </a:moveTo>
                  <a:lnTo>
                    <a:pt x="40015" y="26636"/>
                  </a:lnTo>
                  <a:cubicBezTo>
                    <a:pt x="40085" y="26729"/>
                    <a:pt x="40132" y="26798"/>
                    <a:pt x="40178" y="26868"/>
                  </a:cubicBezTo>
                  <a:cubicBezTo>
                    <a:pt x="39969" y="26961"/>
                    <a:pt x="39737" y="27077"/>
                    <a:pt x="39528" y="27170"/>
                  </a:cubicBezTo>
                  <a:lnTo>
                    <a:pt x="39528" y="27193"/>
                  </a:lnTo>
                  <a:cubicBezTo>
                    <a:pt x="39412" y="27054"/>
                    <a:pt x="39295" y="26915"/>
                    <a:pt x="39156" y="26798"/>
                  </a:cubicBezTo>
                  <a:cubicBezTo>
                    <a:pt x="39063" y="26682"/>
                    <a:pt x="38970" y="26543"/>
                    <a:pt x="38877" y="26404"/>
                  </a:cubicBezTo>
                  <a:cubicBezTo>
                    <a:pt x="39156" y="26380"/>
                    <a:pt x="39435" y="26288"/>
                    <a:pt x="39690" y="26171"/>
                  </a:cubicBezTo>
                  <a:close/>
                  <a:moveTo>
                    <a:pt x="20600" y="21968"/>
                  </a:moveTo>
                  <a:lnTo>
                    <a:pt x="20972" y="22038"/>
                  </a:lnTo>
                  <a:cubicBezTo>
                    <a:pt x="20972" y="22061"/>
                    <a:pt x="20972" y="22107"/>
                    <a:pt x="20972" y="22130"/>
                  </a:cubicBezTo>
                  <a:lnTo>
                    <a:pt x="22319" y="24499"/>
                  </a:lnTo>
                  <a:cubicBezTo>
                    <a:pt x="22644" y="25150"/>
                    <a:pt x="23039" y="25777"/>
                    <a:pt x="23457" y="26357"/>
                  </a:cubicBezTo>
                  <a:cubicBezTo>
                    <a:pt x="23237" y="26664"/>
                    <a:pt x="23122" y="27034"/>
                    <a:pt x="23149" y="27407"/>
                  </a:cubicBezTo>
                  <a:lnTo>
                    <a:pt x="23149" y="27407"/>
                  </a:lnTo>
                  <a:cubicBezTo>
                    <a:pt x="22322" y="25571"/>
                    <a:pt x="21472" y="23758"/>
                    <a:pt x="20600" y="21968"/>
                  </a:cubicBezTo>
                  <a:close/>
                  <a:moveTo>
                    <a:pt x="37693" y="26404"/>
                  </a:moveTo>
                  <a:lnTo>
                    <a:pt x="37693" y="26404"/>
                  </a:lnTo>
                  <a:cubicBezTo>
                    <a:pt x="37786" y="26427"/>
                    <a:pt x="37856" y="26427"/>
                    <a:pt x="37948" y="26427"/>
                  </a:cubicBezTo>
                  <a:lnTo>
                    <a:pt x="38018" y="26427"/>
                  </a:lnTo>
                  <a:cubicBezTo>
                    <a:pt x="38204" y="26450"/>
                    <a:pt x="38390" y="26450"/>
                    <a:pt x="38599" y="26450"/>
                  </a:cubicBezTo>
                  <a:cubicBezTo>
                    <a:pt x="38668" y="26636"/>
                    <a:pt x="38761" y="26822"/>
                    <a:pt x="38877" y="26984"/>
                  </a:cubicBezTo>
                  <a:cubicBezTo>
                    <a:pt x="38970" y="27100"/>
                    <a:pt x="39063" y="27240"/>
                    <a:pt x="39179" y="27333"/>
                  </a:cubicBezTo>
                  <a:cubicBezTo>
                    <a:pt x="38924" y="27426"/>
                    <a:pt x="38668" y="27542"/>
                    <a:pt x="38413" y="27635"/>
                  </a:cubicBezTo>
                  <a:lnTo>
                    <a:pt x="38413" y="27658"/>
                  </a:lnTo>
                  <a:cubicBezTo>
                    <a:pt x="38204" y="27217"/>
                    <a:pt x="37948" y="26798"/>
                    <a:pt x="37693" y="26404"/>
                  </a:cubicBezTo>
                  <a:close/>
                  <a:moveTo>
                    <a:pt x="3206" y="18066"/>
                  </a:moveTo>
                  <a:lnTo>
                    <a:pt x="3206" y="18066"/>
                  </a:lnTo>
                  <a:cubicBezTo>
                    <a:pt x="3531" y="18275"/>
                    <a:pt x="3902" y="18415"/>
                    <a:pt x="4297" y="18461"/>
                  </a:cubicBezTo>
                  <a:cubicBezTo>
                    <a:pt x="5365" y="20737"/>
                    <a:pt x="6550" y="22967"/>
                    <a:pt x="7850" y="25126"/>
                  </a:cubicBezTo>
                  <a:cubicBezTo>
                    <a:pt x="7757" y="25823"/>
                    <a:pt x="8083" y="26497"/>
                    <a:pt x="8710" y="26822"/>
                  </a:cubicBezTo>
                  <a:cubicBezTo>
                    <a:pt x="9035" y="27147"/>
                    <a:pt x="9430" y="27402"/>
                    <a:pt x="9871" y="27542"/>
                  </a:cubicBezTo>
                  <a:lnTo>
                    <a:pt x="10103" y="27844"/>
                  </a:lnTo>
                  <a:cubicBezTo>
                    <a:pt x="9499" y="27658"/>
                    <a:pt x="8872" y="27379"/>
                    <a:pt x="8292" y="27100"/>
                  </a:cubicBezTo>
                  <a:cubicBezTo>
                    <a:pt x="6619" y="24058"/>
                    <a:pt x="4924" y="21062"/>
                    <a:pt x="3206" y="18066"/>
                  </a:cubicBezTo>
                  <a:close/>
                  <a:moveTo>
                    <a:pt x="34117" y="21712"/>
                  </a:moveTo>
                  <a:cubicBezTo>
                    <a:pt x="34511" y="22734"/>
                    <a:pt x="35162" y="23640"/>
                    <a:pt x="35765" y="24546"/>
                  </a:cubicBezTo>
                  <a:lnTo>
                    <a:pt x="36067" y="25010"/>
                  </a:lnTo>
                  <a:cubicBezTo>
                    <a:pt x="36160" y="25335"/>
                    <a:pt x="36346" y="25614"/>
                    <a:pt x="36578" y="25846"/>
                  </a:cubicBezTo>
                  <a:cubicBezTo>
                    <a:pt x="36996" y="26520"/>
                    <a:pt x="37484" y="27193"/>
                    <a:pt x="37995" y="27797"/>
                  </a:cubicBezTo>
                  <a:lnTo>
                    <a:pt x="37623" y="27936"/>
                  </a:lnTo>
                  <a:cubicBezTo>
                    <a:pt x="37461" y="28006"/>
                    <a:pt x="37321" y="28053"/>
                    <a:pt x="37159" y="28099"/>
                  </a:cubicBezTo>
                  <a:cubicBezTo>
                    <a:pt x="35812" y="26055"/>
                    <a:pt x="34349" y="24128"/>
                    <a:pt x="33095" y="22061"/>
                  </a:cubicBezTo>
                  <a:cubicBezTo>
                    <a:pt x="33443" y="21968"/>
                    <a:pt x="33768" y="21852"/>
                    <a:pt x="34117" y="21712"/>
                  </a:cubicBezTo>
                  <a:close/>
                  <a:moveTo>
                    <a:pt x="11055" y="27681"/>
                  </a:moveTo>
                  <a:cubicBezTo>
                    <a:pt x="11241" y="27913"/>
                    <a:pt x="11427" y="28145"/>
                    <a:pt x="11613" y="28354"/>
                  </a:cubicBezTo>
                  <a:cubicBezTo>
                    <a:pt x="11265" y="28239"/>
                    <a:pt x="10941" y="28146"/>
                    <a:pt x="10593" y="28030"/>
                  </a:cubicBezTo>
                  <a:lnTo>
                    <a:pt x="10593" y="28030"/>
                  </a:lnTo>
                  <a:lnTo>
                    <a:pt x="10358" y="27774"/>
                  </a:lnTo>
                  <a:lnTo>
                    <a:pt x="10242" y="27681"/>
                  </a:lnTo>
                  <a:lnTo>
                    <a:pt x="10242" y="27681"/>
                  </a:lnTo>
                  <a:cubicBezTo>
                    <a:pt x="10382" y="27704"/>
                    <a:pt x="10521" y="27716"/>
                    <a:pt x="10657" y="27716"/>
                  </a:cubicBezTo>
                  <a:cubicBezTo>
                    <a:pt x="10794" y="27716"/>
                    <a:pt x="10927" y="27704"/>
                    <a:pt x="11055" y="27681"/>
                  </a:cubicBezTo>
                  <a:close/>
                  <a:moveTo>
                    <a:pt x="32793" y="22107"/>
                  </a:moveTo>
                  <a:cubicBezTo>
                    <a:pt x="33977" y="24221"/>
                    <a:pt x="35138" y="26334"/>
                    <a:pt x="36601" y="28262"/>
                  </a:cubicBezTo>
                  <a:cubicBezTo>
                    <a:pt x="36353" y="28352"/>
                    <a:pt x="36126" y="28442"/>
                    <a:pt x="35879" y="28511"/>
                  </a:cubicBezTo>
                  <a:lnTo>
                    <a:pt x="35879" y="28511"/>
                  </a:lnTo>
                  <a:cubicBezTo>
                    <a:pt x="34787" y="26354"/>
                    <a:pt x="33163" y="24358"/>
                    <a:pt x="31841" y="22339"/>
                  </a:cubicBezTo>
                  <a:cubicBezTo>
                    <a:pt x="32166" y="22270"/>
                    <a:pt x="32468" y="22200"/>
                    <a:pt x="32793" y="22107"/>
                  </a:cubicBezTo>
                  <a:close/>
                  <a:moveTo>
                    <a:pt x="11845" y="27379"/>
                  </a:moveTo>
                  <a:cubicBezTo>
                    <a:pt x="12077" y="27797"/>
                    <a:pt x="12332" y="28215"/>
                    <a:pt x="12611" y="28633"/>
                  </a:cubicBezTo>
                  <a:cubicBezTo>
                    <a:pt x="12449" y="28564"/>
                    <a:pt x="12286" y="28517"/>
                    <a:pt x="12147" y="28494"/>
                  </a:cubicBezTo>
                  <a:cubicBezTo>
                    <a:pt x="11891" y="28192"/>
                    <a:pt x="11589" y="27913"/>
                    <a:pt x="11311" y="27635"/>
                  </a:cubicBezTo>
                  <a:cubicBezTo>
                    <a:pt x="11496" y="27565"/>
                    <a:pt x="11659" y="27472"/>
                    <a:pt x="11845" y="27379"/>
                  </a:cubicBezTo>
                  <a:close/>
                  <a:moveTo>
                    <a:pt x="12449" y="26729"/>
                  </a:moveTo>
                  <a:cubicBezTo>
                    <a:pt x="12727" y="27217"/>
                    <a:pt x="13029" y="27681"/>
                    <a:pt x="13308" y="28122"/>
                  </a:cubicBezTo>
                  <a:cubicBezTo>
                    <a:pt x="13470" y="28378"/>
                    <a:pt x="13633" y="28633"/>
                    <a:pt x="13796" y="28889"/>
                  </a:cubicBezTo>
                  <a:cubicBezTo>
                    <a:pt x="13521" y="28820"/>
                    <a:pt x="13223" y="28751"/>
                    <a:pt x="12947" y="28682"/>
                  </a:cubicBezTo>
                  <a:lnTo>
                    <a:pt x="12947" y="28682"/>
                  </a:lnTo>
                  <a:cubicBezTo>
                    <a:pt x="12649" y="28179"/>
                    <a:pt x="12328" y="27698"/>
                    <a:pt x="11961" y="27240"/>
                  </a:cubicBezTo>
                  <a:cubicBezTo>
                    <a:pt x="12100" y="27147"/>
                    <a:pt x="12216" y="27031"/>
                    <a:pt x="12332" y="26891"/>
                  </a:cubicBezTo>
                  <a:cubicBezTo>
                    <a:pt x="12356" y="26845"/>
                    <a:pt x="12402" y="26798"/>
                    <a:pt x="12449" y="26729"/>
                  </a:cubicBezTo>
                  <a:close/>
                  <a:moveTo>
                    <a:pt x="25872" y="25537"/>
                  </a:moveTo>
                  <a:cubicBezTo>
                    <a:pt x="25920" y="25537"/>
                    <a:pt x="25966" y="25540"/>
                    <a:pt x="26011" y="25544"/>
                  </a:cubicBezTo>
                  <a:cubicBezTo>
                    <a:pt x="26220" y="25591"/>
                    <a:pt x="26429" y="25661"/>
                    <a:pt x="26615" y="25777"/>
                  </a:cubicBezTo>
                  <a:cubicBezTo>
                    <a:pt x="26638" y="25777"/>
                    <a:pt x="26638" y="25800"/>
                    <a:pt x="26662" y="25800"/>
                  </a:cubicBezTo>
                  <a:cubicBezTo>
                    <a:pt x="27382" y="26241"/>
                    <a:pt x="27800" y="27193"/>
                    <a:pt x="27382" y="28006"/>
                  </a:cubicBezTo>
                  <a:cubicBezTo>
                    <a:pt x="26894" y="28958"/>
                    <a:pt x="25918" y="29051"/>
                    <a:pt x="24966" y="29098"/>
                  </a:cubicBezTo>
                  <a:cubicBezTo>
                    <a:pt x="24920" y="29098"/>
                    <a:pt x="24850" y="29121"/>
                    <a:pt x="24804" y="29144"/>
                  </a:cubicBezTo>
                  <a:cubicBezTo>
                    <a:pt x="23852" y="28958"/>
                    <a:pt x="23387" y="27147"/>
                    <a:pt x="23944" y="26497"/>
                  </a:cubicBezTo>
                  <a:lnTo>
                    <a:pt x="23944" y="26473"/>
                  </a:lnTo>
                  <a:cubicBezTo>
                    <a:pt x="24378" y="25975"/>
                    <a:pt x="25215" y="25537"/>
                    <a:pt x="25872" y="25537"/>
                  </a:cubicBezTo>
                  <a:close/>
                  <a:moveTo>
                    <a:pt x="12820" y="25405"/>
                  </a:moveTo>
                  <a:lnTo>
                    <a:pt x="12820" y="25405"/>
                  </a:lnTo>
                  <a:cubicBezTo>
                    <a:pt x="13587" y="26682"/>
                    <a:pt x="14376" y="27936"/>
                    <a:pt x="15189" y="29191"/>
                  </a:cubicBezTo>
                  <a:cubicBezTo>
                    <a:pt x="14934" y="29121"/>
                    <a:pt x="14678" y="29074"/>
                    <a:pt x="14446" y="29028"/>
                  </a:cubicBezTo>
                  <a:cubicBezTo>
                    <a:pt x="14167" y="28587"/>
                    <a:pt x="13819" y="28169"/>
                    <a:pt x="13517" y="27751"/>
                  </a:cubicBezTo>
                  <a:cubicBezTo>
                    <a:pt x="13215" y="27333"/>
                    <a:pt x="12890" y="26915"/>
                    <a:pt x="12588" y="26520"/>
                  </a:cubicBezTo>
                  <a:cubicBezTo>
                    <a:pt x="12751" y="26171"/>
                    <a:pt x="12843" y="25800"/>
                    <a:pt x="12820" y="25405"/>
                  </a:cubicBezTo>
                  <a:close/>
                  <a:moveTo>
                    <a:pt x="6457" y="11494"/>
                  </a:moveTo>
                  <a:cubicBezTo>
                    <a:pt x="9360" y="17555"/>
                    <a:pt x="12797" y="23454"/>
                    <a:pt x="16095" y="29307"/>
                  </a:cubicBezTo>
                  <a:lnTo>
                    <a:pt x="15793" y="29283"/>
                  </a:lnTo>
                  <a:cubicBezTo>
                    <a:pt x="12263" y="23477"/>
                    <a:pt x="9011" y="17602"/>
                    <a:pt x="5783" y="11633"/>
                  </a:cubicBezTo>
                  <a:cubicBezTo>
                    <a:pt x="6016" y="11587"/>
                    <a:pt x="6248" y="11540"/>
                    <a:pt x="6457" y="11494"/>
                  </a:cubicBezTo>
                  <a:close/>
                  <a:moveTo>
                    <a:pt x="31585" y="22386"/>
                  </a:moveTo>
                  <a:cubicBezTo>
                    <a:pt x="31585" y="22409"/>
                    <a:pt x="31585" y="22432"/>
                    <a:pt x="31608" y="22432"/>
                  </a:cubicBezTo>
                  <a:cubicBezTo>
                    <a:pt x="32886" y="24476"/>
                    <a:pt x="34000" y="26752"/>
                    <a:pt x="35487" y="28633"/>
                  </a:cubicBezTo>
                  <a:cubicBezTo>
                    <a:pt x="34720" y="28889"/>
                    <a:pt x="33977" y="29121"/>
                    <a:pt x="33211" y="29307"/>
                  </a:cubicBezTo>
                  <a:lnTo>
                    <a:pt x="33234" y="29283"/>
                  </a:lnTo>
                  <a:cubicBezTo>
                    <a:pt x="33211" y="29260"/>
                    <a:pt x="33211" y="29237"/>
                    <a:pt x="33211" y="29214"/>
                  </a:cubicBezTo>
                  <a:cubicBezTo>
                    <a:pt x="32003" y="26915"/>
                    <a:pt x="30633" y="24732"/>
                    <a:pt x="29077" y="22641"/>
                  </a:cubicBezTo>
                  <a:cubicBezTo>
                    <a:pt x="29472" y="22618"/>
                    <a:pt x="29843" y="22595"/>
                    <a:pt x="30238" y="22572"/>
                  </a:cubicBezTo>
                  <a:cubicBezTo>
                    <a:pt x="30865" y="23663"/>
                    <a:pt x="31632" y="24708"/>
                    <a:pt x="32305" y="25777"/>
                  </a:cubicBezTo>
                  <a:cubicBezTo>
                    <a:pt x="32955" y="26798"/>
                    <a:pt x="33489" y="27936"/>
                    <a:pt x="34256" y="28865"/>
                  </a:cubicBezTo>
                  <a:cubicBezTo>
                    <a:pt x="34289" y="28899"/>
                    <a:pt x="34326" y="28913"/>
                    <a:pt x="34362" y="28913"/>
                  </a:cubicBezTo>
                  <a:cubicBezTo>
                    <a:pt x="34450" y="28913"/>
                    <a:pt x="34528" y="28825"/>
                    <a:pt x="34511" y="28726"/>
                  </a:cubicBezTo>
                  <a:cubicBezTo>
                    <a:pt x="34047" y="27542"/>
                    <a:pt x="33234" y="26450"/>
                    <a:pt x="32537" y="25382"/>
                  </a:cubicBezTo>
                  <a:cubicBezTo>
                    <a:pt x="31910" y="24383"/>
                    <a:pt x="31237" y="23431"/>
                    <a:pt x="30517" y="22525"/>
                  </a:cubicBezTo>
                  <a:cubicBezTo>
                    <a:pt x="30888" y="22502"/>
                    <a:pt x="31237" y="22432"/>
                    <a:pt x="31585" y="22386"/>
                  </a:cubicBezTo>
                  <a:close/>
                  <a:moveTo>
                    <a:pt x="10730" y="18252"/>
                  </a:moveTo>
                  <a:lnTo>
                    <a:pt x="10730" y="18252"/>
                  </a:lnTo>
                  <a:cubicBezTo>
                    <a:pt x="11125" y="18554"/>
                    <a:pt x="11520" y="18809"/>
                    <a:pt x="11938" y="19065"/>
                  </a:cubicBezTo>
                  <a:cubicBezTo>
                    <a:pt x="13401" y="22641"/>
                    <a:pt x="15096" y="26125"/>
                    <a:pt x="17070" y="29446"/>
                  </a:cubicBezTo>
                  <a:lnTo>
                    <a:pt x="16699" y="29400"/>
                  </a:lnTo>
                  <a:cubicBezTo>
                    <a:pt x="14725" y="25707"/>
                    <a:pt x="12774" y="21945"/>
                    <a:pt x="10730" y="18252"/>
                  </a:cubicBezTo>
                  <a:close/>
                  <a:moveTo>
                    <a:pt x="28775" y="22688"/>
                  </a:moveTo>
                  <a:cubicBezTo>
                    <a:pt x="28752" y="22734"/>
                    <a:pt x="28752" y="22804"/>
                    <a:pt x="28775" y="22850"/>
                  </a:cubicBezTo>
                  <a:cubicBezTo>
                    <a:pt x="30215" y="24987"/>
                    <a:pt x="31469" y="27193"/>
                    <a:pt x="32746" y="29446"/>
                  </a:cubicBezTo>
                  <a:cubicBezTo>
                    <a:pt x="32561" y="29469"/>
                    <a:pt x="32375" y="29516"/>
                    <a:pt x="32189" y="29562"/>
                  </a:cubicBezTo>
                  <a:lnTo>
                    <a:pt x="32189" y="29539"/>
                  </a:lnTo>
                  <a:cubicBezTo>
                    <a:pt x="30865" y="27170"/>
                    <a:pt x="29425" y="24894"/>
                    <a:pt x="27869" y="22688"/>
                  </a:cubicBezTo>
                  <a:close/>
                  <a:moveTo>
                    <a:pt x="12425" y="19344"/>
                  </a:moveTo>
                  <a:lnTo>
                    <a:pt x="12425" y="19344"/>
                  </a:lnTo>
                  <a:cubicBezTo>
                    <a:pt x="12681" y="19483"/>
                    <a:pt x="12913" y="19599"/>
                    <a:pt x="13122" y="19715"/>
                  </a:cubicBezTo>
                  <a:cubicBezTo>
                    <a:pt x="14817" y="22990"/>
                    <a:pt x="16466" y="26357"/>
                    <a:pt x="18278" y="29585"/>
                  </a:cubicBezTo>
                  <a:lnTo>
                    <a:pt x="17535" y="29516"/>
                  </a:lnTo>
                  <a:cubicBezTo>
                    <a:pt x="15677" y="26195"/>
                    <a:pt x="14074" y="22781"/>
                    <a:pt x="12425" y="19344"/>
                  </a:cubicBezTo>
                  <a:close/>
                  <a:moveTo>
                    <a:pt x="13470" y="19855"/>
                  </a:moveTo>
                  <a:lnTo>
                    <a:pt x="13610" y="19924"/>
                  </a:lnTo>
                  <a:cubicBezTo>
                    <a:pt x="13912" y="20087"/>
                    <a:pt x="14190" y="20203"/>
                    <a:pt x="14516" y="20342"/>
                  </a:cubicBezTo>
                  <a:cubicBezTo>
                    <a:pt x="14516" y="20342"/>
                    <a:pt x="14516" y="20365"/>
                    <a:pt x="14516" y="20389"/>
                  </a:cubicBezTo>
                  <a:cubicBezTo>
                    <a:pt x="16327" y="23454"/>
                    <a:pt x="17883" y="26659"/>
                    <a:pt x="19741" y="29701"/>
                  </a:cubicBezTo>
                  <a:lnTo>
                    <a:pt x="19462" y="29678"/>
                  </a:lnTo>
                  <a:lnTo>
                    <a:pt x="18766" y="29609"/>
                  </a:lnTo>
                  <a:cubicBezTo>
                    <a:pt x="17186" y="26288"/>
                    <a:pt x="15328" y="23036"/>
                    <a:pt x="13470" y="19855"/>
                  </a:cubicBezTo>
                  <a:close/>
                  <a:moveTo>
                    <a:pt x="14887" y="20482"/>
                  </a:moveTo>
                  <a:cubicBezTo>
                    <a:pt x="15700" y="20807"/>
                    <a:pt x="16536" y="21085"/>
                    <a:pt x="17395" y="21318"/>
                  </a:cubicBezTo>
                  <a:cubicBezTo>
                    <a:pt x="18766" y="24197"/>
                    <a:pt x="20205" y="27240"/>
                    <a:pt x="22040" y="29864"/>
                  </a:cubicBezTo>
                  <a:lnTo>
                    <a:pt x="21274" y="29818"/>
                  </a:lnTo>
                  <a:cubicBezTo>
                    <a:pt x="19857" y="26868"/>
                    <a:pt x="18208" y="24012"/>
                    <a:pt x="16397" y="21294"/>
                  </a:cubicBezTo>
                  <a:cubicBezTo>
                    <a:pt x="16367" y="21250"/>
                    <a:pt x="16328" y="21232"/>
                    <a:pt x="16291" y="21232"/>
                  </a:cubicBezTo>
                  <a:cubicBezTo>
                    <a:pt x="16211" y="21232"/>
                    <a:pt x="16140" y="21316"/>
                    <a:pt x="16188" y="21411"/>
                  </a:cubicBezTo>
                  <a:cubicBezTo>
                    <a:pt x="17790" y="24151"/>
                    <a:pt x="19230" y="26961"/>
                    <a:pt x="20740" y="29771"/>
                  </a:cubicBezTo>
                  <a:lnTo>
                    <a:pt x="20205" y="29748"/>
                  </a:lnTo>
                  <a:cubicBezTo>
                    <a:pt x="18742" y="26520"/>
                    <a:pt x="16768" y="23501"/>
                    <a:pt x="14887" y="20482"/>
                  </a:cubicBezTo>
                  <a:close/>
                  <a:moveTo>
                    <a:pt x="17697" y="21387"/>
                  </a:moveTo>
                  <a:lnTo>
                    <a:pt x="17697" y="21387"/>
                  </a:lnTo>
                  <a:cubicBezTo>
                    <a:pt x="17953" y="21457"/>
                    <a:pt x="18208" y="21503"/>
                    <a:pt x="18464" y="21573"/>
                  </a:cubicBezTo>
                  <a:cubicBezTo>
                    <a:pt x="20136" y="24267"/>
                    <a:pt x="21645" y="27054"/>
                    <a:pt x="23039" y="29911"/>
                  </a:cubicBezTo>
                  <a:lnTo>
                    <a:pt x="22481" y="29911"/>
                  </a:lnTo>
                  <a:lnTo>
                    <a:pt x="22481" y="29887"/>
                  </a:lnTo>
                  <a:cubicBezTo>
                    <a:pt x="21041" y="26984"/>
                    <a:pt x="19300" y="24221"/>
                    <a:pt x="17697" y="21387"/>
                  </a:cubicBezTo>
                  <a:close/>
                  <a:moveTo>
                    <a:pt x="18835" y="21666"/>
                  </a:moveTo>
                  <a:lnTo>
                    <a:pt x="18835" y="21666"/>
                  </a:lnTo>
                  <a:cubicBezTo>
                    <a:pt x="19276" y="21759"/>
                    <a:pt x="19718" y="21852"/>
                    <a:pt x="20182" y="21921"/>
                  </a:cubicBezTo>
                  <a:cubicBezTo>
                    <a:pt x="21320" y="24639"/>
                    <a:pt x="22528" y="27333"/>
                    <a:pt x="23828" y="29957"/>
                  </a:cubicBezTo>
                  <a:lnTo>
                    <a:pt x="23619" y="29934"/>
                  </a:lnTo>
                  <a:cubicBezTo>
                    <a:pt x="22272" y="27054"/>
                    <a:pt x="20670" y="24290"/>
                    <a:pt x="18835" y="21666"/>
                  </a:cubicBezTo>
                  <a:close/>
                  <a:moveTo>
                    <a:pt x="27776" y="28238"/>
                  </a:moveTo>
                  <a:cubicBezTo>
                    <a:pt x="27985" y="28540"/>
                    <a:pt x="28194" y="28865"/>
                    <a:pt x="28403" y="29167"/>
                  </a:cubicBezTo>
                  <a:cubicBezTo>
                    <a:pt x="28566" y="29423"/>
                    <a:pt x="28729" y="29701"/>
                    <a:pt x="28938" y="29957"/>
                  </a:cubicBezTo>
                  <a:lnTo>
                    <a:pt x="28798" y="29980"/>
                  </a:lnTo>
                  <a:lnTo>
                    <a:pt x="28311" y="29980"/>
                  </a:lnTo>
                  <a:cubicBezTo>
                    <a:pt x="28171" y="29818"/>
                    <a:pt x="28032" y="29655"/>
                    <a:pt x="27893" y="29516"/>
                  </a:cubicBezTo>
                  <a:cubicBezTo>
                    <a:pt x="27707" y="29307"/>
                    <a:pt x="27544" y="29074"/>
                    <a:pt x="27382" y="28819"/>
                  </a:cubicBezTo>
                  <a:cubicBezTo>
                    <a:pt x="27544" y="28656"/>
                    <a:pt x="27684" y="28447"/>
                    <a:pt x="27776" y="28238"/>
                  </a:cubicBezTo>
                  <a:close/>
                  <a:moveTo>
                    <a:pt x="25082" y="22525"/>
                  </a:moveTo>
                  <a:cubicBezTo>
                    <a:pt x="25361" y="22549"/>
                    <a:pt x="25617" y="22572"/>
                    <a:pt x="25872" y="22595"/>
                  </a:cubicBezTo>
                  <a:cubicBezTo>
                    <a:pt x="27173" y="24964"/>
                    <a:pt x="28427" y="27774"/>
                    <a:pt x="30238" y="29748"/>
                  </a:cubicBezTo>
                  <a:cubicBezTo>
                    <a:pt x="30252" y="29762"/>
                    <a:pt x="30267" y="29767"/>
                    <a:pt x="30282" y="29767"/>
                  </a:cubicBezTo>
                  <a:cubicBezTo>
                    <a:pt x="30317" y="29767"/>
                    <a:pt x="30347" y="29734"/>
                    <a:pt x="30331" y="29701"/>
                  </a:cubicBezTo>
                  <a:cubicBezTo>
                    <a:pt x="29495" y="27217"/>
                    <a:pt x="27730" y="24848"/>
                    <a:pt x="26290" y="22618"/>
                  </a:cubicBezTo>
                  <a:lnTo>
                    <a:pt x="26290" y="22618"/>
                  </a:lnTo>
                  <a:cubicBezTo>
                    <a:pt x="26685" y="22641"/>
                    <a:pt x="27080" y="22665"/>
                    <a:pt x="27474" y="22665"/>
                  </a:cubicBezTo>
                  <a:cubicBezTo>
                    <a:pt x="28868" y="24987"/>
                    <a:pt x="30238" y="27379"/>
                    <a:pt x="31771" y="29632"/>
                  </a:cubicBezTo>
                  <a:cubicBezTo>
                    <a:pt x="31005" y="29794"/>
                    <a:pt x="30215" y="29911"/>
                    <a:pt x="29425" y="29980"/>
                  </a:cubicBezTo>
                  <a:lnTo>
                    <a:pt x="29425" y="29934"/>
                  </a:lnTo>
                  <a:cubicBezTo>
                    <a:pt x="29193" y="29609"/>
                    <a:pt x="28938" y="29283"/>
                    <a:pt x="28682" y="28958"/>
                  </a:cubicBezTo>
                  <a:cubicBezTo>
                    <a:pt x="28403" y="28633"/>
                    <a:pt x="28148" y="28308"/>
                    <a:pt x="27893" y="27983"/>
                  </a:cubicBezTo>
                  <a:cubicBezTo>
                    <a:pt x="27939" y="27820"/>
                    <a:pt x="27985" y="27658"/>
                    <a:pt x="28009" y="27495"/>
                  </a:cubicBezTo>
                  <a:cubicBezTo>
                    <a:pt x="28078" y="26706"/>
                    <a:pt x="27521" y="25707"/>
                    <a:pt x="26778" y="25242"/>
                  </a:cubicBezTo>
                  <a:cubicBezTo>
                    <a:pt x="26267" y="24314"/>
                    <a:pt x="25686" y="23408"/>
                    <a:pt x="25082" y="22525"/>
                  </a:cubicBezTo>
                  <a:close/>
                  <a:moveTo>
                    <a:pt x="23805" y="28982"/>
                  </a:moveTo>
                  <a:lnTo>
                    <a:pt x="23805" y="28982"/>
                  </a:lnTo>
                  <a:cubicBezTo>
                    <a:pt x="24037" y="29260"/>
                    <a:pt x="24362" y="29446"/>
                    <a:pt x="24734" y="29492"/>
                  </a:cubicBezTo>
                  <a:cubicBezTo>
                    <a:pt x="24757" y="29562"/>
                    <a:pt x="24827" y="29585"/>
                    <a:pt x="24897" y="29609"/>
                  </a:cubicBezTo>
                  <a:cubicBezTo>
                    <a:pt x="25013" y="29632"/>
                    <a:pt x="25129" y="29655"/>
                    <a:pt x="25268" y="29655"/>
                  </a:cubicBezTo>
                  <a:cubicBezTo>
                    <a:pt x="25291" y="29794"/>
                    <a:pt x="25361" y="29911"/>
                    <a:pt x="25431" y="30003"/>
                  </a:cubicBezTo>
                  <a:cubicBezTo>
                    <a:pt x="25036" y="30003"/>
                    <a:pt x="24641" y="30003"/>
                    <a:pt x="24246" y="29980"/>
                  </a:cubicBezTo>
                  <a:lnTo>
                    <a:pt x="24246" y="29957"/>
                  </a:lnTo>
                  <a:lnTo>
                    <a:pt x="23805" y="28982"/>
                  </a:lnTo>
                  <a:close/>
                  <a:moveTo>
                    <a:pt x="26360" y="29516"/>
                  </a:moveTo>
                  <a:lnTo>
                    <a:pt x="26685" y="29911"/>
                  </a:lnTo>
                  <a:cubicBezTo>
                    <a:pt x="26731" y="29934"/>
                    <a:pt x="26755" y="29980"/>
                    <a:pt x="26778" y="30003"/>
                  </a:cubicBezTo>
                  <a:lnTo>
                    <a:pt x="25849" y="30003"/>
                  </a:lnTo>
                  <a:cubicBezTo>
                    <a:pt x="25779" y="29911"/>
                    <a:pt x="25686" y="29794"/>
                    <a:pt x="25640" y="29678"/>
                  </a:cubicBezTo>
                  <a:cubicBezTo>
                    <a:pt x="25617" y="29678"/>
                    <a:pt x="25617" y="29678"/>
                    <a:pt x="25640" y="29655"/>
                  </a:cubicBezTo>
                  <a:cubicBezTo>
                    <a:pt x="25872" y="29655"/>
                    <a:pt x="26128" y="29609"/>
                    <a:pt x="26360" y="29516"/>
                  </a:cubicBezTo>
                  <a:close/>
                  <a:moveTo>
                    <a:pt x="27196" y="29028"/>
                  </a:moveTo>
                  <a:cubicBezTo>
                    <a:pt x="27335" y="29260"/>
                    <a:pt x="27474" y="29469"/>
                    <a:pt x="27614" y="29678"/>
                  </a:cubicBezTo>
                  <a:cubicBezTo>
                    <a:pt x="27707" y="29794"/>
                    <a:pt x="27776" y="29911"/>
                    <a:pt x="27893" y="30003"/>
                  </a:cubicBezTo>
                  <a:cubicBezTo>
                    <a:pt x="27637" y="30027"/>
                    <a:pt x="27405" y="30027"/>
                    <a:pt x="27173" y="30027"/>
                  </a:cubicBezTo>
                  <a:lnTo>
                    <a:pt x="27173" y="30003"/>
                  </a:lnTo>
                  <a:cubicBezTo>
                    <a:pt x="27080" y="29911"/>
                    <a:pt x="26964" y="29818"/>
                    <a:pt x="26894" y="29725"/>
                  </a:cubicBezTo>
                  <a:lnTo>
                    <a:pt x="26592" y="29423"/>
                  </a:lnTo>
                  <a:cubicBezTo>
                    <a:pt x="26824" y="29330"/>
                    <a:pt x="27010" y="29191"/>
                    <a:pt x="27196" y="29028"/>
                  </a:cubicBezTo>
                  <a:close/>
                  <a:moveTo>
                    <a:pt x="24339" y="0"/>
                  </a:moveTo>
                  <a:cubicBezTo>
                    <a:pt x="17721" y="0"/>
                    <a:pt x="11806" y="4635"/>
                    <a:pt x="9871" y="10727"/>
                  </a:cubicBezTo>
                  <a:cubicBezTo>
                    <a:pt x="9280" y="10615"/>
                    <a:pt x="8689" y="10560"/>
                    <a:pt x="8107" y="10560"/>
                  </a:cubicBezTo>
                  <a:cubicBezTo>
                    <a:pt x="4365" y="10560"/>
                    <a:pt x="1003" y="12848"/>
                    <a:pt x="581" y="16928"/>
                  </a:cubicBezTo>
                  <a:cubicBezTo>
                    <a:pt x="1" y="22200"/>
                    <a:pt x="4320" y="26055"/>
                    <a:pt x="8733" y="27960"/>
                  </a:cubicBezTo>
                  <a:cubicBezTo>
                    <a:pt x="14516" y="30445"/>
                    <a:pt x="21065" y="30654"/>
                    <a:pt x="27265" y="30700"/>
                  </a:cubicBezTo>
                  <a:cubicBezTo>
                    <a:pt x="30377" y="30700"/>
                    <a:pt x="33466" y="30166"/>
                    <a:pt x="36392" y="29098"/>
                  </a:cubicBezTo>
                  <a:cubicBezTo>
                    <a:pt x="38924" y="28238"/>
                    <a:pt x="41734" y="27356"/>
                    <a:pt x="43638" y="25335"/>
                  </a:cubicBezTo>
                  <a:cubicBezTo>
                    <a:pt x="45287" y="23594"/>
                    <a:pt x="46170" y="21039"/>
                    <a:pt x="45055" y="18763"/>
                  </a:cubicBezTo>
                  <a:cubicBezTo>
                    <a:pt x="43662" y="15930"/>
                    <a:pt x="40433" y="14954"/>
                    <a:pt x="37623" y="14188"/>
                  </a:cubicBezTo>
                  <a:lnTo>
                    <a:pt x="37530" y="14188"/>
                  </a:lnTo>
                  <a:cubicBezTo>
                    <a:pt x="37530" y="11006"/>
                    <a:pt x="37066" y="7801"/>
                    <a:pt x="35162" y="5223"/>
                  </a:cubicBezTo>
                  <a:cubicBezTo>
                    <a:pt x="32909" y="2181"/>
                    <a:pt x="29193" y="346"/>
                    <a:pt x="25454" y="44"/>
                  </a:cubicBezTo>
                  <a:cubicBezTo>
                    <a:pt x="25080" y="15"/>
                    <a:pt x="24708" y="0"/>
                    <a:pt x="24339" y="0"/>
                  </a:cubicBezTo>
                  <a:close/>
                </a:path>
              </a:pathLst>
            </a:custGeom>
            <a:solidFill>
              <a:schemeClr val="lt2"/>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604" name="Google Shape;1604;p55"/>
          <p:cNvGrpSpPr/>
          <p:nvPr/>
        </p:nvGrpSpPr>
        <p:grpSpPr>
          <a:xfrm>
            <a:off x="7792925" y="4043388"/>
            <a:ext cx="757750" cy="727000"/>
            <a:chOff x="7877075" y="4104388"/>
            <a:chExt cx="757750" cy="727000"/>
          </a:xfrm>
        </p:grpSpPr>
        <p:sp>
          <p:nvSpPr>
            <p:cNvPr id="1605" name="Google Shape;1605;p55"/>
            <p:cNvSpPr/>
            <p:nvPr/>
          </p:nvSpPr>
          <p:spPr>
            <a:xfrm>
              <a:off x="8266825" y="4482863"/>
              <a:ext cx="188500" cy="217125"/>
            </a:xfrm>
            <a:custGeom>
              <a:avLst/>
              <a:gdLst/>
              <a:ahLst/>
              <a:cxnLst/>
              <a:rect l="l" t="t" r="r" b="b"/>
              <a:pathLst>
                <a:path w="7540" h="8685" extrusionOk="0">
                  <a:moveTo>
                    <a:pt x="6253" y="0"/>
                  </a:moveTo>
                  <a:cubicBezTo>
                    <a:pt x="4689" y="0"/>
                    <a:pt x="2995" y="1566"/>
                    <a:pt x="2129" y="2617"/>
                  </a:cubicBezTo>
                  <a:cubicBezTo>
                    <a:pt x="821" y="4207"/>
                    <a:pt x="0" y="7028"/>
                    <a:pt x="1718" y="8618"/>
                  </a:cubicBezTo>
                  <a:cubicBezTo>
                    <a:pt x="1773" y="8664"/>
                    <a:pt x="1836" y="8685"/>
                    <a:pt x="1898" y="8685"/>
                  </a:cubicBezTo>
                  <a:cubicBezTo>
                    <a:pt x="2042" y="8685"/>
                    <a:pt x="2180" y="8574"/>
                    <a:pt x="2180" y="8413"/>
                  </a:cubicBezTo>
                  <a:cubicBezTo>
                    <a:pt x="2052" y="6618"/>
                    <a:pt x="1718" y="5335"/>
                    <a:pt x="2744" y="3694"/>
                  </a:cubicBezTo>
                  <a:cubicBezTo>
                    <a:pt x="3821" y="1874"/>
                    <a:pt x="5488" y="1412"/>
                    <a:pt x="7308" y="720"/>
                  </a:cubicBezTo>
                  <a:cubicBezTo>
                    <a:pt x="7514" y="669"/>
                    <a:pt x="7539" y="412"/>
                    <a:pt x="7360" y="310"/>
                  </a:cubicBezTo>
                  <a:cubicBezTo>
                    <a:pt x="7008" y="93"/>
                    <a:pt x="6635" y="0"/>
                    <a:pt x="625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6" name="Google Shape;1606;p55"/>
            <p:cNvSpPr/>
            <p:nvPr/>
          </p:nvSpPr>
          <p:spPr>
            <a:xfrm>
              <a:off x="8456575" y="4493238"/>
              <a:ext cx="26300" cy="46900"/>
            </a:xfrm>
            <a:custGeom>
              <a:avLst/>
              <a:gdLst/>
              <a:ahLst/>
              <a:cxnLst/>
              <a:rect l="l" t="t" r="r" b="b"/>
              <a:pathLst>
                <a:path w="1052" h="1876" extrusionOk="0">
                  <a:moveTo>
                    <a:pt x="447" y="0"/>
                  </a:moveTo>
                  <a:cubicBezTo>
                    <a:pt x="256" y="0"/>
                    <a:pt x="52" y="122"/>
                    <a:pt x="26" y="356"/>
                  </a:cubicBezTo>
                  <a:cubicBezTo>
                    <a:pt x="0" y="869"/>
                    <a:pt x="154" y="1536"/>
                    <a:pt x="590" y="1843"/>
                  </a:cubicBezTo>
                  <a:cubicBezTo>
                    <a:pt x="635" y="1866"/>
                    <a:pt x="680" y="1876"/>
                    <a:pt x="725" y="1876"/>
                  </a:cubicBezTo>
                  <a:cubicBezTo>
                    <a:pt x="886" y="1876"/>
                    <a:pt x="1032" y="1742"/>
                    <a:pt x="1052" y="1561"/>
                  </a:cubicBezTo>
                  <a:cubicBezTo>
                    <a:pt x="1026" y="1382"/>
                    <a:pt x="975" y="1202"/>
                    <a:pt x="898" y="1023"/>
                  </a:cubicBezTo>
                  <a:cubicBezTo>
                    <a:pt x="795" y="818"/>
                    <a:pt x="770" y="587"/>
                    <a:pt x="795" y="356"/>
                  </a:cubicBezTo>
                  <a:cubicBezTo>
                    <a:pt x="808" y="116"/>
                    <a:pt x="634" y="0"/>
                    <a:pt x="4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7" name="Google Shape;1607;p55"/>
            <p:cNvSpPr/>
            <p:nvPr/>
          </p:nvSpPr>
          <p:spPr>
            <a:xfrm>
              <a:off x="8347450" y="4723063"/>
              <a:ext cx="60425" cy="77475"/>
            </a:xfrm>
            <a:custGeom>
              <a:avLst/>
              <a:gdLst/>
              <a:ahLst/>
              <a:cxnLst/>
              <a:rect l="l" t="t" r="r" b="b"/>
              <a:pathLst>
                <a:path w="2417" h="3099" extrusionOk="0">
                  <a:moveTo>
                    <a:pt x="381" y="1"/>
                  </a:moveTo>
                  <a:cubicBezTo>
                    <a:pt x="199" y="1"/>
                    <a:pt x="1" y="159"/>
                    <a:pt x="32" y="394"/>
                  </a:cubicBezTo>
                  <a:cubicBezTo>
                    <a:pt x="160" y="1035"/>
                    <a:pt x="442" y="1677"/>
                    <a:pt x="878" y="2189"/>
                  </a:cubicBezTo>
                  <a:cubicBezTo>
                    <a:pt x="1125" y="2526"/>
                    <a:pt x="1608" y="3098"/>
                    <a:pt x="2102" y="3098"/>
                  </a:cubicBezTo>
                  <a:cubicBezTo>
                    <a:pt x="2173" y="3098"/>
                    <a:pt x="2244" y="3087"/>
                    <a:pt x="2314" y="3061"/>
                  </a:cubicBezTo>
                  <a:cubicBezTo>
                    <a:pt x="2391" y="3036"/>
                    <a:pt x="2417" y="2959"/>
                    <a:pt x="2417" y="2882"/>
                  </a:cubicBezTo>
                  <a:cubicBezTo>
                    <a:pt x="2263" y="2471"/>
                    <a:pt x="1801" y="2215"/>
                    <a:pt x="1519" y="1882"/>
                  </a:cubicBezTo>
                  <a:cubicBezTo>
                    <a:pt x="1083" y="1420"/>
                    <a:pt x="776" y="830"/>
                    <a:pt x="647" y="215"/>
                  </a:cubicBezTo>
                  <a:cubicBezTo>
                    <a:pt x="607" y="65"/>
                    <a:pt x="498" y="1"/>
                    <a:pt x="38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608" name="Google Shape;1608;p55"/>
            <p:cNvGrpSpPr/>
            <p:nvPr/>
          </p:nvGrpSpPr>
          <p:grpSpPr>
            <a:xfrm>
              <a:off x="7877075" y="4104388"/>
              <a:ext cx="757750" cy="727000"/>
              <a:chOff x="7877075" y="4104388"/>
              <a:chExt cx="757750" cy="727000"/>
            </a:xfrm>
          </p:grpSpPr>
          <p:sp>
            <p:nvSpPr>
              <p:cNvPr id="1609" name="Google Shape;1609;p55"/>
              <p:cNvSpPr/>
              <p:nvPr/>
            </p:nvSpPr>
            <p:spPr>
              <a:xfrm>
                <a:off x="8263625" y="4471113"/>
                <a:ext cx="244700" cy="179925"/>
              </a:xfrm>
              <a:custGeom>
                <a:avLst/>
                <a:gdLst/>
                <a:ahLst/>
                <a:cxnLst/>
                <a:rect l="l" t="t" r="r" b="b"/>
                <a:pathLst>
                  <a:path w="9788" h="7197" extrusionOk="0">
                    <a:moveTo>
                      <a:pt x="7425" y="0"/>
                    </a:moveTo>
                    <a:cubicBezTo>
                      <a:pt x="6069" y="0"/>
                      <a:pt x="4505" y="667"/>
                      <a:pt x="3641" y="1267"/>
                    </a:cubicBezTo>
                    <a:cubicBezTo>
                      <a:pt x="2077" y="2369"/>
                      <a:pt x="0" y="5293"/>
                      <a:pt x="1641" y="7139"/>
                    </a:cubicBezTo>
                    <a:cubicBezTo>
                      <a:pt x="1674" y="7179"/>
                      <a:pt x="1717" y="7197"/>
                      <a:pt x="1760" y="7197"/>
                    </a:cubicBezTo>
                    <a:cubicBezTo>
                      <a:pt x="1853" y="7197"/>
                      <a:pt x="1949" y="7116"/>
                      <a:pt x="1949" y="7011"/>
                    </a:cubicBezTo>
                    <a:lnTo>
                      <a:pt x="1975" y="7011"/>
                    </a:lnTo>
                    <a:cubicBezTo>
                      <a:pt x="1872" y="4908"/>
                      <a:pt x="2385" y="3421"/>
                      <a:pt x="4129" y="2087"/>
                    </a:cubicBezTo>
                    <a:cubicBezTo>
                      <a:pt x="4923" y="1498"/>
                      <a:pt x="5847" y="1113"/>
                      <a:pt x="6795" y="1010"/>
                    </a:cubicBezTo>
                    <a:cubicBezTo>
                      <a:pt x="6879" y="1002"/>
                      <a:pt x="6960" y="998"/>
                      <a:pt x="7040" y="998"/>
                    </a:cubicBezTo>
                    <a:cubicBezTo>
                      <a:pt x="7935" y="998"/>
                      <a:pt x="8584" y="1497"/>
                      <a:pt x="9385" y="1780"/>
                    </a:cubicBezTo>
                    <a:cubicBezTo>
                      <a:pt x="9415" y="1791"/>
                      <a:pt x="9446" y="1796"/>
                      <a:pt x="9475" y="1796"/>
                    </a:cubicBezTo>
                    <a:cubicBezTo>
                      <a:pt x="9645" y="1796"/>
                      <a:pt x="9788" y="1621"/>
                      <a:pt x="9744" y="1446"/>
                    </a:cubicBezTo>
                    <a:cubicBezTo>
                      <a:pt x="9348" y="378"/>
                      <a:pt x="8445" y="0"/>
                      <a:pt x="742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610" name="Google Shape;1610;p55"/>
              <p:cNvGrpSpPr/>
              <p:nvPr/>
            </p:nvGrpSpPr>
            <p:grpSpPr>
              <a:xfrm>
                <a:off x="7877075" y="4104388"/>
                <a:ext cx="757750" cy="727000"/>
                <a:chOff x="7877075" y="4104388"/>
                <a:chExt cx="757750" cy="727000"/>
              </a:xfrm>
            </p:grpSpPr>
            <p:sp>
              <p:nvSpPr>
                <p:cNvPr id="1611" name="Google Shape;1611;p55"/>
                <p:cNvSpPr/>
                <p:nvPr/>
              </p:nvSpPr>
              <p:spPr>
                <a:xfrm>
                  <a:off x="8106925" y="4384188"/>
                  <a:ext cx="142125" cy="106775"/>
                </a:xfrm>
                <a:custGeom>
                  <a:avLst/>
                  <a:gdLst/>
                  <a:ahLst/>
                  <a:cxnLst/>
                  <a:rect l="l" t="t" r="r" b="b"/>
                  <a:pathLst>
                    <a:path w="5685" h="4271" extrusionOk="0">
                      <a:moveTo>
                        <a:pt x="464" y="1"/>
                      </a:moveTo>
                      <a:cubicBezTo>
                        <a:pt x="222" y="1"/>
                        <a:pt x="0" y="328"/>
                        <a:pt x="217" y="564"/>
                      </a:cubicBezTo>
                      <a:cubicBezTo>
                        <a:pt x="1704" y="2000"/>
                        <a:pt x="3447" y="3487"/>
                        <a:pt x="5371" y="4257"/>
                      </a:cubicBezTo>
                      <a:cubicBezTo>
                        <a:pt x="5393" y="4266"/>
                        <a:pt x="5416" y="4271"/>
                        <a:pt x="5437" y="4271"/>
                      </a:cubicBezTo>
                      <a:cubicBezTo>
                        <a:pt x="5584" y="4271"/>
                        <a:pt x="5685" y="4061"/>
                        <a:pt x="5550" y="3949"/>
                      </a:cubicBezTo>
                      <a:cubicBezTo>
                        <a:pt x="3986" y="2590"/>
                        <a:pt x="2165" y="1564"/>
                        <a:pt x="678" y="102"/>
                      </a:cubicBezTo>
                      <a:cubicBezTo>
                        <a:pt x="613" y="31"/>
                        <a:pt x="537" y="1"/>
                        <a:pt x="4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2" name="Google Shape;1612;p55"/>
                <p:cNvSpPr/>
                <p:nvPr/>
              </p:nvSpPr>
              <p:spPr>
                <a:xfrm>
                  <a:off x="7877075" y="4131013"/>
                  <a:ext cx="174575" cy="184800"/>
                </a:xfrm>
                <a:custGeom>
                  <a:avLst/>
                  <a:gdLst/>
                  <a:ahLst/>
                  <a:cxnLst/>
                  <a:rect l="l" t="t" r="r" b="b"/>
                  <a:pathLst>
                    <a:path w="6983" h="7392" extrusionOk="0">
                      <a:moveTo>
                        <a:pt x="370" y="1"/>
                      </a:moveTo>
                      <a:cubicBezTo>
                        <a:pt x="175" y="1"/>
                        <a:pt x="1" y="256"/>
                        <a:pt x="179" y="434"/>
                      </a:cubicBezTo>
                      <a:cubicBezTo>
                        <a:pt x="2410" y="2691"/>
                        <a:pt x="4513" y="5075"/>
                        <a:pt x="6718" y="7358"/>
                      </a:cubicBezTo>
                      <a:cubicBezTo>
                        <a:pt x="6742" y="7381"/>
                        <a:pt x="6770" y="7391"/>
                        <a:pt x="6798" y="7391"/>
                      </a:cubicBezTo>
                      <a:cubicBezTo>
                        <a:pt x="6890" y="7391"/>
                        <a:pt x="6982" y="7282"/>
                        <a:pt x="6923" y="7204"/>
                      </a:cubicBezTo>
                      <a:cubicBezTo>
                        <a:pt x="5077" y="4614"/>
                        <a:pt x="2795" y="2332"/>
                        <a:pt x="538" y="75"/>
                      </a:cubicBezTo>
                      <a:cubicBezTo>
                        <a:pt x="486" y="23"/>
                        <a:pt x="427" y="1"/>
                        <a:pt x="3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3" name="Google Shape;1613;p55"/>
                <p:cNvSpPr/>
                <p:nvPr/>
              </p:nvSpPr>
              <p:spPr>
                <a:xfrm>
                  <a:off x="8114425" y="4281088"/>
                  <a:ext cx="173675" cy="159525"/>
                </a:xfrm>
                <a:custGeom>
                  <a:avLst/>
                  <a:gdLst/>
                  <a:ahLst/>
                  <a:cxnLst/>
                  <a:rect l="l" t="t" r="r" b="b"/>
                  <a:pathLst>
                    <a:path w="6947" h="6381" extrusionOk="0">
                      <a:moveTo>
                        <a:pt x="106" y="0"/>
                      </a:moveTo>
                      <a:cubicBezTo>
                        <a:pt x="49" y="0"/>
                        <a:pt x="1" y="43"/>
                        <a:pt x="19" y="98"/>
                      </a:cubicBezTo>
                      <a:cubicBezTo>
                        <a:pt x="506" y="1278"/>
                        <a:pt x="1891" y="2021"/>
                        <a:pt x="2788" y="2842"/>
                      </a:cubicBezTo>
                      <a:cubicBezTo>
                        <a:pt x="4045" y="3996"/>
                        <a:pt x="5173" y="5329"/>
                        <a:pt x="6584" y="6355"/>
                      </a:cubicBezTo>
                      <a:cubicBezTo>
                        <a:pt x="6610" y="6372"/>
                        <a:pt x="6639" y="6380"/>
                        <a:pt x="6668" y="6380"/>
                      </a:cubicBezTo>
                      <a:cubicBezTo>
                        <a:pt x="6806" y="6380"/>
                        <a:pt x="6946" y="6200"/>
                        <a:pt x="6840" y="6073"/>
                      </a:cubicBezTo>
                      <a:cubicBezTo>
                        <a:pt x="5942" y="4816"/>
                        <a:pt x="4712" y="3765"/>
                        <a:pt x="3558" y="2739"/>
                      </a:cubicBezTo>
                      <a:cubicBezTo>
                        <a:pt x="2481" y="1765"/>
                        <a:pt x="1122" y="1072"/>
                        <a:pt x="173" y="21"/>
                      </a:cubicBezTo>
                      <a:cubicBezTo>
                        <a:pt x="151" y="7"/>
                        <a:pt x="128" y="0"/>
                        <a:pt x="1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4" name="Google Shape;1614;p55"/>
                <p:cNvSpPr/>
                <p:nvPr/>
              </p:nvSpPr>
              <p:spPr>
                <a:xfrm>
                  <a:off x="7975100" y="4104388"/>
                  <a:ext cx="116150" cy="115875"/>
                </a:xfrm>
                <a:custGeom>
                  <a:avLst/>
                  <a:gdLst/>
                  <a:ahLst/>
                  <a:cxnLst/>
                  <a:rect l="l" t="t" r="r" b="b"/>
                  <a:pathLst>
                    <a:path w="4646" h="4635" extrusionOk="0">
                      <a:moveTo>
                        <a:pt x="349" y="1"/>
                      </a:moveTo>
                      <a:cubicBezTo>
                        <a:pt x="169" y="1"/>
                        <a:pt x="1" y="254"/>
                        <a:pt x="156" y="448"/>
                      </a:cubicBezTo>
                      <a:cubicBezTo>
                        <a:pt x="1361" y="1986"/>
                        <a:pt x="2925" y="3243"/>
                        <a:pt x="4336" y="4602"/>
                      </a:cubicBezTo>
                      <a:cubicBezTo>
                        <a:pt x="4365" y="4625"/>
                        <a:pt x="4397" y="4635"/>
                        <a:pt x="4430" y="4635"/>
                      </a:cubicBezTo>
                      <a:cubicBezTo>
                        <a:pt x="4541" y="4635"/>
                        <a:pt x="4646" y="4516"/>
                        <a:pt x="4566" y="4397"/>
                      </a:cubicBezTo>
                      <a:cubicBezTo>
                        <a:pt x="3515" y="2730"/>
                        <a:pt x="1746" y="1627"/>
                        <a:pt x="515" y="89"/>
                      </a:cubicBezTo>
                      <a:cubicBezTo>
                        <a:pt x="465" y="26"/>
                        <a:pt x="406" y="1"/>
                        <a:pt x="34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5" name="Google Shape;1615;p55"/>
                <p:cNvSpPr/>
                <p:nvPr/>
              </p:nvSpPr>
              <p:spPr>
                <a:xfrm>
                  <a:off x="8185825" y="4265788"/>
                  <a:ext cx="186925" cy="178575"/>
                </a:xfrm>
                <a:custGeom>
                  <a:avLst/>
                  <a:gdLst/>
                  <a:ahLst/>
                  <a:cxnLst/>
                  <a:rect l="l" t="t" r="r" b="b"/>
                  <a:pathLst>
                    <a:path w="7477" h="7143" extrusionOk="0">
                      <a:moveTo>
                        <a:pt x="346" y="1"/>
                      </a:moveTo>
                      <a:cubicBezTo>
                        <a:pt x="144" y="1"/>
                        <a:pt x="0" y="329"/>
                        <a:pt x="215" y="479"/>
                      </a:cubicBezTo>
                      <a:cubicBezTo>
                        <a:pt x="2907" y="2402"/>
                        <a:pt x="4984" y="4710"/>
                        <a:pt x="7189" y="7095"/>
                      </a:cubicBezTo>
                      <a:cubicBezTo>
                        <a:pt x="7223" y="7129"/>
                        <a:pt x="7260" y="7143"/>
                        <a:pt x="7295" y="7143"/>
                      </a:cubicBezTo>
                      <a:cubicBezTo>
                        <a:pt x="7394" y="7143"/>
                        <a:pt x="7477" y="7029"/>
                        <a:pt x="7420" y="6915"/>
                      </a:cubicBezTo>
                      <a:cubicBezTo>
                        <a:pt x="5984" y="4018"/>
                        <a:pt x="3138" y="1787"/>
                        <a:pt x="471" y="43"/>
                      </a:cubicBezTo>
                      <a:cubicBezTo>
                        <a:pt x="429" y="14"/>
                        <a:pt x="386" y="1"/>
                        <a:pt x="3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6" name="Google Shape;1616;p55"/>
                <p:cNvSpPr/>
                <p:nvPr/>
              </p:nvSpPr>
              <p:spPr>
                <a:xfrm>
                  <a:off x="8147475" y="4504638"/>
                  <a:ext cx="136175" cy="97975"/>
                </a:xfrm>
                <a:custGeom>
                  <a:avLst/>
                  <a:gdLst/>
                  <a:ahLst/>
                  <a:cxnLst/>
                  <a:rect l="l" t="t" r="r" b="b"/>
                  <a:pathLst>
                    <a:path w="5447" h="3919" extrusionOk="0">
                      <a:moveTo>
                        <a:pt x="320" y="0"/>
                      </a:moveTo>
                      <a:cubicBezTo>
                        <a:pt x="116" y="0"/>
                        <a:pt x="0" y="322"/>
                        <a:pt x="210" y="490"/>
                      </a:cubicBezTo>
                      <a:cubicBezTo>
                        <a:pt x="979" y="1105"/>
                        <a:pt x="1774" y="1695"/>
                        <a:pt x="2569" y="2259"/>
                      </a:cubicBezTo>
                      <a:cubicBezTo>
                        <a:pt x="3390" y="2823"/>
                        <a:pt x="4133" y="3490"/>
                        <a:pt x="5031" y="3900"/>
                      </a:cubicBezTo>
                      <a:cubicBezTo>
                        <a:pt x="5060" y="3913"/>
                        <a:pt x="5090" y="3918"/>
                        <a:pt x="5121" y="3918"/>
                      </a:cubicBezTo>
                      <a:cubicBezTo>
                        <a:pt x="5283" y="3918"/>
                        <a:pt x="5446" y="3761"/>
                        <a:pt x="5338" y="3567"/>
                      </a:cubicBezTo>
                      <a:cubicBezTo>
                        <a:pt x="4236" y="1977"/>
                        <a:pt x="2005" y="1157"/>
                        <a:pt x="466" y="54"/>
                      </a:cubicBezTo>
                      <a:cubicBezTo>
                        <a:pt x="415" y="16"/>
                        <a:pt x="365" y="0"/>
                        <a:pt x="3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7" name="Google Shape;1617;p55"/>
                <p:cNvSpPr/>
                <p:nvPr/>
              </p:nvSpPr>
              <p:spPr>
                <a:xfrm>
                  <a:off x="7904900" y="4265463"/>
                  <a:ext cx="178075" cy="191925"/>
                </a:xfrm>
                <a:custGeom>
                  <a:avLst/>
                  <a:gdLst/>
                  <a:ahLst/>
                  <a:cxnLst/>
                  <a:rect l="l" t="t" r="r" b="b"/>
                  <a:pathLst>
                    <a:path w="7123" h="7677" extrusionOk="0">
                      <a:moveTo>
                        <a:pt x="391" y="0"/>
                      </a:moveTo>
                      <a:cubicBezTo>
                        <a:pt x="192" y="0"/>
                        <a:pt x="1" y="202"/>
                        <a:pt x="143" y="415"/>
                      </a:cubicBezTo>
                      <a:lnTo>
                        <a:pt x="118" y="415"/>
                      </a:lnTo>
                      <a:cubicBezTo>
                        <a:pt x="1887" y="3185"/>
                        <a:pt x="4297" y="5569"/>
                        <a:pt x="6836" y="7646"/>
                      </a:cubicBezTo>
                      <a:cubicBezTo>
                        <a:pt x="6862" y="7668"/>
                        <a:pt x="6891" y="7677"/>
                        <a:pt x="6919" y="7677"/>
                      </a:cubicBezTo>
                      <a:cubicBezTo>
                        <a:pt x="7026" y="7677"/>
                        <a:pt x="7122" y="7543"/>
                        <a:pt x="7041" y="7441"/>
                      </a:cubicBezTo>
                      <a:cubicBezTo>
                        <a:pt x="4964" y="4928"/>
                        <a:pt x="2400" y="2903"/>
                        <a:pt x="630" y="133"/>
                      </a:cubicBezTo>
                      <a:cubicBezTo>
                        <a:pt x="568" y="39"/>
                        <a:pt x="479" y="0"/>
                        <a:pt x="3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8" name="Google Shape;1618;p55"/>
                <p:cNvSpPr/>
                <p:nvPr/>
              </p:nvSpPr>
              <p:spPr>
                <a:xfrm>
                  <a:off x="7977600" y="4455763"/>
                  <a:ext cx="193950" cy="155325"/>
                </a:xfrm>
                <a:custGeom>
                  <a:avLst/>
                  <a:gdLst/>
                  <a:ahLst/>
                  <a:cxnLst/>
                  <a:rect l="l" t="t" r="r" b="b"/>
                  <a:pathLst>
                    <a:path w="7758" h="6213" extrusionOk="0">
                      <a:moveTo>
                        <a:pt x="511" y="0"/>
                      </a:moveTo>
                      <a:cubicBezTo>
                        <a:pt x="245" y="0"/>
                        <a:pt x="0" y="350"/>
                        <a:pt x="235" y="624"/>
                      </a:cubicBezTo>
                      <a:cubicBezTo>
                        <a:pt x="1235" y="1727"/>
                        <a:pt x="2646" y="2522"/>
                        <a:pt x="3825" y="3419"/>
                      </a:cubicBezTo>
                      <a:cubicBezTo>
                        <a:pt x="4979" y="4317"/>
                        <a:pt x="6210" y="5317"/>
                        <a:pt x="7467" y="6189"/>
                      </a:cubicBezTo>
                      <a:cubicBezTo>
                        <a:pt x="7495" y="6205"/>
                        <a:pt x="7523" y="6212"/>
                        <a:pt x="7548" y="6212"/>
                      </a:cubicBezTo>
                      <a:cubicBezTo>
                        <a:pt x="7681" y="6212"/>
                        <a:pt x="7758" y="6014"/>
                        <a:pt x="7672" y="5907"/>
                      </a:cubicBezTo>
                      <a:cubicBezTo>
                        <a:pt x="6646" y="4804"/>
                        <a:pt x="5543" y="3778"/>
                        <a:pt x="4364" y="2881"/>
                      </a:cubicBezTo>
                      <a:cubicBezTo>
                        <a:pt x="3184" y="1958"/>
                        <a:pt x="1825" y="1163"/>
                        <a:pt x="748" y="111"/>
                      </a:cubicBezTo>
                      <a:cubicBezTo>
                        <a:pt x="676" y="33"/>
                        <a:pt x="592" y="0"/>
                        <a:pt x="51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9" name="Google Shape;1619;p55"/>
                <p:cNvSpPr/>
                <p:nvPr/>
              </p:nvSpPr>
              <p:spPr>
                <a:xfrm>
                  <a:off x="8259050" y="4476888"/>
                  <a:ext cx="375775" cy="354500"/>
                </a:xfrm>
                <a:custGeom>
                  <a:avLst/>
                  <a:gdLst/>
                  <a:ahLst/>
                  <a:cxnLst/>
                  <a:rect l="l" t="t" r="r" b="b"/>
                  <a:pathLst>
                    <a:path w="15031" h="14180" extrusionOk="0">
                      <a:moveTo>
                        <a:pt x="7816" y="1201"/>
                      </a:moveTo>
                      <a:cubicBezTo>
                        <a:pt x="8472" y="1201"/>
                        <a:pt x="9138" y="1373"/>
                        <a:pt x="9927" y="1831"/>
                      </a:cubicBezTo>
                      <a:cubicBezTo>
                        <a:pt x="11414" y="2703"/>
                        <a:pt x="12415" y="4292"/>
                        <a:pt x="12953" y="5882"/>
                      </a:cubicBezTo>
                      <a:cubicBezTo>
                        <a:pt x="13953" y="8831"/>
                        <a:pt x="12235" y="12908"/>
                        <a:pt x="8850" y="13062"/>
                      </a:cubicBezTo>
                      <a:cubicBezTo>
                        <a:pt x="8744" y="13068"/>
                        <a:pt x="8638" y="13070"/>
                        <a:pt x="8531" y="13070"/>
                      </a:cubicBezTo>
                      <a:cubicBezTo>
                        <a:pt x="5707" y="13070"/>
                        <a:pt x="2515" y="11137"/>
                        <a:pt x="1799" y="8395"/>
                      </a:cubicBezTo>
                      <a:cubicBezTo>
                        <a:pt x="1102" y="5767"/>
                        <a:pt x="3142" y="3370"/>
                        <a:pt x="5277" y="1758"/>
                      </a:cubicBezTo>
                      <a:lnTo>
                        <a:pt x="5277" y="1758"/>
                      </a:lnTo>
                      <a:cubicBezTo>
                        <a:pt x="6240" y="1455"/>
                        <a:pt x="7020" y="1201"/>
                        <a:pt x="7816" y="1201"/>
                      </a:cubicBezTo>
                      <a:close/>
                      <a:moveTo>
                        <a:pt x="7770" y="0"/>
                      </a:moveTo>
                      <a:cubicBezTo>
                        <a:pt x="7528" y="0"/>
                        <a:pt x="7286" y="21"/>
                        <a:pt x="7045" y="63"/>
                      </a:cubicBezTo>
                      <a:lnTo>
                        <a:pt x="7045" y="63"/>
                      </a:lnTo>
                      <a:cubicBezTo>
                        <a:pt x="7004" y="43"/>
                        <a:pt x="6958" y="31"/>
                        <a:pt x="6909" y="31"/>
                      </a:cubicBezTo>
                      <a:cubicBezTo>
                        <a:pt x="6865" y="31"/>
                        <a:pt x="6819" y="40"/>
                        <a:pt x="6773" y="61"/>
                      </a:cubicBezTo>
                      <a:cubicBezTo>
                        <a:pt x="6640" y="119"/>
                        <a:pt x="6506" y="179"/>
                        <a:pt x="6373" y="242"/>
                      </a:cubicBezTo>
                      <a:lnTo>
                        <a:pt x="6373" y="242"/>
                      </a:lnTo>
                      <a:cubicBezTo>
                        <a:pt x="5989" y="380"/>
                        <a:pt x="5611" y="579"/>
                        <a:pt x="5243" y="847"/>
                      </a:cubicBezTo>
                      <a:lnTo>
                        <a:pt x="5243" y="847"/>
                      </a:lnTo>
                      <a:cubicBezTo>
                        <a:pt x="2353" y="2586"/>
                        <a:pt x="1" y="5566"/>
                        <a:pt x="875" y="9087"/>
                      </a:cubicBezTo>
                      <a:cubicBezTo>
                        <a:pt x="1640" y="12262"/>
                        <a:pt x="5629" y="14180"/>
                        <a:pt x="8812" y="14180"/>
                      </a:cubicBezTo>
                      <a:cubicBezTo>
                        <a:pt x="9152" y="14180"/>
                        <a:pt x="9482" y="14158"/>
                        <a:pt x="9799" y="14113"/>
                      </a:cubicBezTo>
                      <a:cubicBezTo>
                        <a:pt x="13774" y="13549"/>
                        <a:pt x="15030" y="8344"/>
                        <a:pt x="13953" y="5139"/>
                      </a:cubicBezTo>
                      <a:cubicBezTo>
                        <a:pt x="13057" y="2488"/>
                        <a:pt x="10435" y="0"/>
                        <a:pt x="777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0" name="Google Shape;1620;p55"/>
                <p:cNvSpPr/>
                <p:nvPr/>
              </p:nvSpPr>
              <p:spPr>
                <a:xfrm>
                  <a:off x="8366175" y="4498338"/>
                  <a:ext cx="41075" cy="211000"/>
                </a:xfrm>
                <a:custGeom>
                  <a:avLst/>
                  <a:gdLst/>
                  <a:ahLst/>
                  <a:cxnLst/>
                  <a:rect l="l" t="t" r="r" b="b"/>
                  <a:pathLst>
                    <a:path w="1643" h="8440" extrusionOk="0">
                      <a:moveTo>
                        <a:pt x="972" y="0"/>
                      </a:moveTo>
                      <a:cubicBezTo>
                        <a:pt x="810" y="0"/>
                        <a:pt x="650" y="88"/>
                        <a:pt x="616" y="280"/>
                      </a:cubicBezTo>
                      <a:cubicBezTo>
                        <a:pt x="180" y="2742"/>
                        <a:pt x="1" y="5947"/>
                        <a:pt x="1078" y="8306"/>
                      </a:cubicBezTo>
                      <a:cubicBezTo>
                        <a:pt x="1125" y="8401"/>
                        <a:pt x="1203" y="8439"/>
                        <a:pt x="1283" y="8439"/>
                      </a:cubicBezTo>
                      <a:cubicBezTo>
                        <a:pt x="1421" y="8439"/>
                        <a:pt x="1565" y="8324"/>
                        <a:pt x="1565" y="8178"/>
                      </a:cubicBezTo>
                      <a:cubicBezTo>
                        <a:pt x="1642" y="6973"/>
                        <a:pt x="1360" y="5768"/>
                        <a:pt x="1283" y="4563"/>
                      </a:cubicBezTo>
                      <a:cubicBezTo>
                        <a:pt x="1206" y="3152"/>
                        <a:pt x="1206" y="1768"/>
                        <a:pt x="1360" y="383"/>
                      </a:cubicBezTo>
                      <a:cubicBezTo>
                        <a:pt x="1389" y="140"/>
                        <a:pt x="1178" y="0"/>
                        <a:pt x="9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1" name="Google Shape;1621;p55"/>
                <p:cNvSpPr/>
                <p:nvPr/>
              </p:nvSpPr>
              <p:spPr>
                <a:xfrm>
                  <a:off x="8419400" y="4487863"/>
                  <a:ext cx="34625" cy="171200"/>
                </a:xfrm>
                <a:custGeom>
                  <a:avLst/>
                  <a:gdLst/>
                  <a:ahLst/>
                  <a:cxnLst/>
                  <a:rect l="l" t="t" r="r" b="b"/>
                  <a:pathLst>
                    <a:path w="1385" h="6848" extrusionOk="0">
                      <a:moveTo>
                        <a:pt x="574" y="1"/>
                      </a:moveTo>
                      <a:cubicBezTo>
                        <a:pt x="391" y="1"/>
                        <a:pt x="205" y="122"/>
                        <a:pt x="180" y="366"/>
                      </a:cubicBezTo>
                      <a:cubicBezTo>
                        <a:pt x="52" y="2289"/>
                        <a:pt x="0" y="4853"/>
                        <a:pt x="718" y="6674"/>
                      </a:cubicBezTo>
                      <a:cubicBezTo>
                        <a:pt x="759" y="6782"/>
                        <a:pt x="864" y="6848"/>
                        <a:pt x="961" y="6848"/>
                      </a:cubicBezTo>
                      <a:cubicBezTo>
                        <a:pt x="1048" y="6848"/>
                        <a:pt x="1130" y="6795"/>
                        <a:pt x="1154" y="6674"/>
                      </a:cubicBezTo>
                      <a:cubicBezTo>
                        <a:pt x="1385" y="5725"/>
                        <a:pt x="1231" y="4700"/>
                        <a:pt x="1154" y="3725"/>
                      </a:cubicBezTo>
                      <a:cubicBezTo>
                        <a:pt x="1077" y="2597"/>
                        <a:pt x="1052" y="1494"/>
                        <a:pt x="949" y="366"/>
                      </a:cubicBezTo>
                      <a:cubicBezTo>
                        <a:pt x="936" y="122"/>
                        <a:pt x="757" y="1"/>
                        <a:pt x="5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2" name="Google Shape;1622;p55"/>
                <p:cNvSpPr/>
                <p:nvPr/>
              </p:nvSpPr>
              <p:spPr>
                <a:xfrm>
                  <a:off x="8450800" y="4495463"/>
                  <a:ext cx="25675" cy="79450"/>
                </a:xfrm>
                <a:custGeom>
                  <a:avLst/>
                  <a:gdLst/>
                  <a:ahLst/>
                  <a:cxnLst/>
                  <a:rect l="l" t="t" r="r" b="b"/>
                  <a:pathLst>
                    <a:path w="1027" h="3178" extrusionOk="0">
                      <a:moveTo>
                        <a:pt x="394" y="1"/>
                      </a:moveTo>
                      <a:cubicBezTo>
                        <a:pt x="250" y="1"/>
                        <a:pt x="104" y="85"/>
                        <a:pt x="78" y="241"/>
                      </a:cubicBezTo>
                      <a:cubicBezTo>
                        <a:pt x="1" y="677"/>
                        <a:pt x="1" y="1139"/>
                        <a:pt x="78" y="1575"/>
                      </a:cubicBezTo>
                      <a:cubicBezTo>
                        <a:pt x="129" y="2036"/>
                        <a:pt x="155" y="2677"/>
                        <a:pt x="437" y="3062"/>
                      </a:cubicBezTo>
                      <a:cubicBezTo>
                        <a:pt x="488" y="3139"/>
                        <a:pt x="565" y="3178"/>
                        <a:pt x="642" y="3178"/>
                      </a:cubicBezTo>
                      <a:cubicBezTo>
                        <a:pt x="719" y="3178"/>
                        <a:pt x="796" y="3139"/>
                        <a:pt x="847" y="3062"/>
                      </a:cubicBezTo>
                      <a:cubicBezTo>
                        <a:pt x="1001" y="2703"/>
                        <a:pt x="1026" y="2293"/>
                        <a:pt x="898" y="1934"/>
                      </a:cubicBezTo>
                      <a:cubicBezTo>
                        <a:pt x="821" y="1370"/>
                        <a:pt x="770" y="806"/>
                        <a:pt x="693" y="241"/>
                      </a:cubicBezTo>
                      <a:cubicBezTo>
                        <a:pt x="668" y="78"/>
                        <a:pt x="532" y="1"/>
                        <a:pt x="3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3" name="Google Shape;1623;p55"/>
                <p:cNvSpPr/>
                <p:nvPr/>
              </p:nvSpPr>
              <p:spPr>
                <a:xfrm>
                  <a:off x="8389900" y="4748338"/>
                  <a:ext cx="41000" cy="40100"/>
                </a:xfrm>
                <a:custGeom>
                  <a:avLst/>
                  <a:gdLst/>
                  <a:ahLst/>
                  <a:cxnLst/>
                  <a:rect l="l" t="t" r="r" b="b"/>
                  <a:pathLst>
                    <a:path w="1640" h="1604" extrusionOk="0">
                      <a:moveTo>
                        <a:pt x="504" y="0"/>
                      </a:moveTo>
                      <a:cubicBezTo>
                        <a:pt x="258" y="0"/>
                        <a:pt x="0" y="213"/>
                        <a:pt x="78" y="537"/>
                      </a:cubicBezTo>
                      <a:cubicBezTo>
                        <a:pt x="180" y="1024"/>
                        <a:pt x="539" y="1435"/>
                        <a:pt x="1026" y="1589"/>
                      </a:cubicBezTo>
                      <a:cubicBezTo>
                        <a:pt x="1059" y="1599"/>
                        <a:pt x="1091" y="1603"/>
                        <a:pt x="1123" y="1603"/>
                      </a:cubicBezTo>
                      <a:cubicBezTo>
                        <a:pt x="1414" y="1603"/>
                        <a:pt x="1640" y="1207"/>
                        <a:pt x="1385" y="999"/>
                      </a:cubicBezTo>
                      <a:cubicBezTo>
                        <a:pt x="1155" y="819"/>
                        <a:pt x="975" y="589"/>
                        <a:pt x="873" y="307"/>
                      </a:cubicBezTo>
                      <a:cubicBezTo>
                        <a:pt x="822" y="93"/>
                        <a:pt x="665" y="0"/>
                        <a:pt x="5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4" name="Google Shape;1624;p55"/>
                <p:cNvSpPr/>
                <p:nvPr/>
              </p:nvSpPr>
              <p:spPr>
                <a:xfrm>
                  <a:off x="8436050" y="4780838"/>
                  <a:ext cx="23125" cy="34200"/>
                </a:xfrm>
                <a:custGeom>
                  <a:avLst/>
                  <a:gdLst/>
                  <a:ahLst/>
                  <a:cxnLst/>
                  <a:rect l="l" t="t" r="r" b="b"/>
                  <a:pathLst>
                    <a:path w="925" h="1368" extrusionOk="0">
                      <a:moveTo>
                        <a:pt x="331" y="1"/>
                      </a:moveTo>
                      <a:cubicBezTo>
                        <a:pt x="215" y="1"/>
                        <a:pt x="98" y="60"/>
                        <a:pt x="52" y="186"/>
                      </a:cubicBezTo>
                      <a:lnTo>
                        <a:pt x="52" y="212"/>
                      </a:lnTo>
                      <a:cubicBezTo>
                        <a:pt x="1" y="417"/>
                        <a:pt x="1" y="648"/>
                        <a:pt x="52" y="853"/>
                      </a:cubicBezTo>
                      <a:cubicBezTo>
                        <a:pt x="126" y="1074"/>
                        <a:pt x="318" y="1367"/>
                        <a:pt x="583" y="1367"/>
                      </a:cubicBezTo>
                      <a:cubicBezTo>
                        <a:pt x="594" y="1367"/>
                        <a:pt x="605" y="1367"/>
                        <a:pt x="616" y="1366"/>
                      </a:cubicBezTo>
                      <a:cubicBezTo>
                        <a:pt x="796" y="1366"/>
                        <a:pt x="924" y="1212"/>
                        <a:pt x="924" y="1032"/>
                      </a:cubicBezTo>
                      <a:cubicBezTo>
                        <a:pt x="924" y="853"/>
                        <a:pt x="796" y="776"/>
                        <a:pt x="693" y="622"/>
                      </a:cubicBezTo>
                      <a:cubicBezTo>
                        <a:pt x="642" y="519"/>
                        <a:pt x="616" y="391"/>
                        <a:pt x="616" y="263"/>
                      </a:cubicBezTo>
                      <a:cubicBezTo>
                        <a:pt x="616" y="93"/>
                        <a:pt x="475" y="1"/>
                        <a:pt x="33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5" name="Google Shape;1625;p55"/>
                <p:cNvSpPr/>
                <p:nvPr/>
              </p:nvSpPr>
              <p:spPr>
                <a:xfrm>
                  <a:off x="8462975" y="4785463"/>
                  <a:ext cx="32725" cy="24400"/>
                </a:xfrm>
                <a:custGeom>
                  <a:avLst/>
                  <a:gdLst/>
                  <a:ahLst/>
                  <a:cxnLst/>
                  <a:rect l="l" t="t" r="r" b="b"/>
                  <a:pathLst>
                    <a:path w="1309" h="976" extrusionOk="0">
                      <a:moveTo>
                        <a:pt x="421" y="0"/>
                      </a:moveTo>
                      <a:cubicBezTo>
                        <a:pt x="294" y="0"/>
                        <a:pt x="171" y="63"/>
                        <a:pt x="103" y="181"/>
                      </a:cubicBezTo>
                      <a:cubicBezTo>
                        <a:pt x="1" y="360"/>
                        <a:pt x="52" y="591"/>
                        <a:pt x="232" y="693"/>
                      </a:cubicBezTo>
                      <a:cubicBezTo>
                        <a:pt x="462" y="847"/>
                        <a:pt x="719" y="950"/>
                        <a:pt x="1027" y="975"/>
                      </a:cubicBezTo>
                      <a:cubicBezTo>
                        <a:pt x="1155" y="975"/>
                        <a:pt x="1257" y="873"/>
                        <a:pt x="1309" y="745"/>
                      </a:cubicBezTo>
                      <a:cubicBezTo>
                        <a:pt x="1309" y="719"/>
                        <a:pt x="1309" y="693"/>
                        <a:pt x="1309" y="668"/>
                      </a:cubicBezTo>
                      <a:cubicBezTo>
                        <a:pt x="1309" y="565"/>
                        <a:pt x="1257" y="463"/>
                        <a:pt x="1155" y="411"/>
                      </a:cubicBezTo>
                      <a:cubicBezTo>
                        <a:pt x="975" y="309"/>
                        <a:pt x="796" y="181"/>
                        <a:pt x="616" y="52"/>
                      </a:cubicBezTo>
                      <a:cubicBezTo>
                        <a:pt x="555" y="17"/>
                        <a:pt x="487" y="0"/>
                        <a:pt x="42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6" name="Google Shape;1626;p55"/>
                <p:cNvSpPr/>
                <p:nvPr/>
              </p:nvSpPr>
              <p:spPr>
                <a:xfrm>
                  <a:off x="8499775" y="4748613"/>
                  <a:ext cx="33750" cy="43675"/>
                </a:xfrm>
                <a:custGeom>
                  <a:avLst/>
                  <a:gdLst/>
                  <a:ahLst/>
                  <a:cxnLst/>
                  <a:rect l="l" t="t" r="r" b="b"/>
                  <a:pathLst>
                    <a:path w="1350" h="1747" extrusionOk="0">
                      <a:moveTo>
                        <a:pt x="514" y="0"/>
                      </a:moveTo>
                      <a:cubicBezTo>
                        <a:pt x="259" y="0"/>
                        <a:pt x="1" y="203"/>
                        <a:pt x="93" y="526"/>
                      </a:cubicBezTo>
                      <a:cubicBezTo>
                        <a:pt x="170" y="731"/>
                        <a:pt x="247" y="962"/>
                        <a:pt x="375" y="1167"/>
                      </a:cubicBezTo>
                      <a:cubicBezTo>
                        <a:pt x="452" y="1372"/>
                        <a:pt x="606" y="1552"/>
                        <a:pt x="785" y="1706"/>
                      </a:cubicBezTo>
                      <a:cubicBezTo>
                        <a:pt x="834" y="1733"/>
                        <a:pt x="887" y="1746"/>
                        <a:pt x="941" y="1746"/>
                      </a:cubicBezTo>
                      <a:cubicBezTo>
                        <a:pt x="1088" y="1746"/>
                        <a:pt x="1235" y="1651"/>
                        <a:pt x="1273" y="1501"/>
                      </a:cubicBezTo>
                      <a:cubicBezTo>
                        <a:pt x="1350" y="1065"/>
                        <a:pt x="1042" y="706"/>
                        <a:pt x="914" y="296"/>
                      </a:cubicBezTo>
                      <a:cubicBezTo>
                        <a:pt x="852" y="90"/>
                        <a:pt x="684" y="0"/>
                        <a:pt x="5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7" name="Google Shape;1627;p55"/>
                <p:cNvSpPr/>
                <p:nvPr/>
              </p:nvSpPr>
              <p:spPr>
                <a:xfrm>
                  <a:off x="8452200" y="4573463"/>
                  <a:ext cx="53125" cy="123300"/>
                </a:xfrm>
                <a:custGeom>
                  <a:avLst/>
                  <a:gdLst/>
                  <a:ahLst/>
                  <a:cxnLst/>
                  <a:rect l="l" t="t" r="r" b="b"/>
                  <a:pathLst>
                    <a:path w="2125" h="4932" extrusionOk="0">
                      <a:moveTo>
                        <a:pt x="444" y="1"/>
                      </a:moveTo>
                      <a:cubicBezTo>
                        <a:pt x="225" y="1"/>
                        <a:pt x="1" y="177"/>
                        <a:pt x="47" y="455"/>
                      </a:cubicBezTo>
                      <a:cubicBezTo>
                        <a:pt x="406" y="1891"/>
                        <a:pt x="817" y="3583"/>
                        <a:pt x="1663" y="4814"/>
                      </a:cubicBezTo>
                      <a:cubicBezTo>
                        <a:pt x="1713" y="4895"/>
                        <a:pt x="1795" y="4932"/>
                        <a:pt x="1875" y="4932"/>
                      </a:cubicBezTo>
                      <a:cubicBezTo>
                        <a:pt x="2001" y="4932"/>
                        <a:pt x="2124" y="4842"/>
                        <a:pt x="2124" y="4686"/>
                      </a:cubicBezTo>
                      <a:cubicBezTo>
                        <a:pt x="2073" y="3199"/>
                        <a:pt x="1227" y="1686"/>
                        <a:pt x="791" y="250"/>
                      </a:cubicBezTo>
                      <a:cubicBezTo>
                        <a:pt x="730" y="77"/>
                        <a:pt x="588" y="1"/>
                        <a:pt x="44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TITLE_ONLY_2_2">
    <p:spTree>
      <p:nvGrpSpPr>
        <p:cNvPr id="1" name="Shape 1628"/>
        <p:cNvGrpSpPr/>
        <p:nvPr/>
      </p:nvGrpSpPr>
      <p:grpSpPr>
        <a:xfrm>
          <a:off x="0" y="0"/>
          <a:ext cx="0" cy="0"/>
          <a:chOff x="0" y="0"/>
          <a:chExt cx="0" cy="0"/>
        </a:xfrm>
      </p:grpSpPr>
      <p:sp>
        <p:nvSpPr>
          <p:cNvPr id="1629" name="Google Shape;1629;p56"/>
          <p:cNvSpPr/>
          <p:nvPr/>
        </p:nvSpPr>
        <p:spPr>
          <a:xfrm>
            <a:off x="6265650" y="693450"/>
            <a:ext cx="223013" cy="171948"/>
          </a:xfrm>
          <a:custGeom>
            <a:avLst/>
            <a:gdLst/>
            <a:ahLst/>
            <a:cxnLst/>
            <a:rect l="l" t="t" r="r" b="b"/>
            <a:pathLst>
              <a:path w="5540" h="4272" extrusionOk="0">
                <a:moveTo>
                  <a:pt x="2123" y="776"/>
                </a:moveTo>
                <a:cubicBezTo>
                  <a:pt x="2380" y="1102"/>
                  <a:pt x="2631" y="1434"/>
                  <a:pt x="2904" y="1756"/>
                </a:cubicBezTo>
                <a:lnTo>
                  <a:pt x="2904" y="1756"/>
                </a:lnTo>
                <a:cubicBezTo>
                  <a:pt x="2747" y="1802"/>
                  <a:pt x="2589" y="1842"/>
                  <a:pt x="2429" y="1879"/>
                </a:cubicBezTo>
                <a:lnTo>
                  <a:pt x="2429" y="1879"/>
                </a:lnTo>
                <a:cubicBezTo>
                  <a:pt x="2335" y="1509"/>
                  <a:pt x="2233" y="1141"/>
                  <a:pt x="2123" y="776"/>
                </a:cubicBezTo>
                <a:close/>
                <a:moveTo>
                  <a:pt x="4192" y="1670"/>
                </a:moveTo>
                <a:cubicBezTo>
                  <a:pt x="4040" y="1846"/>
                  <a:pt x="3872" y="2012"/>
                  <a:pt x="3710" y="2179"/>
                </a:cubicBezTo>
                <a:lnTo>
                  <a:pt x="3710" y="2179"/>
                </a:lnTo>
                <a:cubicBezTo>
                  <a:pt x="3640" y="2116"/>
                  <a:pt x="3571" y="2051"/>
                  <a:pt x="3504" y="1985"/>
                </a:cubicBezTo>
                <a:lnTo>
                  <a:pt x="3504" y="1985"/>
                </a:lnTo>
                <a:cubicBezTo>
                  <a:pt x="3741" y="1894"/>
                  <a:pt x="3971" y="1790"/>
                  <a:pt x="4192" y="1670"/>
                </a:cubicBezTo>
                <a:close/>
                <a:moveTo>
                  <a:pt x="2244" y="2347"/>
                </a:moveTo>
                <a:cubicBezTo>
                  <a:pt x="2263" y="2422"/>
                  <a:pt x="2282" y="2496"/>
                  <a:pt x="2301" y="2570"/>
                </a:cubicBezTo>
                <a:lnTo>
                  <a:pt x="2301" y="2570"/>
                </a:lnTo>
                <a:cubicBezTo>
                  <a:pt x="2115" y="2526"/>
                  <a:pt x="1928" y="2483"/>
                  <a:pt x="1742" y="2441"/>
                </a:cubicBezTo>
                <a:lnTo>
                  <a:pt x="1742" y="2441"/>
                </a:lnTo>
                <a:cubicBezTo>
                  <a:pt x="1910" y="2413"/>
                  <a:pt x="2077" y="2383"/>
                  <a:pt x="2244" y="2347"/>
                </a:cubicBezTo>
                <a:close/>
                <a:moveTo>
                  <a:pt x="3205" y="2092"/>
                </a:moveTo>
                <a:cubicBezTo>
                  <a:pt x="3304" y="2189"/>
                  <a:pt x="3408" y="2287"/>
                  <a:pt x="3516" y="2382"/>
                </a:cubicBezTo>
                <a:lnTo>
                  <a:pt x="3516" y="2382"/>
                </a:lnTo>
                <a:cubicBezTo>
                  <a:pt x="3471" y="2431"/>
                  <a:pt x="3427" y="2480"/>
                  <a:pt x="3385" y="2529"/>
                </a:cubicBezTo>
                <a:cubicBezTo>
                  <a:pt x="3312" y="2613"/>
                  <a:pt x="3248" y="2702"/>
                  <a:pt x="3191" y="2793"/>
                </a:cubicBezTo>
                <a:lnTo>
                  <a:pt x="3191" y="2793"/>
                </a:lnTo>
                <a:cubicBezTo>
                  <a:pt x="2999" y="2742"/>
                  <a:pt x="2806" y="2693"/>
                  <a:pt x="2613" y="2645"/>
                </a:cubicBezTo>
                <a:lnTo>
                  <a:pt x="2613" y="2645"/>
                </a:lnTo>
                <a:cubicBezTo>
                  <a:pt x="2586" y="2525"/>
                  <a:pt x="2558" y="2404"/>
                  <a:pt x="2529" y="2283"/>
                </a:cubicBezTo>
                <a:lnTo>
                  <a:pt x="2529" y="2283"/>
                </a:lnTo>
                <a:cubicBezTo>
                  <a:pt x="2757" y="2229"/>
                  <a:pt x="2983" y="2165"/>
                  <a:pt x="3205" y="2092"/>
                </a:cubicBezTo>
                <a:close/>
                <a:moveTo>
                  <a:pt x="3854" y="2667"/>
                </a:moveTo>
                <a:cubicBezTo>
                  <a:pt x="3962" y="2753"/>
                  <a:pt x="4071" y="2836"/>
                  <a:pt x="4180" y="2914"/>
                </a:cubicBezTo>
                <a:cubicBezTo>
                  <a:pt x="4220" y="2954"/>
                  <a:pt x="4374" y="3068"/>
                  <a:pt x="4546" y="3197"/>
                </a:cubicBezTo>
                <a:lnTo>
                  <a:pt x="4546" y="3197"/>
                </a:lnTo>
                <a:cubicBezTo>
                  <a:pt x="4256" y="3100"/>
                  <a:pt x="3964" y="3010"/>
                  <a:pt x="3671" y="2926"/>
                </a:cubicBezTo>
                <a:lnTo>
                  <a:pt x="3671" y="2926"/>
                </a:lnTo>
                <a:cubicBezTo>
                  <a:pt x="3730" y="2838"/>
                  <a:pt x="3791" y="2752"/>
                  <a:pt x="3854" y="2667"/>
                </a:cubicBezTo>
                <a:close/>
                <a:moveTo>
                  <a:pt x="2732" y="3202"/>
                </a:moveTo>
                <a:cubicBezTo>
                  <a:pt x="2806" y="3221"/>
                  <a:pt x="2880" y="3241"/>
                  <a:pt x="2954" y="3261"/>
                </a:cubicBezTo>
                <a:lnTo>
                  <a:pt x="2954" y="3261"/>
                </a:lnTo>
                <a:cubicBezTo>
                  <a:pt x="2905" y="3375"/>
                  <a:pt x="2859" y="3492"/>
                  <a:pt x="2811" y="3608"/>
                </a:cubicBezTo>
                <a:lnTo>
                  <a:pt x="2811" y="3608"/>
                </a:lnTo>
                <a:cubicBezTo>
                  <a:pt x="2786" y="3473"/>
                  <a:pt x="2759" y="3337"/>
                  <a:pt x="2732" y="3202"/>
                </a:cubicBezTo>
                <a:close/>
                <a:moveTo>
                  <a:pt x="1791" y="1"/>
                </a:moveTo>
                <a:cubicBezTo>
                  <a:pt x="1711" y="1"/>
                  <a:pt x="1623" y="85"/>
                  <a:pt x="1642" y="196"/>
                </a:cubicBezTo>
                <a:cubicBezTo>
                  <a:pt x="1833" y="770"/>
                  <a:pt x="1990" y="1354"/>
                  <a:pt x="2140" y="1939"/>
                </a:cubicBezTo>
                <a:lnTo>
                  <a:pt x="2140" y="1939"/>
                </a:lnTo>
                <a:cubicBezTo>
                  <a:pt x="1528" y="2057"/>
                  <a:pt x="907" y="2115"/>
                  <a:pt x="334" y="2145"/>
                </a:cubicBezTo>
                <a:cubicBezTo>
                  <a:pt x="78" y="2170"/>
                  <a:pt x="1" y="2555"/>
                  <a:pt x="283" y="2606"/>
                </a:cubicBezTo>
                <a:cubicBezTo>
                  <a:pt x="1010" y="2761"/>
                  <a:pt x="1729" y="2939"/>
                  <a:pt x="2446" y="3126"/>
                </a:cubicBezTo>
                <a:lnTo>
                  <a:pt x="2446" y="3126"/>
                </a:lnTo>
                <a:cubicBezTo>
                  <a:pt x="2517" y="3396"/>
                  <a:pt x="2591" y="3665"/>
                  <a:pt x="2671" y="3932"/>
                </a:cubicBezTo>
                <a:lnTo>
                  <a:pt x="2671" y="3932"/>
                </a:lnTo>
                <a:cubicBezTo>
                  <a:pt x="2670" y="3934"/>
                  <a:pt x="2669" y="3937"/>
                  <a:pt x="2667" y="3940"/>
                </a:cubicBezTo>
                <a:cubicBezTo>
                  <a:pt x="2596" y="4118"/>
                  <a:pt x="2747" y="4271"/>
                  <a:pt x="2889" y="4271"/>
                </a:cubicBezTo>
                <a:cubicBezTo>
                  <a:pt x="2952" y="4271"/>
                  <a:pt x="3013" y="4241"/>
                  <a:pt x="3052" y="4171"/>
                </a:cubicBezTo>
                <a:cubicBezTo>
                  <a:pt x="3144" y="3895"/>
                  <a:pt x="3261" y="3631"/>
                  <a:pt x="3397" y="3379"/>
                </a:cubicBezTo>
                <a:lnTo>
                  <a:pt x="3397" y="3379"/>
                </a:lnTo>
                <a:cubicBezTo>
                  <a:pt x="4030" y="3550"/>
                  <a:pt x="4666" y="3723"/>
                  <a:pt x="5309" y="3889"/>
                </a:cubicBezTo>
                <a:cubicBezTo>
                  <a:pt x="5322" y="3892"/>
                  <a:pt x="5336" y="3893"/>
                  <a:pt x="5349" y="3893"/>
                </a:cubicBezTo>
                <a:cubicBezTo>
                  <a:pt x="5442" y="3893"/>
                  <a:pt x="5539" y="3821"/>
                  <a:pt x="5539" y="3709"/>
                </a:cubicBezTo>
                <a:cubicBezTo>
                  <a:pt x="5515" y="3295"/>
                  <a:pt x="4425" y="2718"/>
                  <a:pt x="4031" y="2442"/>
                </a:cubicBezTo>
                <a:lnTo>
                  <a:pt x="4031" y="2442"/>
                </a:lnTo>
                <a:cubicBezTo>
                  <a:pt x="4063" y="2402"/>
                  <a:pt x="4096" y="2363"/>
                  <a:pt x="4129" y="2324"/>
                </a:cubicBezTo>
                <a:cubicBezTo>
                  <a:pt x="4539" y="1940"/>
                  <a:pt x="4847" y="1504"/>
                  <a:pt x="5052" y="1042"/>
                </a:cubicBezTo>
                <a:cubicBezTo>
                  <a:pt x="5108" y="894"/>
                  <a:pt x="4976" y="786"/>
                  <a:pt x="4850" y="786"/>
                </a:cubicBezTo>
                <a:cubicBezTo>
                  <a:pt x="4802" y="786"/>
                  <a:pt x="4754" y="802"/>
                  <a:pt x="4719" y="837"/>
                </a:cubicBezTo>
                <a:cubicBezTo>
                  <a:pt x="4283" y="1205"/>
                  <a:pt x="3759" y="1471"/>
                  <a:pt x="3197" y="1663"/>
                </a:cubicBezTo>
                <a:lnTo>
                  <a:pt x="3197" y="1663"/>
                </a:lnTo>
                <a:cubicBezTo>
                  <a:pt x="2747" y="1163"/>
                  <a:pt x="2344" y="604"/>
                  <a:pt x="1901" y="76"/>
                </a:cubicBezTo>
                <a:lnTo>
                  <a:pt x="1901" y="76"/>
                </a:lnTo>
                <a:cubicBezTo>
                  <a:pt x="1900" y="73"/>
                  <a:pt x="1899" y="70"/>
                  <a:pt x="1898" y="68"/>
                </a:cubicBezTo>
                <a:lnTo>
                  <a:pt x="1896" y="70"/>
                </a:lnTo>
                <a:lnTo>
                  <a:pt x="1896" y="70"/>
                </a:lnTo>
                <a:cubicBezTo>
                  <a:pt x="1888" y="60"/>
                  <a:pt x="1880" y="51"/>
                  <a:pt x="1873" y="42"/>
                </a:cubicBezTo>
                <a:cubicBezTo>
                  <a:pt x="1851" y="14"/>
                  <a:pt x="1822" y="1"/>
                  <a:pt x="17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630" name="Google Shape;1630;p56"/>
          <p:cNvGrpSpPr/>
          <p:nvPr/>
        </p:nvGrpSpPr>
        <p:grpSpPr>
          <a:xfrm rot="-782088">
            <a:off x="6894520" y="377667"/>
            <a:ext cx="1073881" cy="738362"/>
            <a:chOff x="7158113" y="558325"/>
            <a:chExt cx="810325" cy="557150"/>
          </a:xfrm>
        </p:grpSpPr>
        <p:sp>
          <p:nvSpPr>
            <p:cNvPr id="1631" name="Google Shape;1631;p56"/>
            <p:cNvSpPr/>
            <p:nvPr/>
          </p:nvSpPr>
          <p:spPr>
            <a:xfrm>
              <a:off x="7524163" y="833675"/>
              <a:ext cx="6425" cy="7700"/>
            </a:xfrm>
            <a:custGeom>
              <a:avLst/>
              <a:gdLst/>
              <a:ahLst/>
              <a:cxnLst/>
              <a:rect l="l" t="t" r="r" b="b"/>
              <a:pathLst>
                <a:path w="257" h="308" extrusionOk="0">
                  <a:moveTo>
                    <a:pt x="257" y="308"/>
                  </a:moveTo>
                  <a:lnTo>
                    <a:pt x="0" y="154"/>
                  </a:lnTo>
                  <a:cubicBezTo>
                    <a:pt x="154" y="0"/>
                    <a:pt x="154" y="0"/>
                    <a:pt x="257" y="26"/>
                  </a:cubicBezTo>
                  <a:cubicBezTo>
                    <a:pt x="257" y="103"/>
                    <a:pt x="257" y="180"/>
                    <a:pt x="257" y="308"/>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2" name="Google Shape;1632;p56"/>
            <p:cNvSpPr/>
            <p:nvPr/>
          </p:nvSpPr>
          <p:spPr>
            <a:xfrm>
              <a:off x="7616463" y="690075"/>
              <a:ext cx="5800" cy="7700"/>
            </a:xfrm>
            <a:custGeom>
              <a:avLst/>
              <a:gdLst/>
              <a:ahLst/>
              <a:cxnLst/>
              <a:rect l="l" t="t" r="r" b="b"/>
              <a:pathLst>
                <a:path w="232" h="308" extrusionOk="0">
                  <a:moveTo>
                    <a:pt x="129" y="0"/>
                  </a:moveTo>
                  <a:lnTo>
                    <a:pt x="231" y="231"/>
                  </a:lnTo>
                  <a:lnTo>
                    <a:pt x="52" y="308"/>
                  </a:lnTo>
                  <a:cubicBezTo>
                    <a:pt x="26" y="231"/>
                    <a:pt x="1" y="180"/>
                    <a:pt x="1" y="128"/>
                  </a:cubicBezTo>
                  <a:cubicBezTo>
                    <a:pt x="26" y="103"/>
                    <a:pt x="78" y="52"/>
                    <a:pt x="129"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3" name="Google Shape;1633;p56"/>
            <p:cNvSpPr/>
            <p:nvPr/>
          </p:nvSpPr>
          <p:spPr>
            <a:xfrm>
              <a:off x="7687613" y="803525"/>
              <a:ext cx="5175" cy="5800"/>
            </a:xfrm>
            <a:custGeom>
              <a:avLst/>
              <a:gdLst/>
              <a:ahLst/>
              <a:cxnLst/>
              <a:rect l="l" t="t" r="r" b="b"/>
              <a:pathLst>
                <a:path w="207" h="232" extrusionOk="0">
                  <a:moveTo>
                    <a:pt x="206" y="104"/>
                  </a:moveTo>
                  <a:lnTo>
                    <a:pt x="1" y="232"/>
                  </a:lnTo>
                  <a:cubicBezTo>
                    <a:pt x="1" y="1"/>
                    <a:pt x="1" y="1"/>
                    <a:pt x="206" y="104"/>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4" name="Google Shape;1634;p56"/>
            <p:cNvSpPr/>
            <p:nvPr/>
          </p:nvSpPr>
          <p:spPr>
            <a:xfrm>
              <a:off x="7760713" y="729825"/>
              <a:ext cx="5775" cy="5775"/>
            </a:xfrm>
            <a:custGeom>
              <a:avLst/>
              <a:gdLst/>
              <a:ahLst/>
              <a:cxnLst/>
              <a:rect l="l" t="t" r="r" b="b"/>
              <a:pathLst>
                <a:path w="231" h="231" extrusionOk="0">
                  <a:moveTo>
                    <a:pt x="231" y="103"/>
                  </a:moveTo>
                  <a:lnTo>
                    <a:pt x="0" y="231"/>
                  </a:lnTo>
                  <a:cubicBezTo>
                    <a:pt x="51" y="0"/>
                    <a:pt x="51" y="0"/>
                    <a:pt x="231" y="103"/>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5" name="Google Shape;1635;p56"/>
            <p:cNvSpPr/>
            <p:nvPr/>
          </p:nvSpPr>
          <p:spPr>
            <a:xfrm>
              <a:off x="7776738" y="654800"/>
              <a:ext cx="5150" cy="6450"/>
            </a:xfrm>
            <a:custGeom>
              <a:avLst/>
              <a:gdLst/>
              <a:ahLst/>
              <a:cxnLst/>
              <a:rect l="l" t="t" r="r" b="b"/>
              <a:pathLst>
                <a:path w="206" h="258" extrusionOk="0">
                  <a:moveTo>
                    <a:pt x="26" y="1"/>
                  </a:moveTo>
                  <a:lnTo>
                    <a:pt x="205" y="27"/>
                  </a:lnTo>
                  <a:lnTo>
                    <a:pt x="0" y="257"/>
                  </a:lnTo>
                  <a:cubicBezTo>
                    <a:pt x="0" y="155"/>
                    <a:pt x="26" y="78"/>
                    <a:pt x="26"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6" name="Google Shape;1636;p56"/>
            <p:cNvSpPr/>
            <p:nvPr/>
          </p:nvSpPr>
          <p:spPr>
            <a:xfrm>
              <a:off x="7736338" y="722750"/>
              <a:ext cx="4525" cy="5175"/>
            </a:xfrm>
            <a:custGeom>
              <a:avLst/>
              <a:gdLst/>
              <a:ahLst/>
              <a:cxnLst/>
              <a:rect l="l" t="t" r="r" b="b"/>
              <a:pathLst>
                <a:path w="181" h="207" extrusionOk="0">
                  <a:moveTo>
                    <a:pt x="1" y="155"/>
                  </a:moveTo>
                  <a:cubicBezTo>
                    <a:pt x="1" y="78"/>
                    <a:pt x="26" y="1"/>
                    <a:pt x="129" y="1"/>
                  </a:cubicBezTo>
                  <a:cubicBezTo>
                    <a:pt x="155" y="27"/>
                    <a:pt x="180" y="52"/>
                    <a:pt x="180" y="104"/>
                  </a:cubicBezTo>
                  <a:cubicBezTo>
                    <a:pt x="155" y="206"/>
                    <a:pt x="103" y="206"/>
                    <a:pt x="1" y="155"/>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7" name="Google Shape;1637;p56"/>
            <p:cNvSpPr/>
            <p:nvPr/>
          </p:nvSpPr>
          <p:spPr>
            <a:xfrm>
              <a:off x="7458113" y="950350"/>
              <a:ext cx="4525" cy="5150"/>
            </a:xfrm>
            <a:custGeom>
              <a:avLst/>
              <a:gdLst/>
              <a:ahLst/>
              <a:cxnLst/>
              <a:rect l="l" t="t" r="r" b="b"/>
              <a:pathLst>
                <a:path w="181" h="206" extrusionOk="0">
                  <a:moveTo>
                    <a:pt x="1" y="180"/>
                  </a:moveTo>
                  <a:cubicBezTo>
                    <a:pt x="1" y="77"/>
                    <a:pt x="1" y="0"/>
                    <a:pt x="104" y="26"/>
                  </a:cubicBezTo>
                  <a:cubicBezTo>
                    <a:pt x="129" y="51"/>
                    <a:pt x="155" y="77"/>
                    <a:pt x="180" y="103"/>
                  </a:cubicBezTo>
                  <a:cubicBezTo>
                    <a:pt x="155" y="205"/>
                    <a:pt x="78" y="205"/>
                    <a:pt x="1" y="18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8" name="Google Shape;1638;p56"/>
            <p:cNvSpPr/>
            <p:nvPr/>
          </p:nvSpPr>
          <p:spPr>
            <a:xfrm>
              <a:off x="7584413" y="625325"/>
              <a:ext cx="3875" cy="3875"/>
            </a:xfrm>
            <a:custGeom>
              <a:avLst/>
              <a:gdLst/>
              <a:ahLst/>
              <a:cxnLst/>
              <a:rect l="l" t="t" r="r" b="b"/>
              <a:pathLst>
                <a:path w="155" h="155" extrusionOk="0">
                  <a:moveTo>
                    <a:pt x="154" y="0"/>
                  </a:moveTo>
                  <a:cubicBezTo>
                    <a:pt x="154" y="103"/>
                    <a:pt x="103" y="154"/>
                    <a:pt x="1" y="154"/>
                  </a:cubicBezTo>
                  <a:cubicBezTo>
                    <a:pt x="1" y="52"/>
                    <a:pt x="52" y="0"/>
                    <a:pt x="154"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9" name="Google Shape;1639;p56"/>
            <p:cNvSpPr/>
            <p:nvPr/>
          </p:nvSpPr>
          <p:spPr>
            <a:xfrm>
              <a:off x="7620313" y="1034325"/>
              <a:ext cx="4500" cy="5150"/>
            </a:xfrm>
            <a:custGeom>
              <a:avLst/>
              <a:gdLst/>
              <a:ahLst/>
              <a:cxnLst/>
              <a:rect l="l" t="t" r="r" b="b"/>
              <a:pathLst>
                <a:path w="180" h="206" extrusionOk="0">
                  <a:moveTo>
                    <a:pt x="180" y="26"/>
                  </a:moveTo>
                  <a:lnTo>
                    <a:pt x="26" y="205"/>
                  </a:lnTo>
                  <a:cubicBezTo>
                    <a:pt x="0" y="77"/>
                    <a:pt x="103" y="26"/>
                    <a:pt x="154"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0" name="Google Shape;1640;p56"/>
            <p:cNvSpPr/>
            <p:nvPr/>
          </p:nvSpPr>
          <p:spPr>
            <a:xfrm>
              <a:off x="7577363" y="643275"/>
              <a:ext cx="2600" cy="4500"/>
            </a:xfrm>
            <a:custGeom>
              <a:avLst/>
              <a:gdLst/>
              <a:ahLst/>
              <a:cxnLst/>
              <a:rect l="l" t="t" r="r" b="b"/>
              <a:pathLst>
                <a:path w="104" h="180" extrusionOk="0">
                  <a:moveTo>
                    <a:pt x="103" y="0"/>
                  </a:moveTo>
                  <a:cubicBezTo>
                    <a:pt x="103" y="52"/>
                    <a:pt x="103" y="103"/>
                    <a:pt x="77" y="129"/>
                  </a:cubicBezTo>
                  <a:cubicBezTo>
                    <a:pt x="77" y="180"/>
                    <a:pt x="52" y="129"/>
                    <a:pt x="26" y="129"/>
                  </a:cubicBezTo>
                  <a:cubicBezTo>
                    <a:pt x="0" y="129"/>
                    <a:pt x="26" y="52"/>
                    <a:pt x="26"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1" name="Google Shape;1641;p56"/>
            <p:cNvSpPr/>
            <p:nvPr/>
          </p:nvSpPr>
          <p:spPr>
            <a:xfrm>
              <a:off x="7835063" y="859950"/>
              <a:ext cx="3875" cy="3875"/>
            </a:xfrm>
            <a:custGeom>
              <a:avLst/>
              <a:gdLst/>
              <a:ahLst/>
              <a:cxnLst/>
              <a:rect l="l" t="t" r="r" b="b"/>
              <a:pathLst>
                <a:path w="155" h="155" extrusionOk="0">
                  <a:moveTo>
                    <a:pt x="1" y="154"/>
                  </a:moveTo>
                  <a:lnTo>
                    <a:pt x="155" y="0"/>
                  </a:lnTo>
                  <a:cubicBezTo>
                    <a:pt x="155" y="154"/>
                    <a:pt x="155" y="154"/>
                    <a:pt x="1" y="154"/>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2" name="Google Shape;1642;p56"/>
            <p:cNvSpPr/>
            <p:nvPr/>
          </p:nvSpPr>
          <p:spPr>
            <a:xfrm>
              <a:off x="7797238" y="792000"/>
              <a:ext cx="3875" cy="4500"/>
            </a:xfrm>
            <a:custGeom>
              <a:avLst/>
              <a:gdLst/>
              <a:ahLst/>
              <a:cxnLst/>
              <a:rect l="l" t="t" r="r" b="b"/>
              <a:pathLst>
                <a:path w="155" h="180" extrusionOk="0">
                  <a:moveTo>
                    <a:pt x="155" y="52"/>
                  </a:moveTo>
                  <a:lnTo>
                    <a:pt x="26" y="180"/>
                  </a:lnTo>
                  <a:lnTo>
                    <a:pt x="1" y="154"/>
                  </a:lnTo>
                  <a:lnTo>
                    <a:pt x="103" y="0"/>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3" name="Google Shape;1643;p56"/>
            <p:cNvSpPr/>
            <p:nvPr/>
          </p:nvSpPr>
          <p:spPr>
            <a:xfrm>
              <a:off x="7688913" y="743275"/>
              <a:ext cx="5775" cy="3225"/>
            </a:xfrm>
            <a:custGeom>
              <a:avLst/>
              <a:gdLst/>
              <a:ahLst/>
              <a:cxnLst/>
              <a:rect l="l" t="t" r="r" b="b"/>
              <a:pathLst>
                <a:path w="231" h="129" extrusionOk="0">
                  <a:moveTo>
                    <a:pt x="231" y="77"/>
                  </a:moveTo>
                  <a:cubicBezTo>
                    <a:pt x="154" y="129"/>
                    <a:pt x="154" y="129"/>
                    <a:pt x="128" y="129"/>
                  </a:cubicBezTo>
                  <a:cubicBezTo>
                    <a:pt x="103" y="129"/>
                    <a:pt x="52" y="103"/>
                    <a:pt x="0" y="103"/>
                  </a:cubicBezTo>
                  <a:cubicBezTo>
                    <a:pt x="77" y="1"/>
                    <a:pt x="128" y="52"/>
                    <a:pt x="231" y="77"/>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4" name="Google Shape;1644;p56"/>
            <p:cNvSpPr/>
            <p:nvPr/>
          </p:nvSpPr>
          <p:spPr>
            <a:xfrm>
              <a:off x="7435038" y="704825"/>
              <a:ext cx="3875" cy="4500"/>
            </a:xfrm>
            <a:custGeom>
              <a:avLst/>
              <a:gdLst/>
              <a:ahLst/>
              <a:cxnLst/>
              <a:rect l="l" t="t" r="r" b="b"/>
              <a:pathLst>
                <a:path w="155" h="180" extrusionOk="0">
                  <a:moveTo>
                    <a:pt x="1" y="154"/>
                  </a:moveTo>
                  <a:lnTo>
                    <a:pt x="129" y="0"/>
                  </a:lnTo>
                  <a:lnTo>
                    <a:pt x="155" y="26"/>
                  </a:lnTo>
                  <a:lnTo>
                    <a:pt x="26" y="180"/>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5" name="Google Shape;1645;p56"/>
            <p:cNvSpPr/>
            <p:nvPr/>
          </p:nvSpPr>
          <p:spPr>
            <a:xfrm>
              <a:off x="7684413" y="589425"/>
              <a:ext cx="4525" cy="2575"/>
            </a:xfrm>
            <a:custGeom>
              <a:avLst/>
              <a:gdLst/>
              <a:ahLst/>
              <a:cxnLst/>
              <a:rect l="l" t="t" r="r" b="b"/>
              <a:pathLst>
                <a:path w="181" h="103" extrusionOk="0">
                  <a:moveTo>
                    <a:pt x="180" y="52"/>
                  </a:moveTo>
                  <a:lnTo>
                    <a:pt x="26" y="103"/>
                  </a:lnTo>
                  <a:lnTo>
                    <a:pt x="1" y="77"/>
                  </a:lnTo>
                  <a:lnTo>
                    <a:pt x="155" y="0"/>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6" name="Google Shape;1646;p56"/>
            <p:cNvSpPr/>
            <p:nvPr/>
          </p:nvSpPr>
          <p:spPr>
            <a:xfrm>
              <a:off x="7670963" y="636850"/>
              <a:ext cx="3875" cy="4525"/>
            </a:xfrm>
            <a:custGeom>
              <a:avLst/>
              <a:gdLst/>
              <a:ahLst/>
              <a:cxnLst/>
              <a:rect l="l" t="t" r="r" b="b"/>
              <a:pathLst>
                <a:path w="155" h="181" extrusionOk="0">
                  <a:moveTo>
                    <a:pt x="154" y="52"/>
                  </a:moveTo>
                  <a:lnTo>
                    <a:pt x="0" y="180"/>
                  </a:lnTo>
                  <a:cubicBezTo>
                    <a:pt x="0" y="27"/>
                    <a:pt x="52" y="27"/>
                    <a:pt x="103"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7" name="Google Shape;1647;p56"/>
            <p:cNvSpPr/>
            <p:nvPr/>
          </p:nvSpPr>
          <p:spPr>
            <a:xfrm>
              <a:off x="7697888" y="637500"/>
              <a:ext cx="3875" cy="3875"/>
            </a:xfrm>
            <a:custGeom>
              <a:avLst/>
              <a:gdLst/>
              <a:ahLst/>
              <a:cxnLst/>
              <a:rect l="l" t="t" r="r" b="b"/>
              <a:pathLst>
                <a:path w="155" h="155" extrusionOk="0">
                  <a:moveTo>
                    <a:pt x="0" y="52"/>
                  </a:moveTo>
                  <a:lnTo>
                    <a:pt x="154" y="1"/>
                  </a:lnTo>
                  <a:lnTo>
                    <a:pt x="154" y="154"/>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8" name="Google Shape;1648;p56"/>
            <p:cNvSpPr/>
            <p:nvPr/>
          </p:nvSpPr>
          <p:spPr>
            <a:xfrm>
              <a:off x="7751738" y="644550"/>
              <a:ext cx="3875" cy="3875"/>
            </a:xfrm>
            <a:custGeom>
              <a:avLst/>
              <a:gdLst/>
              <a:ahLst/>
              <a:cxnLst/>
              <a:rect l="l" t="t" r="r" b="b"/>
              <a:pathLst>
                <a:path w="155" h="155" extrusionOk="0">
                  <a:moveTo>
                    <a:pt x="154" y="26"/>
                  </a:moveTo>
                  <a:lnTo>
                    <a:pt x="26" y="154"/>
                  </a:lnTo>
                  <a:lnTo>
                    <a:pt x="0" y="129"/>
                  </a:lnTo>
                  <a:lnTo>
                    <a:pt x="103" y="1"/>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9" name="Google Shape;1649;p56"/>
            <p:cNvSpPr/>
            <p:nvPr/>
          </p:nvSpPr>
          <p:spPr>
            <a:xfrm>
              <a:off x="7473513" y="775975"/>
              <a:ext cx="1950" cy="3225"/>
            </a:xfrm>
            <a:custGeom>
              <a:avLst/>
              <a:gdLst/>
              <a:ahLst/>
              <a:cxnLst/>
              <a:rect l="l" t="t" r="r" b="b"/>
              <a:pathLst>
                <a:path w="78" h="129" extrusionOk="0">
                  <a:moveTo>
                    <a:pt x="0" y="129"/>
                  </a:moveTo>
                  <a:cubicBezTo>
                    <a:pt x="0" y="77"/>
                    <a:pt x="26" y="52"/>
                    <a:pt x="52" y="0"/>
                  </a:cubicBezTo>
                  <a:lnTo>
                    <a:pt x="77" y="0"/>
                  </a:lnTo>
                  <a:cubicBezTo>
                    <a:pt x="77" y="52"/>
                    <a:pt x="52" y="77"/>
                    <a:pt x="52" y="129"/>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0" name="Google Shape;1650;p56"/>
            <p:cNvSpPr/>
            <p:nvPr/>
          </p:nvSpPr>
          <p:spPr>
            <a:xfrm>
              <a:off x="7740838" y="688775"/>
              <a:ext cx="3875" cy="3250"/>
            </a:xfrm>
            <a:custGeom>
              <a:avLst/>
              <a:gdLst/>
              <a:ahLst/>
              <a:cxnLst/>
              <a:rect l="l" t="t" r="r" b="b"/>
              <a:pathLst>
                <a:path w="155" h="130" extrusionOk="0">
                  <a:moveTo>
                    <a:pt x="0" y="129"/>
                  </a:moveTo>
                  <a:cubicBezTo>
                    <a:pt x="52" y="1"/>
                    <a:pt x="103" y="1"/>
                    <a:pt x="154" y="104"/>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1" name="Google Shape;1651;p56"/>
            <p:cNvSpPr/>
            <p:nvPr/>
          </p:nvSpPr>
          <p:spPr>
            <a:xfrm>
              <a:off x="7683788" y="793275"/>
              <a:ext cx="3225" cy="4525"/>
            </a:xfrm>
            <a:custGeom>
              <a:avLst/>
              <a:gdLst/>
              <a:ahLst/>
              <a:cxnLst/>
              <a:rect l="l" t="t" r="r" b="b"/>
              <a:pathLst>
                <a:path w="129" h="181" extrusionOk="0">
                  <a:moveTo>
                    <a:pt x="0" y="129"/>
                  </a:moveTo>
                  <a:lnTo>
                    <a:pt x="103" y="1"/>
                  </a:lnTo>
                  <a:cubicBezTo>
                    <a:pt x="103" y="26"/>
                    <a:pt x="128" y="26"/>
                    <a:pt x="128" y="26"/>
                  </a:cubicBezTo>
                  <a:lnTo>
                    <a:pt x="26" y="180"/>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2" name="Google Shape;1652;p56"/>
            <p:cNvSpPr/>
            <p:nvPr/>
          </p:nvSpPr>
          <p:spPr>
            <a:xfrm>
              <a:off x="7667763" y="785575"/>
              <a:ext cx="3850" cy="2600"/>
            </a:xfrm>
            <a:custGeom>
              <a:avLst/>
              <a:gdLst/>
              <a:ahLst/>
              <a:cxnLst/>
              <a:rect l="l" t="t" r="r" b="b"/>
              <a:pathLst>
                <a:path w="154" h="104" extrusionOk="0">
                  <a:moveTo>
                    <a:pt x="154" y="52"/>
                  </a:moveTo>
                  <a:cubicBezTo>
                    <a:pt x="128" y="78"/>
                    <a:pt x="103" y="104"/>
                    <a:pt x="77" y="104"/>
                  </a:cubicBezTo>
                  <a:cubicBezTo>
                    <a:pt x="51" y="104"/>
                    <a:pt x="26" y="78"/>
                    <a:pt x="26" y="52"/>
                  </a:cubicBezTo>
                  <a:cubicBezTo>
                    <a:pt x="0" y="27"/>
                    <a:pt x="77" y="1"/>
                    <a:pt x="103" y="1"/>
                  </a:cubicBezTo>
                  <a:cubicBezTo>
                    <a:pt x="103" y="1"/>
                    <a:pt x="128" y="27"/>
                    <a:pt x="154" y="52"/>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3" name="Google Shape;1653;p56"/>
            <p:cNvSpPr/>
            <p:nvPr/>
          </p:nvSpPr>
          <p:spPr>
            <a:xfrm>
              <a:off x="7806213" y="722750"/>
              <a:ext cx="4525" cy="3250"/>
            </a:xfrm>
            <a:custGeom>
              <a:avLst/>
              <a:gdLst/>
              <a:ahLst/>
              <a:cxnLst/>
              <a:rect l="l" t="t" r="r" b="b"/>
              <a:pathLst>
                <a:path w="181" h="130" extrusionOk="0">
                  <a:moveTo>
                    <a:pt x="1" y="129"/>
                  </a:moveTo>
                  <a:lnTo>
                    <a:pt x="155" y="1"/>
                  </a:lnTo>
                  <a:lnTo>
                    <a:pt x="180" y="27"/>
                  </a:lnTo>
                  <a:lnTo>
                    <a:pt x="1" y="129"/>
                  </a:lnTo>
                  <a:lnTo>
                    <a:pt x="1" y="129"/>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4" name="Google Shape;1654;p56"/>
            <p:cNvSpPr/>
            <p:nvPr/>
          </p:nvSpPr>
          <p:spPr>
            <a:xfrm>
              <a:off x="7803663" y="725325"/>
              <a:ext cx="3225" cy="3225"/>
            </a:xfrm>
            <a:custGeom>
              <a:avLst/>
              <a:gdLst/>
              <a:ahLst/>
              <a:cxnLst/>
              <a:rect l="l" t="t" r="r" b="b"/>
              <a:pathLst>
                <a:path w="129" h="129" extrusionOk="0">
                  <a:moveTo>
                    <a:pt x="128" y="26"/>
                  </a:moveTo>
                  <a:cubicBezTo>
                    <a:pt x="77" y="52"/>
                    <a:pt x="52" y="77"/>
                    <a:pt x="0" y="129"/>
                  </a:cubicBezTo>
                  <a:cubicBezTo>
                    <a:pt x="0" y="1"/>
                    <a:pt x="0" y="1"/>
                    <a:pt x="128" y="26"/>
                  </a:cubicBezTo>
                  <a:lnTo>
                    <a:pt x="128" y="26"/>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5" name="Google Shape;1655;p56"/>
            <p:cNvSpPr/>
            <p:nvPr/>
          </p:nvSpPr>
          <p:spPr>
            <a:xfrm>
              <a:off x="7806863" y="725975"/>
              <a:ext cx="3875" cy="2575"/>
            </a:xfrm>
            <a:custGeom>
              <a:avLst/>
              <a:gdLst/>
              <a:ahLst/>
              <a:cxnLst/>
              <a:rect l="l" t="t" r="r" b="b"/>
              <a:pathLst>
                <a:path w="155" h="103" extrusionOk="0">
                  <a:moveTo>
                    <a:pt x="0" y="0"/>
                  </a:moveTo>
                  <a:lnTo>
                    <a:pt x="0" y="0"/>
                  </a:lnTo>
                  <a:lnTo>
                    <a:pt x="0" y="0"/>
                  </a:lnTo>
                  <a:lnTo>
                    <a:pt x="154" y="26"/>
                  </a:lnTo>
                  <a:cubicBezTo>
                    <a:pt x="0" y="103"/>
                    <a:pt x="0" y="103"/>
                    <a:pt x="0"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6" name="Google Shape;1656;p56"/>
            <p:cNvSpPr/>
            <p:nvPr/>
          </p:nvSpPr>
          <p:spPr>
            <a:xfrm>
              <a:off x="7781863" y="1022150"/>
              <a:ext cx="3225" cy="3225"/>
            </a:xfrm>
            <a:custGeom>
              <a:avLst/>
              <a:gdLst/>
              <a:ahLst/>
              <a:cxnLst/>
              <a:rect l="l" t="t" r="r" b="b"/>
              <a:pathLst>
                <a:path w="129" h="129" extrusionOk="0">
                  <a:moveTo>
                    <a:pt x="129" y="51"/>
                  </a:moveTo>
                  <a:lnTo>
                    <a:pt x="52" y="128"/>
                  </a:lnTo>
                  <a:lnTo>
                    <a:pt x="0" y="103"/>
                  </a:lnTo>
                  <a:lnTo>
                    <a:pt x="77" y="0"/>
                  </a:lnTo>
                  <a:cubicBezTo>
                    <a:pt x="77" y="26"/>
                    <a:pt x="103" y="26"/>
                    <a:pt x="129" y="5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7" name="Google Shape;1657;p56"/>
            <p:cNvSpPr/>
            <p:nvPr/>
          </p:nvSpPr>
          <p:spPr>
            <a:xfrm>
              <a:off x="7822888" y="961225"/>
              <a:ext cx="3225" cy="2600"/>
            </a:xfrm>
            <a:custGeom>
              <a:avLst/>
              <a:gdLst/>
              <a:ahLst/>
              <a:cxnLst/>
              <a:rect l="l" t="t" r="r" b="b"/>
              <a:pathLst>
                <a:path w="129" h="104" extrusionOk="0">
                  <a:moveTo>
                    <a:pt x="0" y="52"/>
                  </a:moveTo>
                  <a:lnTo>
                    <a:pt x="103" y="1"/>
                  </a:lnTo>
                  <a:lnTo>
                    <a:pt x="129" y="52"/>
                  </a:lnTo>
                  <a:cubicBezTo>
                    <a:pt x="103" y="52"/>
                    <a:pt x="52" y="78"/>
                    <a:pt x="26" y="104"/>
                  </a:cubicBezTo>
                  <a:cubicBezTo>
                    <a:pt x="26" y="78"/>
                    <a:pt x="0" y="52"/>
                    <a:pt x="0" y="52"/>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8" name="Google Shape;1658;p56"/>
            <p:cNvSpPr/>
            <p:nvPr/>
          </p:nvSpPr>
          <p:spPr>
            <a:xfrm>
              <a:off x="7738913" y="1024050"/>
              <a:ext cx="2575" cy="2600"/>
            </a:xfrm>
            <a:custGeom>
              <a:avLst/>
              <a:gdLst/>
              <a:ahLst/>
              <a:cxnLst/>
              <a:rect l="l" t="t" r="r" b="b"/>
              <a:pathLst>
                <a:path w="103" h="104" extrusionOk="0">
                  <a:moveTo>
                    <a:pt x="0" y="52"/>
                  </a:moveTo>
                  <a:lnTo>
                    <a:pt x="77" y="1"/>
                  </a:lnTo>
                  <a:lnTo>
                    <a:pt x="103" y="27"/>
                  </a:lnTo>
                  <a:lnTo>
                    <a:pt x="26" y="104"/>
                  </a:lnTo>
                  <a:cubicBezTo>
                    <a:pt x="26" y="78"/>
                    <a:pt x="0" y="78"/>
                    <a:pt x="0" y="52"/>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9" name="Google Shape;1659;p56"/>
            <p:cNvSpPr/>
            <p:nvPr/>
          </p:nvSpPr>
          <p:spPr>
            <a:xfrm>
              <a:off x="7760713" y="784300"/>
              <a:ext cx="1950" cy="2600"/>
            </a:xfrm>
            <a:custGeom>
              <a:avLst/>
              <a:gdLst/>
              <a:ahLst/>
              <a:cxnLst/>
              <a:rect l="l" t="t" r="r" b="b"/>
              <a:pathLst>
                <a:path w="78" h="104" extrusionOk="0">
                  <a:moveTo>
                    <a:pt x="77" y="26"/>
                  </a:moveTo>
                  <a:lnTo>
                    <a:pt x="51" y="103"/>
                  </a:lnTo>
                  <a:cubicBezTo>
                    <a:pt x="26" y="78"/>
                    <a:pt x="26" y="52"/>
                    <a:pt x="0" y="26"/>
                  </a:cubicBezTo>
                  <a:cubicBezTo>
                    <a:pt x="0" y="26"/>
                    <a:pt x="26" y="1"/>
                    <a:pt x="51" y="1"/>
                  </a:cubicBezTo>
                  <a:cubicBezTo>
                    <a:pt x="51" y="1"/>
                    <a:pt x="77" y="26"/>
                    <a:pt x="77" y="26"/>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0" name="Google Shape;1660;p56"/>
            <p:cNvSpPr/>
            <p:nvPr/>
          </p:nvSpPr>
          <p:spPr>
            <a:xfrm>
              <a:off x="7774813" y="998425"/>
              <a:ext cx="2575" cy="2575"/>
            </a:xfrm>
            <a:custGeom>
              <a:avLst/>
              <a:gdLst/>
              <a:ahLst/>
              <a:cxnLst/>
              <a:rect l="l" t="t" r="r" b="b"/>
              <a:pathLst>
                <a:path w="103" h="103" extrusionOk="0">
                  <a:moveTo>
                    <a:pt x="103" y="26"/>
                  </a:moveTo>
                  <a:lnTo>
                    <a:pt x="26" y="103"/>
                  </a:lnTo>
                  <a:lnTo>
                    <a:pt x="0" y="77"/>
                  </a:lnTo>
                  <a:cubicBezTo>
                    <a:pt x="26" y="52"/>
                    <a:pt x="52" y="26"/>
                    <a:pt x="77" y="0"/>
                  </a:cubicBezTo>
                  <a:cubicBezTo>
                    <a:pt x="77" y="0"/>
                    <a:pt x="103" y="26"/>
                    <a:pt x="103" y="26"/>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1" name="Google Shape;1661;p56"/>
            <p:cNvSpPr/>
            <p:nvPr/>
          </p:nvSpPr>
          <p:spPr>
            <a:xfrm>
              <a:off x="7864563" y="799700"/>
              <a:ext cx="3225" cy="1950"/>
            </a:xfrm>
            <a:custGeom>
              <a:avLst/>
              <a:gdLst/>
              <a:ahLst/>
              <a:cxnLst/>
              <a:rect l="l" t="t" r="r" b="b"/>
              <a:pathLst>
                <a:path w="129" h="78" extrusionOk="0">
                  <a:moveTo>
                    <a:pt x="128" y="26"/>
                  </a:moveTo>
                  <a:lnTo>
                    <a:pt x="0" y="77"/>
                  </a:lnTo>
                  <a:lnTo>
                    <a:pt x="0" y="51"/>
                  </a:lnTo>
                  <a:lnTo>
                    <a:pt x="103" y="0"/>
                  </a:lnTo>
                  <a:cubicBezTo>
                    <a:pt x="103" y="0"/>
                    <a:pt x="103" y="26"/>
                    <a:pt x="128" y="26"/>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2" name="Google Shape;1662;p56"/>
            <p:cNvSpPr/>
            <p:nvPr/>
          </p:nvSpPr>
          <p:spPr>
            <a:xfrm>
              <a:off x="7746613" y="854825"/>
              <a:ext cx="3225" cy="3225"/>
            </a:xfrm>
            <a:custGeom>
              <a:avLst/>
              <a:gdLst/>
              <a:ahLst/>
              <a:cxnLst/>
              <a:rect l="l" t="t" r="r" b="b"/>
              <a:pathLst>
                <a:path w="129" h="129" extrusionOk="0">
                  <a:moveTo>
                    <a:pt x="0" y="77"/>
                  </a:moveTo>
                  <a:lnTo>
                    <a:pt x="77" y="0"/>
                  </a:lnTo>
                  <a:lnTo>
                    <a:pt x="128" y="26"/>
                  </a:lnTo>
                  <a:cubicBezTo>
                    <a:pt x="103" y="52"/>
                    <a:pt x="77" y="77"/>
                    <a:pt x="51" y="129"/>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3" name="Google Shape;1663;p56"/>
            <p:cNvSpPr/>
            <p:nvPr/>
          </p:nvSpPr>
          <p:spPr>
            <a:xfrm>
              <a:off x="7717763" y="981100"/>
              <a:ext cx="2575" cy="1950"/>
            </a:xfrm>
            <a:custGeom>
              <a:avLst/>
              <a:gdLst/>
              <a:ahLst/>
              <a:cxnLst/>
              <a:rect l="l" t="t" r="r" b="b"/>
              <a:pathLst>
                <a:path w="103" h="78" extrusionOk="0">
                  <a:moveTo>
                    <a:pt x="0" y="27"/>
                  </a:moveTo>
                  <a:lnTo>
                    <a:pt x="103" y="1"/>
                  </a:lnTo>
                  <a:lnTo>
                    <a:pt x="103" y="27"/>
                  </a:lnTo>
                  <a:lnTo>
                    <a:pt x="26" y="78"/>
                  </a:lnTo>
                  <a:cubicBezTo>
                    <a:pt x="0" y="52"/>
                    <a:pt x="0" y="52"/>
                    <a:pt x="0" y="27"/>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4" name="Google Shape;1664;p56"/>
            <p:cNvSpPr/>
            <p:nvPr/>
          </p:nvSpPr>
          <p:spPr>
            <a:xfrm>
              <a:off x="7548513" y="786225"/>
              <a:ext cx="2600" cy="2600"/>
            </a:xfrm>
            <a:custGeom>
              <a:avLst/>
              <a:gdLst/>
              <a:ahLst/>
              <a:cxnLst/>
              <a:rect l="l" t="t" r="r" b="b"/>
              <a:pathLst>
                <a:path w="104" h="104" extrusionOk="0">
                  <a:moveTo>
                    <a:pt x="103" y="52"/>
                  </a:moveTo>
                  <a:lnTo>
                    <a:pt x="26" y="103"/>
                  </a:lnTo>
                  <a:cubicBezTo>
                    <a:pt x="26" y="103"/>
                    <a:pt x="1" y="78"/>
                    <a:pt x="26" y="78"/>
                  </a:cubicBezTo>
                  <a:lnTo>
                    <a:pt x="103" y="1"/>
                  </a:lnTo>
                  <a:cubicBezTo>
                    <a:pt x="103" y="26"/>
                    <a:pt x="103" y="52"/>
                    <a:pt x="103" y="52"/>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5" name="Google Shape;1665;p56"/>
            <p:cNvSpPr/>
            <p:nvPr/>
          </p:nvSpPr>
          <p:spPr>
            <a:xfrm>
              <a:off x="7548513" y="896500"/>
              <a:ext cx="2600" cy="2575"/>
            </a:xfrm>
            <a:custGeom>
              <a:avLst/>
              <a:gdLst/>
              <a:ahLst/>
              <a:cxnLst/>
              <a:rect l="l" t="t" r="r" b="b"/>
              <a:pathLst>
                <a:path w="104" h="103" extrusionOk="0">
                  <a:moveTo>
                    <a:pt x="52" y="0"/>
                  </a:moveTo>
                  <a:cubicBezTo>
                    <a:pt x="52" y="26"/>
                    <a:pt x="77" y="51"/>
                    <a:pt x="103" y="103"/>
                  </a:cubicBezTo>
                  <a:lnTo>
                    <a:pt x="52" y="103"/>
                  </a:lnTo>
                  <a:lnTo>
                    <a:pt x="1" y="0"/>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6" name="Google Shape;1666;p56"/>
            <p:cNvSpPr/>
            <p:nvPr/>
          </p:nvSpPr>
          <p:spPr>
            <a:xfrm>
              <a:off x="7909438" y="886875"/>
              <a:ext cx="2575" cy="1300"/>
            </a:xfrm>
            <a:custGeom>
              <a:avLst/>
              <a:gdLst/>
              <a:ahLst/>
              <a:cxnLst/>
              <a:rect l="l" t="t" r="r" b="b"/>
              <a:pathLst>
                <a:path w="103" h="52" extrusionOk="0">
                  <a:moveTo>
                    <a:pt x="103" y="52"/>
                  </a:moveTo>
                  <a:lnTo>
                    <a:pt x="0" y="26"/>
                  </a:lnTo>
                  <a:cubicBezTo>
                    <a:pt x="0" y="26"/>
                    <a:pt x="0" y="0"/>
                    <a:pt x="26" y="0"/>
                  </a:cubicBezTo>
                  <a:lnTo>
                    <a:pt x="103" y="26"/>
                  </a:lnTo>
                  <a:cubicBezTo>
                    <a:pt x="103" y="52"/>
                    <a:pt x="103" y="52"/>
                    <a:pt x="103" y="52"/>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7" name="Google Shape;1667;p56"/>
            <p:cNvSpPr/>
            <p:nvPr/>
          </p:nvSpPr>
          <p:spPr>
            <a:xfrm>
              <a:off x="7651088" y="560575"/>
              <a:ext cx="2575" cy="1950"/>
            </a:xfrm>
            <a:custGeom>
              <a:avLst/>
              <a:gdLst/>
              <a:ahLst/>
              <a:cxnLst/>
              <a:rect l="l" t="t" r="r" b="b"/>
              <a:pathLst>
                <a:path w="103" h="78" extrusionOk="0">
                  <a:moveTo>
                    <a:pt x="0" y="52"/>
                  </a:moveTo>
                  <a:cubicBezTo>
                    <a:pt x="26" y="52"/>
                    <a:pt x="52" y="26"/>
                    <a:pt x="77" y="0"/>
                  </a:cubicBezTo>
                  <a:cubicBezTo>
                    <a:pt x="103" y="0"/>
                    <a:pt x="77" y="0"/>
                    <a:pt x="103" y="52"/>
                  </a:cubicBezTo>
                  <a:lnTo>
                    <a:pt x="26" y="77"/>
                  </a:lnTo>
                  <a:cubicBezTo>
                    <a:pt x="0" y="77"/>
                    <a:pt x="0" y="52"/>
                    <a:pt x="0" y="52"/>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8" name="Google Shape;1668;p56"/>
            <p:cNvSpPr/>
            <p:nvPr/>
          </p:nvSpPr>
          <p:spPr>
            <a:xfrm>
              <a:off x="7682488" y="624050"/>
              <a:ext cx="1950" cy="3225"/>
            </a:xfrm>
            <a:custGeom>
              <a:avLst/>
              <a:gdLst/>
              <a:ahLst/>
              <a:cxnLst/>
              <a:rect l="l" t="t" r="r" b="b"/>
              <a:pathLst>
                <a:path w="78" h="129" extrusionOk="0">
                  <a:moveTo>
                    <a:pt x="52" y="0"/>
                  </a:moveTo>
                  <a:cubicBezTo>
                    <a:pt x="78" y="26"/>
                    <a:pt x="78" y="51"/>
                    <a:pt x="78" y="77"/>
                  </a:cubicBezTo>
                  <a:cubicBezTo>
                    <a:pt x="78" y="77"/>
                    <a:pt x="52" y="103"/>
                    <a:pt x="26" y="128"/>
                  </a:cubicBezTo>
                  <a:cubicBezTo>
                    <a:pt x="26" y="103"/>
                    <a:pt x="1" y="77"/>
                    <a:pt x="1" y="51"/>
                  </a:cubicBezTo>
                  <a:cubicBezTo>
                    <a:pt x="1" y="51"/>
                    <a:pt x="26" y="26"/>
                    <a:pt x="52"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9" name="Google Shape;1669;p56"/>
            <p:cNvSpPr/>
            <p:nvPr/>
          </p:nvSpPr>
          <p:spPr>
            <a:xfrm>
              <a:off x="7794038" y="643275"/>
              <a:ext cx="3225" cy="3225"/>
            </a:xfrm>
            <a:custGeom>
              <a:avLst/>
              <a:gdLst/>
              <a:ahLst/>
              <a:cxnLst/>
              <a:rect l="l" t="t" r="r" b="b"/>
              <a:pathLst>
                <a:path w="129" h="129" extrusionOk="0">
                  <a:moveTo>
                    <a:pt x="129" y="52"/>
                  </a:moveTo>
                  <a:cubicBezTo>
                    <a:pt x="78" y="77"/>
                    <a:pt x="52" y="103"/>
                    <a:pt x="26" y="129"/>
                  </a:cubicBezTo>
                  <a:lnTo>
                    <a:pt x="1" y="103"/>
                  </a:lnTo>
                  <a:lnTo>
                    <a:pt x="103" y="0"/>
                  </a:lnTo>
                  <a:cubicBezTo>
                    <a:pt x="103" y="26"/>
                    <a:pt x="103" y="26"/>
                    <a:pt x="129" y="52"/>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0" name="Google Shape;1670;p56"/>
            <p:cNvSpPr/>
            <p:nvPr/>
          </p:nvSpPr>
          <p:spPr>
            <a:xfrm>
              <a:off x="7818388" y="699675"/>
              <a:ext cx="675" cy="2600"/>
            </a:xfrm>
            <a:custGeom>
              <a:avLst/>
              <a:gdLst/>
              <a:ahLst/>
              <a:cxnLst/>
              <a:rect l="l" t="t" r="r" b="b"/>
              <a:pathLst>
                <a:path w="27" h="104" extrusionOk="0">
                  <a:moveTo>
                    <a:pt x="27" y="1"/>
                  </a:moveTo>
                  <a:cubicBezTo>
                    <a:pt x="27" y="27"/>
                    <a:pt x="27" y="78"/>
                    <a:pt x="27" y="103"/>
                  </a:cubicBezTo>
                  <a:lnTo>
                    <a:pt x="1" y="103"/>
                  </a:lnTo>
                  <a:lnTo>
                    <a:pt x="1" y="1"/>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1" name="Google Shape;1671;p56"/>
            <p:cNvSpPr/>
            <p:nvPr/>
          </p:nvSpPr>
          <p:spPr>
            <a:xfrm>
              <a:off x="7544038" y="736875"/>
              <a:ext cx="3225" cy="2575"/>
            </a:xfrm>
            <a:custGeom>
              <a:avLst/>
              <a:gdLst/>
              <a:ahLst/>
              <a:cxnLst/>
              <a:rect l="l" t="t" r="r" b="b"/>
              <a:pathLst>
                <a:path w="129" h="103" extrusionOk="0">
                  <a:moveTo>
                    <a:pt x="103" y="103"/>
                  </a:moveTo>
                  <a:lnTo>
                    <a:pt x="0" y="51"/>
                  </a:lnTo>
                  <a:cubicBezTo>
                    <a:pt x="0" y="26"/>
                    <a:pt x="26" y="26"/>
                    <a:pt x="26" y="0"/>
                  </a:cubicBezTo>
                  <a:lnTo>
                    <a:pt x="128" y="51"/>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2" name="Google Shape;1672;p56"/>
            <p:cNvSpPr/>
            <p:nvPr/>
          </p:nvSpPr>
          <p:spPr>
            <a:xfrm>
              <a:off x="7754938" y="972125"/>
              <a:ext cx="17975" cy="9650"/>
            </a:xfrm>
            <a:custGeom>
              <a:avLst/>
              <a:gdLst/>
              <a:ahLst/>
              <a:cxnLst/>
              <a:rect l="l" t="t" r="r" b="b"/>
              <a:pathLst>
                <a:path w="719" h="386" extrusionOk="0">
                  <a:moveTo>
                    <a:pt x="718" y="1"/>
                  </a:moveTo>
                  <a:lnTo>
                    <a:pt x="0" y="27"/>
                  </a:lnTo>
                  <a:lnTo>
                    <a:pt x="257" y="386"/>
                  </a:lnTo>
                  <a:cubicBezTo>
                    <a:pt x="385" y="283"/>
                    <a:pt x="513" y="180"/>
                    <a:pt x="718"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3" name="Google Shape;1673;p56"/>
            <p:cNvSpPr/>
            <p:nvPr/>
          </p:nvSpPr>
          <p:spPr>
            <a:xfrm>
              <a:off x="7553013" y="1014450"/>
              <a:ext cx="8350" cy="5150"/>
            </a:xfrm>
            <a:custGeom>
              <a:avLst/>
              <a:gdLst/>
              <a:ahLst/>
              <a:cxnLst/>
              <a:rect l="l" t="t" r="r" b="b"/>
              <a:pathLst>
                <a:path w="334" h="206" extrusionOk="0">
                  <a:moveTo>
                    <a:pt x="231" y="0"/>
                  </a:moveTo>
                  <a:cubicBezTo>
                    <a:pt x="154" y="0"/>
                    <a:pt x="77" y="0"/>
                    <a:pt x="26" y="26"/>
                  </a:cubicBezTo>
                  <a:cubicBezTo>
                    <a:pt x="0" y="52"/>
                    <a:pt x="26" y="154"/>
                    <a:pt x="26" y="205"/>
                  </a:cubicBezTo>
                  <a:cubicBezTo>
                    <a:pt x="77" y="205"/>
                    <a:pt x="154" y="205"/>
                    <a:pt x="231" y="180"/>
                  </a:cubicBezTo>
                  <a:cubicBezTo>
                    <a:pt x="282" y="154"/>
                    <a:pt x="308" y="77"/>
                    <a:pt x="333" y="26"/>
                  </a:cubicBezTo>
                  <a:lnTo>
                    <a:pt x="231" y="0"/>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4" name="Google Shape;1674;p56"/>
            <p:cNvSpPr/>
            <p:nvPr/>
          </p:nvSpPr>
          <p:spPr>
            <a:xfrm>
              <a:off x="7852388" y="834950"/>
              <a:ext cx="4500" cy="5150"/>
            </a:xfrm>
            <a:custGeom>
              <a:avLst/>
              <a:gdLst/>
              <a:ahLst/>
              <a:cxnLst/>
              <a:rect l="l" t="t" r="r" b="b"/>
              <a:pathLst>
                <a:path w="180" h="206" extrusionOk="0">
                  <a:moveTo>
                    <a:pt x="0" y="0"/>
                  </a:moveTo>
                  <a:cubicBezTo>
                    <a:pt x="0" y="77"/>
                    <a:pt x="26" y="154"/>
                    <a:pt x="51" y="206"/>
                  </a:cubicBezTo>
                  <a:lnTo>
                    <a:pt x="180" y="206"/>
                  </a:lnTo>
                  <a:cubicBezTo>
                    <a:pt x="180" y="154"/>
                    <a:pt x="154" y="77"/>
                    <a:pt x="154"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5" name="Google Shape;1675;p56"/>
            <p:cNvSpPr/>
            <p:nvPr/>
          </p:nvSpPr>
          <p:spPr>
            <a:xfrm>
              <a:off x="7745963" y="955475"/>
              <a:ext cx="4500" cy="4500"/>
            </a:xfrm>
            <a:custGeom>
              <a:avLst/>
              <a:gdLst/>
              <a:ahLst/>
              <a:cxnLst/>
              <a:rect l="l" t="t" r="r" b="b"/>
              <a:pathLst>
                <a:path w="180" h="180" extrusionOk="0">
                  <a:moveTo>
                    <a:pt x="26" y="0"/>
                  </a:moveTo>
                  <a:cubicBezTo>
                    <a:pt x="0" y="51"/>
                    <a:pt x="0" y="103"/>
                    <a:pt x="26" y="154"/>
                  </a:cubicBezTo>
                  <a:cubicBezTo>
                    <a:pt x="26" y="180"/>
                    <a:pt x="129" y="180"/>
                    <a:pt x="154" y="180"/>
                  </a:cubicBezTo>
                  <a:cubicBezTo>
                    <a:pt x="154" y="103"/>
                    <a:pt x="180" y="51"/>
                    <a:pt x="180"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6" name="Google Shape;1676;p56"/>
            <p:cNvSpPr/>
            <p:nvPr/>
          </p:nvSpPr>
          <p:spPr>
            <a:xfrm>
              <a:off x="7651713" y="997125"/>
              <a:ext cx="5800" cy="3250"/>
            </a:xfrm>
            <a:custGeom>
              <a:avLst/>
              <a:gdLst/>
              <a:ahLst/>
              <a:cxnLst/>
              <a:rect l="l" t="t" r="r" b="b"/>
              <a:pathLst>
                <a:path w="232" h="130" extrusionOk="0">
                  <a:moveTo>
                    <a:pt x="1" y="1"/>
                  </a:moveTo>
                  <a:cubicBezTo>
                    <a:pt x="27" y="52"/>
                    <a:pt x="1" y="78"/>
                    <a:pt x="1" y="129"/>
                  </a:cubicBezTo>
                  <a:lnTo>
                    <a:pt x="232" y="129"/>
                  </a:lnTo>
                  <a:cubicBezTo>
                    <a:pt x="232" y="104"/>
                    <a:pt x="232" y="78"/>
                    <a:pt x="232" y="52"/>
                  </a:cubicBezTo>
                  <a:lnTo>
                    <a:pt x="1" y="1"/>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7" name="Google Shape;1677;p56"/>
            <p:cNvSpPr/>
            <p:nvPr/>
          </p:nvSpPr>
          <p:spPr>
            <a:xfrm>
              <a:off x="7626088" y="1029825"/>
              <a:ext cx="4500" cy="5800"/>
            </a:xfrm>
            <a:custGeom>
              <a:avLst/>
              <a:gdLst/>
              <a:ahLst/>
              <a:cxnLst/>
              <a:rect l="l" t="t" r="r" b="b"/>
              <a:pathLst>
                <a:path w="180" h="232" extrusionOk="0">
                  <a:moveTo>
                    <a:pt x="26" y="1"/>
                  </a:moveTo>
                  <a:cubicBezTo>
                    <a:pt x="0" y="78"/>
                    <a:pt x="0" y="129"/>
                    <a:pt x="26" y="206"/>
                  </a:cubicBezTo>
                  <a:cubicBezTo>
                    <a:pt x="26" y="206"/>
                    <a:pt x="103" y="232"/>
                    <a:pt x="128" y="232"/>
                  </a:cubicBezTo>
                  <a:cubicBezTo>
                    <a:pt x="154" y="180"/>
                    <a:pt x="180" y="129"/>
                    <a:pt x="180" y="78"/>
                  </a:cubicBezTo>
                  <a:cubicBezTo>
                    <a:pt x="180" y="52"/>
                    <a:pt x="103" y="26"/>
                    <a:pt x="26"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8" name="Google Shape;1678;p56"/>
            <p:cNvSpPr/>
            <p:nvPr/>
          </p:nvSpPr>
          <p:spPr>
            <a:xfrm>
              <a:off x="7731213" y="835500"/>
              <a:ext cx="18625" cy="21275"/>
            </a:xfrm>
            <a:custGeom>
              <a:avLst/>
              <a:gdLst/>
              <a:ahLst/>
              <a:cxnLst/>
              <a:rect l="l" t="t" r="r" b="b"/>
              <a:pathLst>
                <a:path w="745" h="851" extrusionOk="0">
                  <a:moveTo>
                    <a:pt x="501" y="1"/>
                  </a:moveTo>
                  <a:cubicBezTo>
                    <a:pt x="373" y="1"/>
                    <a:pt x="308" y="120"/>
                    <a:pt x="308" y="260"/>
                  </a:cubicBezTo>
                  <a:cubicBezTo>
                    <a:pt x="308" y="286"/>
                    <a:pt x="231" y="312"/>
                    <a:pt x="231" y="337"/>
                  </a:cubicBezTo>
                  <a:lnTo>
                    <a:pt x="1" y="184"/>
                  </a:lnTo>
                  <a:lnTo>
                    <a:pt x="1" y="184"/>
                  </a:lnTo>
                  <a:cubicBezTo>
                    <a:pt x="103" y="568"/>
                    <a:pt x="437" y="645"/>
                    <a:pt x="744" y="850"/>
                  </a:cubicBezTo>
                  <a:cubicBezTo>
                    <a:pt x="744" y="671"/>
                    <a:pt x="719" y="491"/>
                    <a:pt x="693" y="312"/>
                  </a:cubicBezTo>
                  <a:cubicBezTo>
                    <a:pt x="667" y="209"/>
                    <a:pt x="616" y="30"/>
                    <a:pt x="539" y="4"/>
                  </a:cubicBezTo>
                  <a:cubicBezTo>
                    <a:pt x="526" y="2"/>
                    <a:pt x="513" y="1"/>
                    <a:pt x="501"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9" name="Google Shape;1679;p56"/>
            <p:cNvSpPr/>
            <p:nvPr/>
          </p:nvSpPr>
          <p:spPr>
            <a:xfrm>
              <a:off x="7841488" y="867550"/>
              <a:ext cx="19250" cy="8550"/>
            </a:xfrm>
            <a:custGeom>
              <a:avLst/>
              <a:gdLst/>
              <a:ahLst/>
              <a:cxnLst/>
              <a:rect l="l" t="t" r="r" b="b"/>
              <a:pathLst>
                <a:path w="770" h="342" extrusionOk="0">
                  <a:moveTo>
                    <a:pt x="308" y="1"/>
                  </a:moveTo>
                  <a:cubicBezTo>
                    <a:pt x="248" y="1"/>
                    <a:pt x="187" y="10"/>
                    <a:pt x="128" y="30"/>
                  </a:cubicBezTo>
                  <a:cubicBezTo>
                    <a:pt x="77" y="30"/>
                    <a:pt x="26" y="158"/>
                    <a:pt x="0" y="235"/>
                  </a:cubicBezTo>
                  <a:cubicBezTo>
                    <a:pt x="0" y="258"/>
                    <a:pt x="102" y="342"/>
                    <a:pt x="160" y="342"/>
                  </a:cubicBezTo>
                  <a:cubicBezTo>
                    <a:pt x="167" y="342"/>
                    <a:pt x="174" y="340"/>
                    <a:pt x="180" y="338"/>
                  </a:cubicBezTo>
                  <a:cubicBezTo>
                    <a:pt x="385" y="312"/>
                    <a:pt x="564" y="286"/>
                    <a:pt x="769" y="235"/>
                  </a:cubicBezTo>
                  <a:cubicBezTo>
                    <a:pt x="655" y="82"/>
                    <a:pt x="483" y="1"/>
                    <a:pt x="308"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0" name="Google Shape;1680;p56"/>
            <p:cNvSpPr/>
            <p:nvPr/>
          </p:nvSpPr>
          <p:spPr>
            <a:xfrm>
              <a:off x="7477988" y="735975"/>
              <a:ext cx="14125" cy="7975"/>
            </a:xfrm>
            <a:custGeom>
              <a:avLst/>
              <a:gdLst/>
              <a:ahLst/>
              <a:cxnLst/>
              <a:rect l="l" t="t" r="r" b="b"/>
              <a:pathLst>
                <a:path w="565" h="319" extrusionOk="0">
                  <a:moveTo>
                    <a:pt x="196" y="1"/>
                  </a:moveTo>
                  <a:cubicBezTo>
                    <a:pt x="99" y="1"/>
                    <a:pt x="58" y="104"/>
                    <a:pt x="1" y="318"/>
                  </a:cubicBezTo>
                  <a:lnTo>
                    <a:pt x="565" y="190"/>
                  </a:lnTo>
                  <a:cubicBezTo>
                    <a:pt x="384" y="65"/>
                    <a:pt x="272" y="1"/>
                    <a:pt x="196"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1" name="Google Shape;1681;p56"/>
            <p:cNvSpPr/>
            <p:nvPr/>
          </p:nvSpPr>
          <p:spPr>
            <a:xfrm>
              <a:off x="7565188" y="905475"/>
              <a:ext cx="11550" cy="10925"/>
            </a:xfrm>
            <a:custGeom>
              <a:avLst/>
              <a:gdLst/>
              <a:ahLst/>
              <a:cxnLst/>
              <a:rect l="l" t="t" r="r" b="b"/>
              <a:pathLst>
                <a:path w="462" h="437" extrusionOk="0">
                  <a:moveTo>
                    <a:pt x="0" y="0"/>
                  </a:moveTo>
                  <a:lnTo>
                    <a:pt x="231" y="436"/>
                  </a:lnTo>
                  <a:cubicBezTo>
                    <a:pt x="308" y="308"/>
                    <a:pt x="359" y="231"/>
                    <a:pt x="462" y="128"/>
                  </a:cubicBezTo>
                  <a:lnTo>
                    <a:pt x="0" y="0"/>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2" name="Google Shape;1682;p56"/>
            <p:cNvSpPr/>
            <p:nvPr/>
          </p:nvSpPr>
          <p:spPr>
            <a:xfrm>
              <a:off x="7470938" y="960900"/>
              <a:ext cx="8375" cy="7425"/>
            </a:xfrm>
            <a:custGeom>
              <a:avLst/>
              <a:gdLst/>
              <a:ahLst/>
              <a:cxnLst/>
              <a:rect l="l" t="t" r="r" b="b"/>
              <a:pathLst>
                <a:path w="335" h="297" extrusionOk="0">
                  <a:moveTo>
                    <a:pt x="207" y="1"/>
                  </a:moveTo>
                  <a:cubicBezTo>
                    <a:pt x="43" y="1"/>
                    <a:pt x="22" y="93"/>
                    <a:pt x="1" y="219"/>
                  </a:cubicBezTo>
                  <a:cubicBezTo>
                    <a:pt x="1" y="219"/>
                    <a:pt x="26" y="245"/>
                    <a:pt x="52" y="296"/>
                  </a:cubicBezTo>
                  <a:lnTo>
                    <a:pt x="334" y="14"/>
                  </a:lnTo>
                  <a:cubicBezTo>
                    <a:pt x="284" y="5"/>
                    <a:pt x="242" y="1"/>
                    <a:pt x="207"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3" name="Google Shape;1683;p56"/>
            <p:cNvSpPr/>
            <p:nvPr/>
          </p:nvSpPr>
          <p:spPr>
            <a:xfrm>
              <a:off x="7599788" y="663775"/>
              <a:ext cx="8375" cy="6625"/>
            </a:xfrm>
            <a:custGeom>
              <a:avLst/>
              <a:gdLst/>
              <a:ahLst/>
              <a:cxnLst/>
              <a:rect l="l" t="t" r="r" b="b"/>
              <a:pathLst>
                <a:path w="335" h="265" extrusionOk="0">
                  <a:moveTo>
                    <a:pt x="206" y="1"/>
                  </a:moveTo>
                  <a:cubicBezTo>
                    <a:pt x="129" y="52"/>
                    <a:pt x="78" y="103"/>
                    <a:pt x="1" y="180"/>
                  </a:cubicBezTo>
                  <a:cubicBezTo>
                    <a:pt x="85" y="222"/>
                    <a:pt x="151" y="264"/>
                    <a:pt x="187" y="264"/>
                  </a:cubicBezTo>
                  <a:cubicBezTo>
                    <a:pt x="195" y="264"/>
                    <a:pt x="201" y="262"/>
                    <a:pt x="206" y="257"/>
                  </a:cubicBezTo>
                  <a:cubicBezTo>
                    <a:pt x="257" y="206"/>
                    <a:pt x="309" y="155"/>
                    <a:pt x="334" y="103"/>
                  </a:cubicBezTo>
                  <a:cubicBezTo>
                    <a:pt x="334" y="103"/>
                    <a:pt x="232" y="1"/>
                    <a:pt x="206"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4" name="Google Shape;1684;p56"/>
            <p:cNvSpPr/>
            <p:nvPr/>
          </p:nvSpPr>
          <p:spPr>
            <a:xfrm>
              <a:off x="7481213" y="871500"/>
              <a:ext cx="6425" cy="3225"/>
            </a:xfrm>
            <a:custGeom>
              <a:avLst/>
              <a:gdLst/>
              <a:ahLst/>
              <a:cxnLst/>
              <a:rect l="l" t="t" r="r" b="b"/>
              <a:pathLst>
                <a:path w="257" h="129" extrusionOk="0">
                  <a:moveTo>
                    <a:pt x="257" y="0"/>
                  </a:moveTo>
                  <a:lnTo>
                    <a:pt x="0" y="51"/>
                  </a:lnTo>
                  <a:cubicBezTo>
                    <a:pt x="0" y="77"/>
                    <a:pt x="0" y="103"/>
                    <a:pt x="0" y="128"/>
                  </a:cubicBezTo>
                  <a:lnTo>
                    <a:pt x="257" y="103"/>
                  </a:lnTo>
                  <a:cubicBezTo>
                    <a:pt x="257" y="77"/>
                    <a:pt x="257" y="26"/>
                    <a:pt x="257"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5" name="Google Shape;1685;p56"/>
            <p:cNvSpPr/>
            <p:nvPr/>
          </p:nvSpPr>
          <p:spPr>
            <a:xfrm>
              <a:off x="7749813" y="687500"/>
              <a:ext cx="6425" cy="7075"/>
            </a:xfrm>
            <a:custGeom>
              <a:avLst/>
              <a:gdLst/>
              <a:ahLst/>
              <a:cxnLst/>
              <a:rect l="l" t="t" r="r" b="b"/>
              <a:pathLst>
                <a:path w="257" h="283" extrusionOk="0">
                  <a:moveTo>
                    <a:pt x="180" y="1"/>
                  </a:moveTo>
                  <a:cubicBezTo>
                    <a:pt x="128" y="26"/>
                    <a:pt x="52" y="52"/>
                    <a:pt x="26" y="103"/>
                  </a:cubicBezTo>
                  <a:cubicBezTo>
                    <a:pt x="0" y="129"/>
                    <a:pt x="52" y="206"/>
                    <a:pt x="77" y="283"/>
                  </a:cubicBezTo>
                  <a:cubicBezTo>
                    <a:pt x="154" y="231"/>
                    <a:pt x="231" y="206"/>
                    <a:pt x="257" y="155"/>
                  </a:cubicBezTo>
                  <a:cubicBezTo>
                    <a:pt x="257" y="129"/>
                    <a:pt x="205" y="52"/>
                    <a:pt x="180"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6" name="Google Shape;1686;p56"/>
            <p:cNvSpPr/>
            <p:nvPr/>
          </p:nvSpPr>
          <p:spPr>
            <a:xfrm>
              <a:off x="7303638" y="861875"/>
              <a:ext cx="6425" cy="7075"/>
            </a:xfrm>
            <a:custGeom>
              <a:avLst/>
              <a:gdLst/>
              <a:ahLst/>
              <a:cxnLst/>
              <a:rect l="l" t="t" r="r" b="b"/>
              <a:pathLst>
                <a:path w="257" h="283" extrusionOk="0">
                  <a:moveTo>
                    <a:pt x="180" y="0"/>
                  </a:moveTo>
                  <a:lnTo>
                    <a:pt x="0" y="231"/>
                  </a:lnTo>
                  <a:lnTo>
                    <a:pt x="128" y="282"/>
                  </a:lnTo>
                  <a:lnTo>
                    <a:pt x="257" y="52"/>
                  </a:lnTo>
                  <a:lnTo>
                    <a:pt x="180" y="0"/>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7" name="Google Shape;1687;p56"/>
            <p:cNvSpPr/>
            <p:nvPr/>
          </p:nvSpPr>
          <p:spPr>
            <a:xfrm>
              <a:off x="7613263" y="952900"/>
              <a:ext cx="5800" cy="3225"/>
            </a:xfrm>
            <a:custGeom>
              <a:avLst/>
              <a:gdLst/>
              <a:ahLst/>
              <a:cxnLst/>
              <a:rect l="l" t="t" r="r" b="b"/>
              <a:pathLst>
                <a:path w="232" h="129" extrusionOk="0">
                  <a:moveTo>
                    <a:pt x="231" y="1"/>
                  </a:moveTo>
                  <a:lnTo>
                    <a:pt x="0" y="26"/>
                  </a:lnTo>
                  <a:lnTo>
                    <a:pt x="0" y="103"/>
                  </a:lnTo>
                  <a:lnTo>
                    <a:pt x="231" y="129"/>
                  </a:lnTo>
                  <a:cubicBezTo>
                    <a:pt x="231" y="103"/>
                    <a:pt x="231" y="52"/>
                    <a:pt x="231"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8" name="Google Shape;1688;p56"/>
            <p:cNvSpPr/>
            <p:nvPr/>
          </p:nvSpPr>
          <p:spPr>
            <a:xfrm>
              <a:off x="7574163" y="1053550"/>
              <a:ext cx="7075" cy="7725"/>
            </a:xfrm>
            <a:custGeom>
              <a:avLst/>
              <a:gdLst/>
              <a:ahLst/>
              <a:cxnLst/>
              <a:rect l="l" t="t" r="r" b="b"/>
              <a:pathLst>
                <a:path w="283" h="309" extrusionOk="0">
                  <a:moveTo>
                    <a:pt x="282" y="0"/>
                  </a:moveTo>
                  <a:lnTo>
                    <a:pt x="282" y="0"/>
                  </a:lnTo>
                  <a:cubicBezTo>
                    <a:pt x="128" y="77"/>
                    <a:pt x="0" y="154"/>
                    <a:pt x="231" y="308"/>
                  </a:cubicBezTo>
                  <a:cubicBezTo>
                    <a:pt x="231" y="180"/>
                    <a:pt x="257" y="77"/>
                    <a:pt x="282"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9" name="Google Shape;1689;p56"/>
            <p:cNvSpPr/>
            <p:nvPr/>
          </p:nvSpPr>
          <p:spPr>
            <a:xfrm>
              <a:off x="7628013" y="677125"/>
              <a:ext cx="5150" cy="5925"/>
            </a:xfrm>
            <a:custGeom>
              <a:avLst/>
              <a:gdLst/>
              <a:ahLst/>
              <a:cxnLst/>
              <a:rect l="l" t="t" r="r" b="b"/>
              <a:pathLst>
                <a:path w="206" h="237" extrusionOk="0">
                  <a:moveTo>
                    <a:pt x="89" y="0"/>
                  </a:moveTo>
                  <a:cubicBezTo>
                    <a:pt x="57" y="0"/>
                    <a:pt x="0" y="57"/>
                    <a:pt x="0" y="57"/>
                  </a:cubicBezTo>
                  <a:cubicBezTo>
                    <a:pt x="26" y="108"/>
                    <a:pt x="51" y="185"/>
                    <a:pt x="103" y="236"/>
                  </a:cubicBezTo>
                  <a:cubicBezTo>
                    <a:pt x="154" y="159"/>
                    <a:pt x="205" y="134"/>
                    <a:pt x="180" y="82"/>
                  </a:cubicBezTo>
                  <a:cubicBezTo>
                    <a:pt x="180" y="57"/>
                    <a:pt x="154" y="5"/>
                    <a:pt x="103" y="5"/>
                  </a:cubicBezTo>
                  <a:cubicBezTo>
                    <a:pt x="99" y="2"/>
                    <a:pt x="94" y="0"/>
                    <a:pt x="89"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0" name="Google Shape;1690;p56"/>
            <p:cNvSpPr/>
            <p:nvPr/>
          </p:nvSpPr>
          <p:spPr>
            <a:xfrm>
              <a:off x="7467738" y="1004825"/>
              <a:ext cx="5800" cy="7725"/>
            </a:xfrm>
            <a:custGeom>
              <a:avLst/>
              <a:gdLst/>
              <a:ahLst/>
              <a:cxnLst/>
              <a:rect l="l" t="t" r="r" b="b"/>
              <a:pathLst>
                <a:path w="232" h="309" extrusionOk="0">
                  <a:moveTo>
                    <a:pt x="129" y="1"/>
                  </a:moveTo>
                  <a:cubicBezTo>
                    <a:pt x="78" y="103"/>
                    <a:pt x="1" y="155"/>
                    <a:pt x="26" y="180"/>
                  </a:cubicBezTo>
                  <a:cubicBezTo>
                    <a:pt x="26" y="231"/>
                    <a:pt x="103" y="283"/>
                    <a:pt x="154" y="308"/>
                  </a:cubicBezTo>
                  <a:cubicBezTo>
                    <a:pt x="154" y="308"/>
                    <a:pt x="231" y="231"/>
                    <a:pt x="231" y="206"/>
                  </a:cubicBezTo>
                  <a:cubicBezTo>
                    <a:pt x="206" y="129"/>
                    <a:pt x="180" y="52"/>
                    <a:pt x="129"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1" name="Google Shape;1691;p56"/>
            <p:cNvSpPr/>
            <p:nvPr/>
          </p:nvSpPr>
          <p:spPr>
            <a:xfrm>
              <a:off x="7408113" y="715075"/>
              <a:ext cx="5800" cy="4500"/>
            </a:xfrm>
            <a:custGeom>
              <a:avLst/>
              <a:gdLst/>
              <a:ahLst/>
              <a:cxnLst/>
              <a:rect l="l" t="t" r="r" b="b"/>
              <a:pathLst>
                <a:path w="232" h="180" extrusionOk="0">
                  <a:moveTo>
                    <a:pt x="78" y="0"/>
                  </a:moveTo>
                  <a:cubicBezTo>
                    <a:pt x="78" y="0"/>
                    <a:pt x="52" y="77"/>
                    <a:pt x="1" y="128"/>
                  </a:cubicBezTo>
                  <a:cubicBezTo>
                    <a:pt x="52" y="154"/>
                    <a:pt x="103" y="180"/>
                    <a:pt x="180" y="180"/>
                  </a:cubicBezTo>
                  <a:cubicBezTo>
                    <a:pt x="206" y="180"/>
                    <a:pt x="232" y="128"/>
                    <a:pt x="232" y="77"/>
                  </a:cubicBezTo>
                  <a:cubicBezTo>
                    <a:pt x="206" y="52"/>
                    <a:pt x="155" y="26"/>
                    <a:pt x="78"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2" name="Google Shape;1692;p56"/>
            <p:cNvSpPr/>
            <p:nvPr/>
          </p:nvSpPr>
          <p:spPr>
            <a:xfrm>
              <a:off x="7861363" y="866350"/>
              <a:ext cx="12200" cy="11575"/>
            </a:xfrm>
            <a:custGeom>
              <a:avLst/>
              <a:gdLst/>
              <a:ahLst/>
              <a:cxnLst/>
              <a:rect l="l" t="t" r="r" b="b"/>
              <a:pathLst>
                <a:path w="488" h="463" extrusionOk="0">
                  <a:moveTo>
                    <a:pt x="231" y="1"/>
                  </a:moveTo>
                  <a:lnTo>
                    <a:pt x="231" y="1"/>
                  </a:lnTo>
                  <a:cubicBezTo>
                    <a:pt x="0" y="360"/>
                    <a:pt x="0" y="386"/>
                    <a:pt x="487" y="462"/>
                  </a:cubicBezTo>
                  <a:cubicBezTo>
                    <a:pt x="410" y="283"/>
                    <a:pt x="333" y="155"/>
                    <a:pt x="231"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3" name="Google Shape;1693;p56"/>
            <p:cNvSpPr/>
            <p:nvPr/>
          </p:nvSpPr>
          <p:spPr>
            <a:xfrm>
              <a:off x="7400438" y="698400"/>
              <a:ext cx="13475" cy="9650"/>
            </a:xfrm>
            <a:custGeom>
              <a:avLst/>
              <a:gdLst/>
              <a:ahLst/>
              <a:cxnLst/>
              <a:rect l="l" t="t" r="r" b="b"/>
              <a:pathLst>
                <a:path w="539" h="386" extrusionOk="0">
                  <a:moveTo>
                    <a:pt x="385" y="1"/>
                  </a:moveTo>
                  <a:lnTo>
                    <a:pt x="0" y="334"/>
                  </a:lnTo>
                  <a:lnTo>
                    <a:pt x="539" y="385"/>
                  </a:lnTo>
                  <a:lnTo>
                    <a:pt x="385" y="1"/>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4" name="Google Shape;1694;p56"/>
            <p:cNvSpPr/>
            <p:nvPr/>
          </p:nvSpPr>
          <p:spPr>
            <a:xfrm>
              <a:off x="7715838" y="631100"/>
              <a:ext cx="9000" cy="10275"/>
            </a:xfrm>
            <a:custGeom>
              <a:avLst/>
              <a:gdLst/>
              <a:ahLst/>
              <a:cxnLst/>
              <a:rect l="l" t="t" r="r" b="b"/>
              <a:pathLst>
                <a:path w="360" h="411" extrusionOk="0">
                  <a:moveTo>
                    <a:pt x="154" y="0"/>
                  </a:moveTo>
                  <a:cubicBezTo>
                    <a:pt x="0" y="385"/>
                    <a:pt x="0" y="385"/>
                    <a:pt x="359" y="410"/>
                  </a:cubicBezTo>
                  <a:cubicBezTo>
                    <a:pt x="282" y="257"/>
                    <a:pt x="231" y="128"/>
                    <a:pt x="154"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5" name="Google Shape;1695;p56"/>
            <p:cNvSpPr/>
            <p:nvPr/>
          </p:nvSpPr>
          <p:spPr>
            <a:xfrm>
              <a:off x="7392738" y="817650"/>
              <a:ext cx="7725" cy="10900"/>
            </a:xfrm>
            <a:custGeom>
              <a:avLst/>
              <a:gdLst/>
              <a:ahLst/>
              <a:cxnLst/>
              <a:rect l="l" t="t" r="r" b="b"/>
              <a:pathLst>
                <a:path w="309" h="436" extrusionOk="0">
                  <a:moveTo>
                    <a:pt x="257" y="0"/>
                  </a:moveTo>
                  <a:cubicBezTo>
                    <a:pt x="0" y="205"/>
                    <a:pt x="103" y="333"/>
                    <a:pt x="206" y="436"/>
                  </a:cubicBezTo>
                  <a:cubicBezTo>
                    <a:pt x="206" y="436"/>
                    <a:pt x="257" y="436"/>
                    <a:pt x="308" y="410"/>
                  </a:cubicBezTo>
                  <a:cubicBezTo>
                    <a:pt x="308" y="308"/>
                    <a:pt x="283" y="180"/>
                    <a:pt x="257"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6" name="Google Shape;1696;p56"/>
            <p:cNvSpPr/>
            <p:nvPr/>
          </p:nvSpPr>
          <p:spPr>
            <a:xfrm>
              <a:off x="7320288" y="755450"/>
              <a:ext cx="5150" cy="7725"/>
            </a:xfrm>
            <a:custGeom>
              <a:avLst/>
              <a:gdLst/>
              <a:ahLst/>
              <a:cxnLst/>
              <a:rect l="l" t="t" r="r" b="b"/>
              <a:pathLst>
                <a:path w="206" h="309" extrusionOk="0">
                  <a:moveTo>
                    <a:pt x="103" y="1"/>
                  </a:moveTo>
                  <a:cubicBezTo>
                    <a:pt x="78" y="103"/>
                    <a:pt x="26" y="180"/>
                    <a:pt x="1" y="283"/>
                  </a:cubicBezTo>
                  <a:lnTo>
                    <a:pt x="52" y="308"/>
                  </a:lnTo>
                  <a:lnTo>
                    <a:pt x="206" y="52"/>
                  </a:lnTo>
                  <a:lnTo>
                    <a:pt x="103" y="1"/>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7" name="Google Shape;1697;p56"/>
            <p:cNvSpPr/>
            <p:nvPr/>
          </p:nvSpPr>
          <p:spPr>
            <a:xfrm>
              <a:off x="7472863" y="686875"/>
              <a:ext cx="5800" cy="7075"/>
            </a:xfrm>
            <a:custGeom>
              <a:avLst/>
              <a:gdLst/>
              <a:ahLst/>
              <a:cxnLst/>
              <a:rect l="l" t="t" r="r" b="b"/>
              <a:pathLst>
                <a:path w="232" h="283" extrusionOk="0">
                  <a:moveTo>
                    <a:pt x="129" y="0"/>
                  </a:moveTo>
                  <a:cubicBezTo>
                    <a:pt x="78" y="77"/>
                    <a:pt x="52" y="154"/>
                    <a:pt x="1" y="231"/>
                  </a:cubicBezTo>
                  <a:lnTo>
                    <a:pt x="52" y="282"/>
                  </a:lnTo>
                  <a:cubicBezTo>
                    <a:pt x="103" y="231"/>
                    <a:pt x="180" y="154"/>
                    <a:pt x="232" y="103"/>
                  </a:cubicBezTo>
                  <a:lnTo>
                    <a:pt x="129" y="0"/>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8" name="Google Shape;1698;p56"/>
            <p:cNvSpPr/>
            <p:nvPr/>
          </p:nvSpPr>
          <p:spPr>
            <a:xfrm>
              <a:off x="7542138" y="782375"/>
              <a:ext cx="7050" cy="6075"/>
            </a:xfrm>
            <a:custGeom>
              <a:avLst/>
              <a:gdLst/>
              <a:ahLst/>
              <a:cxnLst/>
              <a:rect l="l" t="t" r="r" b="b"/>
              <a:pathLst>
                <a:path w="282" h="243" extrusionOk="0">
                  <a:moveTo>
                    <a:pt x="25" y="1"/>
                  </a:moveTo>
                  <a:lnTo>
                    <a:pt x="25" y="1"/>
                  </a:lnTo>
                  <a:cubicBezTo>
                    <a:pt x="5" y="136"/>
                    <a:pt x="1" y="242"/>
                    <a:pt x="121" y="242"/>
                  </a:cubicBezTo>
                  <a:cubicBezTo>
                    <a:pt x="160" y="242"/>
                    <a:pt x="212" y="231"/>
                    <a:pt x="281" y="206"/>
                  </a:cubicBezTo>
                  <a:lnTo>
                    <a:pt x="25" y="1"/>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9" name="Google Shape;1699;p56"/>
            <p:cNvSpPr/>
            <p:nvPr/>
          </p:nvSpPr>
          <p:spPr>
            <a:xfrm>
              <a:off x="7664538" y="956100"/>
              <a:ext cx="4525" cy="7075"/>
            </a:xfrm>
            <a:custGeom>
              <a:avLst/>
              <a:gdLst/>
              <a:ahLst/>
              <a:cxnLst/>
              <a:rect l="l" t="t" r="r" b="b"/>
              <a:pathLst>
                <a:path w="181" h="283" extrusionOk="0">
                  <a:moveTo>
                    <a:pt x="52" y="1"/>
                  </a:moveTo>
                  <a:cubicBezTo>
                    <a:pt x="26" y="78"/>
                    <a:pt x="1" y="180"/>
                    <a:pt x="1" y="257"/>
                  </a:cubicBezTo>
                  <a:lnTo>
                    <a:pt x="78" y="283"/>
                  </a:lnTo>
                  <a:lnTo>
                    <a:pt x="180" y="52"/>
                  </a:lnTo>
                  <a:lnTo>
                    <a:pt x="52" y="1"/>
                  </a:ln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0" name="Google Shape;1700;p56"/>
            <p:cNvSpPr/>
            <p:nvPr/>
          </p:nvSpPr>
          <p:spPr>
            <a:xfrm>
              <a:off x="7432488" y="851350"/>
              <a:ext cx="7700" cy="5600"/>
            </a:xfrm>
            <a:custGeom>
              <a:avLst/>
              <a:gdLst/>
              <a:ahLst/>
              <a:cxnLst/>
              <a:rect l="l" t="t" r="r" b="b"/>
              <a:pathLst>
                <a:path w="308" h="224" extrusionOk="0">
                  <a:moveTo>
                    <a:pt x="84" y="1"/>
                  </a:moveTo>
                  <a:cubicBezTo>
                    <a:pt x="58" y="1"/>
                    <a:pt x="30" y="4"/>
                    <a:pt x="0" y="11"/>
                  </a:cubicBezTo>
                  <a:cubicBezTo>
                    <a:pt x="52" y="114"/>
                    <a:pt x="77" y="191"/>
                    <a:pt x="103" y="216"/>
                  </a:cubicBezTo>
                  <a:cubicBezTo>
                    <a:pt x="113" y="221"/>
                    <a:pt x="123" y="223"/>
                    <a:pt x="135" y="223"/>
                  </a:cubicBezTo>
                  <a:cubicBezTo>
                    <a:pt x="183" y="223"/>
                    <a:pt x="241" y="186"/>
                    <a:pt x="282" y="165"/>
                  </a:cubicBezTo>
                  <a:cubicBezTo>
                    <a:pt x="308" y="114"/>
                    <a:pt x="282" y="62"/>
                    <a:pt x="257" y="37"/>
                  </a:cubicBezTo>
                  <a:cubicBezTo>
                    <a:pt x="202" y="19"/>
                    <a:pt x="148" y="1"/>
                    <a:pt x="84"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1" name="Google Shape;1701;p56"/>
            <p:cNvSpPr/>
            <p:nvPr/>
          </p:nvSpPr>
          <p:spPr>
            <a:xfrm>
              <a:off x="7268663" y="558325"/>
              <a:ext cx="631175" cy="557150"/>
            </a:xfrm>
            <a:custGeom>
              <a:avLst/>
              <a:gdLst/>
              <a:ahLst/>
              <a:cxnLst/>
              <a:rect l="l" t="t" r="r" b="b"/>
              <a:pathLst>
                <a:path w="25247" h="22286" extrusionOk="0">
                  <a:moveTo>
                    <a:pt x="13103" y="1095"/>
                  </a:moveTo>
                  <a:cubicBezTo>
                    <a:pt x="14437" y="1095"/>
                    <a:pt x="15706" y="1303"/>
                    <a:pt x="16883" y="1792"/>
                  </a:cubicBezTo>
                  <a:lnTo>
                    <a:pt x="16883" y="1792"/>
                  </a:lnTo>
                  <a:cubicBezTo>
                    <a:pt x="18934" y="3318"/>
                    <a:pt x="20746" y="5165"/>
                    <a:pt x="21862" y="7475"/>
                  </a:cubicBezTo>
                  <a:cubicBezTo>
                    <a:pt x="23477" y="10835"/>
                    <a:pt x="22400" y="15014"/>
                    <a:pt x="20221" y="17835"/>
                  </a:cubicBezTo>
                  <a:cubicBezTo>
                    <a:pt x="18299" y="20305"/>
                    <a:pt x="15639" y="21385"/>
                    <a:pt x="12927" y="21385"/>
                  </a:cubicBezTo>
                  <a:cubicBezTo>
                    <a:pt x="9052" y="21385"/>
                    <a:pt x="5071" y="19181"/>
                    <a:pt x="2989" y="15681"/>
                  </a:cubicBezTo>
                  <a:cubicBezTo>
                    <a:pt x="1066" y="12450"/>
                    <a:pt x="1604" y="8937"/>
                    <a:pt x="3476" y="5860"/>
                  </a:cubicBezTo>
                  <a:cubicBezTo>
                    <a:pt x="5169" y="3091"/>
                    <a:pt x="7887" y="1655"/>
                    <a:pt x="11041" y="1244"/>
                  </a:cubicBezTo>
                  <a:cubicBezTo>
                    <a:pt x="11743" y="1148"/>
                    <a:pt x="12431" y="1095"/>
                    <a:pt x="13103" y="1095"/>
                  </a:cubicBezTo>
                  <a:close/>
                  <a:moveTo>
                    <a:pt x="12943" y="1"/>
                  </a:moveTo>
                  <a:cubicBezTo>
                    <a:pt x="6945" y="1"/>
                    <a:pt x="1476" y="4081"/>
                    <a:pt x="758" y="10347"/>
                  </a:cubicBezTo>
                  <a:cubicBezTo>
                    <a:pt x="1" y="16968"/>
                    <a:pt x="6552" y="22285"/>
                    <a:pt x="12739" y="22285"/>
                  </a:cubicBezTo>
                  <a:cubicBezTo>
                    <a:pt x="13046" y="22285"/>
                    <a:pt x="13352" y="22272"/>
                    <a:pt x="13656" y="22246"/>
                  </a:cubicBezTo>
                  <a:cubicBezTo>
                    <a:pt x="18331" y="21850"/>
                    <a:pt x="22035" y="18076"/>
                    <a:pt x="23062" y="13690"/>
                  </a:cubicBezTo>
                  <a:lnTo>
                    <a:pt x="23062" y="13690"/>
                  </a:lnTo>
                  <a:cubicBezTo>
                    <a:pt x="25247" y="7706"/>
                    <a:pt x="20616" y="695"/>
                    <a:pt x="14246" y="65"/>
                  </a:cubicBezTo>
                  <a:cubicBezTo>
                    <a:pt x="13810" y="22"/>
                    <a:pt x="13375" y="1"/>
                    <a:pt x="12943"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2" name="Google Shape;1702;p56"/>
            <p:cNvSpPr/>
            <p:nvPr/>
          </p:nvSpPr>
          <p:spPr>
            <a:xfrm>
              <a:off x="7376713" y="650325"/>
              <a:ext cx="419925" cy="56000"/>
            </a:xfrm>
            <a:custGeom>
              <a:avLst/>
              <a:gdLst/>
              <a:ahLst/>
              <a:cxnLst/>
              <a:rect l="l" t="t" r="r" b="b"/>
              <a:pathLst>
                <a:path w="16797" h="2240" extrusionOk="0">
                  <a:moveTo>
                    <a:pt x="129" y="0"/>
                  </a:moveTo>
                  <a:cubicBezTo>
                    <a:pt x="26" y="0"/>
                    <a:pt x="0" y="129"/>
                    <a:pt x="52" y="180"/>
                  </a:cubicBezTo>
                  <a:cubicBezTo>
                    <a:pt x="1744" y="2180"/>
                    <a:pt x="5308" y="2180"/>
                    <a:pt x="7667" y="2206"/>
                  </a:cubicBezTo>
                  <a:cubicBezTo>
                    <a:pt x="8864" y="2206"/>
                    <a:pt x="10061" y="2240"/>
                    <a:pt x="11257" y="2240"/>
                  </a:cubicBezTo>
                  <a:cubicBezTo>
                    <a:pt x="11856" y="2240"/>
                    <a:pt x="12454" y="2231"/>
                    <a:pt x="13052" y="2206"/>
                  </a:cubicBezTo>
                  <a:cubicBezTo>
                    <a:pt x="14334" y="2129"/>
                    <a:pt x="15591" y="1795"/>
                    <a:pt x="16745" y="1231"/>
                  </a:cubicBezTo>
                  <a:cubicBezTo>
                    <a:pt x="16796" y="1206"/>
                    <a:pt x="16796" y="1129"/>
                    <a:pt x="16745" y="1103"/>
                  </a:cubicBezTo>
                  <a:cubicBezTo>
                    <a:pt x="16416" y="1041"/>
                    <a:pt x="16088" y="1018"/>
                    <a:pt x="15760" y="1018"/>
                  </a:cubicBezTo>
                  <a:cubicBezTo>
                    <a:pt x="14857" y="1018"/>
                    <a:pt x="13955" y="1194"/>
                    <a:pt x="13052" y="1231"/>
                  </a:cubicBezTo>
                  <a:cubicBezTo>
                    <a:pt x="12429" y="1261"/>
                    <a:pt x="11805" y="1272"/>
                    <a:pt x="11181" y="1272"/>
                  </a:cubicBezTo>
                  <a:cubicBezTo>
                    <a:pt x="10215" y="1272"/>
                    <a:pt x="9249" y="1247"/>
                    <a:pt x="8283" y="1231"/>
                  </a:cubicBezTo>
                  <a:cubicBezTo>
                    <a:pt x="8131" y="1234"/>
                    <a:pt x="7978" y="1235"/>
                    <a:pt x="7825" y="1235"/>
                  </a:cubicBezTo>
                  <a:cubicBezTo>
                    <a:pt x="6435" y="1235"/>
                    <a:pt x="5028" y="1129"/>
                    <a:pt x="3642" y="898"/>
                  </a:cubicBezTo>
                  <a:cubicBezTo>
                    <a:pt x="2462" y="693"/>
                    <a:pt x="1334" y="154"/>
                    <a:pt x="129"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3" name="Google Shape;1703;p56"/>
            <p:cNvSpPr/>
            <p:nvPr/>
          </p:nvSpPr>
          <p:spPr>
            <a:xfrm>
              <a:off x="7352513" y="673325"/>
              <a:ext cx="465900" cy="63150"/>
            </a:xfrm>
            <a:custGeom>
              <a:avLst/>
              <a:gdLst/>
              <a:ahLst/>
              <a:cxnLst/>
              <a:rect l="l" t="t" r="r" b="b"/>
              <a:pathLst>
                <a:path w="18636" h="2526" extrusionOk="0">
                  <a:moveTo>
                    <a:pt x="211" y="0"/>
                  </a:moveTo>
                  <a:cubicBezTo>
                    <a:pt x="80" y="0"/>
                    <a:pt x="1" y="117"/>
                    <a:pt x="71" y="234"/>
                  </a:cubicBezTo>
                  <a:lnTo>
                    <a:pt x="71" y="209"/>
                  </a:lnTo>
                  <a:cubicBezTo>
                    <a:pt x="532" y="1081"/>
                    <a:pt x="1661" y="1286"/>
                    <a:pt x="2533" y="1516"/>
                  </a:cubicBezTo>
                  <a:cubicBezTo>
                    <a:pt x="4148" y="1978"/>
                    <a:pt x="5815" y="2311"/>
                    <a:pt x="7482" y="2465"/>
                  </a:cubicBezTo>
                  <a:cubicBezTo>
                    <a:pt x="8053" y="2508"/>
                    <a:pt x="8626" y="2525"/>
                    <a:pt x="9200" y="2525"/>
                  </a:cubicBezTo>
                  <a:cubicBezTo>
                    <a:pt x="10688" y="2525"/>
                    <a:pt x="12181" y="2411"/>
                    <a:pt x="13661" y="2337"/>
                  </a:cubicBezTo>
                  <a:cubicBezTo>
                    <a:pt x="15226" y="2234"/>
                    <a:pt x="17097" y="2388"/>
                    <a:pt x="18533" y="1722"/>
                  </a:cubicBezTo>
                  <a:cubicBezTo>
                    <a:pt x="18636" y="1645"/>
                    <a:pt x="18636" y="1491"/>
                    <a:pt x="18508" y="1465"/>
                  </a:cubicBezTo>
                  <a:cubicBezTo>
                    <a:pt x="17948" y="1304"/>
                    <a:pt x="17356" y="1255"/>
                    <a:pt x="16756" y="1255"/>
                  </a:cubicBezTo>
                  <a:cubicBezTo>
                    <a:pt x="15926" y="1255"/>
                    <a:pt x="15080" y="1348"/>
                    <a:pt x="14277" y="1363"/>
                  </a:cubicBezTo>
                  <a:cubicBezTo>
                    <a:pt x="12431" y="1414"/>
                    <a:pt x="10559" y="1491"/>
                    <a:pt x="8687" y="1491"/>
                  </a:cubicBezTo>
                  <a:cubicBezTo>
                    <a:pt x="5815" y="1491"/>
                    <a:pt x="2994" y="773"/>
                    <a:pt x="250" y="4"/>
                  </a:cubicBezTo>
                  <a:cubicBezTo>
                    <a:pt x="237" y="1"/>
                    <a:pt x="224" y="0"/>
                    <a:pt x="211"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4" name="Google Shape;1704;p56"/>
            <p:cNvSpPr/>
            <p:nvPr/>
          </p:nvSpPr>
          <p:spPr>
            <a:xfrm>
              <a:off x="7317238" y="718900"/>
              <a:ext cx="522350" cy="75675"/>
            </a:xfrm>
            <a:custGeom>
              <a:avLst/>
              <a:gdLst/>
              <a:ahLst/>
              <a:cxnLst/>
              <a:rect l="l" t="t" r="r" b="b"/>
              <a:pathLst>
                <a:path w="20894" h="3027" extrusionOk="0">
                  <a:moveTo>
                    <a:pt x="185" y="1"/>
                  </a:moveTo>
                  <a:cubicBezTo>
                    <a:pt x="86" y="1"/>
                    <a:pt x="1" y="88"/>
                    <a:pt x="20" y="206"/>
                  </a:cubicBezTo>
                  <a:cubicBezTo>
                    <a:pt x="225" y="1258"/>
                    <a:pt x="1584" y="1488"/>
                    <a:pt x="2456" y="1745"/>
                  </a:cubicBezTo>
                  <a:cubicBezTo>
                    <a:pt x="4585" y="2360"/>
                    <a:pt x="6764" y="2719"/>
                    <a:pt x="8995" y="2822"/>
                  </a:cubicBezTo>
                  <a:cubicBezTo>
                    <a:pt x="10334" y="2914"/>
                    <a:pt x="11672" y="2960"/>
                    <a:pt x="13011" y="2960"/>
                  </a:cubicBezTo>
                  <a:cubicBezTo>
                    <a:pt x="13903" y="2960"/>
                    <a:pt x="14795" y="2940"/>
                    <a:pt x="15688" y="2899"/>
                  </a:cubicBezTo>
                  <a:cubicBezTo>
                    <a:pt x="17201" y="2822"/>
                    <a:pt x="19611" y="3027"/>
                    <a:pt x="20816" y="1950"/>
                  </a:cubicBezTo>
                  <a:cubicBezTo>
                    <a:pt x="20893" y="1847"/>
                    <a:pt x="20842" y="1694"/>
                    <a:pt x="20714" y="1694"/>
                  </a:cubicBezTo>
                  <a:cubicBezTo>
                    <a:pt x="20435" y="1672"/>
                    <a:pt x="20153" y="1663"/>
                    <a:pt x="19869" y="1663"/>
                  </a:cubicBezTo>
                  <a:cubicBezTo>
                    <a:pt x="18483" y="1663"/>
                    <a:pt x="17050" y="1882"/>
                    <a:pt x="15688" y="1924"/>
                  </a:cubicBezTo>
                  <a:cubicBezTo>
                    <a:pt x="15172" y="1946"/>
                    <a:pt x="14656" y="1956"/>
                    <a:pt x="14139" y="1956"/>
                  </a:cubicBezTo>
                  <a:cubicBezTo>
                    <a:pt x="12835" y="1956"/>
                    <a:pt x="11530" y="1895"/>
                    <a:pt x="10226" y="1822"/>
                  </a:cubicBezTo>
                  <a:cubicBezTo>
                    <a:pt x="6944" y="1642"/>
                    <a:pt x="3328" y="1360"/>
                    <a:pt x="277" y="27"/>
                  </a:cubicBezTo>
                  <a:cubicBezTo>
                    <a:pt x="247" y="9"/>
                    <a:pt x="215" y="1"/>
                    <a:pt x="185"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5" name="Google Shape;1705;p56"/>
            <p:cNvSpPr/>
            <p:nvPr/>
          </p:nvSpPr>
          <p:spPr>
            <a:xfrm>
              <a:off x="7317738" y="766500"/>
              <a:ext cx="529125" cy="54225"/>
            </a:xfrm>
            <a:custGeom>
              <a:avLst/>
              <a:gdLst/>
              <a:ahLst/>
              <a:cxnLst/>
              <a:rect l="l" t="t" r="r" b="b"/>
              <a:pathLst>
                <a:path w="21165" h="2169" extrusionOk="0">
                  <a:moveTo>
                    <a:pt x="1648" y="1"/>
                  </a:moveTo>
                  <a:cubicBezTo>
                    <a:pt x="1062" y="1"/>
                    <a:pt x="518" y="96"/>
                    <a:pt x="103" y="379"/>
                  </a:cubicBezTo>
                  <a:cubicBezTo>
                    <a:pt x="0" y="456"/>
                    <a:pt x="0" y="584"/>
                    <a:pt x="103" y="636"/>
                  </a:cubicBezTo>
                  <a:cubicBezTo>
                    <a:pt x="1180" y="1456"/>
                    <a:pt x="3308" y="1200"/>
                    <a:pt x="4590" y="1354"/>
                  </a:cubicBezTo>
                  <a:cubicBezTo>
                    <a:pt x="6565" y="1610"/>
                    <a:pt x="8539" y="1867"/>
                    <a:pt x="10514" y="2046"/>
                  </a:cubicBezTo>
                  <a:cubicBezTo>
                    <a:pt x="11431" y="2120"/>
                    <a:pt x="12372" y="2169"/>
                    <a:pt x="13316" y="2169"/>
                  </a:cubicBezTo>
                  <a:cubicBezTo>
                    <a:pt x="15987" y="2169"/>
                    <a:pt x="18690" y="1776"/>
                    <a:pt x="21001" y="431"/>
                  </a:cubicBezTo>
                  <a:cubicBezTo>
                    <a:pt x="21165" y="337"/>
                    <a:pt x="21094" y="116"/>
                    <a:pt x="20926" y="116"/>
                  </a:cubicBezTo>
                  <a:cubicBezTo>
                    <a:pt x="20909" y="116"/>
                    <a:pt x="20892" y="118"/>
                    <a:pt x="20873" y="123"/>
                  </a:cubicBezTo>
                  <a:lnTo>
                    <a:pt x="20848" y="97"/>
                  </a:lnTo>
                  <a:cubicBezTo>
                    <a:pt x="18309" y="859"/>
                    <a:pt x="15783" y="1172"/>
                    <a:pt x="13198" y="1172"/>
                  </a:cubicBezTo>
                  <a:cubicBezTo>
                    <a:pt x="12127" y="1172"/>
                    <a:pt x="11046" y="1118"/>
                    <a:pt x="9950" y="1020"/>
                  </a:cubicBezTo>
                  <a:cubicBezTo>
                    <a:pt x="8155" y="867"/>
                    <a:pt x="6385" y="610"/>
                    <a:pt x="4590" y="379"/>
                  </a:cubicBezTo>
                  <a:cubicBezTo>
                    <a:pt x="3780" y="282"/>
                    <a:pt x="2653" y="1"/>
                    <a:pt x="1648"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6" name="Google Shape;1706;p56"/>
            <p:cNvSpPr/>
            <p:nvPr/>
          </p:nvSpPr>
          <p:spPr>
            <a:xfrm>
              <a:off x="7291163" y="840975"/>
              <a:ext cx="538800" cy="87500"/>
            </a:xfrm>
            <a:custGeom>
              <a:avLst/>
              <a:gdLst/>
              <a:ahLst/>
              <a:cxnLst/>
              <a:rect l="l" t="t" r="r" b="b"/>
              <a:pathLst>
                <a:path w="21552" h="3500" extrusionOk="0">
                  <a:moveTo>
                    <a:pt x="204" y="1"/>
                  </a:moveTo>
                  <a:cubicBezTo>
                    <a:pt x="98" y="1"/>
                    <a:pt x="0" y="91"/>
                    <a:pt x="38" y="221"/>
                  </a:cubicBezTo>
                  <a:lnTo>
                    <a:pt x="12" y="221"/>
                  </a:lnTo>
                  <a:cubicBezTo>
                    <a:pt x="422" y="2965"/>
                    <a:pt x="5217" y="2939"/>
                    <a:pt x="7269" y="3144"/>
                  </a:cubicBezTo>
                  <a:cubicBezTo>
                    <a:pt x="9216" y="3372"/>
                    <a:pt x="11180" y="3500"/>
                    <a:pt x="13134" y="3500"/>
                  </a:cubicBezTo>
                  <a:cubicBezTo>
                    <a:pt x="13598" y="3500"/>
                    <a:pt x="14062" y="3492"/>
                    <a:pt x="14526" y="3478"/>
                  </a:cubicBezTo>
                  <a:cubicBezTo>
                    <a:pt x="15987" y="3426"/>
                    <a:pt x="17423" y="3272"/>
                    <a:pt x="18859" y="3144"/>
                  </a:cubicBezTo>
                  <a:cubicBezTo>
                    <a:pt x="19834" y="3042"/>
                    <a:pt x="20731" y="2939"/>
                    <a:pt x="21475" y="2298"/>
                  </a:cubicBezTo>
                  <a:cubicBezTo>
                    <a:pt x="21552" y="2195"/>
                    <a:pt x="21526" y="2042"/>
                    <a:pt x="21398" y="1990"/>
                  </a:cubicBezTo>
                  <a:cubicBezTo>
                    <a:pt x="21203" y="1956"/>
                    <a:pt x="21021" y="1942"/>
                    <a:pt x="20842" y="1942"/>
                  </a:cubicBezTo>
                  <a:cubicBezTo>
                    <a:pt x="20361" y="1942"/>
                    <a:pt x="19914" y="2044"/>
                    <a:pt x="19372" y="2119"/>
                  </a:cubicBezTo>
                  <a:cubicBezTo>
                    <a:pt x="18192" y="2272"/>
                    <a:pt x="16962" y="2298"/>
                    <a:pt x="15756" y="2375"/>
                  </a:cubicBezTo>
                  <a:cubicBezTo>
                    <a:pt x="14828" y="2442"/>
                    <a:pt x="13895" y="2477"/>
                    <a:pt x="12962" y="2477"/>
                  </a:cubicBezTo>
                  <a:cubicBezTo>
                    <a:pt x="11396" y="2477"/>
                    <a:pt x="9827" y="2379"/>
                    <a:pt x="8269" y="2170"/>
                  </a:cubicBezTo>
                  <a:cubicBezTo>
                    <a:pt x="5653" y="1785"/>
                    <a:pt x="2320" y="2093"/>
                    <a:pt x="320" y="41"/>
                  </a:cubicBezTo>
                  <a:cubicBezTo>
                    <a:pt x="285" y="13"/>
                    <a:pt x="244" y="1"/>
                    <a:pt x="204"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7" name="Google Shape;1707;p56"/>
            <p:cNvSpPr/>
            <p:nvPr/>
          </p:nvSpPr>
          <p:spPr>
            <a:xfrm>
              <a:off x="7292738" y="892625"/>
              <a:ext cx="543275" cy="64600"/>
            </a:xfrm>
            <a:custGeom>
              <a:avLst/>
              <a:gdLst/>
              <a:ahLst/>
              <a:cxnLst/>
              <a:rect l="l" t="t" r="r" b="b"/>
              <a:pathLst>
                <a:path w="21731" h="2584" extrusionOk="0">
                  <a:moveTo>
                    <a:pt x="21510" y="1"/>
                  </a:moveTo>
                  <a:cubicBezTo>
                    <a:pt x="21466" y="1"/>
                    <a:pt x="21422" y="16"/>
                    <a:pt x="21386" y="53"/>
                  </a:cubicBezTo>
                  <a:lnTo>
                    <a:pt x="21360" y="53"/>
                  </a:lnTo>
                  <a:cubicBezTo>
                    <a:pt x="20105" y="1262"/>
                    <a:pt x="18402" y="1566"/>
                    <a:pt x="16660" y="1566"/>
                  </a:cubicBezTo>
                  <a:cubicBezTo>
                    <a:pt x="15485" y="1566"/>
                    <a:pt x="14291" y="1428"/>
                    <a:pt x="13206" y="1335"/>
                  </a:cubicBezTo>
                  <a:cubicBezTo>
                    <a:pt x="10975" y="1130"/>
                    <a:pt x="8719" y="976"/>
                    <a:pt x="6488" y="719"/>
                  </a:cubicBezTo>
                  <a:cubicBezTo>
                    <a:pt x="5257" y="591"/>
                    <a:pt x="4026" y="463"/>
                    <a:pt x="2795" y="335"/>
                  </a:cubicBezTo>
                  <a:cubicBezTo>
                    <a:pt x="2271" y="275"/>
                    <a:pt x="1747" y="189"/>
                    <a:pt x="1233" y="189"/>
                  </a:cubicBezTo>
                  <a:cubicBezTo>
                    <a:pt x="867" y="189"/>
                    <a:pt x="506" y="232"/>
                    <a:pt x="154" y="360"/>
                  </a:cubicBezTo>
                  <a:cubicBezTo>
                    <a:pt x="26" y="412"/>
                    <a:pt x="0" y="565"/>
                    <a:pt x="103" y="642"/>
                  </a:cubicBezTo>
                  <a:cubicBezTo>
                    <a:pt x="2154" y="1668"/>
                    <a:pt x="4872" y="1565"/>
                    <a:pt x="7103" y="1822"/>
                  </a:cubicBezTo>
                  <a:cubicBezTo>
                    <a:pt x="9437" y="2053"/>
                    <a:pt x="11796" y="2232"/>
                    <a:pt x="14155" y="2437"/>
                  </a:cubicBezTo>
                  <a:cubicBezTo>
                    <a:pt x="14845" y="2495"/>
                    <a:pt x="15797" y="2584"/>
                    <a:pt x="16793" y="2584"/>
                  </a:cubicBezTo>
                  <a:cubicBezTo>
                    <a:pt x="18906" y="2584"/>
                    <a:pt x="21223" y="2183"/>
                    <a:pt x="21694" y="232"/>
                  </a:cubicBezTo>
                  <a:cubicBezTo>
                    <a:pt x="21731" y="103"/>
                    <a:pt x="21622" y="1"/>
                    <a:pt x="21510"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8" name="Google Shape;1708;p56"/>
            <p:cNvSpPr/>
            <p:nvPr/>
          </p:nvSpPr>
          <p:spPr>
            <a:xfrm>
              <a:off x="7358288" y="1000900"/>
              <a:ext cx="406700" cy="66400"/>
            </a:xfrm>
            <a:custGeom>
              <a:avLst/>
              <a:gdLst/>
              <a:ahLst/>
              <a:cxnLst/>
              <a:rect l="l" t="t" r="r" b="b"/>
              <a:pathLst>
                <a:path w="16268" h="2656" extrusionOk="0">
                  <a:moveTo>
                    <a:pt x="127" y="0"/>
                  </a:moveTo>
                  <a:cubicBezTo>
                    <a:pt x="58" y="0"/>
                    <a:pt x="1" y="111"/>
                    <a:pt x="71" y="158"/>
                  </a:cubicBezTo>
                  <a:cubicBezTo>
                    <a:pt x="1917" y="2183"/>
                    <a:pt x="5584" y="2132"/>
                    <a:pt x="8097" y="2389"/>
                  </a:cubicBezTo>
                  <a:cubicBezTo>
                    <a:pt x="9067" y="2486"/>
                    <a:pt x="10364" y="2655"/>
                    <a:pt x="11661" y="2655"/>
                  </a:cubicBezTo>
                  <a:cubicBezTo>
                    <a:pt x="13449" y="2655"/>
                    <a:pt x="15238" y="2333"/>
                    <a:pt x="16174" y="1055"/>
                  </a:cubicBezTo>
                  <a:cubicBezTo>
                    <a:pt x="16268" y="845"/>
                    <a:pt x="16126" y="613"/>
                    <a:pt x="15906" y="613"/>
                  </a:cubicBezTo>
                  <a:cubicBezTo>
                    <a:pt x="15885" y="613"/>
                    <a:pt x="15863" y="615"/>
                    <a:pt x="15841" y="619"/>
                  </a:cubicBezTo>
                  <a:cubicBezTo>
                    <a:pt x="13973" y="1242"/>
                    <a:pt x="12042" y="1486"/>
                    <a:pt x="10095" y="1486"/>
                  </a:cubicBezTo>
                  <a:cubicBezTo>
                    <a:pt x="6750" y="1486"/>
                    <a:pt x="3357" y="766"/>
                    <a:pt x="148" y="4"/>
                  </a:cubicBezTo>
                  <a:cubicBezTo>
                    <a:pt x="141" y="2"/>
                    <a:pt x="134" y="0"/>
                    <a:pt x="127"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9" name="Google Shape;1709;p56"/>
            <p:cNvSpPr/>
            <p:nvPr/>
          </p:nvSpPr>
          <p:spPr>
            <a:xfrm>
              <a:off x="7438263" y="1033575"/>
              <a:ext cx="316550" cy="50125"/>
            </a:xfrm>
            <a:custGeom>
              <a:avLst/>
              <a:gdLst/>
              <a:ahLst/>
              <a:cxnLst/>
              <a:rect l="l" t="t" r="r" b="b"/>
              <a:pathLst>
                <a:path w="12662" h="2005" extrusionOk="0">
                  <a:moveTo>
                    <a:pt x="12538" y="1"/>
                  </a:moveTo>
                  <a:cubicBezTo>
                    <a:pt x="12530" y="1"/>
                    <a:pt x="12522" y="2"/>
                    <a:pt x="12514" y="5"/>
                  </a:cubicBezTo>
                  <a:cubicBezTo>
                    <a:pt x="10821" y="1184"/>
                    <a:pt x="8257" y="1235"/>
                    <a:pt x="6282" y="1235"/>
                  </a:cubicBezTo>
                  <a:cubicBezTo>
                    <a:pt x="4282" y="1210"/>
                    <a:pt x="2282" y="825"/>
                    <a:pt x="308" y="748"/>
                  </a:cubicBezTo>
                  <a:cubicBezTo>
                    <a:pt x="103" y="748"/>
                    <a:pt x="0" y="979"/>
                    <a:pt x="154" y="1107"/>
                  </a:cubicBezTo>
                  <a:cubicBezTo>
                    <a:pt x="744" y="1800"/>
                    <a:pt x="1564" y="1774"/>
                    <a:pt x="2462" y="1825"/>
                  </a:cubicBezTo>
                  <a:cubicBezTo>
                    <a:pt x="3744" y="1902"/>
                    <a:pt x="5000" y="2005"/>
                    <a:pt x="6282" y="2005"/>
                  </a:cubicBezTo>
                  <a:cubicBezTo>
                    <a:pt x="8693" y="2005"/>
                    <a:pt x="10719" y="1620"/>
                    <a:pt x="12616" y="133"/>
                  </a:cubicBezTo>
                  <a:cubicBezTo>
                    <a:pt x="12662" y="87"/>
                    <a:pt x="12606" y="1"/>
                    <a:pt x="12538"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0" name="Google Shape;1710;p56"/>
            <p:cNvSpPr/>
            <p:nvPr/>
          </p:nvSpPr>
          <p:spPr>
            <a:xfrm>
              <a:off x="7477988" y="580475"/>
              <a:ext cx="235300" cy="22375"/>
            </a:xfrm>
            <a:custGeom>
              <a:avLst/>
              <a:gdLst/>
              <a:ahLst/>
              <a:cxnLst/>
              <a:rect l="l" t="t" r="r" b="b"/>
              <a:pathLst>
                <a:path w="9412" h="895" extrusionOk="0">
                  <a:moveTo>
                    <a:pt x="2825" y="1"/>
                  </a:moveTo>
                  <a:cubicBezTo>
                    <a:pt x="1899" y="1"/>
                    <a:pt x="982" y="63"/>
                    <a:pt x="129" y="307"/>
                  </a:cubicBezTo>
                  <a:cubicBezTo>
                    <a:pt x="1" y="333"/>
                    <a:pt x="1" y="487"/>
                    <a:pt x="129" y="512"/>
                  </a:cubicBezTo>
                  <a:cubicBezTo>
                    <a:pt x="876" y="691"/>
                    <a:pt x="1657" y="723"/>
                    <a:pt x="2443" y="723"/>
                  </a:cubicBezTo>
                  <a:cubicBezTo>
                    <a:pt x="2866" y="723"/>
                    <a:pt x="3290" y="714"/>
                    <a:pt x="3711" y="714"/>
                  </a:cubicBezTo>
                  <a:cubicBezTo>
                    <a:pt x="3851" y="714"/>
                    <a:pt x="3990" y="715"/>
                    <a:pt x="4129" y="717"/>
                  </a:cubicBezTo>
                  <a:cubicBezTo>
                    <a:pt x="5395" y="736"/>
                    <a:pt x="6674" y="894"/>
                    <a:pt x="7936" y="894"/>
                  </a:cubicBezTo>
                  <a:cubicBezTo>
                    <a:pt x="8388" y="894"/>
                    <a:pt x="8837" y="874"/>
                    <a:pt x="9283" y="820"/>
                  </a:cubicBezTo>
                  <a:cubicBezTo>
                    <a:pt x="9386" y="820"/>
                    <a:pt x="9412" y="666"/>
                    <a:pt x="9309" y="640"/>
                  </a:cubicBezTo>
                  <a:cubicBezTo>
                    <a:pt x="7873" y="76"/>
                    <a:pt x="6258" y="102"/>
                    <a:pt x="4719" y="51"/>
                  </a:cubicBezTo>
                  <a:cubicBezTo>
                    <a:pt x="4095" y="30"/>
                    <a:pt x="3458" y="1"/>
                    <a:pt x="2825"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1" name="Google Shape;1711;p56"/>
            <p:cNvSpPr/>
            <p:nvPr/>
          </p:nvSpPr>
          <p:spPr>
            <a:xfrm>
              <a:off x="7158113" y="774700"/>
              <a:ext cx="168625" cy="118075"/>
            </a:xfrm>
            <a:custGeom>
              <a:avLst/>
              <a:gdLst/>
              <a:ahLst/>
              <a:cxnLst/>
              <a:rect l="l" t="t" r="r" b="b"/>
              <a:pathLst>
                <a:path w="6745" h="4723" extrusionOk="0">
                  <a:moveTo>
                    <a:pt x="5744" y="0"/>
                  </a:moveTo>
                  <a:cubicBezTo>
                    <a:pt x="4385" y="51"/>
                    <a:pt x="2872" y="231"/>
                    <a:pt x="1641" y="795"/>
                  </a:cubicBezTo>
                  <a:cubicBezTo>
                    <a:pt x="821" y="1128"/>
                    <a:pt x="0" y="2180"/>
                    <a:pt x="539" y="3077"/>
                  </a:cubicBezTo>
                  <a:cubicBezTo>
                    <a:pt x="1208" y="4210"/>
                    <a:pt x="3025" y="4722"/>
                    <a:pt x="4623" y="4722"/>
                  </a:cubicBezTo>
                  <a:cubicBezTo>
                    <a:pt x="5413" y="4722"/>
                    <a:pt x="6150" y="4597"/>
                    <a:pt x="6667" y="4359"/>
                  </a:cubicBezTo>
                  <a:cubicBezTo>
                    <a:pt x="6744" y="4308"/>
                    <a:pt x="6719" y="4205"/>
                    <a:pt x="6642" y="4180"/>
                  </a:cubicBezTo>
                  <a:cubicBezTo>
                    <a:pt x="5001" y="3769"/>
                    <a:pt x="3231" y="4000"/>
                    <a:pt x="1693" y="3128"/>
                  </a:cubicBezTo>
                  <a:cubicBezTo>
                    <a:pt x="411" y="2385"/>
                    <a:pt x="2488" y="1564"/>
                    <a:pt x="3103" y="1410"/>
                  </a:cubicBezTo>
                  <a:cubicBezTo>
                    <a:pt x="4052" y="1180"/>
                    <a:pt x="5078" y="1231"/>
                    <a:pt x="5949" y="769"/>
                  </a:cubicBezTo>
                  <a:cubicBezTo>
                    <a:pt x="6308" y="564"/>
                    <a:pt x="6155" y="26"/>
                    <a:pt x="5744"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2" name="Google Shape;1712;p56"/>
            <p:cNvSpPr/>
            <p:nvPr/>
          </p:nvSpPr>
          <p:spPr>
            <a:xfrm>
              <a:off x="7180538" y="838675"/>
              <a:ext cx="123125" cy="43600"/>
            </a:xfrm>
            <a:custGeom>
              <a:avLst/>
              <a:gdLst/>
              <a:ahLst/>
              <a:cxnLst/>
              <a:rect l="l" t="t" r="r" b="b"/>
              <a:pathLst>
                <a:path w="4925" h="1744" extrusionOk="0">
                  <a:moveTo>
                    <a:pt x="183" y="0"/>
                  </a:moveTo>
                  <a:cubicBezTo>
                    <a:pt x="79" y="0"/>
                    <a:pt x="1" y="73"/>
                    <a:pt x="1" y="185"/>
                  </a:cubicBezTo>
                  <a:cubicBezTo>
                    <a:pt x="52" y="954"/>
                    <a:pt x="1155" y="1287"/>
                    <a:pt x="1770" y="1467"/>
                  </a:cubicBezTo>
                  <a:cubicBezTo>
                    <a:pt x="2370" y="1652"/>
                    <a:pt x="2998" y="1744"/>
                    <a:pt x="3620" y="1744"/>
                  </a:cubicBezTo>
                  <a:cubicBezTo>
                    <a:pt x="4035" y="1744"/>
                    <a:pt x="4447" y="1703"/>
                    <a:pt x="4847" y="1621"/>
                  </a:cubicBezTo>
                  <a:cubicBezTo>
                    <a:pt x="4924" y="1621"/>
                    <a:pt x="4924" y="1518"/>
                    <a:pt x="4847" y="1493"/>
                  </a:cubicBezTo>
                  <a:lnTo>
                    <a:pt x="4847" y="1467"/>
                  </a:lnTo>
                  <a:cubicBezTo>
                    <a:pt x="4078" y="1159"/>
                    <a:pt x="3283" y="1108"/>
                    <a:pt x="2462" y="928"/>
                  </a:cubicBezTo>
                  <a:cubicBezTo>
                    <a:pt x="2001" y="826"/>
                    <a:pt x="1591" y="698"/>
                    <a:pt x="1180" y="492"/>
                  </a:cubicBezTo>
                  <a:cubicBezTo>
                    <a:pt x="847" y="339"/>
                    <a:pt x="591" y="57"/>
                    <a:pt x="232" y="5"/>
                  </a:cubicBezTo>
                  <a:cubicBezTo>
                    <a:pt x="215" y="2"/>
                    <a:pt x="199" y="0"/>
                    <a:pt x="183"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3" name="Google Shape;1713;p56"/>
            <p:cNvSpPr/>
            <p:nvPr/>
          </p:nvSpPr>
          <p:spPr>
            <a:xfrm>
              <a:off x="7820963" y="767400"/>
              <a:ext cx="147475" cy="121900"/>
            </a:xfrm>
            <a:custGeom>
              <a:avLst/>
              <a:gdLst/>
              <a:ahLst/>
              <a:cxnLst/>
              <a:rect l="l" t="t" r="r" b="b"/>
              <a:pathLst>
                <a:path w="5899" h="4876" extrusionOk="0">
                  <a:moveTo>
                    <a:pt x="1761" y="0"/>
                  </a:moveTo>
                  <a:cubicBezTo>
                    <a:pt x="1076" y="0"/>
                    <a:pt x="456" y="156"/>
                    <a:pt x="52" y="497"/>
                  </a:cubicBezTo>
                  <a:cubicBezTo>
                    <a:pt x="1" y="523"/>
                    <a:pt x="1" y="600"/>
                    <a:pt x="52" y="625"/>
                  </a:cubicBezTo>
                  <a:lnTo>
                    <a:pt x="77" y="625"/>
                  </a:lnTo>
                  <a:cubicBezTo>
                    <a:pt x="847" y="933"/>
                    <a:pt x="1796" y="882"/>
                    <a:pt x="2616" y="1036"/>
                  </a:cubicBezTo>
                  <a:cubicBezTo>
                    <a:pt x="3232" y="1164"/>
                    <a:pt x="5129" y="1856"/>
                    <a:pt x="4667" y="2805"/>
                  </a:cubicBezTo>
                  <a:cubicBezTo>
                    <a:pt x="4385" y="3446"/>
                    <a:pt x="3257" y="3626"/>
                    <a:pt x="2667" y="3754"/>
                  </a:cubicBezTo>
                  <a:cubicBezTo>
                    <a:pt x="2052" y="3908"/>
                    <a:pt x="1231" y="3831"/>
                    <a:pt x="744" y="4190"/>
                  </a:cubicBezTo>
                  <a:cubicBezTo>
                    <a:pt x="590" y="4267"/>
                    <a:pt x="590" y="4472"/>
                    <a:pt x="744" y="4574"/>
                  </a:cubicBezTo>
                  <a:cubicBezTo>
                    <a:pt x="1047" y="4797"/>
                    <a:pt x="1438" y="4876"/>
                    <a:pt x="1850" y="4876"/>
                  </a:cubicBezTo>
                  <a:cubicBezTo>
                    <a:pt x="2484" y="4876"/>
                    <a:pt x="3170" y="4689"/>
                    <a:pt x="3667" y="4549"/>
                  </a:cubicBezTo>
                  <a:cubicBezTo>
                    <a:pt x="4514" y="4292"/>
                    <a:pt x="5591" y="3779"/>
                    <a:pt x="5693" y="2805"/>
                  </a:cubicBezTo>
                  <a:cubicBezTo>
                    <a:pt x="5899" y="1124"/>
                    <a:pt x="3600" y="0"/>
                    <a:pt x="1761"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4" name="Google Shape;1714;p56"/>
            <p:cNvSpPr/>
            <p:nvPr/>
          </p:nvSpPr>
          <p:spPr>
            <a:xfrm>
              <a:off x="7861713" y="869575"/>
              <a:ext cx="20825" cy="7325"/>
            </a:xfrm>
            <a:custGeom>
              <a:avLst/>
              <a:gdLst/>
              <a:ahLst/>
              <a:cxnLst/>
              <a:rect l="l" t="t" r="r" b="b"/>
              <a:pathLst>
                <a:path w="833" h="293" extrusionOk="0">
                  <a:moveTo>
                    <a:pt x="730" y="0"/>
                  </a:moveTo>
                  <a:cubicBezTo>
                    <a:pt x="525" y="51"/>
                    <a:pt x="294" y="103"/>
                    <a:pt x="89" y="154"/>
                  </a:cubicBezTo>
                  <a:cubicBezTo>
                    <a:pt x="1" y="176"/>
                    <a:pt x="26" y="293"/>
                    <a:pt x="100" y="293"/>
                  </a:cubicBezTo>
                  <a:cubicBezTo>
                    <a:pt x="112" y="293"/>
                    <a:pt x="125" y="289"/>
                    <a:pt x="140" y="282"/>
                  </a:cubicBezTo>
                  <a:cubicBezTo>
                    <a:pt x="345" y="257"/>
                    <a:pt x="550" y="180"/>
                    <a:pt x="781" y="103"/>
                  </a:cubicBezTo>
                  <a:cubicBezTo>
                    <a:pt x="832" y="77"/>
                    <a:pt x="781" y="0"/>
                    <a:pt x="730"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715" name="Google Shape;1715;p56"/>
          <p:cNvSpPr/>
          <p:nvPr/>
        </p:nvSpPr>
        <p:spPr>
          <a:xfrm>
            <a:off x="8372563" y="405550"/>
            <a:ext cx="3250" cy="1300"/>
          </a:xfrm>
          <a:custGeom>
            <a:avLst/>
            <a:gdLst/>
            <a:ahLst/>
            <a:cxnLst/>
            <a:rect l="l" t="t" r="r" b="b"/>
            <a:pathLst>
              <a:path w="130" h="52" extrusionOk="0">
                <a:moveTo>
                  <a:pt x="129" y="0"/>
                </a:moveTo>
                <a:cubicBezTo>
                  <a:pt x="104" y="26"/>
                  <a:pt x="78" y="52"/>
                  <a:pt x="52" y="52"/>
                </a:cubicBezTo>
                <a:cubicBezTo>
                  <a:pt x="52" y="52"/>
                  <a:pt x="27" y="26"/>
                  <a:pt x="27" y="0"/>
                </a:cubicBezTo>
                <a:cubicBezTo>
                  <a:pt x="1" y="0"/>
                  <a:pt x="52" y="0"/>
                  <a:pt x="52" y="0"/>
                </a:cubicBezTo>
                <a:cubicBezTo>
                  <a:pt x="78" y="0"/>
                  <a:pt x="104" y="0"/>
                  <a:pt x="129"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6" name="Google Shape;1716;p56"/>
          <p:cNvSpPr/>
          <p:nvPr/>
        </p:nvSpPr>
        <p:spPr>
          <a:xfrm>
            <a:off x="8318088" y="212125"/>
            <a:ext cx="243625" cy="278350"/>
          </a:xfrm>
          <a:custGeom>
            <a:avLst/>
            <a:gdLst/>
            <a:ahLst/>
            <a:cxnLst/>
            <a:rect l="l" t="t" r="r" b="b"/>
            <a:pathLst>
              <a:path w="9745" h="11134" extrusionOk="0">
                <a:moveTo>
                  <a:pt x="6895" y="2628"/>
                </a:moveTo>
                <a:cubicBezTo>
                  <a:pt x="8024" y="2628"/>
                  <a:pt x="7071" y="5237"/>
                  <a:pt x="6847" y="5686"/>
                </a:cubicBezTo>
                <a:cubicBezTo>
                  <a:pt x="6385" y="6814"/>
                  <a:pt x="5642" y="7814"/>
                  <a:pt x="4693" y="8584"/>
                </a:cubicBezTo>
                <a:cubicBezTo>
                  <a:pt x="4432" y="8777"/>
                  <a:pt x="4181" y="8859"/>
                  <a:pt x="3958" y="8859"/>
                </a:cubicBezTo>
                <a:cubicBezTo>
                  <a:pt x="3264" y="8859"/>
                  <a:pt x="2843" y="8053"/>
                  <a:pt x="3231" y="7276"/>
                </a:cubicBezTo>
                <a:cubicBezTo>
                  <a:pt x="3360" y="6994"/>
                  <a:pt x="3539" y="6737"/>
                  <a:pt x="3744" y="6507"/>
                </a:cubicBezTo>
                <a:cubicBezTo>
                  <a:pt x="4231" y="5814"/>
                  <a:pt x="4924" y="4942"/>
                  <a:pt x="5744" y="4635"/>
                </a:cubicBezTo>
                <a:lnTo>
                  <a:pt x="5744" y="4635"/>
                </a:lnTo>
                <a:cubicBezTo>
                  <a:pt x="6129" y="5173"/>
                  <a:pt x="6078" y="5635"/>
                  <a:pt x="5642" y="6019"/>
                </a:cubicBezTo>
                <a:cubicBezTo>
                  <a:pt x="5488" y="6173"/>
                  <a:pt x="5334" y="6353"/>
                  <a:pt x="5180" y="6507"/>
                </a:cubicBezTo>
                <a:cubicBezTo>
                  <a:pt x="4872" y="6789"/>
                  <a:pt x="4539" y="7020"/>
                  <a:pt x="4180" y="7199"/>
                </a:cubicBezTo>
                <a:cubicBezTo>
                  <a:pt x="3955" y="7289"/>
                  <a:pt x="4085" y="7576"/>
                  <a:pt x="4294" y="7576"/>
                </a:cubicBezTo>
                <a:cubicBezTo>
                  <a:pt x="4323" y="7576"/>
                  <a:pt x="4354" y="7571"/>
                  <a:pt x="4385" y="7558"/>
                </a:cubicBezTo>
                <a:cubicBezTo>
                  <a:pt x="5103" y="7225"/>
                  <a:pt x="8026" y="4430"/>
                  <a:pt x="5924" y="4148"/>
                </a:cubicBezTo>
                <a:cubicBezTo>
                  <a:pt x="5867" y="4139"/>
                  <a:pt x="5810" y="4135"/>
                  <a:pt x="5754" y="4135"/>
                </a:cubicBezTo>
                <a:cubicBezTo>
                  <a:pt x="4312" y="4135"/>
                  <a:pt x="2764" y="6861"/>
                  <a:pt x="2616" y="8045"/>
                </a:cubicBezTo>
                <a:cubicBezTo>
                  <a:pt x="2513" y="8789"/>
                  <a:pt x="3077" y="9225"/>
                  <a:pt x="3744" y="9276"/>
                </a:cubicBezTo>
                <a:cubicBezTo>
                  <a:pt x="3790" y="9280"/>
                  <a:pt x="3836" y="9282"/>
                  <a:pt x="3881" y="9282"/>
                </a:cubicBezTo>
                <a:cubicBezTo>
                  <a:pt x="4093" y="9282"/>
                  <a:pt x="4297" y="9242"/>
                  <a:pt x="4491" y="9172"/>
                </a:cubicBezTo>
                <a:lnTo>
                  <a:pt x="4491" y="9172"/>
                </a:lnTo>
                <a:cubicBezTo>
                  <a:pt x="4456" y="9207"/>
                  <a:pt x="4421" y="9241"/>
                  <a:pt x="4385" y="9276"/>
                </a:cubicBezTo>
                <a:cubicBezTo>
                  <a:pt x="3978" y="9683"/>
                  <a:pt x="2837" y="10576"/>
                  <a:pt x="2084" y="10576"/>
                </a:cubicBezTo>
                <a:cubicBezTo>
                  <a:pt x="1652" y="10576"/>
                  <a:pt x="1348" y="10281"/>
                  <a:pt x="1385" y="9430"/>
                </a:cubicBezTo>
                <a:cubicBezTo>
                  <a:pt x="1411" y="8481"/>
                  <a:pt x="1795" y="7507"/>
                  <a:pt x="2129" y="6635"/>
                </a:cubicBezTo>
                <a:cubicBezTo>
                  <a:pt x="2642" y="5327"/>
                  <a:pt x="3872" y="4276"/>
                  <a:pt x="5001" y="3455"/>
                </a:cubicBezTo>
                <a:cubicBezTo>
                  <a:pt x="5513" y="3045"/>
                  <a:pt x="6129" y="2737"/>
                  <a:pt x="6796" y="2635"/>
                </a:cubicBezTo>
                <a:cubicBezTo>
                  <a:pt x="6830" y="2630"/>
                  <a:pt x="6864" y="2628"/>
                  <a:pt x="6895" y="2628"/>
                </a:cubicBezTo>
                <a:close/>
                <a:moveTo>
                  <a:pt x="7583" y="0"/>
                </a:moveTo>
                <a:cubicBezTo>
                  <a:pt x="5771" y="0"/>
                  <a:pt x="3216" y="2375"/>
                  <a:pt x="2539" y="3763"/>
                </a:cubicBezTo>
                <a:cubicBezTo>
                  <a:pt x="2501" y="3877"/>
                  <a:pt x="2589" y="3990"/>
                  <a:pt x="2679" y="3990"/>
                </a:cubicBezTo>
                <a:cubicBezTo>
                  <a:pt x="2711" y="3990"/>
                  <a:pt x="2743" y="3976"/>
                  <a:pt x="2770" y="3942"/>
                </a:cubicBezTo>
                <a:cubicBezTo>
                  <a:pt x="3949" y="2660"/>
                  <a:pt x="5154" y="711"/>
                  <a:pt x="7052" y="532"/>
                </a:cubicBezTo>
                <a:cubicBezTo>
                  <a:pt x="7101" y="528"/>
                  <a:pt x="7149" y="526"/>
                  <a:pt x="7196" y="526"/>
                </a:cubicBezTo>
                <a:cubicBezTo>
                  <a:pt x="8529" y="526"/>
                  <a:pt x="8738" y="2256"/>
                  <a:pt x="8565" y="3173"/>
                </a:cubicBezTo>
                <a:cubicBezTo>
                  <a:pt x="8383" y="4037"/>
                  <a:pt x="7899" y="4881"/>
                  <a:pt x="7398" y="5651"/>
                </a:cubicBezTo>
                <a:lnTo>
                  <a:pt x="7398" y="5651"/>
                </a:lnTo>
                <a:cubicBezTo>
                  <a:pt x="8033" y="4231"/>
                  <a:pt x="8509" y="2363"/>
                  <a:pt x="7052" y="2096"/>
                </a:cubicBezTo>
                <a:cubicBezTo>
                  <a:pt x="6949" y="2077"/>
                  <a:pt x="6844" y="2068"/>
                  <a:pt x="6738" y="2068"/>
                </a:cubicBezTo>
                <a:cubicBezTo>
                  <a:pt x="5108" y="2068"/>
                  <a:pt x="3201" y="4191"/>
                  <a:pt x="2334" y="5250"/>
                </a:cubicBezTo>
                <a:cubicBezTo>
                  <a:pt x="1539" y="6250"/>
                  <a:pt x="0" y="9481"/>
                  <a:pt x="1052" y="10609"/>
                </a:cubicBezTo>
                <a:cubicBezTo>
                  <a:pt x="1401" y="10981"/>
                  <a:pt x="1793" y="11134"/>
                  <a:pt x="2203" y="11134"/>
                </a:cubicBezTo>
                <a:cubicBezTo>
                  <a:pt x="3633" y="11134"/>
                  <a:pt x="5281" y="9286"/>
                  <a:pt x="6078" y="8430"/>
                </a:cubicBezTo>
                <a:cubicBezTo>
                  <a:pt x="7514" y="6866"/>
                  <a:pt x="9744" y="4301"/>
                  <a:pt x="9385" y="1994"/>
                </a:cubicBezTo>
                <a:cubicBezTo>
                  <a:pt x="9145" y="543"/>
                  <a:pt x="8449" y="0"/>
                  <a:pt x="7583"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7" name="Google Shape;1717;p56"/>
          <p:cNvSpPr/>
          <p:nvPr/>
        </p:nvSpPr>
        <p:spPr>
          <a:xfrm>
            <a:off x="5621950" y="406850"/>
            <a:ext cx="67350" cy="55150"/>
          </a:xfrm>
          <a:custGeom>
            <a:avLst/>
            <a:gdLst/>
            <a:ahLst/>
            <a:cxnLst/>
            <a:rect l="l" t="t" r="r" b="b"/>
            <a:pathLst>
              <a:path w="2694" h="2206" extrusionOk="0">
                <a:moveTo>
                  <a:pt x="1334" y="0"/>
                </a:moveTo>
                <a:cubicBezTo>
                  <a:pt x="1232" y="0"/>
                  <a:pt x="1129" y="26"/>
                  <a:pt x="1026" y="52"/>
                </a:cubicBezTo>
                <a:cubicBezTo>
                  <a:pt x="924" y="77"/>
                  <a:pt x="847" y="129"/>
                  <a:pt x="744" y="154"/>
                </a:cubicBezTo>
                <a:lnTo>
                  <a:pt x="719" y="154"/>
                </a:lnTo>
                <a:cubicBezTo>
                  <a:pt x="1" y="590"/>
                  <a:pt x="1" y="1616"/>
                  <a:pt x="719" y="2052"/>
                </a:cubicBezTo>
                <a:lnTo>
                  <a:pt x="744" y="2052"/>
                </a:lnTo>
                <a:cubicBezTo>
                  <a:pt x="796" y="2078"/>
                  <a:pt x="821" y="2078"/>
                  <a:pt x="898" y="2103"/>
                </a:cubicBezTo>
                <a:cubicBezTo>
                  <a:pt x="975" y="2154"/>
                  <a:pt x="1078" y="2180"/>
                  <a:pt x="1180" y="2180"/>
                </a:cubicBezTo>
                <a:lnTo>
                  <a:pt x="1334" y="2206"/>
                </a:lnTo>
                <a:lnTo>
                  <a:pt x="1565" y="2206"/>
                </a:lnTo>
                <a:cubicBezTo>
                  <a:pt x="1873" y="2180"/>
                  <a:pt x="2155" y="2078"/>
                  <a:pt x="2360" y="1872"/>
                </a:cubicBezTo>
                <a:cubicBezTo>
                  <a:pt x="2462" y="1770"/>
                  <a:pt x="2539" y="1667"/>
                  <a:pt x="2591" y="1513"/>
                </a:cubicBezTo>
                <a:cubicBezTo>
                  <a:pt x="2642" y="1385"/>
                  <a:pt x="2693" y="1257"/>
                  <a:pt x="2693" y="1103"/>
                </a:cubicBezTo>
                <a:cubicBezTo>
                  <a:pt x="2668" y="795"/>
                  <a:pt x="2565" y="513"/>
                  <a:pt x="2360" y="308"/>
                </a:cubicBezTo>
                <a:lnTo>
                  <a:pt x="2129" y="154"/>
                </a:lnTo>
                <a:cubicBezTo>
                  <a:pt x="1975" y="52"/>
                  <a:pt x="1770" y="0"/>
                  <a:pt x="15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8" name="Google Shape;1718;p56"/>
          <p:cNvSpPr/>
          <p:nvPr/>
        </p:nvSpPr>
        <p:spPr>
          <a:xfrm>
            <a:off x="6557175" y="266075"/>
            <a:ext cx="80150" cy="61575"/>
          </a:xfrm>
          <a:custGeom>
            <a:avLst/>
            <a:gdLst/>
            <a:ahLst/>
            <a:cxnLst/>
            <a:rect l="l" t="t" r="r" b="b"/>
            <a:pathLst>
              <a:path w="3206" h="2463" extrusionOk="0">
                <a:moveTo>
                  <a:pt x="1590" y="1"/>
                </a:moveTo>
                <a:cubicBezTo>
                  <a:pt x="0" y="1"/>
                  <a:pt x="0" y="2462"/>
                  <a:pt x="1590" y="2462"/>
                </a:cubicBezTo>
                <a:cubicBezTo>
                  <a:pt x="3206" y="2462"/>
                  <a:pt x="3206" y="1"/>
                  <a:pt x="159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9" name="Google Shape;1719;p56"/>
          <p:cNvSpPr/>
          <p:nvPr/>
        </p:nvSpPr>
        <p:spPr>
          <a:xfrm>
            <a:off x="8077325" y="980200"/>
            <a:ext cx="69900" cy="60300"/>
          </a:xfrm>
          <a:custGeom>
            <a:avLst/>
            <a:gdLst/>
            <a:ahLst/>
            <a:cxnLst/>
            <a:rect l="l" t="t" r="r" b="b"/>
            <a:pathLst>
              <a:path w="2796" h="2412" extrusionOk="0">
                <a:moveTo>
                  <a:pt x="1594" y="1"/>
                </a:moveTo>
                <a:cubicBezTo>
                  <a:pt x="1488" y="1"/>
                  <a:pt x="1385" y="14"/>
                  <a:pt x="1283" y="39"/>
                </a:cubicBezTo>
                <a:lnTo>
                  <a:pt x="1283" y="65"/>
                </a:lnTo>
                <a:lnTo>
                  <a:pt x="1155" y="90"/>
                </a:lnTo>
                <a:cubicBezTo>
                  <a:pt x="1001" y="116"/>
                  <a:pt x="872" y="167"/>
                  <a:pt x="744" y="244"/>
                </a:cubicBezTo>
                <a:cubicBezTo>
                  <a:pt x="1" y="680"/>
                  <a:pt x="1" y="1732"/>
                  <a:pt x="744" y="2168"/>
                </a:cubicBezTo>
                <a:cubicBezTo>
                  <a:pt x="872" y="2270"/>
                  <a:pt x="1001" y="2321"/>
                  <a:pt x="1155" y="2347"/>
                </a:cubicBezTo>
                <a:lnTo>
                  <a:pt x="1283" y="2373"/>
                </a:lnTo>
                <a:cubicBezTo>
                  <a:pt x="1385" y="2398"/>
                  <a:pt x="1488" y="2411"/>
                  <a:pt x="1594" y="2411"/>
                </a:cubicBezTo>
                <a:cubicBezTo>
                  <a:pt x="1699" y="2411"/>
                  <a:pt x="1808" y="2398"/>
                  <a:pt x="1924" y="2373"/>
                </a:cubicBezTo>
                <a:cubicBezTo>
                  <a:pt x="2103" y="2296"/>
                  <a:pt x="2283" y="2193"/>
                  <a:pt x="2437" y="2039"/>
                </a:cubicBezTo>
                <a:cubicBezTo>
                  <a:pt x="2667" y="1809"/>
                  <a:pt x="2770" y="1526"/>
                  <a:pt x="2796" y="1193"/>
                </a:cubicBezTo>
                <a:cubicBezTo>
                  <a:pt x="2796" y="1039"/>
                  <a:pt x="2770" y="885"/>
                  <a:pt x="2693" y="757"/>
                </a:cubicBezTo>
                <a:cubicBezTo>
                  <a:pt x="2642" y="603"/>
                  <a:pt x="2539" y="475"/>
                  <a:pt x="2437" y="373"/>
                </a:cubicBezTo>
                <a:cubicBezTo>
                  <a:pt x="2283" y="219"/>
                  <a:pt x="2103" y="90"/>
                  <a:pt x="1924" y="39"/>
                </a:cubicBezTo>
                <a:cubicBezTo>
                  <a:pt x="1808" y="14"/>
                  <a:pt x="1699" y="1"/>
                  <a:pt x="15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2">
  <p:cSld name="TITLE_ONLY_1_1_1_1_1">
    <p:spTree>
      <p:nvGrpSpPr>
        <p:cNvPr id="1" name="Shape 1720"/>
        <p:cNvGrpSpPr/>
        <p:nvPr/>
      </p:nvGrpSpPr>
      <p:grpSpPr>
        <a:xfrm>
          <a:off x="0" y="0"/>
          <a:ext cx="0" cy="0"/>
          <a:chOff x="0" y="0"/>
          <a:chExt cx="0" cy="0"/>
        </a:xfrm>
      </p:grpSpPr>
      <p:sp>
        <p:nvSpPr>
          <p:cNvPr id="1721" name="Google Shape;1721;p57"/>
          <p:cNvSpPr/>
          <p:nvPr/>
        </p:nvSpPr>
        <p:spPr>
          <a:xfrm rot="5400000" flipH="1">
            <a:off x="1320384" y="-572841"/>
            <a:ext cx="7774946" cy="7881087"/>
          </a:xfrm>
          <a:custGeom>
            <a:avLst/>
            <a:gdLst/>
            <a:ahLst/>
            <a:cxnLst/>
            <a:rect l="l" t="t" r="r" b="b"/>
            <a:pathLst>
              <a:path w="55162" h="39132" extrusionOk="0">
                <a:moveTo>
                  <a:pt x="13223" y="0"/>
                </a:moveTo>
                <a:cubicBezTo>
                  <a:pt x="11368" y="4146"/>
                  <a:pt x="9084" y="8097"/>
                  <a:pt x="6841" y="12062"/>
                </a:cubicBezTo>
                <a:cubicBezTo>
                  <a:pt x="5137" y="15078"/>
                  <a:pt x="3462" y="18123"/>
                  <a:pt x="2095" y="21309"/>
                </a:cubicBezTo>
                <a:cubicBezTo>
                  <a:pt x="903" y="24082"/>
                  <a:pt x="1" y="27041"/>
                  <a:pt x="573" y="30086"/>
                </a:cubicBezTo>
                <a:cubicBezTo>
                  <a:pt x="1773" y="36482"/>
                  <a:pt x="7743" y="39131"/>
                  <a:pt x="13648" y="39131"/>
                </a:cubicBezTo>
                <a:cubicBezTo>
                  <a:pt x="15433" y="39131"/>
                  <a:pt x="17212" y="38889"/>
                  <a:pt x="18851" y="38436"/>
                </a:cubicBezTo>
                <a:cubicBezTo>
                  <a:pt x="26443" y="36337"/>
                  <a:pt x="30431" y="29177"/>
                  <a:pt x="36080" y="24335"/>
                </a:cubicBezTo>
                <a:cubicBezTo>
                  <a:pt x="39172" y="21686"/>
                  <a:pt x="42703" y="20047"/>
                  <a:pt x="46732" y="19375"/>
                </a:cubicBezTo>
                <a:cubicBezTo>
                  <a:pt x="48177" y="19133"/>
                  <a:pt x="49637" y="19012"/>
                  <a:pt x="51096" y="19012"/>
                </a:cubicBezTo>
                <a:cubicBezTo>
                  <a:pt x="52455" y="19012"/>
                  <a:pt x="53814" y="19117"/>
                  <a:pt x="55161" y="19327"/>
                </a:cubicBezTo>
                <a:lnTo>
                  <a:pt x="5516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2" name="Google Shape;1722;p57"/>
          <p:cNvSpPr/>
          <p:nvPr/>
        </p:nvSpPr>
        <p:spPr>
          <a:xfrm>
            <a:off x="2604744" y="3903496"/>
            <a:ext cx="101727" cy="66386"/>
          </a:xfrm>
          <a:custGeom>
            <a:avLst/>
            <a:gdLst/>
            <a:ahLst/>
            <a:cxnLst/>
            <a:rect l="l" t="t" r="r" b="b"/>
            <a:pathLst>
              <a:path w="2691" h="1756" extrusionOk="0">
                <a:moveTo>
                  <a:pt x="1768" y="0"/>
                </a:moveTo>
                <a:cubicBezTo>
                  <a:pt x="1275" y="0"/>
                  <a:pt x="786" y="83"/>
                  <a:pt x="317" y="248"/>
                </a:cubicBezTo>
                <a:cubicBezTo>
                  <a:pt x="70" y="318"/>
                  <a:pt x="0" y="617"/>
                  <a:pt x="176" y="793"/>
                </a:cubicBezTo>
                <a:cubicBezTo>
                  <a:pt x="633" y="1215"/>
                  <a:pt x="1178" y="1531"/>
                  <a:pt x="1758" y="1742"/>
                </a:cubicBezTo>
                <a:cubicBezTo>
                  <a:pt x="1789" y="1752"/>
                  <a:pt x="1820" y="1756"/>
                  <a:pt x="1850" y="1756"/>
                </a:cubicBezTo>
                <a:cubicBezTo>
                  <a:pt x="1992" y="1756"/>
                  <a:pt x="2119" y="1659"/>
                  <a:pt x="2163" y="1514"/>
                </a:cubicBezTo>
                <a:cubicBezTo>
                  <a:pt x="2216" y="1338"/>
                  <a:pt x="2110" y="1162"/>
                  <a:pt x="1952" y="1109"/>
                </a:cubicBezTo>
                <a:lnTo>
                  <a:pt x="1758" y="1039"/>
                </a:lnTo>
                <a:cubicBezTo>
                  <a:pt x="1735" y="1031"/>
                  <a:pt x="1725" y="1029"/>
                  <a:pt x="1722" y="1029"/>
                </a:cubicBezTo>
                <a:cubicBezTo>
                  <a:pt x="1721" y="1029"/>
                  <a:pt x="1721" y="1029"/>
                  <a:pt x="1720" y="1029"/>
                </a:cubicBezTo>
                <a:lnTo>
                  <a:pt x="1720" y="1029"/>
                </a:lnTo>
                <a:cubicBezTo>
                  <a:pt x="1716" y="1027"/>
                  <a:pt x="1711" y="1024"/>
                  <a:pt x="1706" y="1021"/>
                </a:cubicBezTo>
                <a:lnTo>
                  <a:pt x="1618" y="986"/>
                </a:lnTo>
                <a:cubicBezTo>
                  <a:pt x="1495" y="916"/>
                  <a:pt x="1372" y="863"/>
                  <a:pt x="1266" y="793"/>
                </a:cubicBezTo>
                <a:cubicBezTo>
                  <a:pt x="1231" y="773"/>
                  <a:pt x="1197" y="753"/>
                  <a:pt x="1165" y="733"/>
                </a:cubicBezTo>
                <a:lnTo>
                  <a:pt x="1165" y="733"/>
                </a:lnTo>
                <a:cubicBezTo>
                  <a:pt x="1180" y="729"/>
                  <a:pt x="1196" y="726"/>
                  <a:pt x="1213" y="722"/>
                </a:cubicBezTo>
                <a:lnTo>
                  <a:pt x="1354" y="705"/>
                </a:lnTo>
                <a:lnTo>
                  <a:pt x="1407" y="705"/>
                </a:lnTo>
                <a:cubicBezTo>
                  <a:pt x="1565" y="687"/>
                  <a:pt x="1723" y="678"/>
                  <a:pt x="1884" y="678"/>
                </a:cubicBezTo>
                <a:cubicBezTo>
                  <a:pt x="2044" y="678"/>
                  <a:pt x="2207" y="687"/>
                  <a:pt x="2374" y="705"/>
                </a:cubicBezTo>
                <a:cubicBezTo>
                  <a:pt x="2550" y="705"/>
                  <a:pt x="2690" y="547"/>
                  <a:pt x="2690" y="371"/>
                </a:cubicBezTo>
                <a:cubicBezTo>
                  <a:pt x="2690" y="195"/>
                  <a:pt x="2550" y="54"/>
                  <a:pt x="2374" y="37"/>
                </a:cubicBezTo>
                <a:lnTo>
                  <a:pt x="2339" y="37"/>
                </a:lnTo>
                <a:cubicBezTo>
                  <a:pt x="2148" y="12"/>
                  <a:pt x="1958" y="0"/>
                  <a:pt x="1768"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3" name="Google Shape;1723;p57"/>
          <p:cNvSpPr/>
          <p:nvPr/>
        </p:nvSpPr>
        <p:spPr>
          <a:xfrm>
            <a:off x="2610036" y="3961298"/>
            <a:ext cx="88118" cy="84759"/>
          </a:xfrm>
          <a:custGeom>
            <a:avLst/>
            <a:gdLst/>
            <a:ahLst/>
            <a:cxnLst/>
            <a:rect l="l" t="t" r="r" b="b"/>
            <a:pathLst>
              <a:path w="2331" h="2242" extrusionOk="0">
                <a:moveTo>
                  <a:pt x="1560" y="1"/>
                </a:moveTo>
                <a:cubicBezTo>
                  <a:pt x="1523" y="1"/>
                  <a:pt x="1484" y="7"/>
                  <a:pt x="1443" y="20"/>
                </a:cubicBezTo>
                <a:lnTo>
                  <a:pt x="1425" y="20"/>
                </a:lnTo>
                <a:cubicBezTo>
                  <a:pt x="862" y="196"/>
                  <a:pt x="388" y="565"/>
                  <a:pt x="71" y="1057"/>
                </a:cubicBezTo>
                <a:cubicBezTo>
                  <a:pt x="1" y="1145"/>
                  <a:pt x="1" y="1286"/>
                  <a:pt x="71" y="1391"/>
                </a:cubicBezTo>
                <a:cubicBezTo>
                  <a:pt x="124" y="1479"/>
                  <a:pt x="229" y="1550"/>
                  <a:pt x="352" y="1550"/>
                </a:cubicBezTo>
                <a:lnTo>
                  <a:pt x="388" y="1550"/>
                </a:lnTo>
                <a:lnTo>
                  <a:pt x="493" y="1567"/>
                </a:lnTo>
                <a:cubicBezTo>
                  <a:pt x="546" y="1585"/>
                  <a:pt x="616" y="1602"/>
                  <a:pt x="686" y="1620"/>
                </a:cubicBezTo>
                <a:cubicBezTo>
                  <a:pt x="739" y="1638"/>
                  <a:pt x="810" y="1655"/>
                  <a:pt x="862" y="1673"/>
                </a:cubicBezTo>
                <a:lnTo>
                  <a:pt x="950" y="1708"/>
                </a:lnTo>
                <a:lnTo>
                  <a:pt x="1003" y="1725"/>
                </a:lnTo>
                <a:cubicBezTo>
                  <a:pt x="1108" y="1778"/>
                  <a:pt x="1232" y="1849"/>
                  <a:pt x="1337" y="1919"/>
                </a:cubicBezTo>
                <a:lnTo>
                  <a:pt x="1425" y="1972"/>
                </a:lnTo>
                <a:cubicBezTo>
                  <a:pt x="1425" y="1972"/>
                  <a:pt x="1459" y="1995"/>
                  <a:pt x="1476" y="2004"/>
                </a:cubicBezTo>
                <a:lnTo>
                  <a:pt x="1476" y="2004"/>
                </a:lnTo>
                <a:cubicBezTo>
                  <a:pt x="1523" y="2049"/>
                  <a:pt x="1571" y="2082"/>
                  <a:pt x="1618" y="2130"/>
                </a:cubicBezTo>
                <a:cubicBezTo>
                  <a:pt x="1689" y="2209"/>
                  <a:pt x="1770" y="2242"/>
                  <a:pt x="1849" y="2242"/>
                </a:cubicBezTo>
                <a:cubicBezTo>
                  <a:pt x="2104" y="2242"/>
                  <a:pt x="2331" y="1897"/>
                  <a:pt x="2076" y="1655"/>
                </a:cubicBezTo>
                <a:cubicBezTo>
                  <a:pt x="1754" y="1357"/>
                  <a:pt x="1376" y="1140"/>
                  <a:pt x="963" y="1009"/>
                </a:cubicBezTo>
                <a:lnTo>
                  <a:pt x="963" y="1009"/>
                </a:lnTo>
                <a:lnTo>
                  <a:pt x="1003" y="969"/>
                </a:lnTo>
                <a:lnTo>
                  <a:pt x="1056" y="952"/>
                </a:lnTo>
                <a:cubicBezTo>
                  <a:pt x="1144" y="881"/>
                  <a:pt x="1232" y="811"/>
                  <a:pt x="1337" y="758"/>
                </a:cubicBezTo>
                <a:lnTo>
                  <a:pt x="1425" y="723"/>
                </a:lnTo>
                <a:cubicBezTo>
                  <a:pt x="1445" y="713"/>
                  <a:pt x="1460" y="703"/>
                  <a:pt x="1462" y="703"/>
                </a:cubicBezTo>
                <a:lnTo>
                  <a:pt x="1462" y="703"/>
                </a:lnTo>
                <a:cubicBezTo>
                  <a:pt x="1463" y="703"/>
                  <a:pt x="1457" y="708"/>
                  <a:pt x="1443" y="723"/>
                </a:cubicBezTo>
                <a:cubicBezTo>
                  <a:pt x="1495" y="688"/>
                  <a:pt x="1566" y="670"/>
                  <a:pt x="1618" y="653"/>
                </a:cubicBezTo>
                <a:cubicBezTo>
                  <a:pt x="2016" y="557"/>
                  <a:pt x="1910" y="1"/>
                  <a:pt x="1560"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4" name="Google Shape;1724;p57"/>
          <p:cNvSpPr/>
          <p:nvPr/>
        </p:nvSpPr>
        <p:spPr>
          <a:xfrm>
            <a:off x="2667195" y="3843728"/>
            <a:ext cx="103730" cy="77387"/>
          </a:xfrm>
          <a:custGeom>
            <a:avLst/>
            <a:gdLst/>
            <a:ahLst/>
            <a:cxnLst/>
            <a:rect l="l" t="t" r="r" b="b"/>
            <a:pathLst>
              <a:path w="2744" h="2047" extrusionOk="0">
                <a:moveTo>
                  <a:pt x="2375" y="0"/>
                </a:moveTo>
                <a:cubicBezTo>
                  <a:pt x="2216" y="0"/>
                  <a:pt x="2023" y="141"/>
                  <a:pt x="2041" y="317"/>
                </a:cubicBezTo>
                <a:cubicBezTo>
                  <a:pt x="2058" y="404"/>
                  <a:pt x="2058" y="475"/>
                  <a:pt x="2058" y="563"/>
                </a:cubicBezTo>
                <a:lnTo>
                  <a:pt x="2058" y="686"/>
                </a:lnTo>
                <a:cubicBezTo>
                  <a:pt x="2058" y="713"/>
                  <a:pt x="2047" y="773"/>
                  <a:pt x="2051" y="773"/>
                </a:cubicBezTo>
                <a:cubicBezTo>
                  <a:pt x="2052" y="773"/>
                  <a:pt x="2054" y="768"/>
                  <a:pt x="2058" y="756"/>
                </a:cubicBezTo>
                <a:lnTo>
                  <a:pt x="2058" y="756"/>
                </a:lnTo>
                <a:cubicBezTo>
                  <a:pt x="2048" y="798"/>
                  <a:pt x="2037" y="847"/>
                  <a:pt x="2027" y="894"/>
                </a:cubicBezTo>
                <a:lnTo>
                  <a:pt x="2027" y="894"/>
                </a:lnTo>
                <a:cubicBezTo>
                  <a:pt x="1537" y="712"/>
                  <a:pt x="1024" y="614"/>
                  <a:pt x="509" y="614"/>
                </a:cubicBezTo>
                <a:cubicBezTo>
                  <a:pt x="474" y="614"/>
                  <a:pt x="440" y="615"/>
                  <a:pt x="405" y="615"/>
                </a:cubicBezTo>
                <a:cubicBezTo>
                  <a:pt x="159" y="615"/>
                  <a:pt x="1" y="897"/>
                  <a:pt x="124" y="1108"/>
                </a:cubicBezTo>
                <a:cubicBezTo>
                  <a:pt x="247" y="1372"/>
                  <a:pt x="370" y="1618"/>
                  <a:pt x="493" y="1881"/>
                </a:cubicBezTo>
                <a:cubicBezTo>
                  <a:pt x="552" y="1988"/>
                  <a:pt x="660" y="2047"/>
                  <a:pt x="772" y="2047"/>
                </a:cubicBezTo>
                <a:cubicBezTo>
                  <a:pt x="826" y="2047"/>
                  <a:pt x="881" y="2033"/>
                  <a:pt x="933" y="2005"/>
                </a:cubicBezTo>
                <a:cubicBezTo>
                  <a:pt x="1091" y="1899"/>
                  <a:pt x="1144" y="1706"/>
                  <a:pt x="1056" y="1547"/>
                </a:cubicBezTo>
                <a:cubicBezTo>
                  <a:pt x="1014" y="1463"/>
                  <a:pt x="972" y="1377"/>
                  <a:pt x="930" y="1290"/>
                </a:cubicBezTo>
                <a:lnTo>
                  <a:pt x="930" y="1290"/>
                </a:lnTo>
                <a:cubicBezTo>
                  <a:pt x="1320" y="1338"/>
                  <a:pt x="1706" y="1453"/>
                  <a:pt x="2058" y="1635"/>
                </a:cubicBezTo>
                <a:cubicBezTo>
                  <a:pt x="2105" y="1656"/>
                  <a:pt x="2156" y="1666"/>
                  <a:pt x="2205" y="1666"/>
                </a:cubicBezTo>
                <a:cubicBezTo>
                  <a:pt x="2322" y="1666"/>
                  <a:pt x="2436" y="1611"/>
                  <a:pt x="2498" y="1512"/>
                </a:cubicBezTo>
                <a:cubicBezTo>
                  <a:pt x="2674" y="1143"/>
                  <a:pt x="2744" y="721"/>
                  <a:pt x="2709" y="317"/>
                </a:cubicBezTo>
                <a:cubicBezTo>
                  <a:pt x="2691" y="141"/>
                  <a:pt x="2550" y="0"/>
                  <a:pt x="2375"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5" name="Google Shape;1725;p57"/>
          <p:cNvSpPr/>
          <p:nvPr/>
        </p:nvSpPr>
        <p:spPr>
          <a:xfrm>
            <a:off x="2657253" y="4028665"/>
            <a:ext cx="63168" cy="89258"/>
          </a:xfrm>
          <a:custGeom>
            <a:avLst/>
            <a:gdLst/>
            <a:ahLst/>
            <a:cxnLst/>
            <a:rect l="l" t="t" r="r" b="b"/>
            <a:pathLst>
              <a:path w="1671" h="2361" extrusionOk="0">
                <a:moveTo>
                  <a:pt x="831" y="0"/>
                </a:moveTo>
                <a:cubicBezTo>
                  <a:pt x="699" y="0"/>
                  <a:pt x="570" y="74"/>
                  <a:pt x="528" y="242"/>
                </a:cubicBezTo>
                <a:lnTo>
                  <a:pt x="510" y="242"/>
                </a:lnTo>
                <a:lnTo>
                  <a:pt x="35" y="1948"/>
                </a:lnTo>
                <a:cubicBezTo>
                  <a:pt x="0" y="2071"/>
                  <a:pt x="35" y="2212"/>
                  <a:pt x="141" y="2282"/>
                </a:cubicBezTo>
                <a:cubicBezTo>
                  <a:pt x="202" y="2333"/>
                  <a:pt x="276" y="2361"/>
                  <a:pt x="351" y="2361"/>
                </a:cubicBezTo>
                <a:cubicBezTo>
                  <a:pt x="404" y="2361"/>
                  <a:pt x="459" y="2347"/>
                  <a:pt x="510" y="2317"/>
                </a:cubicBezTo>
                <a:lnTo>
                  <a:pt x="1477" y="1614"/>
                </a:lnTo>
                <a:cubicBezTo>
                  <a:pt x="1618" y="1526"/>
                  <a:pt x="1671" y="1315"/>
                  <a:pt x="1583" y="1157"/>
                </a:cubicBezTo>
                <a:cubicBezTo>
                  <a:pt x="1524" y="1063"/>
                  <a:pt x="1419" y="1008"/>
                  <a:pt x="1308" y="1008"/>
                </a:cubicBezTo>
                <a:cubicBezTo>
                  <a:pt x="1252" y="1008"/>
                  <a:pt x="1196" y="1022"/>
                  <a:pt x="1143" y="1051"/>
                </a:cubicBezTo>
                <a:lnTo>
                  <a:pt x="932" y="1204"/>
                </a:lnTo>
                <a:lnTo>
                  <a:pt x="932" y="1204"/>
                </a:lnTo>
                <a:cubicBezTo>
                  <a:pt x="1010" y="942"/>
                  <a:pt x="1087" y="680"/>
                  <a:pt x="1161" y="418"/>
                </a:cubicBezTo>
                <a:cubicBezTo>
                  <a:pt x="1234" y="165"/>
                  <a:pt x="1030" y="0"/>
                  <a:pt x="831"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6" name="Google Shape;1726;p57"/>
          <p:cNvSpPr/>
          <p:nvPr/>
        </p:nvSpPr>
        <p:spPr>
          <a:xfrm>
            <a:off x="2725035" y="4073198"/>
            <a:ext cx="66495" cy="82680"/>
          </a:xfrm>
          <a:custGeom>
            <a:avLst/>
            <a:gdLst/>
            <a:ahLst/>
            <a:cxnLst/>
            <a:rect l="l" t="t" r="r" b="b"/>
            <a:pathLst>
              <a:path w="1759" h="2187" extrusionOk="0">
                <a:moveTo>
                  <a:pt x="356" y="0"/>
                </a:moveTo>
                <a:cubicBezTo>
                  <a:pt x="326" y="0"/>
                  <a:pt x="295" y="5"/>
                  <a:pt x="264" y="14"/>
                </a:cubicBezTo>
                <a:cubicBezTo>
                  <a:pt x="89" y="67"/>
                  <a:pt x="1" y="242"/>
                  <a:pt x="53" y="418"/>
                </a:cubicBezTo>
                <a:lnTo>
                  <a:pt x="18" y="418"/>
                </a:lnTo>
                <a:cubicBezTo>
                  <a:pt x="141" y="928"/>
                  <a:pt x="300" y="1456"/>
                  <a:pt x="458" y="1948"/>
                </a:cubicBezTo>
                <a:cubicBezTo>
                  <a:pt x="507" y="2106"/>
                  <a:pt x="645" y="2186"/>
                  <a:pt x="784" y="2186"/>
                </a:cubicBezTo>
                <a:cubicBezTo>
                  <a:pt x="893" y="2186"/>
                  <a:pt x="1004" y="2137"/>
                  <a:pt x="1073" y="2036"/>
                </a:cubicBezTo>
                <a:cubicBezTo>
                  <a:pt x="1319" y="1632"/>
                  <a:pt x="1530" y="1227"/>
                  <a:pt x="1706" y="788"/>
                </a:cubicBezTo>
                <a:cubicBezTo>
                  <a:pt x="1759" y="612"/>
                  <a:pt x="1653" y="418"/>
                  <a:pt x="1478" y="383"/>
                </a:cubicBezTo>
                <a:cubicBezTo>
                  <a:pt x="1447" y="374"/>
                  <a:pt x="1416" y="370"/>
                  <a:pt x="1386" y="370"/>
                </a:cubicBezTo>
                <a:cubicBezTo>
                  <a:pt x="1244" y="370"/>
                  <a:pt x="1117" y="467"/>
                  <a:pt x="1073" y="612"/>
                </a:cubicBezTo>
                <a:lnTo>
                  <a:pt x="1038" y="682"/>
                </a:lnTo>
                <a:cubicBezTo>
                  <a:pt x="1038" y="682"/>
                  <a:pt x="1018" y="741"/>
                  <a:pt x="1023" y="741"/>
                </a:cubicBezTo>
                <a:cubicBezTo>
                  <a:pt x="1025" y="741"/>
                  <a:pt x="1029" y="735"/>
                  <a:pt x="1038" y="717"/>
                </a:cubicBezTo>
                <a:lnTo>
                  <a:pt x="1038" y="717"/>
                </a:lnTo>
                <a:cubicBezTo>
                  <a:pt x="1020" y="752"/>
                  <a:pt x="1003" y="805"/>
                  <a:pt x="985" y="858"/>
                </a:cubicBezTo>
                <a:cubicBezTo>
                  <a:pt x="951" y="916"/>
                  <a:pt x="916" y="981"/>
                  <a:pt x="886" y="1044"/>
                </a:cubicBezTo>
                <a:lnTo>
                  <a:pt x="886" y="1044"/>
                </a:lnTo>
                <a:cubicBezTo>
                  <a:pt x="807" y="777"/>
                  <a:pt x="733" y="510"/>
                  <a:pt x="669" y="242"/>
                </a:cubicBezTo>
                <a:cubicBezTo>
                  <a:pt x="625" y="97"/>
                  <a:pt x="498" y="0"/>
                  <a:pt x="356"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7" name="Google Shape;1727;p57"/>
          <p:cNvSpPr/>
          <p:nvPr/>
        </p:nvSpPr>
        <p:spPr>
          <a:xfrm>
            <a:off x="2784991" y="4067603"/>
            <a:ext cx="68385" cy="78105"/>
          </a:xfrm>
          <a:custGeom>
            <a:avLst/>
            <a:gdLst/>
            <a:ahLst/>
            <a:cxnLst/>
            <a:rect l="l" t="t" r="r" b="b"/>
            <a:pathLst>
              <a:path w="1809" h="2066" extrusionOk="0">
                <a:moveTo>
                  <a:pt x="782" y="452"/>
                </a:moveTo>
                <a:cubicBezTo>
                  <a:pt x="785" y="459"/>
                  <a:pt x="788" y="470"/>
                  <a:pt x="788" y="478"/>
                </a:cubicBezTo>
                <a:cubicBezTo>
                  <a:pt x="787" y="469"/>
                  <a:pt x="785" y="460"/>
                  <a:pt x="782" y="452"/>
                </a:cubicBezTo>
                <a:close/>
                <a:moveTo>
                  <a:pt x="1123" y="1024"/>
                </a:moveTo>
                <a:lnTo>
                  <a:pt x="1123" y="1024"/>
                </a:lnTo>
                <a:cubicBezTo>
                  <a:pt x="1124" y="1025"/>
                  <a:pt x="1126" y="1027"/>
                  <a:pt x="1127" y="1028"/>
                </a:cubicBezTo>
                <a:lnTo>
                  <a:pt x="1127" y="1028"/>
                </a:lnTo>
                <a:cubicBezTo>
                  <a:pt x="1127" y="1028"/>
                  <a:pt x="1127" y="1028"/>
                  <a:pt x="1127" y="1028"/>
                </a:cubicBezTo>
                <a:lnTo>
                  <a:pt x="1127" y="1028"/>
                </a:lnTo>
                <a:cubicBezTo>
                  <a:pt x="1126" y="1027"/>
                  <a:pt x="1124" y="1025"/>
                  <a:pt x="1123" y="1024"/>
                </a:cubicBezTo>
                <a:close/>
                <a:moveTo>
                  <a:pt x="404" y="0"/>
                </a:moveTo>
                <a:cubicBezTo>
                  <a:pt x="203" y="0"/>
                  <a:pt x="0" y="172"/>
                  <a:pt x="85" y="426"/>
                </a:cubicBezTo>
                <a:lnTo>
                  <a:pt x="67" y="426"/>
                </a:lnTo>
                <a:cubicBezTo>
                  <a:pt x="261" y="1041"/>
                  <a:pt x="630" y="1569"/>
                  <a:pt x="1140" y="1973"/>
                </a:cubicBezTo>
                <a:cubicBezTo>
                  <a:pt x="1213" y="2031"/>
                  <a:pt x="1298" y="2065"/>
                  <a:pt x="1395" y="2065"/>
                </a:cubicBezTo>
                <a:cubicBezTo>
                  <a:pt x="1415" y="2065"/>
                  <a:pt x="1435" y="2064"/>
                  <a:pt x="1457" y="2061"/>
                </a:cubicBezTo>
                <a:cubicBezTo>
                  <a:pt x="1562" y="2026"/>
                  <a:pt x="1650" y="1938"/>
                  <a:pt x="1685" y="1832"/>
                </a:cubicBezTo>
                <a:cubicBezTo>
                  <a:pt x="1791" y="1375"/>
                  <a:pt x="1808" y="918"/>
                  <a:pt x="1756" y="478"/>
                </a:cubicBezTo>
                <a:cubicBezTo>
                  <a:pt x="1756" y="390"/>
                  <a:pt x="1720" y="303"/>
                  <a:pt x="1668" y="232"/>
                </a:cubicBezTo>
                <a:cubicBezTo>
                  <a:pt x="1597" y="179"/>
                  <a:pt x="1509" y="144"/>
                  <a:pt x="1439" y="144"/>
                </a:cubicBezTo>
                <a:cubicBezTo>
                  <a:pt x="1263" y="144"/>
                  <a:pt x="1070" y="285"/>
                  <a:pt x="1105" y="478"/>
                </a:cubicBezTo>
                <a:cubicBezTo>
                  <a:pt x="1120" y="649"/>
                  <a:pt x="1136" y="834"/>
                  <a:pt x="1127" y="1020"/>
                </a:cubicBezTo>
                <a:lnTo>
                  <a:pt x="1127" y="1020"/>
                </a:lnTo>
                <a:cubicBezTo>
                  <a:pt x="1120" y="1013"/>
                  <a:pt x="1111" y="1006"/>
                  <a:pt x="1105" y="1006"/>
                </a:cubicBezTo>
                <a:lnTo>
                  <a:pt x="1070" y="953"/>
                </a:lnTo>
                <a:cubicBezTo>
                  <a:pt x="999" y="848"/>
                  <a:pt x="929" y="725"/>
                  <a:pt x="859" y="601"/>
                </a:cubicBezTo>
                <a:cubicBezTo>
                  <a:pt x="841" y="566"/>
                  <a:pt x="824" y="531"/>
                  <a:pt x="806" y="514"/>
                </a:cubicBezTo>
                <a:lnTo>
                  <a:pt x="788" y="461"/>
                </a:lnTo>
                <a:cubicBezTo>
                  <a:pt x="784" y="452"/>
                  <a:pt x="782" y="448"/>
                  <a:pt x="781" y="446"/>
                </a:cubicBezTo>
                <a:lnTo>
                  <a:pt x="781" y="446"/>
                </a:lnTo>
                <a:cubicBezTo>
                  <a:pt x="762" y="373"/>
                  <a:pt x="733" y="311"/>
                  <a:pt x="718" y="250"/>
                </a:cubicBezTo>
                <a:cubicBezTo>
                  <a:pt x="669" y="75"/>
                  <a:pt x="537" y="0"/>
                  <a:pt x="40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8" name="Google Shape;1728;p57"/>
          <p:cNvSpPr/>
          <p:nvPr/>
        </p:nvSpPr>
        <p:spPr>
          <a:xfrm>
            <a:off x="2756260" y="3853595"/>
            <a:ext cx="173211" cy="254844"/>
          </a:xfrm>
          <a:custGeom>
            <a:avLst/>
            <a:gdLst/>
            <a:ahLst/>
            <a:cxnLst/>
            <a:rect l="l" t="t" r="r" b="b"/>
            <a:pathLst>
              <a:path w="4582" h="6741" extrusionOk="0">
                <a:moveTo>
                  <a:pt x="463" y="0"/>
                </a:moveTo>
                <a:cubicBezTo>
                  <a:pt x="231" y="0"/>
                  <a:pt x="1" y="239"/>
                  <a:pt x="159" y="495"/>
                </a:cubicBezTo>
                <a:cubicBezTo>
                  <a:pt x="318" y="706"/>
                  <a:pt x="458" y="952"/>
                  <a:pt x="599" y="1181"/>
                </a:cubicBezTo>
                <a:cubicBezTo>
                  <a:pt x="687" y="1339"/>
                  <a:pt x="810" y="1462"/>
                  <a:pt x="986" y="1533"/>
                </a:cubicBezTo>
                <a:cubicBezTo>
                  <a:pt x="1026" y="1546"/>
                  <a:pt x="1067" y="1552"/>
                  <a:pt x="1108" y="1552"/>
                </a:cubicBezTo>
                <a:cubicBezTo>
                  <a:pt x="1283" y="1552"/>
                  <a:pt x="1462" y="1449"/>
                  <a:pt x="1619" y="1392"/>
                </a:cubicBezTo>
                <a:lnTo>
                  <a:pt x="1692" y="1361"/>
                </a:lnTo>
                <a:lnTo>
                  <a:pt x="1692" y="1361"/>
                </a:lnTo>
                <a:cubicBezTo>
                  <a:pt x="1658" y="1419"/>
                  <a:pt x="1626" y="1476"/>
                  <a:pt x="1601" y="1533"/>
                </a:cubicBezTo>
                <a:cubicBezTo>
                  <a:pt x="1478" y="1796"/>
                  <a:pt x="1496" y="2095"/>
                  <a:pt x="1636" y="2359"/>
                </a:cubicBezTo>
                <a:cubicBezTo>
                  <a:pt x="1691" y="2454"/>
                  <a:pt x="1797" y="2517"/>
                  <a:pt x="1907" y="2517"/>
                </a:cubicBezTo>
                <a:cubicBezTo>
                  <a:pt x="1940" y="2517"/>
                  <a:pt x="1973" y="2512"/>
                  <a:pt x="2006" y="2500"/>
                </a:cubicBezTo>
                <a:cubicBezTo>
                  <a:pt x="2275" y="2396"/>
                  <a:pt x="2551" y="2304"/>
                  <a:pt x="2833" y="2236"/>
                </a:cubicBezTo>
                <a:lnTo>
                  <a:pt x="2833" y="2236"/>
                </a:lnTo>
                <a:cubicBezTo>
                  <a:pt x="2771" y="2380"/>
                  <a:pt x="2702" y="2521"/>
                  <a:pt x="2621" y="2658"/>
                </a:cubicBezTo>
                <a:cubicBezTo>
                  <a:pt x="2510" y="2879"/>
                  <a:pt x="2684" y="3143"/>
                  <a:pt x="2924" y="3143"/>
                </a:cubicBezTo>
                <a:cubicBezTo>
                  <a:pt x="2952" y="3143"/>
                  <a:pt x="2979" y="3140"/>
                  <a:pt x="3008" y="3133"/>
                </a:cubicBezTo>
                <a:lnTo>
                  <a:pt x="3344" y="3070"/>
                </a:lnTo>
                <a:lnTo>
                  <a:pt x="3344" y="3070"/>
                </a:lnTo>
                <a:lnTo>
                  <a:pt x="3184" y="3467"/>
                </a:lnTo>
                <a:cubicBezTo>
                  <a:pt x="3078" y="3730"/>
                  <a:pt x="2867" y="4065"/>
                  <a:pt x="2902" y="4363"/>
                </a:cubicBezTo>
                <a:cubicBezTo>
                  <a:pt x="2948" y="4660"/>
                  <a:pt x="3141" y="4752"/>
                  <a:pt x="3377" y="4752"/>
                </a:cubicBezTo>
                <a:cubicBezTo>
                  <a:pt x="3418" y="4752"/>
                  <a:pt x="3461" y="4750"/>
                  <a:pt x="3505" y="4744"/>
                </a:cubicBezTo>
                <a:lnTo>
                  <a:pt x="3505" y="4744"/>
                </a:lnTo>
                <a:cubicBezTo>
                  <a:pt x="3368" y="4871"/>
                  <a:pt x="3198" y="4976"/>
                  <a:pt x="3149" y="5172"/>
                </a:cubicBezTo>
                <a:cubicBezTo>
                  <a:pt x="3096" y="5436"/>
                  <a:pt x="3254" y="5647"/>
                  <a:pt x="3395" y="5840"/>
                </a:cubicBezTo>
                <a:lnTo>
                  <a:pt x="3469" y="5954"/>
                </a:lnTo>
                <a:lnTo>
                  <a:pt x="3469" y="5954"/>
                </a:lnTo>
                <a:cubicBezTo>
                  <a:pt x="3302" y="5879"/>
                  <a:pt x="3150" y="5769"/>
                  <a:pt x="3025" y="5629"/>
                </a:cubicBezTo>
                <a:cubicBezTo>
                  <a:pt x="2960" y="5556"/>
                  <a:pt x="2884" y="5525"/>
                  <a:pt x="2810" y="5525"/>
                </a:cubicBezTo>
                <a:cubicBezTo>
                  <a:pt x="2565" y="5525"/>
                  <a:pt x="2339" y="5861"/>
                  <a:pt x="2568" y="6104"/>
                </a:cubicBezTo>
                <a:cubicBezTo>
                  <a:pt x="2946" y="6514"/>
                  <a:pt x="3476" y="6741"/>
                  <a:pt x="4031" y="6741"/>
                </a:cubicBezTo>
                <a:cubicBezTo>
                  <a:pt x="4071" y="6741"/>
                  <a:pt x="4111" y="6740"/>
                  <a:pt x="4151" y="6737"/>
                </a:cubicBezTo>
                <a:cubicBezTo>
                  <a:pt x="4397" y="6720"/>
                  <a:pt x="4555" y="6456"/>
                  <a:pt x="4432" y="6227"/>
                </a:cubicBezTo>
                <a:lnTo>
                  <a:pt x="4010" y="5612"/>
                </a:lnTo>
                <a:cubicBezTo>
                  <a:pt x="3957" y="5506"/>
                  <a:pt x="3905" y="5418"/>
                  <a:pt x="3834" y="5331"/>
                </a:cubicBezTo>
                <a:cubicBezTo>
                  <a:pt x="3787" y="5368"/>
                  <a:pt x="3765" y="5386"/>
                  <a:pt x="3763" y="5386"/>
                </a:cubicBezTo>
                <a:cubicBezTo>
                  <a:pt x="3762" y="5386"/>
                  <a:pt x="3775" y="5373"/>
                  <a:pt x="3799" y="5348"/>
                </a:cubicBezTo>
                <a:lnTo>
                  <a:pt x="3905" y="5278"/>
                </a:lnTo>
                <a:cubicBezTo>
                  <a:pt x="4204" y="5014"/>
                  <a:pt x="4415" y="4680"/>
                  <a:pt x="4520" y="4293"/>
                </a:cubicBezTo>
                <a:cubicBezTo>
                  <a:pt x="4582" y="4078"/>
                  <a:pt x="4414" y="3876"/>
                  <a:pt x="4207" y="3876"/>
                </a:cubicBezTo>
                <a:cubicBezTo>
                  <a:pt x="4177" y="3876"/>
                  <a:pt x="4146" y="3880"/>
                  <a:pt x="4116" y="3889"/>
                </a:cubicBezTo>
                <a:lnTo>
                  <a:pt x="3711" y="4012"/>
                </a:lnTo>
                <a:cubicBezTo>
                  <a:pt x="3703" y="4012"/>
                  <a:pt x="3683" y="4018"/>
                  <a:pt x="3657" y="4026"/>
                </a:cubicBezTo>
                <a:lnTo>
                  <a:pt x="3657" y="4026"/>
                </a:lnTo>
                <a:cubicBezTo>
                  <a:pt x="3674" y="3991"/>
                  <a:pt x="3689" y="3961"/>
                  <a:pt x="3694" y="3941"/>
                </a:cubicBezTo>
                <a:lnTo>
                  <a:pt x="3869" y="3537"/>
                </a:lnTo>
                <a:cubicBezTo>
                  <a:pt x="3975" y="3273"/>
                  <a:pt x="4080" y="2992"/>
                  <a:pt x="4186" y="2728"/>
                </a:cubicBezTo>
                <a:cubicBezTo>
                  <a:pt x="4282" y="2487"/>
                  <a:pt x="4041" y="2319"/>
                  <a:pt x="3837" y="2319"/>
                </a:cubicBezTo>
                <a:cubicBezTo>
                  <a:pt x="3818" y="2319"/>
                  <a:pt x="3800" y="2321"/>
                  <a:pt x="3782" y="2324"/>
                </a:cubicBezTo>
                <a:lnTo>
                  <a:pt x="3493" y="2377"/>
                </a:lnTo>
                <a:lnTo>
                  <a:pt x="3493" y="2377"/>
                </a:lnTo>
                <a:cubicBezTo>
                  <a:pt x="3557" y="2216"/>
                  <a:pt x="3613" y="2052"/>
                  <a:pt x="3658" y="1884"/>
                </a:cubicBezTo>
                <a:cubicBezTo>
                  <a:pt x="3739" y="1643"/>
                  <a:pt x="3525" y="1475"/>
                  <a:pt x="3313" y="1475"/>
                </a:cubicBezTo>
                <a:cubicBezTo>
                  <a:pt x="3293" y="1475"/>
                  <a:pt x="3274" y="1477"/>
                  <a:pt x="3254" y="1480"/>
                </a:cubicBezTo>
                <a:cubicBezTo>
                  <a:pt x="2905" y="1530"/>
                  <a:pt x="2564" y="1606"/>
                  <a:pt x="2238" y="1716"/>
                </a:cubicBezTo>
                <a:lnTo>
                  <a:pt x="2238" y="1716"/>
                </a:lnTo>
                <a:cubicBezTo>
                  <a:pt x="2293" y="1600"/>
                  <a:pt x="2381" y="1486"/>
                  <a:pt x="2428" y="1392"/>
                </a:cubicBezTo>
                <a:cubicBezTo>
                  <a:pt x="2551" y="1198"/>
                  <a:pt x="2621" y="987"/>
                  <a:pt x="2621" y="759"/>
                </a:cubicBezTo>
                <a:cubicBezTo>
                  <a:pt x="2621" y="597"/>
                  <a:pt x="2472" y="422"/>
                  <a:pt x="2300" y="422"/>
                </a:cubicBezTo>
                <a:cubicBezTo>
                  <a:pt x="2267" y="422"/>
                  <a:pt x="2233" y="428"/>
                  <a:pt x="2199" y="442"/>
                </a:cubicBezTo>
                <a:lnTo>
                  <a:pt x="1724" y="636"/>
                </a:lnTo>
                <a:lnTo>
                  <a:pt x="1443" y="759"/>
                </a:lnTo>
                <a:cubicBezTo>
                  <a:pt x="1373" y="776"/>
                  <a:pt x="1232" y="812"/>
                  <a:pt x="1197" y="847"/>
                </a:cubicBezTo>
                <a:cubicBezTo>
                  <a:pt x="1191" y="847"/>
                  <a:pt x="1185" y="847"/>
                  <a:pt x="1180" y="848"/>
                </a:cubicBezTo>
                <a:lnTo>
                  <a:pt x="1180" y="848"/>
                </a:lnTo>
                <a:cubicBezTo>
                  <a:pt x="1180" y="848"/>
                  <a:pt x="1180" y="847"/>
                  <a:pt x="1179" y="847"/>
                </a:cubicBezTo>
                <a:cubicBezTo>
                  <a:pt x="1109" y="759"/>
                  <a:pt x="1091" y="706"/>
                  <a:pt x="1038" y="636"/>
                </a:cubicBezTo>
                <a:lnTo>
                  <a:pt x="740" y="161"/>
                </a:lnTo>
                <a:cubicBezTo>
                  <a:pt x="669" y="48"/>
                  <a:pt x="566" y="0"/>
                  <a:pt x="463"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9" name="Google Shape;1729;p57"/>
          <p:cNvSpPr/>
          <p:nvPr/>
        </p:nvSpPr>
        <p:spPr>
          <a:xfrm>
            <a:off x="2640090" y="3886409"/>
            <a:ext cx="255167" cy="222860"/>
          </a:xfrm>
          <a:custGeom>
            <a:avLst/>
            <a:gdLst/>
            <a:ahLst/>
            <a:cxnLst/>
            <a:rect l="l" t="t" r="r" b="b"/>
            <a:pathLst>
              <a:path w="6750" h="5895" extrusionOk="0">
                <a:moveTo>
                  <a:pt x="2191" y="1012"/>
                </a:moveTo>
                <a:lnTo>
                  <a:pt x="2191" y="1012"/>
                </a:lnTo>
                <a:cubicBezTo>
                  <a:pt x="2174" y="1115"/>
                  <a:pt x="2160" y="1219"/>
                  <a:pt x="2148" y="1322"/>
                </a:cubicBezTo>
                <a:lnTo>
                  <a:pt x="2148" y="1322"/>
                </a:lnTo>
                <a:cubicBezTo>
                  <a:pt x="2118" y="1315"/>
                  <a:pt x="2088" y="1309"/>
                  <a:pt x="2058" y="1304"/>
                </a:cubicBezTo>
                <a:lnTo>
                  <a:pt x="2058" y="1304"/>
                </a:lnTo>
                <a:cubicBezTo>
                  <a:pt x="2087" y="1220"/>
                  <a:pt x="2133" y="1098"/>
                  <a:pt x="2191" y="1012"/>
                </a:cubicBezTo>
                <a:close/>
                <a:moveTo>
                  <a:pt x="4449" y="1583"/>
                </a:moveTo>
                <a:cubicBezTo>
                  <a:pt x="4466" y="1620"/>
                  <a:pt x="4482" y="1657"/>
                  <a:pt x="4497" y="1695"/>
                </a:cubicBezTo>
                <a:lnTo>
                  <a:pt x="4497" y="1695"/>
                </a:lnTo>
                <a:cubicBezTo>
                  <a:pt x="4491" y="1708"/>
                  <a:pt x="4485" y="1721"/>
                  <a:pt x="4479" y="1734"/>
                </a:cubicBezTo>
                <a:lnTo>
                  <a:pt x="4479" y="1734"/>
                </a:lnTo>
                <a:cubicBezTo>
                  <a:pt x="4471" y="1683"/>
                  <a:pt x="4460" y="1633"/>
                  <a:pt x="4449" y="1583"/>
                </a:cubicBezTo>
                <a:close/>
                <a:moveTo>
                  <a:pt x="3408" y="2021"/>
                </a:moveTo>
                <a:cubicBezTo>
                  <a:pt x="3401" y="2091"/>
                  <a:pt x="3395" y="2161"/>
                  <a:pt x="3391" y="2229"/>
                </a:cubicBezTo>
                <a:cubicBezTo>
                  <a:pt x="3388" y="2259"/>
                  <a:pt x="3387" y="2289"/>
                  <a:pt x="3386" y="2320"/>
                </a:cubicBezTo>
                <a:lnTo>
                  <a:pt x="3386" y="2320"/>
                </a:lnTo>
                <a:cubicBezTo>
                  <a:pt x="3376" y="2317"/>
                  <a:pt x="3367" y="2313"/>
                  <a:pt x="3357" y="2310"/>
                </a:cubicBezTo>
                <a:lnTo>
                  <a:pt x="3357" y="2310"/>
                </a:lnTo>
                <a:cubicBezTo>
                  <a:pt x="3369" y="2213"/>
                  <a:pt x="3386" y="2117"/>
                  <a:pt x="3408" y="2021"/>
                </a:cubicBezTo>
                <a:close/>
                <a:moveTo>
                  <a:pt x="2776" y="4816"/>
                </a:moveTo>
                <a:cubicBezTo>
                  <a:pt x="2787" y="4828"/>
                  <a:pt x="2798" y="4841"/>
                  <a:pt x="2809" y="4852"/>
                </a:cubicBezTo>
                <a:lnTo>
                  <a:pt x="2809" y="4852"/>
                </a:lnTo>
                <a:cubicBezTo>
                  <a:pt x="2804" y="4865"/>
                  <a:pt x="2799" y="4879"/>
                  <a:pt x="2794" y="4892"/>
                </a:cubicBezTo>
                <a:lnTo>
                  <a:pt x="2794" y="4892"/>
                </a:lnTo>
                <a:cubicBezTo>
                  <a:pt x="2788" y="4867"/>
                  <a:pt x="2782" y="4841"/>
                  <a:pt x="2776" y="4816"/>
                </a:cubicBezTo>
                <a:close/>
                <a:moveTo>
                  <a:pt x="3011" y="1"/>
                </a:moveTo>
                <a:cubicBezTo>
                  <a:pt x="2826" y="1"/>
                  <a:pt x="2647" y="68"/>
                  <a:pt x="2509" y="188"/>
                </a:cubicBezTo>
                <a:lnTo>
                  <a:pt x="2509" y="188"/>
                </a:lnTo>
                <a:cubicBezTo>
                  <a:pt x="2454" y="176"/>
                  <a:pt x="2401" y="171"/>
                  <a:pt x="2350" y="171"/>
                </a:cubicBezTo>
                <a:cubicBezTo>
                  <a:pt x="1861" y="171"/>
                  <a:pt x="1574" y="693"/>
                  <a:pt x="1421" y="1122"/>
                </a:cubicBezTo>
                <a:cubicBezTo>
                  <a:pt x="1386" y="1217"/>
                  <a:pt x="1358" y="1314"/>
                  <a:pt x="1335" y="1411"/>
                </a:cubicBezTo>
                <a:lnTo>
                  <a:pt x="1335" y="1411"/>
                </a:lnTo>
                <a:cubicBezTo>
                  <a:pt x="1112" y="1239"/>
                  <a:pt x="851" y="1108"/>
                  <a:pt x="560" y="1034"/>
                </a:cubicBezTo>
                <a:cubicBezTo>
                  <a:pt x="528" y="1025"/>
                  <a:pt x="498" y="1021"/>
                  <a:pt x="469" y="1021"/>
                </a:cubicBezTo>
                <a:cubicBezTo>
                  <a:pt x="202" y="1021"/>
                  <a:pt x="37" y="1357"/>
                  <a:pt x="243" y="1579"/>
                </a:cubicBezTo>
                <a:cubicBezTo>
                  <a:pt x="447" y="1782"/>
                  <a:pt x="675" y="1957"/>
                  <a:pt x="921" y="2104"/>
                </a:cubicBezTo>
                <a:lnTo>
                  <a:pt x="921" y="2104"/>
                </a:lnTo>
                <a:cubicBezTo>
                  <a:pt x="882" y="2221"/>
                  <a:pt x="854" y="2345"/>
                  <a:pt x="834" y="2471"/>
                </a:cubicBezTo>
                <a:lnTo>
                  <a:pt x="834" y="2471"/>
                </a:lnTo>
                <a:cubicBezTo>
                  <a:pt x="637" y="2537"/>
                  <a:pt x="445" y="2620"/>
                  <a:pt x="261" y="2722"/>
                </a:cubicBezTo>
                <a:cubicBezTo>
                  <a:pt x="1" y="2860"/>
                  <a:pt x="60" y="3210"/>
                  <a:pt x="300" y="3311"/>
                </a:cubicBezTo>
                <a:lnTo>
                  <a:pt x="300" y="3311"/>
                </a:lnTo>
                <a:cubicBezTo>
                  <a:pt x="305" y="3482"/>
                  <a:pt x="449" y="3647"/>
                  <a:pt x="634" y="3647"/>
                </a:cubicBezTo>
                <a:cubicBezTo>
                  <a:pt x="689" y="3647"/>
                  <a:pt x="747" y="3633"/>
                  <a:pt x="806" y="3601"/>
                </a:cubicBezTo>
                <a:cubicBezTo>
                  <a:pt x="810" y="3599"/>
                  <a:pt x="814" y="3597"/>
                  <a:pt x="817" y="3595"/>
                </a:cubicBezTo>
                <a:lnTo>
                  <a:pt x="817" y="3595"/>
                </a:lnTo>
                <a:cubicBezTo>
                  <a:pt x="844" y="3729"/>
                  <a:pt x="887" y="3860"/>
                  <a:pt x="946" y="3988"/>
                </a:cubicBezTo>
                <a:cubicBezTo>
                  <a:pt x="1081" y="4162"/>
                  <a:pt x="1286" y="4265"/>
                  <a:pt x="1493" y="4265"/>
                </a:cubicBezTo>
                <a:cubicBezTo>
                  <a:pt x="1558" y="4265"/>
                  <a:pt x="1622" y="4255"/>
                  <a:pt x="1685" y="4234"/>
                </a:cubicBezTo>
                <a:cubicBezTo>
                  <a:pt x="1714" y="4226"/>
                  <a:pt x="1742" y="4217"/>
                  <a:pt x="1770" y="4207"/>
                </a:cubicBezTo>
                <a:lnTo>
                  <a:pt x="1770" y="4207"/>
                </a:lnTo>
                <a:cubicBezTo>
                  <a:pt x="1581" y="4547"/>
                  <a:pt x="1371" y="4876"/>
                  <a:pt x="1140" y="5183"/>
                </a:cubicBezTo>
                <a:cubicBezTo>
                  <a:pt x="968" y="5422"/>
                  <a:pt x="1195" y="5681"/>
                  <a:pt x="1430" y="5681"/>
                </a:cubicBezTo>
                <a:cubicBezTo>
                  <a:pt x="1507" y="5681"/>
                  <a:pt x="1585" y="5653"/>
                  <a:pt x="1650" y="5588"/>
                </a:cubicBezTo>
                <a:cubicBezTo>
                  <a:pt x="1799" y="5439"/>
                  <a:pt x="1999" y="5353"/>
                  <a:pt x="2212" y="5353"/>
                </a:cubicBezTo>
                <a:cubicBezTo>
                  <a:pt x="2276" y="5353"/>
                  <a:pt x="2341" y="5361"/>
                  <a:pt x="2406" y="5377"/>
                </a:cubicBezTo>
                <a:cubicBezTo>
                  <a:pt x="2428" y="5382"/>
                  <a:pt x="2451" y="5385"/>
                  <a:pt x="2473" y="5385"/>
                </a:cubicBezTo>
                <a:cubicBezTo>
                  <a:pt x="2556" y="5385"/>
                  <a:pt x="2636" y="5350"/>
                  <a:pt x="2698" y="5295"/>
                </a:cubicBezTo>
                <a:lnTo>
                  <a:pt x="2698" y="5295"/>
                </a:lnTo>
                <a:cubicBezTo>
                  <a:pt x="2696" y="5427"/>
                  <a:pt x="2739" y="5549"/>
                  <a:pt x="2863" y="5641"/>
                </a:cubicBezTo>
                <a:cubicBezTo>
                  <a:pt x="2956" y="5698"/>
                  <a:pt x="3059" y="5726"/>
                  <a:pt x="3159" y="5726"/>
                </a:cubicBezTo>
                <a:cubicBezTo>
                  <a:pt x="3276" y="5726"/>
                  <a:pt x="3392" y="5687"/>
                  <a:pt x="3486" y="5611"/>
                </a:cubicBezTo>
                <a:lnTo>
                  <a:pt x="3486" y="5611"/>
                </a:lnTo>
                <a:cubicBezTo>
                  <a:pt x="3554" y="5697"/>
                  <a:pt x="3655" y="5757"/>
                  <a:pt x="3795" y="5781"/>
                </a:cubicBezTo>
                <a:cubicBezTo>
                  <a:pt x="3831" y="5788"/>
                  <a:pt x="3866" y="5791"/>
                  <a:pt x="3899" y="5791"/>
                </a:cubicBezTo>
                <a:cubicBezTo>
                  <a:pt x="4234" y="5791"/>
                  <a:pt x="4455" y="5487"/>
                  <a:pt x="4629" y="5198"/>
                </a:cubicBezTo>
                <a:lnTo>
                  <a:pt x="4629" y="5198"/>
                </a:lnTo>
                <a:cubicBezTo>
                  <a:pt x="4671" y="5175"/>
                  <a:pt x="4713" y="5149"/>
                  <a:pt x="4753" y="5121"/>
                </a:cubicBezTo>
                <a:lnTo>
                  <a:pt x="4753" y="5121"/>
                </a:lnTo>
                <a:cubicBezTo>
                  <a:pt x="4756" y="5254"/>
                  <a:pt x="4759" y="5386"/>
                  <a:pt x="4762" y="5518"/>
                </a:cubicBezTo>
                <a:cubicBezTo>
                  <a:pt x="4733" y="5759"/>
                  <a:pt x="4916" y="5894"/>
                  <a:pt x="5096" y="5894"/>
                </a:cubicBezTo>
                <a:cubicBezTo>
                  <a:pt x="5244" y="5894"/>
                  <a:pt x="5389" y="5804"/>
                  <a:pt x="5413" y="5605"/>
                </a:cubicBezTo>
                <a:cubicBezTo>
                  <a:pt x="5508" y="5372"/>
                  <a:pt x="5527" y="5135"/>
                  <a:pt x="5492" y="4901"/>
                </a:cubicBezTo>
                <a:lnTo>
                  <a:pt x="5492" y="4901"/>
                </a:lnTo>
                <a:cubicBezTo>
                  <a:pt x="5758" y="4807"/>
                  <a:pt x="5956" y="4609"/>
                  <a:pt x="6096" y="4358"/>
                </a:cubicBezTo>
                <a:lnTo>
                  <a:pt x="6096" y="4358"/>
                </a:lnTo>
                <a:cubicBezTo>
                  <a:pt x="6097" y="4358"/>
                  <a:pt x="6098" y="4357"/>
                  <a:pt x="6098" y="4357"/>
                </a:cubicBezTo>
                <a:cubicBezTo>
                  <a:pt x="6661" y="4146"/>
                  <a:pt x="6749" y="3478"/>
                  <a:pt x="6679" y="2933"/>
                </a:cubicBezTo>
                <a:cubicBezTo>
                  <a:pt x="6665" y="2771"/>
                  <a:pt x="6517" y="2599"/>
                  <a:pt x="6346" y="2599"/>
                </a:cubicBezTo>
                <a:cubicBezTo>
                  <a:pt x="6329" y="2599"/>
                  <a:pt x="6311" y="2600"/>
                  <a:pt x="6294" y="2604"/>
                </a:cubicBezTo>
                <a:lnTo>
                  <a:pt x="6294" y="2604"/>
                </a:lnTo>
                <a:cubicBezTo>
                  <a:pt x="6201" y="2222"/>
                  <a:pt x="5993" y="1872"/>
                  <a:pt x="5688" y="1613"/>
                </a:cubicBezTo>
                <a:lnTo>
                  <a:pt x="5688" y="1613"/>
                </a:lnTo>
                <a:cubicBezTo>
                  <a:pt x="5573" y="1301"/>
                  <a:pt x="5410" y="1005"/>
                  <a:pt x="5202" y="735"/>
                </a:cubicBezTo>
                <a:cubicBezTo>
                  <a:pt x="5002" y="483"/>
                  <a:pt x="4739" y="306"/>
                  <a:pt x="4470" y="306"/>
                </a:cubicBezTo>
                <a:cubicBezTo>
                  <a:pt x="4369" y="306"/>
                  <a:pt x="4268" y="330"/>
                  <a:pt x="4168" y="385"/>
                </a:cubicBezTo>
                <a:lnTo>
                  <a:pt x="4168" y="385"/>
                </a:lnTo>
                <a:cubicBezTo>
                  <a:pt x="4120" y="377"/>
                  <a:pt x="4071" y="372"/>
                  <a:pt x="4021" y="372"/>
                </a:cubicBezTo>
                <a:cubicBezTo>
                  <a:pt x="3943" y="372"/>
                  <a:pt x="3863" y="383"/>
                  <a:pt x="3783" y="407"/>
                </a:cubicBezTo>
                <a:lnTo>
                  <a:pt x="3783" y="407"/>
                </a:lnTo>
                <a:cubicBezTo>
                  <a:pt x="3678" y="307"/>
                  <a:pt x="3565" y="216"/>
                  <a:pt x="3443" y="137"/>
                </a:cubicBezTo>
                <a:cubicBezTo>
                  <a:pt x="3308" y="44"/>
                  <a:pt x="3158" y="1"/>
                  <a:pt x="301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0" name="Google Shape;1730;p57"/>
          <p:cNvSpPr/>
          <p:nvPr/>
        </p:nvSpPr>
        <p:spPr>
          <a:xfrm>
            <a:off x="8843961" y="592374"/>
            <a:ext cx="153592" cy="191066"/>
          </a:xfrm>
          <a:custGeom>
            <a:avLst/>
            <a:gdLst/>
            <a:ahLst/>
            <a:cxnLst/>
            <a:rect l="l" t="t" r="r" b="b"/>
            <a:pathLst>
              <a:path w="4063" h="5054" extrusionOk="0">
                <a:moveTo>
                  <a:pt x="3263" y="731"/>
                </a:moveTo>
                <a:cubicBezTo>
                  <a:pt x="3163" y="1138"/>
                  <a:pt x="3058" y="1543"/>
                  <a:pt x="2946" y="1947"/>
                </a:cubicBezTo>
                <a:lnTo>
                  <a:pt x="2946" y="1947"/>
                </a:lnTo>
                <a:cubicBezTo>
                  <a:pt x="2756" y="1804"/>
                  <a:pt x="2566" y="1660"/>
                  <a:pt x="2377" y="1516"/>
                </a:cubicBezTo>
                <a:lnTo>
                  <a:pt x="2377" y="1516"/>
                </a:lnTo>
                <a:cubicBezTo>
                  <a:pt x="2654" y="1216"/>
                  <a:pt x="2919" y="918"/>
                  <a:pt x="3263" y="731"/>
                </a:cubicBezTo>
                <a:close/>
                <a:moveTo>
                  <a:pt x="885" y="696"/>
                </a:moveTo>
                <a:cubicBezTo>
                  <a:pt x="1213" y="990"/>
                  <a:pt x="1553" y="1271"/>
                  <a:pt x="1899" y="1544"/>
                </a:cubicBezTo>
                <a:lnTo>
                  <a:pt x="1899" y="1544"/>
                </a:lnTo>
                <a:cubicBezTo>
                  <a:pt x="1870" y="1574"/>
                  <a:pt x="1841" y="1604"/>
                  <a:pt x="1812" y="1633"/>
                </a:cubicBezTo>
                <a:cubicBezTo>
                  <a:pt x="1668" y="1776"/>
                  <a:pt x="1507" y="1900"/>
                  <a:pt x="1339" y="2017"/>
                </a:cubicBezTo>
                <a:lnTo>
                  <a:pt x="1339" y="2017"/>
                </a:lnTo>
                <a:cubicBezTo>
                  <a:pt x="1186" y="1577"/>
                  <a:pt x="1034" y="1136"/>
                  <a:pt x="885" y="696"/>
                </a:cubicBezTo>
                <a:close/>
                <a:moveTo>
                  <a:pt x="3131" y="2479"/>
                </a:moveTo>
                <a:cubicBezTo>
                  <a:pt x="3218" y="2544"/>
                  <a:pt x="3305" y="2609"/>
                  <a:pt x="3392" y="2674"/>
                </a:cubicBezTo>
                <a:lnTo>
                  <a:pt x="3392" y="2674"/>
                </a:lnTo>
                <a:cubicBezTo>
                  <a:pt x="3285" y="2679"/>
                  <a:pt x="3178" y="2685"/>
                  <a:pt x="3070" y="2691"/>
                </a:cubicBezTo>
                <a:lnTo>
                  <a:pt x="3070" y="2691"/>
                </a:lnTo>
                <a:cubicBezTo>
                  <a:pt x="3091" y="2621"/>
                  <a:pt x="3111" y="2550"/>
                  <a:pt x="3131" y="2479"/>
                </a:cubicBezTo>
                <a:close/>
                <a:moveTo>
                  <a:pt x="2159" y="1747"/>
                </a:moveTo>
                <a:cubicBezTo>
                  <a:pt x="2389" y="1924"/>
                  <a:pt x="2622" y="2099"/>
                  <a:pt x="2855" y="2274"/>
                </a:cubicBezTo>
                <a:lnTo>
                  <a:pt x="2855" y="2274"/>
                </a:lnTo>
                <a:cubicBezTo>
                  <a:pt x="2814" y="2420"/>
                  <a:pt x="2771" y="2566"/>
                  <a:pt x="2729" y="2712"/>
                </a:cubicBezTo>
                <a:lnTo>
                  <a:pt x="2729" y="2712"/>
                </a:lnTo>
                <a:cubicBezTo>
                  <a:pt x="2356" y="2736"/>
                  <a:pt x="1984" y="2764"/>
                  <a:pt x="1612" y="2797"/>
                </a:cubicBezTo>
                <a:lnTo>
                  <a:pt x="1612" y="2797"/>
                </a:lnTo>
                <a:cubicBezTo>
                  <a:pt x="1556" y="2639"/>
                  <a:pt x="1501" y="2481"/>
                  <a:pt x="1446" y="2324"/>
                </a:cubicBezTo>
                <a:lnTo>
                  <a:pt x="1446" y="2324"/>
                </a:lnTo>
                <a:cubicBezTo>
                  <a:pt x="1644" y="2195"/>
                  <a:pt x="1837" y="2059"/>
                  <a:pt x="2005" y="1897"/>
                </a:cubicBezTo>
                <a:cubicBezTo>
                  <a:pt x="2058" y="1848"/>
                  <a:pt x="2109" y="1798"/>
                  <a:pt x="2159" y="1747"/>
                </a:cubicBezTo>
                <a:close/>
                <a:moveTo>
                  <a:pt x="1165" y="2503"/>
                </a:moveTo>
                <a:cubicBezTo>
                  <a:pt x="1203" y="2611"/>
                  <a:pt x="1241" y="2720"/>
                  <a:pt x="1279" y="2828"/>
                </a:cubicBezTo>
                <a:lnTo>
                  <a:pt x="1279" y="2828"/>
                </a:lnTo>
                <a:cubicBezTo>
                  <a:pt x="1058" y="2850"/>
                  <a:pt x="836" y="2874"/>
                  <a:pt x="615" y="2900"/>
                </a:cubicBezTo>
                <a:lnTo>
                  <a:pt x="615" y="2900"/>
                </a:lnTo>
                <a:cubicBezTo>
                  <a:pt x="783" y="2753"/>
                  <a:pt x="972" y="2626"/>
                  <a:pt x="1165" y="2503"/>
                </a:cubicBezTo>
                <a:close/>
                <a:moveTo>
                  <a:pt x="2633" y="3035"/>
                </a:moveTo>
                <a:cubicBezTo>
                  <a:pt x="2492" y="3503"/>
                  <a:pt x="2344" y="3970"/>
                  <a:pt x="2191" y="4434"/>
                </a:cubicBezTo>
                <a:lnTo>
                  <a:pt x="2191" y="4434"/>
                </a:lnTo>
                <a:cubicBezTo>
                  <a:pt x="2034" y="3992"/>
                  <a:pt x="1877" y="3550"/>
                  <a:pt x="1721" y="3107"/>
                </a:cubicBezTo>
                <a:lnTo>
                  <a:pt x="1721" y="3107"/>
                </a:lnTo>
                <a:cubicBezTo>
                  <a:pt x="2025" y="3079"/>
                  <a:pt x="2329" y="3056"/>
                  <a:pt x="2633" y="3035"/>
                </a:cubicBezTo>
                <a:close/>
                <a:moveTo>
                  <a:pt x="528" y="0"/>
                </a:moveTo>
                <a:cubicBezTo>
                  <a:pt x="435" y="0"/>
                  <a:pt x="345" y="91"/>
                  <a:pt x="370" y="191"/>
                </a:cubicBezTo>
                <a:cubicBezTo>
                  <a:pt x="599" y="865"/>
                  <a:pt x="829" y="1535"/>
                  <a:pt x="1061" y="2202"/>
                </a:cubicBezTo>
                <a:lnTo>
                  <a:pt x="1061" y="2202"/>
                </a:lnTo>
                <a:cubicBezTo>
                  <a:pt x="692" y="2443"/>
                  <a:pt x="319" y="2682"/>
                  <a:pt x="53" y="3040"/>
                </a:cubicBezTo>
                <a:cubicBezTo>
                  <a:pt x="0" y="3145"/>
                  <a:pt x="71" y="3268"/>
                  <a:pt x="194" y="3286"/>
                </a:cubicBezTo>
                <a:cubicBezTo>
                  <a:pt x="592" y="3228"/>
                  <a:pt x="991" y="3180"/>
                  <a:pt x="1389" y="3139"/>
                </a:cubicBezTo>
                <a:lnTo>
                  <a:pt x="1389" y="3139"/>
                </a:lnTo>
                <a:cubicBezTo>
                  <a:pt x="1602" y="3742"/>
                  <a:pt x="1819" y="4342"/>
                  <a:pt x="2040" y="4939"/>
                </a:cubicBezTo>
                <a:cubicBezTo>
                  <a:pt x="2069" y="5019"/>
                  <a:pt x="2137" y="5054"/>
                  <a:pt x="2202" y="5054"/>
                </a:cubicBezTo>
                <a:cubicBezTo>
                  <a:pt x="2256" y="5054"/>
                  <a:pt x="2308" y="5029"/>
                  <a:pt x="2333" y="4986"/>
                </a:cubicBezTo>
                <a:lnTo>
                  <a:pt x="2333" y="4986"/>
                </a:lnTo>
                <a:cubicBezTo>
                  <a:pt x="2350" y="4970"/>
                  <a:pt x="2364" y="4948"/>
                  <a:pt x="2374" y="4921"/>
                </a:cubicBezTo>
                <a:cubicBezTo>
                  <a:pt x="2588" y="4289"/>
                  <a:pt x="2788" y="3653"/>
                  <a:pt x="2976" y="3013"/>
                </a:cubicBezTo>
                <a:lnTo>
                  <a:pt x="2976" y="3013"/>
                </a:lnTo>
                <a:cubicBezTo>
                  <a:pt x="3262" y="2996"/>
                  <a:pt x="3548" y="2982"/>
                  <a:pt x="3834" y="2970"/>
                </a:cubicBezTo>
                <a:cubicBezTo>
                  <a:pt x="3992" y="2970"/>
                  <a:pt x="4062" y="2759"/>
                  <a:pt x="3922" y="2688"/>
                </a:cubicBezTo>
                <a:cubicBezTo>
                  <a:pt x="3691" y="2509"/>
                  <a:pt x="3457" y="2331"/>
                  <a:pt x="3222" y="2154"/>
                </a:cubicBezTo>
                <a:lnTo>
                  <a:pt x="3222" y="2154"/>
                </a:lnTo>
                <a:cubicBezTo>
                  <a:pt x="3375" y="1602"/>
                  <a:pt x="3520" y="1047"/>
                  <a:pt x="3658" y="490"/>
                </a:cubicBezTo>
                <a:cubicBezTo>
                  <a:pt x="3673" y="384"/>
                  <a:pt x="3596" y="290"/>
                  <a:pt x="3506" y="290"/>
                </a:cubicBezTo>
                <a:cubicBezTo>
                  <a:pt x="3492" y="290"/>
                  <a:pt x="3478" y="292"/>
                  <a:pt x="3464" y="297"/>
                </a:cubicBezTo>
                <a:cubicBezTo>
                  <a:pt x="2905" y="493"/>
                  <a:pt x="2512" y="900"/>
                  <a:pt x="2118" y="1316"/>
                </a:cubicBezTo>
                <a:lnTo>
                  <a:pt x="2118" y="1316"/>
                </a:lnTo>
                <a:cubicBezTo>
                  <a:pt x="1601" y="914"/>
                  <a:pt x="1099" y="499"/>
                  <a:pt x="633" y="51"/>
                </a:cubicBezTo>
                <a:cubicBezTo>
                  <a:pt x="603" y="15"/>
                  <a:pt x="565" y="0"/>
                  <a:pt x="528"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1" name="Google Shape;1731;p57"/>
          <p:cNvSpPr/>
          <p:nvPr/>
        </p:nvSpPr>
        <p:spPr>
          <a:xfrm>
            <a:off x="8864526" y="608252"/>
            <a:ext cx="139945" cy="102867"/>
          </a:xfrm>
          <a:custGeom>
            <a:avLst/>
            <a:gdLst/>
            <a:ahLst/>
            <a:cxnLst/>
            <a:rect l="l" t="t" r="r" b="b"/>
            <a:pathLst>
              <a:path w="3702" h="2721" extrusionOk="0">
                <a:moveTo>
                  <a:pt x="1899" y="1831"/>
                </a:moveTo>
                <a:lnTo>
                  <a:pt x="2529" y="2096"/>
                </a:lnTo>
                <a:lnTo>
                  <a:pt x="2529" y="2096"/>
                </a:lnTo>
                <a:lnTo>
                  <a:pt x="2611" y="2152"/>
                </a:lnTo>
                <a:lnTo>
                  <a:pt x="2611" y="2152"/>
                </a:lnTo>
                <a:cubicBezTo>
                  <a:pt x="2488" y="2122"/>
                  <a:pt x="2362" y="2107"/>
                  <a:pt x="2237" y="2107"/>
                </a:cubicBezTo>
                <a:cubicBezTo>
                  <a:pt x="2207" y="2107"/>
                  <a:pt x="2177" y="2108"/>
                  <a:pt x="2147" y="2110"/>
                </a:cubicBezTo>
                <a:cubicBezTo>
                  <a:pt x="2121" y="2110"/>
                  <a:pt x="2098" y="2115"/>
                  <a:pt x="2078" y="2125"/>
                </a:cubicBezTo>
                <a:lnTo>
                  <a:pt x="2078" y="2125"/>
                </a:lnTo>
                <a:cubicBezTo>
                  <a:pt x="2076" y="2123"/>
                  <a:pt x="2073" y="2122"/>
                  <a:pt x="2071" y="2120"/>
                </a:cubicBezTo>
                <a:lnTo>
                  <a:pt x="2071" y="2120"/>
                </a:lnTo>
                <a:lnTo>
                  <a:pt x="2076" y="2110"/>
                </a:lnTo>
                <a:cubicBezTo>
                  <a:pt x="2057" y="2102"/>
                  <a:pt x="2038" y="2094"/>
                  <a:pt x="2019" y="2087"/>
                </a:cubicBezTo>
                <a:lnTo>
                  <a:pt x="2019" y="2087"/>
                </a:lnTo>
                <a:cubicBezTo>
                  <a:pt x="1989" y="2067"/>
                  <a:pt x="1960" y="2048"/>
                  <a:pt x="1931" y="2027"/>
                </a:cubicBezTo>
                <a:lnTo>
                  <a:pt x="1931" y="2027"/>
                </a:lnTo>
                <a:cubicBezTo>
                  <a:pt x="1958" y="1980"/>
                  <a:pt x="1960" y="1919"/>
                  <a:pt x="1918" y="1864"/>
                </a:cubicBezTo>
                <a:cubicBezTo>
                  <a:pt x="1910" y="1854"/>
                  <a:pt x="1901" y="1845"/>
                  <a:pt x="1893" y="1836"/>
                </a:cubicBezTo>
                <a:lnTo>
                  <a:pt x="1893" y="1836"/>
                </a:lnTo>
                <a:lnTo>
                  <a:pt x="1899" y="1831"/>
                </a:lnTo>
                <a:close/>
                <a:moveTo>
                  <a:pt x="256" y="1"/>
                </a:moveTo>
                <a:cubicBezTo>
                  <a:pt x="159" y="1"/>
                  <a:pt x="61" y="78"/>
                  <a:pt x="107" y="193"/>
                </a:cubicBezTo>
                <a:cubicBezTo>
                  <a:pt x="182" y="390"/>
                  <a:pt x="269" y="579"/>
                  <a:pt x="369" y="761"/>
                </a:cubicBezTo>
                <a:lnTo>
                  <a:pt x="369" y="761"/>
                </a:lnTo>
                <a:cubicBezTo>
                  <a:pt x="361" y="796"/>
                  <a:pt x="365" y="837"/>
                  <a:pt x="388" y="879"/>
                </a:cubicBezTo>
                <a:cubicBezTo>
                  <a:pt x="565" y="1246"/>
                  <a:pt x="773" y="1603"/>
                  <a:pt x="1005" y="1949"/>
                </a:cubicBezTo>
                <a:lnTo>
                  <a:pt x="1005" y="1949"/>
                </a:lnTo>
                <a:cubicBezTo>
                  <a:pt x="1004" y="1949"/>
                  <a:pt x="1004" y="1949"/>
                  <a:pt x="1003" y="1949"/>
                </a:cubicBezTo>
                <a:cubicBezTo>
                  <a:pt x="992" y="1949"/>
                  <a:pt x="981" y="1950"/>
                  <a:pt x="969" y="1952"/>
                </a:cubicBezTo>
                <a:cubicBezTo>
                  <a:pt x="961" y="1953"/>
                  <a:pt x="953" y="1955"/>
                  <a:pt x="945" y="1957"/>
                </a:cubicBezTo>
                <a:lnTo>
                  <a:pt x="945" y="1957"/>
                </a:lnTo>
                <a:lnTo>
                  <a:pt x="933" y="1917"/>
                </a:lnTo>
                <a:cubicBezTo>
                  <a:pt x="652" y="2040"/>
                  <a:pt x="371" y="2180"/>
                  <a:pt x="125" y="2356"/>
                </a:cubicBezTo>
                <a:cubicBezTo>
                  <a:pt x="0" y="2450"/>
                  <a:pt x="41" y="2667"/>
                  <a:pt x="186" y="2667"/>
                </a:cubicBezTo>
                <a:cubicBezTo>
                  <a:pt x="205" y="2667"/>
                  <a:pt x="225" y="2663"/>
                  <a:pt x="248" y="2655"/>
                </a:cubicBezTo>
                <a:lnTo>
                  <a:pt x="302" y="2633"/>
                </a:lnTo>
                <a:lnTo>
                  <a:pt x="302" y="2633"/>
                </a:lnTo>
                <a:lnTo>
                  <a:pt x="318" y="2673"/>
                </a:lnTo>
                <a:cubicBezTo>
                  <a:pt x="345" y="2652"/>
                  <a:pt x="373" y="2631"/>
                  <a:pt x="401" y="2611"/>
                </a:cubicBezTo>
                <a:lnTo>
                  <a:pt x="401" y="2611"/>
                </a:lnTo>
                <a:cubicBezTo>
                  <a:pt x="404" y="2612"/>
                  <a:pt x="408" y="2612"/>
                  <a:pt x="411" y="2612"/>
                </a:cubicBezTo>
                <a:cubicBezTo>
                  <a:pt x="438" y="2612"/>
                  <a:pt x="466" y="2604"/>
                  <a:pt x="494" y="2585"/>
                </a:cubicBezTo>
                <a:cubicBezTo>
                  <a:pt x="543" y="2550"/>
                  <a:pt x="594" y="2518"/>
                  <a:pt x="646" y="2490"/>
                </a:cubicBezTo>
                <a:lnTo>
                  <a:pt x="646" y="2490"/>
                </a:lnTo>
                <a:lnTo>
                  <a:pt x="951" y="2363"/>
                </a:lnTo>
                <a:lnTo>
                  <a:pt x="951" y="2363"/>
                </a:lnTo>
                <a:cubicBezTo>
                  <a:pt x="996" y="2350"/>
                  <a:pt x="1042" y="2339"/>
                  <a:pt x="1088" y="2330"/>
                </a:cubicBezTo>
                <a:lnTo>
                  <a:pt x="1088" y="2330"/>
                </a:lnTo>
                <a:cubicBezTo>
                  <a:pt x="1129" y="2357"/>
                  <a:pt x="1179" y="2374"/>
                  <a:pt x="1232" y="2374"/>
                </a:cubicBezTo>
                <a:cubicBezTo>
                  <a:pt x="1298" y="2374"/>
                  <a:pt x="1349" y="2350"/>
                  <a:pt x="1388" y="2311"/>
                </a:cubicBezTo>
                <a:lnTo>
                  <a:pt x="1388" y="2311"/>
                </a:lnTo>
                <a:cubicBezTo>
                  <a:pt x="1399" y="2309"/>
                  <a:pt x="1411" y="2306"/>
                  <a:pt x="1421" y="2301"/>
                </a:cubicBezTo>
                <a:lnTo>
                  <a:pt x="1421" y="2301"/>
                </a:lnTo>
                <a:cubicBezTo>
                  <a:pt x="1600" y="2305"/>
                  <a:pt x="1780" y="2341"/>
                  <a:pt x="1953" y="2409"/>
                </a:cubicBezTo>
                <a:cubicBezTo>
                  <a:pt x="1979" y="2422"/>
                  <a:pt x="2004" y="2428"/>
                  <a:pt x="2028" y="2428"/>
                </a:cubicBezTo>
                <a:cubicBezTo>
                  <a:pt x="2053" y="2428"/>
                  <a:pt x="2076" y="2421"/>
                  <a:pt x="2097" y="2410"/>
                </a:cubicBezTo>
                <a:lnTo>
                  <a:pt x="2097" y="2410"/>
                </a:lnTo>
                <a:cubicBezTo>
                  <a:pt x="2120" y="2415"/>
                  <a:pt x="2144" y="2421"/>
                  <a:pt x="2167" y="2426"/>
                </a:cubicBezTo>
                <a:lnTo>
                  <a:pt x="2167" y="2426"/>
                </a:lnTo>
                <a:lnTo>
                  <a:pt x="2164" y="2444"/>
                </a:lnTo>
                <a:cubicBezTo>
                  <a:pt x="2187" y="2442"/>
                  <a:pt x="2210" y="2442"/>
                  <a:pt x="2233" y="2441"/>
                </a:cubicBezTo>
                <a:lnTo>
                  <a:pt x="2233" y="2441"/>
                </a:lnTo>
                <a:cubicBezTo>
                  <a:pt x="2230" y="2466"/>
                  <a:pt x="2233" y="2492"/>
                  <a:pt x="2241" y="2517"/>
                </a:cubicBezTo>
                <a:lnTo>
                  <a:pt x="2241" y="2517"/>
                </a:lnTo>
                <a:cubicBezTo>
                  <a:pt x="2241" y="2597"/>
                  <a:pt x="2290" y="2673"/>
                  <a:pt x="2393" y="2673"/>
                </a:cubicBezTo>
                <a:lnTo>
                  <a:pt x="2833" y="2673"/>
                </a:lnTo>
                <a:cubicBezTo>
                  <a:pt x="2973" y="2673"/>
                  <a:pt x="3114" y="2673"/>
                  <a:pt x="3237" y="2655"/>
                </a:cubicBezTo>
                <a:cubicBezTo>
                  <a:pt x="3268" y="2655"/>
                  <a:pt x="3296" y="2649"/>
                  <a:pt x="3320" y="2639"/>
                </a:cubicBezTo>
                <a:lnTo>
                  <a:pt x="3320" y="2639"/>
                </a:lnTo>
                <a:lnTo>
                  <a:pt x="3395" y="2690"/>
                </a:lnTo>
                <a:cubicBezTo>
                  <a:pt x="3426" y="2712"/>
                  <a:pt x="3456" y="2721"/>
                  <a:pt x="3484" y="2721"/>
                </a:cubicBezTo>
                <a:cubicBezTo>
                  <a:pt x="3616" y="2721"/>
                  <a:pt x="3702" y="2514"/>
                  <a:pt x="3571" y="2426"/>
                </a:cubicBezTo>
                <a:lnTo>
                  <a:pt x="3532" y="2398"/>
                </a:lnTo>
                <a:lnTo>
                  <a:pt x="3532" y="2398"/>
                </a:lnTo>
                <a:lnTo>
                  <a:pt x="3536" y="2391"/>
                </a:lnTo>
                <a:lnTo>
                  <a:pt x="3422" y="2314"/>
                </a:lnTo>
                <a:lnTo>
                  <a:pt x="3422" y="2314"/>
                </a:lnTo>
                <a:cubicBezTo>
                  <a:pt x="3406" y="2295"/>
                  <a:pt x="3386" y="2280"/>
                  <a:pt x="3362" y="2273"/>
                </a:cubicBezTo>
                <a:lnTo>
                  <a:pt x="3362" y="2273"/>
                </a:lnTo>
                <a:lnTo>
                  <a:pt x="3361" y="2272"/>
                </a:lnTo>
                <a:lnTo>
                  <a:pt x="3361" y="2272"/>
                </a:lnTo>
                <a:lnTo>
                  <a:pt x="3130" y="2104"/>
                </a:lnTo>
                <a:lnTo>
                  <a:pt x="3130" y="2104"/>
                </a:lnTo>
                <a:cubicBezTo>
                  <a:pt x="3126" y="2058"/>
                  <a:pt x="3104" y="2014"/>
                  <a:pt x="3061" y="1987"/>
                </a:cubicBezTo>
                <a:lnTo>
                  <a:pt x="3008" y="1953"/>
                </a:lnTo>
                <a:lnTo>
                  <a:pt x="3008" y="1953"/>
                </a:lnTo>
                <a:lnTo>
                  <a:pt x="3008" y="1952"/>
                </a:lnTo>
                <a:lnTo>
                  <a:pt x="3000" y="1948"/>
                </a:lnTo>
                <a:lnTo>
                  <a:pt x="3000" y="1948"/>
                </a:lnTo>
                <a:lnTo>
                  <a:pt x="2507" y="1636"/>
                </a:lnTo>
                <a:lnTo>
                  <a:pt x="2507" y="1636"/>
                </a:lnTo>
                <a:cubicBezTo>
                  <a:pt x="2375" y="1529"/>
                  <a:pt x="2235" y="1430"/>
                  <a:pt x="2087" y="1339"/>
                </a:cubicBezTo>
                <a:lnTo>
                  <a:pt x="2087" y="1339"/>
                </a:lnTo>
                <a:lnTo>
                  <a:pt x="2059" y="1319"/>
                </a:lnTo>
                <a:lnTo>
                  <a:pt x="2057" y="1321"/>
                </a:lnTo>
                <a:lnTo>
                  <a:pt x="2057" y="1321"/>
                </a:lnTo>
                <a:cubicBezTo>
                  <a:pt x="2046" y="1314"/>
                  <a:pt x="2035" y="1308"/>
                  <a:pt x="2024" y="1301"/>
                </a:cubicBezTo>
                <a:cubicBezTo>
                  <a:pt x="1995" y="1284"/>
                  <a:pt x="1968" y="1277"/>
                  <a:pt x="1943" y="1277"/>
                </a:cubicBezTo>
                <a:cubicBezTo>
                  <a:pt x="1942" y="1277"/>
                  <a:pt x="1940" y="1277"/>
                  <a:pt x="1939" y="1277"/>
                </a:cubicBezTo>
                <a:lnTo>
                  <a:pt x="1939" y="1277"/>
                </a:lnTo>
                <a:lnTo>
                  <a:pt x="1268" y="852"/>
                </a:lnTo>
                <a:lnTo>
                  <a:pt x="1268" y="852"/>
                </a:lnTo>
                <a:lnTo>
                  <a:pt x="1127" y="756"/>
                </a:lnTo>
                <a:lnTo>
                  <a:pt x="1124" y="761"/>
                </a:lnTo>
                <a:lnTo>
                  <a:pt x="1124" y="761"/>
                </a:lnTo>
                <a:cubicBezTo>
                  <a:pt x="1100" y="749"/>
                  <a:pt x="1078" y="743"/>
                  <a:pt x="1056" y="743"/>
                </a:cubicBezTo>
                <a:cubicBezTo>
                  <a:pt x="1002" y="743"/>
                  <a:pt x="957" y="777"/>
                  <a:pt x="931" y="824"/>
                </a:cubicBezTo>
                <a:lnTo>
                  <a:pt x="931" y="824"/>
                </a:lnTo>
                <a:cubicBezTo>
                  <a:pt x="761" y="612"/>
                  <a:pt x="602" y="393"/>
                  <a:pt x="451" y="166"/>
                </a:cubicBezTo>
                <a:lnTo>
                  <a:pt x="451" y="166"/>
                </a:lnTo>
                <a:cubicBezTo>
                  <a:pt x="448" y="158"/>
                  <a:pt x="444" y="149"/>
                  <a:pt x="441" y="141"/>
                </a:cubicBezTo>
                <a:lnTo>
                  <a:pt x="436" y="143"/>
                </a:lnTo>
                <a:lnTo>
                  <a:pt x="436" y="143"/>
                </a:lnTo>
                <a:cubicBezTo>
                  <a:pt x="420" y="119"/>
                  <a:pt x="404" y="95"/>
                  <a:pt x="388" y="70"/>
                </a:cubicBezTo>
                <a:cubicBezTo>
                  <a:pt x="358" y="22"/>
                  <a:pt x="307" y="1"/>
                  <a:pt x="256"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2" name="Google Shape;1732;p57"/>
          <p:cNvSpPr/>
          <p:nvPr/>
        </p:nvSpPr>
        <p:spPr>
          <a:xfrm>
            <a:off x="8113975" y="278488"/>
            <a:ext cx="346460" cy="316125"/>
          </a:xfrm>
          <a:custGeom>
            <a:avLst/>
            <a:gdLst/>
            <a:ahLst/>
            <a:cxnLst/>
            <a:rect l="l" t="t" r="r" b="b"/>
            <a:pathLst>
              <a:path w="9165" h="8362" extrusionOk="0">
                <a:moveTo>
                  <a:pt x="4173" y="0"/>
                </a:moveTo>
                <a:cubicBezTo>
                  <a:pt x="2489" y="0"/>
                  <a:pt x="1122" y="1522"/>
                  <a:pt x="707" y="3061"/>
                </a:cubicBezTo>
                <a:cubicBezTo>
                  <a:pt x="0" y="5889"/>
                  <a:pt x="2217" y="8362"/>
                  <a:pt x="4823" y="8362"/>
                </a:cubicBezTo>
                <a:cubicBezTo>
                  <a:pt x="5393" y="8362"/>
                  <a:pt x="5982" y="8243"/>
                  <a:pt x="6562" y="7984"/>
                </a:cubicBezTo>
                <a:cubicBezTo>
                  <a:pt x="8180" y="7299"/>
                  <a:pt x="9165" y="5663"/>
                  <a:pt x="9059" y="3923"/>
                </a:cubicBezTo>
                <a:cubicBezTo>
                  <a:pt x="8901" y="1936"/>
                  <a:pt x="7248" y="406"/>
                  <a:pt x="5244" y="388"/>
                </a:cubicBezTo>
                <a:cubicBezTo>
                  <a:pt x="4804" y="388"/>
                  <a:pt x="4804" y="1057"/>
                  <a:pt x="5244" y="1057"/>
                </a:cubicBezTo>
                <a:cubicBezTo>
                  <a:pt x="6756" y="1057"/>
                  <a:pt x="8039" y="2112"/>
                  <a:pt x="8338" y="3571"/>
                </a:cubicBezTo>
                <a:cubicBezTo>
                  <a:pt x="8620" y="5013"/>
                  <a:pt x="7952" y="6472"/>
                  <a:pt x="6685" y="7193"/>
                </a:cubicBezTo>
                <a:cubicBezTo>
                  <a:pt x="6087" y="7551"/>
                  <a:pt x="5453" y="7713"/>
                  <a:pt x="4837" y="7713"/>
                </a:cubicBezTo>
                <a:cubicBezTo>
                  <a:pt x="2848" y="7713"/>
                  <a:pt x="1051" y="6024"/>
                  <a:pt x="1252" y="3782"/>
                </a:cubicBezTo>
                <a:cubicBezTo>
                  <a:pt x="1391" y="2327"/>
                  <a:pt x="2604" y="651"/>
                  <a:pt x="4186" y="651"/>
                </a:cubicBezTo>
                <a:cubicBezTo>
                  <a:pt x="4210" y="651"/>
                  <a:pt x="4234" y="651"/>
                  <a:pt x="4259" y="652"/>
                </a:cubicBezTo>
                <a:cubicBezTo>
                  <a:pt x="4265" y="652"/>
                  <a:pt x="4270" y="653"/>
                  <a:pt x="4276" y="653"/>
                </a:cubicBezTo>
                <a:cubicBezTo>
                  <a:pt x="4681" y="653"/>
                  <a:pt x="4675" y="19"/>
                  <a:pt x="4259" y="2"/>
                </a:cubicBezTo>
                <a:cubicBezTo>
                  <a:pt x="4230" y="1"/>
                  <a:pt x="4202" y="0"/>
                  <a:pt x="4173"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3" name="Google Shape;1733;p57"/>
          <p:cNvSpPr/>
          <p:nvPr/>
        </p:nvSpPr>
        <p:spPr>
          <a:xfrm>
            <a:off x="8141761" y="304119"/>
            <a:ext cx="145199" cy="193977"/>
          </a:xfrm>
          <a:custGeom>
            <a:avLst/>
            <a:gdLst/>
            <a:ahLst/>
            <a:cxnLst/>
            <a:rect l="l" t="t" r="r" b="b"/>
            <a:pathLst>
              <a:path w="3841" h="5131" extrusionOk="0">
                <a:moveTo>
                  <a:pt x="2658" y="645"/>
                </a:moveTo>
                <a:cubicBezTo>
                  <a:pt x="2520" y="742"/>
                  <a:pt x="2392" y="853"/>
                  <a:pt x="2276" y="976"/>
                </a:cubicBezTo>
                <a:cubicBezTo>
                  <a:pt x="2190" y="1079"/>
                  <a:pt x="2121" y="1192"/>
                  <a:pt x="2071" y="1313"/>
                </a:cubicBezTo>
                <a:lnTo>
                  <a:pt x="2071" y="1313"/>
                </a:lnTo>
                <a:cubicBezTo>
                  <a:pt x="2046" y="1295"/>
                  <a:pt x="2020" y="1280"/>
                  <a:pt x="1993" y="1267"/>
                </a:cubicBezTo>
                <a:lnTo>
                  <a:pt x="1993" y="1267"/>
                </a:lnTo>
                <a:cubicBezTo>
                  <a:pt x="2057" y="1094"/>
                  <a:pt x="2152" y="938"/>
                  <a:pt x="2293" y="818"/>
                </a:cubicBezTo>
                <a:cubicBezTo>
                  <a:pt x="2387" y="746"/>
                  <a:pt x="2520" y="679"/>
                  <a:pt x="2658" y="645"/>
                </a:cubicBezTo>
                <a:close/>
                <a:moveTo>
                  <a:pt x="2014" y="2063"/>
                </a:moveTo>
                <a:lnTo>
                  <a:pt x="2014" y="2063"/>
                </a:lnTo>
                <a:cubicBezTo>
                  <a:pt x="2018" y="2082"/>
                  <a:pt x="2024" y="2101"/>
                  <a:pt x="2029" y="2119"/>
                </a:cubicBezTo>
                <a:cubicBezTo>
                  <a:pt x="2117" y="2260"/>
                  <a:pt x="2188" y="2418"/>
                  <a:pt x="2258" y="2594"/>
                </a:cubicBezTo>
                <a:cubicBezTo>
                  <a:pt x="2276" y="2752"/>
                  <a:pt x="2065" y="2893"/>
                  <a:pt x="1959" y="3016"/>
                </a:cubicBezTo>
                <a:lnTo>
                  <a:pt x="1346" y="3706"/>
                </a:lnTo>
                <a:lnTo>
                  <a:pt x="1346" y="3706"/>
                </a:lnTo>
                <a:cubicBezTo>
                  <a:pt x="1345" y="3699"/>
                  <a:pt x="1344" y="3691"/>
                  <a:pt x="1344" y="3684"/>
                </a:cubicBezTo>
                <a:cubicBezTo>
                  <a:pt x="1344" y="3654"/>
                  <a:pt x="1342" y="3623"/>
                  <a:pt x="1338" y="3594"/>
                </a:cubicBezTo>
                <a:lnTo>
                  <a:pt x="1338" y="3594"/>
                </a:lnTo>
                <a:cubicBezTo>
                  <a:pt x="1365" y="3500"/>
                  <a:pt x="1394" y="3408"/>
                  <a:pt x="1426" y="3316"/>
                </a:cubicBezTo>
                <a:lnTo>
                  <a:pt x="1426" y="3316"/>
                </a:lnTo>
                <a:cubicBezTo>
                  <a:pt x="1564" y="3205"/>
                  <a:pt x="1679" y="3067"/>
                  <a:pt x="1783" y="2911"/>
                </a:cubicBezTo>
                <a:cubicBezTo>
                  <a:pt x="1849" y="2714"/>
                  <a:pt x="1875" y="2507"/>
                  <a:pt x="1877" y="2298"/>
                </a:cubicBezTo>
                <a:lnTo>
                  <a:pt x="1877" y="2298"/>
                </a:lnTo>
                <a:cubicBezTo>
                  <a:pt x="1921" y="2219"/>
                  <a:pt x="1966" y="2141"/>
                  <a:pt x="2014" y="2063"/>
                </a:cubicBezTo>
                <a:close/>
                <a:moveTo>
                  <a:pt x="2768" y="0"/>
                </a:moveTo>
                <a:cubicBezTo>
                  <a:pt x="2576" y="0"/>
                  <a:pt x="2384" y="43"/>
                  <a:pt x="2205" y="132"/>
                </a:cubicBezTo>
                <a:cubicBezTo>
                  <a:pt x="1677" y="365"/>
                  <a:pt x="1396" y="900"/>
                  <a:pt x="1289" y="1445"/>
                </a:cubicBezTo>
                <a:lnTo>
                  <a:pt x="1289" y="1445"/>
                </a:lnTo>
                <a:cubicBezTo>
                  <a:pt x="1284" y="1453"/>
                  <a:pt x="1278" y="1461"/>
                  <a:pt x="1273" y="1469"/>
                </a:cubicBezTo>
                <a:cubicBezTo>
                  <a:pt x="1226" y="1553"/>
                  <a:pt x="1219" y="1648"/>
                  <a:pt x="1247" y="1731"/>
                </a:cubicBezTo>
                <a:lnTo>
                  <a:pt x="1247" y="1731"/>
                </a:lnTo>
                <a:cubicBezTo>
                  <a:pt x="1233" y="1852"/>
                  <a:pt x="1221" y="1984"/>
                  <a:pt x="1221" y="2116"/>
                </a:cubicBezTo>
                <a:lnTo>
                  <a:pt x="1221" y="2116"/>
                </a:lnTo>
                <a:cubicBezTo>
                  <a:pt x="1071" y="2401"/>
                  <a:pt x="941" y="2695"/>
                  <a:pt x="831" y="2996"/>
                </a:cubicBezTo>
                <a:lnTo>
                  <a:pt x="831" y="2996"/>
                </a:lnTo>
                <a:cubicBezTo>
                  <a:pt x="812" y="3012"/>
                  <a:pt x="793" y="3030"/>
                  <a:pt x="775" y="3047"/>
                </a:cubicBezTo>
                <a:lnTo>
                  <a:pt x="775" y="3047"/>
                </a:lnTo>
                <a:cubicBezTo>
                  <a:pt x="660" y="3053"/>
                  <a:pt x="550" y="3099"/>
                  <a:pt x="464" y="3174"/>
                </a:cubicBezTo>
                <a:cubicBezTo>
                  <a:pt x="71" y="3502"/>
                  <a:pt x="0" y="4278"/>
                  <a:pt x="324" y="4682"/>
                </a:cubicBezTo>
                <a:lnTo>
                  <a:pt x="324" y="4682"/>
                </a:lnTo>
                <a:cubicBezTo>
                  <a:pt x="380" y="4809"/>
                  <a:pt x="461" y="4929"/>
                  <a:pt x="570" y="5038"/>
                </a:cubicBezTo>
                <a:cubicBezTo>
                  <a:pt x="631" y="5099"/>
                  <a:pt x="715" y="5130"/>
                  <a:pt x="800" y="5130"/>
                </a:cubicBezTo>
                <a:cubicBezTo>
                  <a:pt x="910" y="5130"/>
                  <a:pt x="1020" y="5077"/>
                  <a:pt x="1080" y="4968"/>
                </a:cubicBezTo>
                <a:cubicBezTo>
                  <a:pt x="1130" y="4883"/>
                  <a:pt x="1174" y="4794"/>
                  <a:pt x="1210" y="4703"/>
                </a:cubicBezTo>
                <a:lnTo>
                  <a:pt x="1210" y="4703"/>
                </a:lnTo>
                <a:cubicBezTo>
                  <a:pt x="1213" y="4703"/>
                  <a:pt x="1216" y="4703"/>
                  <a:pt x="1218" y="4703"/>
                </a:cubicBezTo>
                <a:cubicBezTo>
                  <a:pt x="1291" y="4703"/>
                  <a:pt x="1366" y="4672"/>
                  <a:pt x="1432" y="4599"/>
                </a:cubicBezTo>
                <a:lnTo>
                  <a:pt x="1467" y="4616"/>
                </a:lnTo>
                <a:lnTo>
                  <a:pt x="2399" y="3561"/>
                </a:lnTo>
                <a:cubicBezTo>
                  <a:pt x="2680" y="3245"/>
                  <a:pt x="3032" y="2946"/>
                  <a:pt x="2926" y="2471"/>
                </a:cubicBezTo>
                <a:cubicBezTo>
                  <a:pt x="2838" y="2155"/>
                  <a:pt x="2539" y="1908"/>
                  <a:pt x="2698" y="1557"/>
                </a:cubicBezTo>
                <a:cubicBezTo>
                  <a:pt x="2856" y="1223"/>
                  <a:pt x="3295" y="1064"/>
                  <a:pt x="3629" y="906"/>
                </a:cubicBezTo>
                <a:cubicBezTo>
                  <a:pt x="3788" y="818"/>
                  <a:pt x="3840" y="625"/>
                  <a:pt x="3753" y="466"/>
                </a:cubicBezTo>
                <a:cubicBezTo>
                  <a:pt x="3508" y="164"/>
                  <a:pt x="3141" y="0"/>
                  <a:pt x="2768"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4" name="Google Shape;1734;p57"/>
          <p:cNvSpPr/>
          <p:nvPr/>
        </p:nvSpPr>
        <p:spPr>
          <a:xfrm>
            <a:off x="8229767" y="446035"/>
            <a:ext cx="100403" cy="138555"/>
          </a:xfrm>
          <a:custGeom>
            <a:avLst/>
            <a:gdLst/>
            <a:ahLst/>
            <a:cxnLst/>
            <a:rect l="l" t="t" r="r" b="b"/>
            <a:pathLst>
              <a:path w="2656" h="3665" extrusionOk="0">
                <a:moveTo>
                  <a:pt x="2269" y="1"/>
                </a:moveTo>
                <a:cubicBezTo>
                  <a:pt x="1565" y="71"/>
                  <a:pt x="1196" y="722"/>
                  <a:pt x="1020" y="1355"/>
                </a:cubicBezTo>
                <a:cubicBezTo>
                  <a:pt x="967" y="1618"/>
                  <a:pt x="879" y="1900"/>
                  <a:pt x="774" y="2163"/>
                </a:cubicBezTo>
                <a:cubicBezTo>
                  <a:pt x="739" y="2269"/>
                  <a:pt x="668" y="2374"/>
                  <a:pt x="581" y="2480"/>
                </a:cubicBezTo>
                <a:cubicBezTo>
                  <a:pt x="510" y="2550"/>
                  <a:pt x="422" y="2585"/>
                  <a:pt x="334" y="2621"/>
                </a:cubicBezTo>
                <a:cubicBezTo>
                  <a:pt x="141" y="2621"/>
                  <a:pt x="0" y="2761"/>
                  <a:pt x="0" y="2937"/>
                </a:cubicBezTo>
                <a:cubicBezTo>
                  <a:pt x="0" y="3130"/>
                  <a:pt x="141" y="3271"/>
                  <a:pt x="334" y="3271"/>
                </a:cubicBezTo>
                <a:lnTo>
                  <a:pt x="317" y="3254"/>
                </a:lnTo>
                <a:cubicBezTo>
                  <a:pt x="603" y="3219"/>
                  <a:pt x="831" y="3098"/>
                  <a:pt x="1013" y="2925"/>
                </a:cubicBezTo>
                <a:lnTo>
                  <a:pt x="1013" y="2925"/>
                </a:lnTo>
                <a:cubicBezTo>
                  <a:pt x="1011" y="2958"/>
                  <a:pt x="1013" y="2991"/>
                  <a:pt x="1020" y="3025"/>
                </a:cubicBezTo>
                <a:cubicBezTo>
                  <a:pt x="1055" y="3236"/>
                  <a:pt x="1161" y="3429"/>
                  <a:pt x="1319" y="3570"/>
                </a:cubicBezTo>
                <a:cubicBezTo>
                  <a:pt x="1387" y="3638"/>
                  <a:pt x="1476" y="3664"/>
                  <a:pt x="1562" y="3664"/>
                </a:cubicBezTo>
                <a:cubicBezTo>
                  <a:pt x="1587" y="3664"/>
                  <a:pt x="1612" y="3662"/>
                  <a:pt x="1636" y="3658"/>
                </a:cubicBezTo>
                <a:lnTo>
                  <a:pt x="1934" y="3552"/>
                </a:lnTo>
                <a:cubicBezTo>
                  <a:pt x="2304" y="3447"/>
                  <a:pt x="2233" y="2919"/>
                  <a:pt x="1847" y="2902"/>
                </a:cubicBezTo>
                <a:cubicBezTo>
                  <a:pt x="1811" y="2884"/>
                  <a:pt x="1811" y="2867"/>
                  <a:pt x="1794" y="2849"/>
                </a:cubicBezTo>
                <a:cubicBezTo>
                  <a:pt x="1776" y="2779"/>
                  <a:pt x="1776" y="2691"/>
                  <a:pt x="1794" y="2621"/>
                </a:cubicBezTo>
                <a:cubicBezTo>
                  <a:pt x="1864" y="2374"/>
                  <a:pt x="1952" y="2146"/>
                  <a:pt x="2040" y="1917"/>
                </a:cubicBezTo>
                <a:cubicBezTo>
                  <a:pt x="2233" y="1425"/>
                  <a:pt x="2409" y="915"/>
                  <a:pt x="2603" y="423"/>
                </a:cubicBezTo>
                <a:cubicBezTo>
                  <a:pt x="2655" y="212"/>
                  <a:pt x="2497" y="1"/>
                  <a:pt x="2269"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5" name="Google Shape;1735;p57"/>
          <p:cNvSpPr/>
          <p:nvPr/>
        </p:nvSpPr>
        <p:spPr>
          <a:xfrm>
            <a:off x="8336978" y="328087"/>
            <a:ext cx="89554" cy="138782"/>
          </a:xfrm>
          <a:custGeom>
            <a:avLst/>
            <a:gdLst/>
            <a:ahLst/>
            <a:cxnLst/>
            <a:rect l="l" t="t" r="r" b="b"/>
            <a:pathLst>
              <a:path w="2369" h="3671" extrusionOk="0">
                <a:moveTo>
                  <a:pt x="1189" y="1335"/>
                </a:moveTo>
                <a:cubicBezTo>
                  <a:pt x="1276" y="1426"/>
                  <a:pt x="1353" y="1525"/>
                  <a:pt x="1420" y="1631"/>
                </a:cubicBezTo>
                <a:lnTo>
                  <a:pt x="1420" y="1631"/>
                </a:lnTo>
                <a:cubicBezTo>
                  <a:pt x="1393" y="1605"/>
                  <a:pt x="1365" y="1583"/>
                  <a:pt x="1335" y="1563"/>
                </a:cubicBezTo>
                <a:lnTo>
                  <a:pt x="1335" y="1563"/>
                </a:lnTo>
                <a:cubicBezTo>
                  <a:pt x="1323" y="1538"/>
                  <a:pt x="1307" y="1515"/>
                  <a:pt x="1287" y="1494"/>
                </a:cubicBezTo>
                <a:lnTo>
                  <a:pt x="1287" y="1494"/>
                </a:lnTo>
                <a:lnTo>
                  <a:pt x="1296" y="1485"/>
                </a:lnTo>
                <a:cubicBezTo>
                  <a:pt x="1276" y="1465"/>
                  <a:pt x="1256" y="1444"/>
                  <a:pt x="1236" y="1422"/>
                </a:cubicBezTo>
                <a:lnTo>
                  <a:pt x="1236" y="1422"/>
                </a:lnTo>
                <a:cubicBezTo>
                  <a:pt x="1219" y="1394"/>
                  <a:pt x="1203" y="1365"/>
                  <a:pt x="1189" y="1335"/>
                </a:cubicBezTo>
                <a:close/>
                <a:moveTo>
                  <a:pt x="1688" y="2376"/>
                </a:moveTo>
                <a:cubicBezTo>
                  <a:pt x="1694" y="2425"/>
                  <a:pt x="1698" y="2473"/>
                  <a:pt x="1701" y="2523"/>
                </a:cubicBezTo>
                <a:cubicBezTo>
                  <a:pt x="1717" y="2669"/>
                  <a:pt x="1703" y="2816"/>
                  <a:pt x="1673" y="2962"/>
                </a:cubicBezTo>
                <a:lnTo>
                  <a:pt x="1673" y="2962"/>
                </a:lnTo>
                <a:cubicBezTo>
                  <a:pt x="1631" y="2798"/>
                  <a:pt x="1634" y="2634"/>
                  <a:pt x="1683" y="2470"/>
                </a:cubicBezTo>
                <a:cubicBezTo>
                  <a:pt x="1686" y="2439"/>
                  <a:pt x="1687" y="2408"/>
                  <a:pt x="1688" y="2376"/>
                </a:cubicBezTo>
                <a:close/>
                <a:moveTo>
                  <a:pt x="1757" y="3005"/>
                </a:moveTo>
                <a:cubicBezTo>
                  <a:pt x="1766" y="3005"/>
                  <a:pt x="1750" y="3025"/>
                  <a:pt x="1742" y="3025"/>
                </a:cubicBezTo>
                <a:cubicBezTo>
                  <a:pt x="1738" y="3025"/>
                  <a:pt x="1736" y="3023"/>
                  <a:pt x="1736" y="3015"/>
                </a:cubicBezTo>
                <a:cubicBezTo>
                  <a:pt x="1747" y="3008"/>
                  <a:pt x="1754" y="3005"/>
                  <a:pt x="1757" y="3005"/>
                </a:cubicBezTo>
                <a:close/>
                <a:moveTo>
                  <a:pt x="622" y="1"/>
                </a:moveTo>
                <a:cubicBezTo>
                  <a:pt x="474" y="1"/>
                  <a:pt x="339" y="87"/>
                  <a:pt x="294" y="237"/>
                </a:cubicBezTo>
                <a:cubicBezTo>
                  <a:pt x="292" y="248"/>
                  <a:pt x="291" y="259"/>
                  <a:pt x="289" y="269"/>
                </a:cubicBezTo>
                <a:lnTo>
                  <a:pt x="289" y="269"/>
                </a:lnTo>
                <a:cubicBezTo>
                  <a:pt x="160" y="344"/>
                  <a:pt x="89" y="492"/>
                  <a:pt x="118" y="641"/>
                </a:cubicBezTo>
                <a:cubicBezTo>
                  <a:pt x="136" y="726"/>
                  <a:pt x="158" y="810"/>
                  <a:pt x="184" y="892"/>
                </a:cubicBezTo>
                <a:lnTo>
                  <a:pt x="184" y="892"/>
                </a:lnTo>
                <a:cubicBezTo>
                  <a:pt x="133" y="1194"/>
                  <a:pt x="82" y="1495"/>
                  <a:pt x="30" y="1802"/>
                </a:cubicBezTo>
                <a:cubicBezTo>
                  <a:pt x="0" y="1983"/>
                  <a:pt x="138" y="2228"/>
                  <a:pt x="333" y="2228"/>
                </a:cubicBezTo>
                <a:cubicBezTo>
                  <a:pt x="366" y="2228"/>
                  <a:pt x="400" y="2221"/>
                  <a:pt x="435" y="2206"/>
                </a:cubicBezTo>
                <a:cubicBezTo>
                  <a:pt x="556" y="2152"/>
                  <a:pt x="730" y="2078"/>
                  <a:pt x="859" y="2078"/>
                </a:cubicBezTo>
                <a:cubicBezTo>
                  <a:pt x="898" y="2078"/>
                  <a:pt x="934" y="2084"/>
                  <a:pt x="962" y="2101"/>
                </a:cubicBezTo>
                <a:cubicBezTo>
                  <a:pt x="997" y="2136"/>
                  <a:pt x="1015" y="2171"/>
                  <a:pt x="1015" y="2224"/>
                </a:cubicBezTo>
                <a:cubicBezTo>
                  <a:pt x="1033" y="2312"/>
                  <a:pt x="1033" y="2400"/>
                  <a:pt x="1015" y="2488"/>
                </a:cubicBezTo>
                <a:cubicBezTo>
                  <a:pt x="962" y="2751"/>
                  <a:pt x="997" y="3033"/>
                  <a:pt x="1103" y="3279"/>
                </a:cubicBezTo>
                <a:cubicBezTo>
                  <a:pt x="1208" y="3490"/>
                  <a:pt x="1419" y="3631"/>
                  <a:pt x="1666" y="3666"/>
                </a:cubicBezTo>
                <a:cubicBezTo>
                  <a:pt x="1695" y="3669"/>
                  <a:pt x="1723" y="3671"/>
                  <a:pt x="1750" y="3671"/>
                </a:cubicBezTo>
                <a:cubicBezTo>
                  <a:pt x="2258" y="3671"/>
                  <a:pt x="2369" y="3063"/>
                  <a:pt x="2369" y="2646"/>
                </a:cubicBezTo>
                <a:cubicBezTo>
                  <a:pt x="2369" y="2189"/>
                  <a:pt x="2264" y="1749"/>
                  <a:pt x="2035" y="1362"/>
                </a:cubicBezTo>
                <a:cubicBezTo>
                  <a:pt x="1789" y="940"/>
                  <a:pt x="1419" y="589"/>
                  <a:pt x="980" y="378"/>
                </a:cubicBezTo>
                <a:cubicBezTo>
                  <a:pt x="965" y="369"/>
                  <a:pt x="950" y="361"/>
                  <a:pt x="934" y="355"/>
                </a:cubicBezTo>
                <a:lnTo>
                  <a:pt x="934" y="355"/>
                </a:lnTo>
                <a:cubicBezTo>
                  <a:pt x="938" y="200"/>
                  <a:pt x="839" y="55"/>
                  <a:pt x="699" y="8"/>
                </a:cubicBezTo>
                <a:cubicBezTo>
                  <a:pt x="673" y="3"/>
                  <a:pt x="647" y="1"/>
                  <a:pt x="622"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6" name="Google Shape;1736;p57"/>
          <p:cNvSpPr/>
          <p:nvPr/>
        </p:nvSpPr>
        <p:spPr>
          <a:xfrm>
            <a:off x="7482883" y="232141"/>
            <a:ext cx="52281" cy="209288"/>
          </a:xfrm>
          <a:custGeom>
            <a:avLst/>
            <a:gdLst/>
            <a:ahLst/>
            <a:cxnLst/>
            <a:rect l="l" t="t" r="r" b="b"/>
            <a:pathLst>
              <a:path w="1383" h="5536" extrusionOk="0">
                <a:moveTo>
                  <a:pt x="390" y="1"/>
                </a:moveTo>
                <a:cubicBezTo>
                  <a:pt x="197" y="1"/>
                  <a:pt x="0" y="166"/>
                  <a:pt x="64" y="419"/>
                </a:cubicBezTo>
                <a:lnTo>
                  <a:pt x="81" y="419"/>
                </a:lnTo>
                <a:cubicBezTo>
                  <a:pt x="503" y="1984"/>
                  <a:pt x="732" y="3601"/>
                  <a:pt x="697" y="5219"/>
                </a:cubicBezTo>
                <a:cubicBezTo>
                  <a:pt x="697" y="5430"/>
                  <a:pt x="864" y="5536"/>
                  <a:pt x="1031" y="5536"/>
                </a:cubicBezTo>
                <a:cubicBezTo>
                  <a:pt x="1198" y="5536"/>
                  <a:pt x="1365" y="5430"/>
                  <a:pt x="1365" y="5219"/>
                </a:cubicBezTo>
                <a:cubicBezTo>
                  <a:pt x="1382" y="3531"/>
                  <a:pt x="1154" y="1861"/>
                  <a:pt x="697" y="243"/>
                </a:cubicBezTo>
                <a:cubicBezTo>
                  <a:pt x="647" y="74"/>
                  <a:pt x="519" y="1"/>
                  <a:pt x="390"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7" name="Google Shape;1737;p57"/>
          <p:cNvSpPr/>
          <p:nvPr/>
        </p:nvSpPr>
        <p:spPr>
          <a:xfrm>
            <a:off x="7414799" y="323286"/>
            <a:ext cx="199597" cy="56329"/>
          </a:xfrm>
          <a:custGeom>
            <a:avLst/>
            <a:gdLst/>
            <a:ahLst/>
            <a:cxnLst/>
            <a:rect l="l" t="t" r="r" b="b"/>
            <a:pathLst>
              <a:path w="5280" h="1490" extrusionOk="0">
                <a:moveTo>
                  <a:pt x="4803" y="1"/>
                </a:moveTo>
                <a:cubicBezTo>
                  <a:pt x="4775" y="1"/>
                  <a:pt x="4745" y="4"/>
                  <a:pt x="4713" y="12"/>
                </a:cubicBezTo>
                <a:cubicBezTo>
                  <a:pt x="3271" y="381"/>
                  <a:pt x="1812" y="645"/>
                  <a:pt x="335" y="821"/>
                </a:cubicBezTo>
                <a:cubicBezTo>
                  <a:pt x="159" y="821"/>
                  <a:pt x="18" y="979"/>
                  <a:pt x="1" y="1155"/>
                </a:cubicBezTo>
                <a:cubicBezTo>
                  <a:pt x="1" y="1331"/>
                  <a:pt x="159" y="1489"/>
                  <a:pt x="335" y="1489"/>
                </a:cubicBezTo>
                <a:cubicBezTo>
                  <a:pt x="1865" y="1313"/>
                  <a:pt x="3394" y="1032"/>
                  <a:pt x="4889" y="645"/>
                </a:cubicBezTo>
                <a:cubicBezTo>
                  <a:pt x="5280" y="564"/>
                  <a:pt x="5158" y="1"/>
                  <a:pt x="4803"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8" name="Google Shape;1738;p57"/>
          <p:cNvSpPr/>
          <p:nvPr/>
        </p:nvSpPr>
        <p:spPr>
          <a:xfrm>
            <a:off x="7459180" y="273234"/>
            <a:ext cx="127357" cy="147818"/>
          </a:xfrm>
          <a:custGeom>
            <a:avLst/>
            <a:gdLst/>
            <a:ahLst/>
            <a:cxnLst/>
            <a:rect l="l" t="t" r="r" b="b"/>
            <a:pathLst>
              <a:path w="3369" h="3910" extrusionOk="0">
                <a:moveTo>
                  <a:pt x="2901" y="1"/>
                </a:moveTo>
                <a:cubicBezTo>
                  <a:pt x="2826" y="1"/>
                  <a:pt x="2747" y="32"/>
                  <a:pt x="2678" y="105"/>
                </a:cubicBezTo>
                <a:cubicBezTo>
                  <a:pt x="1711" y="1108"/>
                  <a:pt x="867" y="2215"/>
                  <a:pt x="146" y="3411"/>
                </a:cubicBezTo>
                <a:cubicBezTo>
                  <a:pt x="1" y="3677"/>
                  <a:pt x="212" y="3909"/>
                  <a:pt x="433" y="3909"/>
                </a:cubicBezTo>
                <a:cubicBezTo>
                  <a:pt x="534" y="3909"/>
                  <a:pt x="637" y="3861"/>
                  <a:pt x="708" y="3745"/>
                </a:cubicBezTo>
                <a:cubicBezTo>
                  <a:pt x="1394" y="2602"/>
                  <a:pt x="2220" y="1530"/>
                  <a:pt x="3152" y="563"/>
                </a:cubicBezTo>
                <a:cubicBezTo>
                  <a:pt x="3368" y="333"/>
                  <a:pt x="3150" y="1"/>
                  <a:pt x="290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9" name="Google Shape;1739;p57"/>
          <p:cNvSpPr/>
          <p:nvPr/>
        </p:nvSpPr>
        <p:spPr>
          <a:xfrm>
            <a:off x="7441526" y="299696"/>
            <a:ext cx="176160" cy="108425"/>
          </a:xfrm>
          <a:custGeom>
            <a:avLst/>
            <a:gdLst/>
            <a:ahLst/>
            <a:cxnLst/>
            <a:rect l="l" t="t" r="r" b="b"/>
            <a:pathLst>
              <a:path w="4660" h="2868" extrusionOk="0">
                <a:moveTo>
                  <a:pt x="412" y="1"/>
                </a:moveTo>
                <a:cubicBezTo>
                  <a:pt x="94" y="1"/>
                  <a:pt x="0" y="527"/>
                  <a:pt x="349" y="654"/>
                </a:cubicBezTo>
                <a:cubicBezTo>
                  <a:pt x="1685" y="1093"/>
                  <a:pt x="2916" y="1814"/>
                  <a:pt x="3954" y="2781"/>
                </a:cubicBezTo>
                <a:cubicBezTo>
                  <a:pt x="4018" y="2842"/>
                  <a:pt x="4090" y="2867"/>
                  <a:pt x="4161" y="2867"/>
                </a:cubicBezTo>
                <a:cubicBezTo>
                  <a:pt x="4420" y="2867"/>
                  <a:pt x="4659" y="2527"/>
                  <a:pt x="4411" y="2307"/>
                </a:cubicBezTo>
                <a:cubicBezTo>
                  <a:pt x="3285" y="1269"/>
                  <a:pt x="1967" y="496"/>
                  <a:pt x="525" y="21"/>
                </a:cubicBezTo>
                <a:cubicBezTo>
                  <a:pt x="485" y="7"/>
                  <a:pt x="447" y="1"/>
                  <a:pt x="412"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0" name="Google Shape;1740;p57"/>
          <p:cNvSpPr/>
          <p:nvPr/>
        </p:nvSpPr>
        <p:spPr>
          <a:xfrm>
            <a:off x="7856193" y="137593"/>
            <a:ext cx="139605" cy="107744"/>
          </a:xfrm>
          <a:custGeom>
            <a:avLst/>
            <a:gdLst/>
            <a:ahLst/>
            <a:cxnLst/>
            <a:rect l="l" t="t" r="r" b="b"/>
            <a:pathLst>
              <a:path w="3693" h="2850" extrusionOk="0">
                <a:moveTo>
                  <a:pt x="1847" y="1"/>
                </a:moveTo>
                <a:cubicBezTo>
                  <a:pt x="18" y="1"/>
                  <a:pt x="0" y="2849"/>
                  <a:pt x="1847" y="2849"/>
                </a:cubicBezTo>
                <a:cubicBezTo>
                  <a:pt x="3693" y="2849"/>
                  <a:pt x="3693" y="1"/>
                  <a:pt x="1847"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1" name="Google Shape;1741;p57"/>
          <p:cNvSpPr/>
          <p:nvPr/>
        </p:nvSpPr>
        <p:spPr>
          <a:xfrm>
            <a:off x="7401530" y="897376"/>
            <a:ext cx="85774" cy="66537"/>
          </a:xfrm>
          <a:custGeom>
            <a:avLst/>
            <a:gdLst/>
            <a:ahLst/>
            <a:cxnLst/>
            <a:rect l="l" t="t" r="r" b="b"/>
            <a:pathLst>
              <a:path w="2269" h="1760" extrusionOk="0">
                <a:moveTo>
                  <a:pt x="1126" y="1"/>
                </a:moveTo>
                <a:cubicBezTo>
                  <a:pt x="0" y="1"/>
                  <a:pt x="0" y="1759"/>
                  <a:pt x="1126" y="1759"/>
                </a:cubicBezTo>
                <a:cubicBezTo>
                  <a:pt x="2268" y="1759"/>
                  <a:pt x="2268" y="1"/>
                  <a:pt x="1126"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2" name="Google Shape;1742;p57"/>
          <p:cNvSpPr/>
          <p:nvPr/>
        </p:nvSpPr>
        <p:spPr>
          <a:xfrm>
            <a:off x="2821434" y="4003903"/>
            <a:ext cx="25290" cy="20037"/>
          </a:xfrm>
          <a:custGeom>
            <a:avLst/>
            <a:gdLst/>
            <a:ahLst/>
            <a:cxnLst/>
            <a:rect l="l" t="t" r="r" b="b"/>
            <a:pathLst>
              <a:path w="669" h="530" extrusionOk="0">
                <a:moveTo>
                  <a:pt x="159" y="1"/>
                </a:moveTo>
                <a:cubicBezTo>
                  <a:pt x="71" y="1"/>
                  <a:pt x="0" y="53"/>
                  <a:pt x="18" y="124"/>
                </a:cubicBezTo>
                <a:cubicBezTo>
                  <a:pt x="18" y="343"/>
                  <a:pt x="195" y="529"/>
                  <a:pt x="426" y="529"/>
                </a:cubicBezTo>
                <a:cubicBezTo>
                  <a:pt x="437" y="529"/>
                  <a:pt x="447" y="529"/>
                  <a:pt x="457" y="528"/>
                </a:cubicBezTo>
                <a:cubicBezTo>
                  <a:pt x="563" y="528"/>
                  <a:pt x="668" y="475"/>
                  <a:pt x="651" y="370"/>
                </a:cubicBezTo>
                <a:cubicBezTo>
                  <a:pt x="581" y="124"/>
                  <a:pt x="352" y="71"/>
                  <a:pt x="159"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3" name="Google Shape;1743;p57"/>
          <p:cNvSpPr/>
          <p:nvPr/>
        </p:nvSpPr>
        <p:spPr>
          <a:xfrm>
            <a:off x="7514524" y="425432"/>
            <a:ext cx="6691" cy="6691"/>
          </a:xfrm>
          <a:custGeom>
            <a:avLst/>
            <a:gdLst/>
            <a:ahLst/>
            <a:cxnLst/>
            <a:rect l="l" t="t" r="r" b="b"/>
            <a:pathLst>
              <a:path w="177" h="177" extrusionOk="0">
                <a:moveTo>
                  <a:pt x="88" y="1"/>
                </a:moveTo>
                <a:cubicBezTo>
                  <a:pt x="53" y="18"/>
                  <a:pt x="0" y="53"/>
                  <a:pt x="0" y="88"/>
                </a:cubicBezTo>
                <a:cubicBezTo>
                  <a:pt x="0" y="106"/>
                  <a:pt x="53" y="141"/>
                  <a:pt x="71" y="176"/>
                </a:cubicBezTo>
                <a:lnTo>
                  <a:pt x="176" y="88"/>
                </a:lnTo>
                <a:lnTo>
                  <a:pt x="88" y="1"/>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4" name="Google Shape;1744;p57"/>
          <p:cNvSpPr/>
          <p:nvPr/>
        </p:nvSpPr>
        <p:spPr>
          <a:xfrm>
            <a:off x="2765598" y="3881608"/>
            <a:ext cx="9980" cy="13459"/>
          </a:xfrm>
          <a:custGeom>
            <a:avLst/>
            <a:gdLst/>
            <a:ahLst/>
            <a:cxnLst/>
            <a:rect l="l" t="t" r="r" b="b"/>
            <a:pathLst>
              <a:path w="264" h="356" extrusionOk="0">
                <a:moveTo>
                  <a:pt x="0" y="0"/>
                </a:moveTo>
                <a:cubicBezTo>
                  <a:pt x="35" y="123"/>
                  <a:pt x="35" y="282"/>
                  <a:pt x="176" y="352"/>
                </a:cubicBezTo>
                <a:cubicBezTo>
                  <a:pt x="176" y="354"/>
                  <a:pt x="178" y="355"/>
                  <a:pt x="181" y="355"/>
                </a:cubicBezTo>
                <a:cubicBezTo>
                  <a:pt x="199" y="355"/>
                  <a:pt x="264" y="314"/>
                  <a:pt x="264" y="299"/>
                </a:cubicBezTo>
                <a:cubicBezTo>
                  <a:pt x="264" y="141"/>
                  <a:pt x="123" y="71"/>
                  <a:pt x="18"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5" name="Google Shape;1745;p57"/>
          <p:cNvSpPr/>
          <p:nvPr/>
        </p:nvSpPr>
        <p:spPr>
          <a:xfrm>
            <a:off x="2765598" y="3934760"/>
            <a:ext cx="6011" cy="6049"/>
          </a:xfrm>
          <a:custGeom>
            <a:avLst/>
            <a:gdLst/>
            <a:ahLst/>
            <a:cxnLst/>
            <a:rect l="l" t="t" r="r" b="b"/>
            <a:pathLst>
              <a:path w="159" h="160" extrusionOk="0">
                <a:moveTo>
                  <a:pt x="71" y="1"/>
                </a:moveTo>
                <a:cubicBezTo>
                  <a:pt x="53" y="36"/>
                  <a:pt x="0" y="71"/>
                  <a:pt x="18" y="89"/>
                </a:cubicBezTo>
                <a:cubicBezTo>
                  <a:pt x="18" y="124"/>
                  <a:pt x="71" y="142"/>
                  <a:pt x="106" y="159"/>
                </a:cubicBezTo>
                <a:cubicBezTo>
                  <a:pt x="123" y="124"/>
                  <a:pt x="158" y="89"/>
                  <a:pt x="158" y="54"/>
                </a:cubicBezTo>
                <a:cubicBezTo>
                  <a:pt x="158" y="36"/>
                  <a:pt x="106" y="19"/>
                  <a:pt x="7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6" name="Google Shape;1746;p57"/>
          <p:cNvSpPr/>
          <p:nvPr/>
        </p:nvSpPr>
        <p:spPr>
          <a:xfrm>
            <a:off x="2768244" y="4021860"/>
            <a:ext cx="6691" cy="5520"/>
          </a:xfrm>
          <a:custGeom>
            <a:avLst/>
            <a:gdLst/>
            <a:ahLst/>
            <a:cxnLst/>
            <a:rect l="l" t="t" r="r" b="b"/>
            <a:pathLst>
              <a:path w="177" h="146" extrusionOk="0">
                <a:moveTo>
                  <a:pt x="71" y="0"/>
                </a:moveTo>
                <a:cubicBezTo>
                  <a:pt x="18" y="18"/>
                  <a:pt x="1" y="53"/>
                  <a:pt x="36" y="106"/>
                </a:cubicBezTo>
                <a:cubicBezTo>
                  <a:pt x="36" y="123"/>
                  <a:pt x="53" y="123"/>
                  <a:pt x="88" y="141"/>
                </a:cubicBezTo>
                <a:cubicBezTo>
                  <a:pt x="98" y="144"/>
                  <a:pt x="107" y="146"/>
                  <a:pt x="116" y="146"/>
                </a:cubicBezTo>
                <a:cubicBezTo>
                  <a:pt x="153" y="146"/>
                  <a:pt x="176" y="117"/>
                  <a:pt x="176" y="88"/>
                </a:cubicBezTo>
                <a:cubicBezTo>
                  <a:pt x="159" y="53"/>
                  <a:pt x="106" y="36"/>
                  <a:pt x="71"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7" name="Google Shape;1747;p57"/>
          <p:cNvSpPr/>
          <p:nvPr/>
        </p:nvSpPr>
        <p:spPr>
          <a:xfrm>
            <a:off x="7931951" y="315083"/>
            <a:ext cx="38" cy="38"/>
          </a:xfrm>
          <a:custGeom>
            <a:avLst/>
            <a:gdLst/>
            <a:ahLst/>
            <a:cxnLst/>
            <a:rect l="l" t="t" r="r" b="b"/>
            <a:pathLst>
              <a:path w="1" h="1" extrusionOk="0">
                <a:moveTo>
                  <a:pt x="1" y="1"/>
                </a:move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8" name="Google Shape;1748;p57"/>
          <p:cNvSpPr/>
          <p:nvPr/>
        </p:nvSpPr>
        <p:spPr>
          <a:xfrm>
            <a:off x="2765598" y="3881608"/>
            <a:ext cx="38" cy="38"/>
          </a:xfrm>
          <a:custGeom>
            <a:avLst/>
            <a:gdLst/>
            <a:ahLst/>
            <a:cxnLst/>
            <a:rect l="l" t="t" r="r" b="b"/>
            <a:pathLst>
              <a:path w="1" h="1" extrusionOk="0">
                <a:moveTo>
                  <a:pt x="0" y="0"/>
                </a:move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749" name="Google Shape;1749;p57"/>
          <p:cNvGrpSpPr/>
          <p:nvPr/>
        </p:nvGrpSpPr>
        <p:grpSpPr>
          <a:xfrm>
            <a:off x="1853107" y="4155882"/>
            <a:ext cx="211278" cy="188118"/>
            <a:chOff x="7677382" y="806457"/>
            <a:chExt cx="211278" cy="188118"/>
          </a:xfrm>
        </p:grpSpPr>
        <p:sp>
          <p:nvSpPr>
            <p:cNvPr id="1750" name="Google Shape;1750;p57"/>
            <p:cNvSpPr/>
            <p:nvPr/>
          </p:nvSpPr>
          <p:spPr>
            <a:xfrm>
              <a:off x="7716017" y="806457"/>
              <a:ext cx="108720" cy="188118"/>
            </a:xfrm>
            <a:custGeom>
              <a:avLst/>
              <a:gdLst/>
              <a:ahLst/>
              <a:cxnLst/>
              <a:rect l="l" t="t" r="r" b="b"/>
              <a:pathLst>
                <a:path w="2876" h="4976" extrusionOk="0">
                  <a:moveTo>
                    <a:pt x="444" y="1"/>
                  </a:moveTo>
                  <a:cubicBezTo>
                    <a:pt x="228" y="1"/>
                    <a:pt x="1" y="241"/>
                    <a:pt x="121" y="507"/>
                  </a:cubicBezTo>
                  <a:lnTo>
                    <a:pt x="2179" y="4815"/>
                  </a:lnTo>
                  <a:cubicBezTo>
                    <a:pt x="2233" y="4928"/>
                    <a:pt x="2325" y="4975"/>
                    <a:pt x="2421" y="4975"/>
                  </a:cubicBezTo>
                  <a:cubicBezTo>
                    <a:pt x="2638" y="4975"/>
                    <a:pt x="2875" y="4736"/>
                    <a:pt x="2741" y="4481"/>
                  </a:cubicBezTo>
                  <a:lnTo>
                    <a:pt x="702" y="173"/>
                  </a:lnTo>
                  <a:cubicBezTo>
                    <a:pt x="641" y="51"/>
                    <a:pt x="544" y="1"/>
                    <a:pt x="444"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1" name="Google Shape;1751;p57"/>
            <p:cNvSpPr/>
            <p:nvPr/>
          </p:nvSpPr>
          <p:spPr>
            <a:xfrm>
              <a:off x="7677722" y="841464"/>
              <a:ext cx="210938" cy="91488"/>
            </a:xfrm>
            <a:custGeom>
              <a:avLst/>
              <a:gdLst/>
              <a:ahLst/>
              <a:cxnLst/>
              <a:rect l="l" t="t" r="r" b="b"/>
              <a:pathLst>
                <a:path w="5580" h="2420" extrusionOk="0">
                  <a:moveTo>
                    <a:pt x="5164" y="0"/>
                  </a:moveTo>
                  <a:cubicBezTo>
                    <a:pt x="5130" y="0"/>
                    <a:pt x="5094" y="6"/>
                    <a:pt x="5055" y="20"/>
                  </a:cubicBezTo>
                  <a:lnTo>
                    <a:pt x="361" y="1761"/>
                  </a:lnTo>
                  <a:cubicBezTo>
                    <a:pt x="1" y="1902"/>
                    <a:pt x="100" y="2419"/>
                    <a:pt x="412" y="2419"/>
                  </a:cubicBezTo>
                  <a:cubicBezTo>
                    <a:pt x="451" y="2419"/>
                    <a:pt x="492" y="2411"/>
                    <a:pt x="536" y="2394"/>
                  </a:cubicBezTo>
                  <a:lnTo>
                    <a:pt x="5231" y="653"/>
                  </a:lnTo>
                  <a:cubicBezTo>
                    <a:pt x="5580" y="527"/>
                    <a:pt x="5472" y="0"/>
                    <a:pt x="516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2" name="Google Shape;1752;p57"/>
            <p:cNvSpPr/>
            <p:nvPr/>
          </p:nvSpPr>
          <p:spPr>
            <a:xfrm>
              <a:off x="7711292" y="815644"/>
              <a:ext cx="125542" cy="174168"/>
            </a:xfrm>
            <a:custGeom>
              <a:avLst/>
              <a:gdLst/>
              <a:ahLst/>
              <a:cxnLst/>
              <a:rect l="l" t="t" r="r" b="b"/>
              <a:pathLst>
                <a:path w="3321" h="4607" extrusionOk="0">
                  <a:moveTo>
                    <a:pt x="2855" y="0"/>
                  </a:moveTo>
                  <a:cubicBezTo>
                    <a:pt x="2802" y="0"/>
                    <a:pt x="2747" y="16"/>
                    <a:pt x="2690" y="53"/>
                  </a:cubicBezTo>
                  <a:cubicBezTo>
                    <a:pt x="1213" y="1002"/>
                    <a:pt x="246" y="2550"/>
                    <a:pt x="18" y="4273"/>
                  </a:cubicBezTo>
                  <a:cubicBezTo>
                    <a:pt x="0" y="4449"/>
                    <a:pt x="194" y="4607"/>
                    <a:pt x="352" y="4607"/>
                  </a:cubicBezTo>
                  <a:cubicBezTo>
                    <a:pt x="528" y="4607"/>
                    <a:pt x="668" y="4449"/>
                    <a:pt x="686" y="4273"/>
                  </a:cubicBezTo>
                  <a:cubicBezTo>
                    <a:pt x="897" y="2778"/>
                    <a:pt x="1741" y="1459"/>
                    <a:pt x="3024" y="633"/>
                  </a:cubicBezTo>
                  <a:cubicBezTo>
                    <a:pt x="3320" y="441"/>
                    <a:pt x="3131" y="0"/>
                    <a:pt x="2855"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3" name="Google Shape;1753;p57"/>
            <p:cNvSpPr/>
            <p:nvPr/>
          </p:nvSpPr>
          <p:spPr>
            <a:xfrm>
              <a:off x="7796350" y="821617"/>
              <a:ext cx="1361" cy="680"/>
            </a:xfrm>
            <a:custGeom>
              <a:avLst/>
              <a:gdLst/>
              <a:ahLst/>
              <a:cxnLst/>
              <a:rect l="l" t="t" r="r" b="b"/>
              <a:pathLst>
                <a:path w="36" h="18" extrusionOk="0">
                  <a:moveTo>
                    <a:pt x="36" y="0"/>
                  </a:moveTo>
                  <a:lnTo>
                    <a:pt x="1" y="18"/>
                  </a:lnTo>
                  <a:lnTo>
                    <a:pt x="18" y="18"/>
                  </a:lnTo>
                  <a:lnTo>
                    <a:pt x="36"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4" name="Google Shape;1754;p57"/>
            <p:cNvSpPr/>
            <p:nvPr/>
          </p:nvSpPr>
          <p:spPr>
            <a:xfrm>
              <a:off x="7797030" y="822259"/>
              <a:ext cx="38" cy="38"/>
            </a:xfrm>
            <a:custGeom>
              <a:avLst/>
              <a:gdLst/>
              <a:ahLst/>
              <a:cxnLst/>
              <a:rect l="l" t="t" r="r" b="b"/>
              <a:pathLst>
                <a:path w="1" h="1" extrusionOk="0">
                  <a:moveTo>
                    <a:pt x="0" y="1"/>
                  </a:move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5" name="Google Shape;1755;p57"/>
            <p:cNvSpPr/>
            <p:nvPr/>
          </p:nvSpPr>
          <p:spPr>
            <a:xfrm>
              <a:off x="7677382" y="855867"/>
              <a:ext cx="171510" cy="85288"/>
            </a:xfrm>
            <a:custGeom>
              <a:avLst/>
              <a:gdLst/>
              <a:ahLst/>
              <a:cxnLst/>
              <a:rect l="l" t="t" r="r" b="b"/>
              <a:pathLst>
                <a:path w="4537" h="2256" extrusionOk="0">
                  <a:moveTo>
                    <a:pt x="363" y="1"/>
                  </a:moveTo>
                  <a:cubicBezTo>
                    <a:pt x="252" y="1"/>
                    <a:pt x="147" y="55"/>
                    <a:pt x="88" y="149"/>
                  </a:cubicBezTo>
                  <a:cubicBezTo>
                    <a:pt x="0" y="308"/>
                    <a:pt x="53" y="519"/>
                    <a:pt x="211" y="606"/>
                  </a:cubicBezTo>
                  <a:lnTo>
                    <a:pt x="211" y="589"/>
                  </a:lnTo>
                  <a:lnTo>
                    <a:pt x="4027" y="2224"/>
                  </a:lnTo>
                  <a:cubicBezTo>
                    <a:pt x="4069" y="2245"/>
                    <a:pt x="4116" y="2255"/>
                    <a:pt x="4163" y="2255"/>
                  </a:cubicBezTo>
                  <a:cubicBezTo>
                    <a:pt x="4275" y="2255"/>
                    <a:pt x="4393" y="2200"/>
                    <a:pt x="4467" y="2101"/>
                  </a:cubicBezTo>
                  <a:cubicBezTo>
                    <a:pt x="4537" y="1943"/>
                    <a:pt x="4484" y="1749"/>
                    <a:pt x="4343" y="1661"/>
                  </a:cubicBezTo>
                  <a:lnTo>
                    <a:pt x="528" y="44"/>
                  </a:lnTo>
                  <a:cubicBezTo>
                    <a:pt x="475" y="14"/>
                    <a:pt x="418" y="1"/>
                    <a:pt x="363"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756" name="Google Shape;1756;p57"/>
          <p:cNvSpPr/>
          <p:nvPr/>
        </p:nvSpPr>
        <p:spPr>
          <a:xfrm>
            <a:off x="502600" y="2953050"/>
            <a:ext cx="515350" cy="453050"/>
          </a:xfrm>
          <a:custGeom>
            <a:avLst/>
            <a:gdLst/>
            <a:ahLst/>
            <a:cxnLst/>
            <a:rect l="l" t="t" r="r" b="b"/>
            <a:pathLst>
              <a:path w="20614" h="18122" extrusionOk="0">
                <a:moveTo>
                  <a:pt x="10750" y="328"/>
                </a:moveTo>
                <a:cubicBezTo>
                  <a:pt x="12317" y="328"/>
                  <a:pt x="13852" y="703"/>
                  <a:pt x="15255" y="1453"/>
                </a:cubicBezTo>
                <a:cubicBezTo>
                  <a:pt x="17510" y="2673"/>
                  <a:pt x="19022" y="4902"/>
                  <a:pt x="19367" y="7449"/>
                </a:cubicBezTo>
                <a:cubicBezTo>
                  <a:pt x="19128" y="7263"/>
                  <a:pt x="18810" y="7210"/>
                  <a:pt x="18571" y="7024"/>
                </a:cubicBezTo>
                <a:cubicBezTo>
                  <a:pt x="18332" y="6839"/>
                  <a:pt x="18147" y="6626"/>
                  <a:pt x="18014" y="6361"/>
                </a:cubicBezTo>
                <a:cubicBezTo>
                  <a:pt x="17669" y="5777"/>
                  <a:pt x="17351" y="4928"/>
                  <a:pt x="16555" y="4875"/>
                </a:cubicBezTo>
                <a:cubicBezTo>
                  <a:pt x="16261" y="4875"/>
                  <a:pt x="15957" y="4956"/>
                  <a:pt x="15662" y="4956"/>
                </a:cubicBezTo>
                <a:cubicBezTo>
                  <a:pt x="15477" y="4956"/>
                  <a:pt x="15296" y="4924"/>
                  <a:pt x="15122" y="4822"/>
                </a:cubicBezTo>
                <a:cubicBezTo>
                  <a:pt x="14777" y="4610"/>
                  <a:pt x="14645" y="3973"/>
                  <a:pt x="14459" y="3629"/>
                </a:cubicBezTo>
                <a:cubicBezTo>
                  <a:pt x="14300" y="3204"/>
                  <a:pt x="14008" y="2859"/>
                  <a:pt x="13610" y="2620"/>
                </a:cubicBezTo>
                <a:cubicBezTo>
                  <a:pt x="13106" y="2355"/>
                  <a:pt x="12549" y="2169"/>
                  <a:pt x="11965" y="2063"/>
                </a:cubicBezTo>
                <a:cubicBezTo>
                  <a:pt x="11567" y="1957"/>
                  <a:pt x="11196" y="1798"/>
                  <a:pt x="10878" y="1559"/>
                </a:cubicBezTo>
                <a:cubicBezTo>
                  <a:pt x="10533" y="1241"/>
                  <a:pt x="10320" y="790"/>
                  <a:pt x="10294" y="339"/>
                </a:cubicBezTo>
                <a:cubicBezTo>
                  <a:pt x="10446" y="332"/>
                  <a:pt x="10598" y="328"/>
                  <a:pt x="10750" y="328"/>
                </a:cubicBezTo>
                <a:close/>
                <a:moveTo>
                  <a:pt x="9923" y="365"/>
                </a:moveTo>
                <a:cubicBezTo>
                  <a:pt x="9949" y="843"/>
                  <a:pt x="10135" y="1320"/>
                  <a:pt x="10453" y="1665"/>
                </a:cubicBezTo>
                <a:cubicBezTo>
                  <a:pt x="10825" y="2010"/>
                  <a:pt x="11276" y="2249"/>
                  <a:pt x="11753" y="2355"/>
                </a:cubicBezTo>
                <a:cubicBezTo>
                  <a:pt x="12443" y="2567"/>
                  <a:pt x="13239" y="2647"/>
                  <a:pt x="13769" y="3178"/>
                </a:cubicBezTo>
                <a:cubicBezTo>
                  <a:pt x="14273" y="3655"/>
                  <a:pt x="14300" y="4398"/>
                  <a:pt x="14724" y="4902"/>
                </a:cubicBezTo>
                <a:cubicBezTo>
                  <a:pt x="14959" y="5184"/>
                  <a:pt x="15319" y="5362"/>
                  <a:pt x="15675" y="5362"/>
                </a:cubicBezTo>
                <a:cubicBezTo>
                  <a:pt x="15721" y="5362"/>
                  <a:pt x="15767" y="5359"/>
                  <a:pt x="15812" y="5353"/>
                </a:cubicBezTo>
                <a:cubicBezTo>
                  <a:pt x="16069" y="5353"/>
                  <a:pt x="16314" y="5239"/>
                  <a:pt x="16563" y="5239"/>
                </a:cubicBezTo>
                <a:cubicBezTo>
                  <a:pt x="16674" y="5239"/>
                  <a:pt x="16786" y="5261"/>
                  <a:pt x="16900" y="5326"/>
                </a:cubicBezTo>
                <a:cubicBezTo>
                  <a:pt x="17112" y="5512"/>
                  <a:pt x="17298" y="5724"/>
                  <a:pt x="17430" y="5990"/>
                </a:cubicBezTo>
                <a:cubicBezTo>
                  <a:pt x="17590" y="6388"/>
                  <a:pt x="17828" y="6733"/>
                  <a:pt x="18094" y="7077"/>
                </a:cubicBezTo>
                <a:cubicBezTo>
                  <a:pt x="18306" y="7316"/>
                  <a:pt x="19314" y="7635"/>
                  <a:pt x="19287" y="7979"/>
                </a:cubicBezTo>
                <a:cubicBezTo>
                  <a:pt x="19261" y="8086"/>
                  <a:pt x="19341" y="8165"/>
                  <a:pt x="19447" y="8165"/>
                </a:cubicBezTo>
                <a:cubicBezTo>
                  <a:pt x="19500" y="9094"/>
                  <a:pt x="19394" y="10022"/>
                  <a:pt x="19155" y="10898"/>
                </a:cubicBezTo>
                <a:cubicBezTo>
                  <a:pt x="18651" y="12728"/>
                  <a:pt x="17590" y="14346"/>
                  <a:pt x="16104" y="15540"/>
                </a:cubicBezTo>
                <a:cubicBezTo>
                  <a:pt x="16104" y="15487"/>
                  <a:pt x="16051" y="15434"/>
                  <a:pt x="15998" y="15434"/>
                </a:cubicBezTo>
                <a:cubicBezTo>
                  <a:pt x="15016" y="15302"/>
                  <a:pt x="15335" y="13789"/>
                  <a:pt x="14645" y="13285"/>
                </a:cubicBezTo>
                <a:cubicBezTo>
                  <a:pt x="14141" y="12914"/>
                  <a:pt x="13504" y="13073"/>
                  <a:pt x="12947" y="12940"/>
                </a:cubicBezTo>
                <a:cubicBezTo>
                  <a:pt x="11382" y="12569"/>
                  <a:pt x="12231" y="10208"/>
                  <a:pt x="10533" y="9863"/>
                </a:cubicBezTo>
                <a:cubicBezTo>
                  <a:pt x="10377" y="9828"/>
                  <a:pt x="10209" y="9818"/>
                  <a:pt x="10036" y="9818"/>
                </a:cubicBezTo>
                <a:cubicBezTo>
                  <a:pt x="9754" y="9818"/>
                  <a:pt x="9456" y="9846"/>
                  <a:pt x="9169" y="9846"/>
                </a:cubicBezTo>
                <a:cubicBezTo>
                  <a:pt x="8825" y="9846"/>
                  <a:pt x="8496" y="9805"/>
                  <a:pt x="8225" y="9624"/>
                </a:cubicBezTo>
                <a:cubicBezTo>
                  <a:pt x="7455" y="9120"/>
                  <a:pt x="7641" y="7900"/>
                  <a:pt x="7137" y="7210"/>
                </a:cubicBezTo>
                <a:cubicBezTo>
                  <a:pt x="6288" y="6043"/>
                  <a:pt x="2202" y="5247"/>
                  <a:pt x="3608" y="3231"/>
                </a:cubicBezTo>
                <a:cubicBezTo>
                  <a:pt x="3688" y="3151"/>
                  <a:pt x="3662" y="3045"/>
                  <a:pt x="3582" y="3018"/>
                </a:cubicBezTo>
                <a:cubicBezTo>
                  <a:pt x="4059" y="2541"/>
                  <a:pt x="4617" y="2143"/>
                  <a:pt x="5200" y="1825"/>
                </a:cubicBezTo>
                <a:cubicBezTo>
                  <a:pt x="5300" y="1758"/>
                  <a:pt x="5285" y="1629"/>
                  <a:pt x="5215" y="1562"/>
                </a:cubicBezTo>
                <a:lnTo>
                  <a:pt x="5215" y="1562"/>
                </a:lnTo>
                <a:cubicBezTo>
                  <a:pt x="5238" y="1575"/>
                  <a:pt x="5266" y="1582"/>
                  <a:pt x="5295" y="1582"/>
                </a:cubicBezTo>
                <a:cubicBezTo>
                  <a:pt x="5324" y="1582"/>
                  <a:pt x="5354" y="1575"/>
                  <a:pt x="5386" y="1559"/>
                </a:cubicBezTo>
                <a:lnTo>
                  <a:pt x="5412" y="1533"/>
                </a:lnTo>
                <a:lnTo>
                  <a:pt x="5412" y="1586"/>
                </a:lnTo>
                <a:cubicBezTo>
                  <a:pt x="5545" y="3469"/>
                  <a:pt x="6951" y="3522"/>
                  <a:pt x="8543" y="3522"/>
                </a:cubicBezTo>
                <a:cubicBezTo>
                  <a:pt x="9206" y="3522"/>
                  <a:pt x="10002" y="3575"/>
                  <a:pt x="10400" y="4186"/>
                </a:cubicBezTo>
                <a:cubicBezTo>
                  <a:pt x="10559" y="4557"/>
                  <a:pt x="10692" y="4955"/>
                  <a:pt x="10718" y="5379"/>
                </a:cubicBezTo>
                <a:cubicBezTo>
                  <a:pt x="10851" y="5963"/>
                  <a:pt x="10984" y="6600"/>
                  <a:pt x="11567" y="6865"/>
                </a:cubicBezTo>
                <a:cubicBezTo>
                  <a:pt x="11762" y="6958"/>
                  <a:pt x="11963" y="6992"/>
                  <a:pt x="12165" y="6992"/>
                </a:cubicBezTo>
                <a:cubicBezTo>
                  <a:pt x="12596" y="6992"/>
                  <a:pt x="13036" y="6840"/>
                  <a:pt x="13451" y="6786"/>
                </a:cubicBezTo>
                <a:cubicBezTo>
                  <a:pt x="13572" y="6765"/>
                  <a:pt x="13683" y="6755"/>
                  <a:pt x="13785" y="6755"/>
                </a:cubicBezTo>
                <a:cubicBezTo>
                  <a:pt x="14846" y="6755"/>
                  <a:pt x="14940" y="7827"/>
                  <a:pt x="15255" y="8722"/>
                </a:cubicBezTo>
                <a:cubicBezTo>
                  <a:pt x="15361" y="9226"/>
                  <a:pt x="15679" y="9624"/>
                  <a:pt x="16157" y="9863"/>
                </a:cubicBezTo>
                <a:cubicBezTo>
                  <a:pt x="16333" y="9929"/>
                  <a:pt x="16514" y="9940"/>
                  <a:pt x="16698" y="9940"/>
                </a:cubicBezTo>
                <a:cubicBezTo>
                  <a:pt x="16792" y="9940"/>
                  <a:pt x="16887" y="9937"/>
                  <a:pt x="16982" y="9937"/>
                </a:cubicBezTo>
                <a:cubicBezTo>
                  <a:pt x="17148" y="9937"/>
                  <a:pt x="17316" y="9946"/>
                  <a:pt x="17483" y="9996"/>
                </a:cubicBezTo>
                <a:cubicBezTo>
                  <a:pt x="18253" y="10234"/>
                  <a:pt x="18385" y="10977"/>
                  <a:pt x="18492" y="11694"/>
                </a:cubicBezTo>
                <a:cubicBezTo>
                  <a:pt x="18512" y="11765"/>
                  <a:pt x="18573" y="11798"/>
                  <a:pt x="18637" y="11798"/>
                </a:cubicBezTo>
                <a:cubicBezTo>
                  <a:pt x="18740" y="11798"/>
                  <a:pt x="18853" y="11717"/>
                  <a:pt x="18836" y="11587"/>
                </a:cubicBezTo>
                <a:cubicBezTo>
                  <a:pt x="18730" y="10924"/>
                  <a:pt x="18571" y="10128"/>
                  <a:pt x="17934" y="9783"/>
                </a:cubicBezTo>
                <a:cubicBezTo>
                  <a:pt x="17112" y="9279"/>
                  <a:pt x="16077" y="9943"/>
                  <a:pt x="15626" y="8802"/>
                </a:cubicBezTo>
                <a:cubicBezTo>
                  <a:pt x="15199" y="7721"/>
                  <a:pt x="15153" y="6402"/>
                  <a:pt x="13817" y="6402"/>
                </a:cubicBezTo>
                <a:cubicBezTo>
                  <a:pt x="13744" y="6402"/>
                  <a:pt x="13666" y="6406"/>
                  <a:pt x="13584" y="6414"/>
                </a:cubicBezTo>
                <a:cubicBezTo>
                  <a:pt x="13117" y="6461"/>
                  <a:pt x="12646" y="6584"/>
                  <a:pt x="12235" y="6584"/>
                </a:cubicBezTo>
                <a:cubicBezTo>
                  <a:pt x="11710" y="6584"/>
                  <a:pt x="11283" y="6383"/>
                  <a:pt x="11090" y="5565"/>
                </a:cubicBezTo>
                <a:cubicBezTo>
                  <a:pt x="10957" y="4955"/>
                  <a:pt x="10931" y="4239"/>
                  <a:pt x="10453" y="3761"/>
                </a:cubicBezTo>
                <a:cubicBezTo>
                  <a:pt x="9961" y="3241"/>
                  <a:pt x="9247" y="3173"/>
                  <a:pt x="8522" y="3173"/>
                </a:cubicBezTo>
                <a:cubicBezTo>
                  <a:pt x="8263" y="3173"/>
                  <a:pt x="8003" y="3181"/>
                  <a:pt x="7751" y="3181"/>
                </a:cubicBezTo>
                <a:cubicBezTo>
                  <a:pt x="6728" y="3181"/>
                  <a:pt x="5840" y="3038"/>
                  <a:pt x="5731" y="1586"/>
                </a:cubicBezTo>
                <a:cubicBezTo>
                  <a:pt x="5731" y="1506"/>
                  <a:pt x="5704" y="1453"/>
                  <a:pt x="5651" y="1427"/>
                </a:cubicBezTo>
                <a:cubicBezTo>
                  <a:pt x="7004" y="816"/>
                  <a:pt x="8437" y="472"/>
                  <a:pt x="9923" y="365"/>
                </a:cubicBezTo>
                <a:close/>
                <a:moveTo>
                  <a:pt x="3051" y="3522"/>
                </a:moveTo>
                <a:lnTo>
                  <a:pt x="3051" y="3522"/>
                </a:lnTo>
                <a:cubicBezTo>
                  <a:pt x="2574" y="4982"/>
                  <a:pt x="4643" y="5937"/>
                  <a:pt x="5704" y="6467"/>
                </a:cubicBezTo>
                <a:cubicBezTo>
                  <a:pt x="6288" y="6786"/>
                  <a:pt x="6872" y="7157"/>
                  <a:pt x="7137" y="7820"/>
                </a:cubicBezTo>
                <a:cubicBezTo>
                  <a:pt x="7296" y="8245"/>
                  <a:pt x="7323" y="8722"/>
                  <a:pt x="7482" y="9147"/>
                </a:cubicBezTo>
                <a:cubicBezTo>
                  <a:pt x="7694" y="9704"/>
                  <a:pt x="8225" y="10075"/>
                  <a:pt x="8808" y="10128"/>
                </a:cubicBezTo>
                <a:cubicBezTo>
                  <a:pt x="9976" y="10261"/>
                  <a:pt x="11090" y="9890"/>
                  <a:pt x="11461" y="11375"/>
                </a:cubicBezTo>
                <a:cubicBezTo>
                  <a:pt x="11620" y="11959"/>
                  <a:pt x="11700" y="12649"/>
                  <a:pt x="12231" y="13020"/>
                </a:cubicBezTo>
                <a:cubicBezTo>
                  <a:pt x="13053" y="13604"/>
                  <a:pt x="14406" y="12940"/>
                  <a:pt x="14804" y="14134"/>
                </a:cubicBezTo>
                <a:cubicBezTo>
                  <a:pt x="15016" y="14797"/>
                  <a:pt x="15043" y="15620"/>
                  <a:pt x="15865" y="15753"/>
                </a:cubicBezTo>
                <a:cubicBezTo>
                  <a:pt x="14645" y="16681"/>
                  <a:pt x="13212" y="17318"/>
                  <a:pt x="11727" y="17610"/>
                </a:cubicBezTo>
                <a:cubicBezTo>
                  <a:pt x="11594" y="17265"/>
                  <a:pt x="11302" y="16973"/>
                  <a:pt x="10931" y="16840"/>
                </a:cubicBezTo>
                <a:cubicBezTo>
                  <a:pt x="10188" y="16469"/>
                  <a:pt x="9710" y="16230"/>
                  <a:pt x="9365" y="15408"/>
                </a:cubicBezTo>
                <a:cubicBezTo>
                  <a:pt x="8914" y="14400"/>
                  <a:pt x="8596" y="13630"/>
                  <a:pt x="7376" y="13604"/>
                </a:cubicBezTo>
                <a:cubicBezTo>
                  <a:pt x="6819" y="13604"/>
                  <a:pt x="6288" y="13604"/>
                  <a:pt x="5943" y="13153"/>
                </a:cubicBezTo>
                <a:cubicBezTo>
                  <a:pt x="5731" y="12834"/>
                  <a:pt x="5572" y="12489"/>
                  <a:pt x="5492" y="12118"/>
                </a:cubicBezTo>
                <a:cubicBezTo>
                  <a:pt x="5333" y="11561"/>
                  <a:pt x="5094" y="11057"/>
                  <a:pt x="4749" y="10606"/>
                </a:cubicBezTo>
                <a:cubicBezTo>
                  <a:pt x="3847" y="9598"/>
                  <a:pt x="505" y="8908"/>
                  <a:pt x="1433" y="6971"/>
                </a:cubicBezTo>
                <a:cubicBezTo>
                  <a:pt x="1486" y="6865"/>
                  <a:pt x="1407" y="6733"/>
                  <a:pt x="1300" y="6733"/>
                </a:cubicBezTo>
                <a:cubicBezTo>
                  <a:pt x="1645" y="5539"/>
                  <a:pt x="2229" y="4451"/>
                  <a:pt x="3051" y="3522"/>
                </a:cubicBezTo>
                <a:close/>
                <a:moveTo>
                  <a:pt x="1088" y="7953"/>
                </a:moveTo>
                <a:lnTo>
                  <a:pt x="1088" y="7953"/>
                </a:lnTo>
                <a:cubicBezTo>
                  <a:pt x="1274" y="8696"/>
                  <a:pt x="1990" y="9306"/>
                  <a:pt x="2653" y="9677"/>
                </a:cubicBezTo>
                <a:cubicBezTo>
                  <a:pt x="3423" y="10075"/>
                  <a:pt x="4325" y="10394"/>
                  <a:pt x="4776" y="11189"/>
                </a:cubicBezTo>
                <a:cubicBezTo>
                  <a:pt x="5174" y="11800"/>
                  <a:pt x="5227" y="12569"/>
                  <a:pt x="5598" y="13206"/>
                </a:cubicBezTo>
                <a:cubicBezTo>
                  <a:pt x="5810" y="13577"/>
                  <a:pt x="6208" y="13869"/>
                  <a:pt x="6659" y="13922"/>
                </a:cubicBezTo>
                <a:cubicBezTo>
                  <a:pt x="6779" y="13947"/>
                  <a:pt x="6902" y="13954"/>
                  <a:pt x="7028" y="13954"/>
                </a:cubicBezTo>
                <a:cubicBezTo>
                  <a:pt x="7201" y="13954"/>
                  <a:pt x="7377" y="13941"/>
                  <a:pt x="7549" y="13941"/>
                </a:cubicBezTo>
                <a:cubicBezTo>
                  <a:pt x="7779" y="13941"/>
                  <a:pt x="8001" y="13965"/>
                  <a:pt x="8198" y="14081"/>
                </a:cubicBezTo>
                <a:cubicBezTo>
                  <a:pt x="8543" y="14346"/>
                  <a:pt x="8808" y="14718"/>
                  <a:pt x="8914" y="15142"/>
                </a:cubicBezTo>
                <a:cubicBezTo>
                  <a:pt x="9127" y="15646"/>
                  <a:pt x="9312" y="16204"/>
                  <a:pt x="9737" y="16575"/>
                </a:cubicBezTo>
                <a:cubicBezTo>
                  <a:pt x="10161" y="16946"/>
                  <a:pt x="11169" y="17079"/>
                  <a:pt x="11408" y="17663"/>
                </a:cubicBezTo>
                <a:cubicBezTo>
                  <a:pt x="11169" y="17716"/>
                  <a:pt x="10931" y="17742"/>
                  <a:pt x="10692" y="17742"/>
                </a:cubicBezTo>
                <a:cubicBezTo>
                  <a:pt x="10434" y="17764"/>
                  <a:pt x="10178" y="17775"/>
                  <a:pt x="9923" y="17775"/>
                </a:cubicBezTo>
                <a:cubicBezTo>
                  <a:pt x="6451" y="17775"/>
                  <a:pt x="3284" y="15786"/>
                  <a:pt x="1751" y="12622"/>
                </a:cubicBezTo>
                <a:cubicBezTo>
                  <a:pt x="1088" y="11163"/>
                  <a:pt x="849" y="9545"/>
                  <a:pt x="1088" y="7953"/>
                </a:cubicBezTo>
                <a:close/>
                <a:moveTo>
                  <a:pt x="10095" y="1"/>
                </a:moveTo>
                <a:cubicBezTo>
                  <a:pt x="10062" y="1"/>
                  <a:pt x="10029" y="7"/>
                  <a:pt x="10002" y="21"/>
                </a:cubicBezTo>
                <a:cubicBezTo>
                  <a:pt x="8331" y="127"/>
                  <a:pt x="6712" y="551"/>
                  <a:pt x="5200" y="1267"/>
                </a:cubicBezTo>
                <a:cubicBezTo>
                  <a:pt x="5088" y="1332"/>
                  <a:pt x="5102" y="1464"/>
                  <a:pt x="5178" y="1535"/>
                </a:cubicBezTo>
                <a:lnTo>
                  <a:pt x="5178" y="1535"/>
                </a:lnTo>
                <a:cubicBezTo>
                  <a:pt x="5157" y="1524"/>
                  <a:pt x="5134" y="1518"/>
                  <a:pt x="5109" y="1518"/>
                </a:cubicBezTo>
                <a:cubicBezTo>
                  <a:pt x="5087" y="1518"/>
                  <a:pt x="5065" y="1523"/>
                  <a:pt x="5041" y="1533"/>
                </a:cubicBezTo>
                <a:cubicBezTo>
                  <a:pt x="1698" y="3469"/>
                  <a:pt x="0" y="7369"/>
                  <a:pt x="902" y="11136"/>
                </a:cubicBezTo>
                <a:cubicBezTo>
                  <a:pt x="1911" y="14957"/>
                  <a:pt x="5200" y="17716"/>
                  <a:pt x="9127" y="18087"/>
                </a:cubicBezTo>
                <a:cubicBezTo>
                  <a:pt x="9403" y="18110"/>
                  <a:pt x="9679" y="18122"/>
                  <a:pt x="9954" y="18122"/>
                </a:cubicBezTo>
                <a:cubicBezTo>
                  <a:pt x="13758" y="18122"/>
                  <a:pt x="17286" y="15925"/>
                  <a:pt x="18969" y="12436"/>
                </a:cubicBezTo>
                <a:cubicBezTo>
                  <a:pt x="20614" y="8881"/>
                  <a:pt x="19765" y="4371"/>
                  <a:pt x="16608" y="1931"/>
                </a:cubicBezTo>
                <a:cubicBezTo>
                  <a:pt x="14906" y="667"/>
                  <a:pt x="12848" y="4"/>
                  <a:pt x="10760" y="4"/>
                </a:cubicBezTo>
                <a:cubicBezTo>
                  <a:pt x="10570" y="4"/>
                  <a:pt x="10379" y="9"/>
                  <a:pt x="10188" y="21"/>
                </a:cubicBezTo>
                <a:cubicBezTo>
                  <a:pt x="10161" y="7"/>
                  <a:pt x="10128" y="1"/>
                  <a:pt x="10095"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7" name="Google Shape;1757;p57"/>
          <p:cNvSpPr/>
          <p:nvPr/>
        </p:nvSpPr>
        <p:spPr>
          <a:xfrm>
            <a:off x="437600" y="3570025"/>
            <a:ext cx="95525" cy="82475"/>
          </a:xfrm>
          <a:custGeom>
            <a:avLst/>
            <a:gdLst/>
            <a:ahLst/>
            <a:cxnLst/>
            <a:rect l="l" t="t" r="r" b="b"/>
            <a:pathLst>
              <a:path w="3821" h="3299" extrusionOk="0">
                <a:moveTo>
                  <a:pt x="1354" y="359"/>
                </a:moveTo>
                <a:cubicBezTo>
                  <a:pt x="1301" y="438"/>
                  <a:pt x="1301" y="545"/>
                  <a:pt x="1354" y="624"/>
                </a:cubicBezTo>
                <a:cubicBezTo>
                  <a:pt x="1375" y="711"/>
                  <a:pt x="1441" y="749"/>
                  <a:pt x="1508" y="749"/>
                </a:cubicBezTo>
                <a:cubicBezTo>
                  <a:pt x="1605" y="749"/>
                  <a:pt x="1703" y="670"/>
                  <a:pt x="1672" y="545"/>
                </a:cubicBezTo>
                <a:cubicBezTo>
                  <a:pt x="1649" y="454"/>
                  <a:pt x="1747" y="426"/>
                  <a:pt x="1874" y="426"/>
                </a:cubicBezTo>
                <a:cubicBezTo>
                  <a:pt x="2043" y="426"/>
                  <a:pt x="2263" y="476"/>
                  <a:pt x="2309" y="492"/>
                </a:cubicBezTo>
                <a:cubicBezTo>
                  <a:pt x="2468" y="571"/>
                  <a:pt x="2627" y="651"/>
                  <a:pt x="2760" y="783"/>
                </a:cubicBezTo>
                <a:cubicBezTo>
                  <a:pt x="2998" y="996"/>
                  <a:pt x="3131" y="1287"/>
                  <a:pt x="3211" y="1579"/>
                </a:cubicBezTo>
                <a:cubicBezTo>
                  <a:pt x="3343" y="2349"/>
                  <a:pt x="2707" y="2906"/>
                  <a:pt x="1990" y="2959"/>
                </a:cubicBezTo>
                <a:cubicBezTo>
                  <a:pt x="1941" y="2963"/>
                  <a:pt x="1893" y="2965"/>
                  <a:pt x="1847" y="2965"/>
                </a:cubicBezTo>
                <a:cubicBezTo>
                  <a:pt x="384" y="2965"/>
                  <a:pt x="171" y="1002"/>
                  <a:pt x="1354" y="359"/>
                </a:cubicBezTo>
                <a:close/>
                <a:moveTo>
                  <a:pt x="1345" y="0"/>
                </a:moveTo>
                <a:cubicBezTo>
                  <a:pt x="1322" y="0"/>
                  <a:pt x="1298" y="4"/>
                  <a:pt x="1274" y="14"/>
                </a:cubicBezTo>
                <a:cubicBezTo>
                  <a:pt x="398" y="438"/>
                  <a:pt x="1" y="1473"/>
                  <a:pt x="372" y="2375"/>
                </a:cubicBezTo>
                <a:cubicBezTo>
                  <a:pt x="631" y="2985"/>
                  <a:pt x="1237" y="3298"/>
                  <a:pt x="1867" y="3298"/>
                </a:cubicBezTo>
                <a:cubicBezTo>
                  <a:pt x="2142" y="3298"/>
                  <a:pt x="2422" y="3239"/>
                  <a:pt x="2680" y="3118"/>
                </a:cubicBezTo>
                <a:cubicBezTo>
                  <a:pt x="3556" y="2693"/>
                  <a:pt x="3821" y="1526"/>
                  <a:pt x="3184" y="783"/>
                </a:cubicBezTo>
                <a:cubicBezTo>
                  <a:pt x="2892" y="412"/>
                  <a:pt x="2494" y="147"/>
                  <a:pt x="2017" y="120"/>
                </a:cubicBezTo>
                <a:cubicBezTo>
                  <a:pt x="1977" y="113"/>
                  <a:pt x="1936" y="110"/>
                  <a:pt x="1893" y="110"/>
                </a:cubicBezTo>
                <a:cubicBezTo>
                  <a:pt x="1766" y="110"/>
                  <a:pt x="1632" y="140"/>
                  <a:pt x="1513" y="200"/>
                </a:cubicBezTo>
                <a:cubicBezTo>
                  <a:pt x="1534" y="91"/>
                  <a:pt x="1449" y="0"/>
                  <a:pt x="1345" y="0"/>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8" name="Google Shape;1758;p57"/>
          <p:cNvSpPr/>
          <p:nvPr/>
        </p:nvSpPr>
        <p:spPr>
          <a:xfrm>
            <a:off x="944325" y="3466725"/>
            <a:ext cx="124050" cy="153025"/>
          </a:xfrm>
          <a:custGeom>
            <a:avLst/>
            <a:gdLst/>
            <a:ahLst/>
            <a:cxnLst/>
            <a:rect l="l" t="t" r="r" b="b"/>
            <a:pathLst>
              <a:path w="4962" h="6121" extrusionOk="0">
                <a:moveTo>
                  <a:pt x="3210" y="909"/>
                </a:moveTo>
                <a:cubicBezTo>
                  <a:pt x="3343" y="1573"/>
                  <a:pt x="3502" y="2209"/>
                  <a:pt x="3661" y="2846"/>
                </a:cubicBezTo>
                <a:cubicBezTo>
                  <a:pt x="3316" y="2740"/>
                  <a:pt x="2971" y="2634"/>
                  <a:pt x="2627" y="2581"/>
                </a:cubicBezTo>
                <a:cubicBezTo>
                  <a:pt x="2839" y="2024"/>
                  <a:pt x="3025" y="1467"/>
                  <a:pt x="3210" y="909"/>
                </a:cubicBezTo>
                <a:close/>
                <a:moveTo>
                  <a:pt x="823" y="2713"/>
                </a:moveTo>
                <a:cubicBezTo>
                  <a:pt x="1274" y="2713"/>
                  <a:pt x="1725" y="2740"/>
                  <a:pt x="2176" y="2820"/>
                </a:cubicBezTo>
                <a:lnTo>
                  <a:pt x="2176" y="2846"/>
                </a:lnTo>
                <a:cubicBezTo>
                  <a:pt x="2096" y="3032"/>
                  <a:pt x="2016" y="3217"/>
                  <a:pt x="1937" y="3403"/>
                </a:cubicBezTo>
                <a:cubicBezTo>
                  <a:pt x="1565" y="3164"/>
                  <a:pt x="1221" y="2926"/>
                  <a:pt x="823" y="2713"/>
                </a:cubicBezTo>
                <a:close/>
                <a:moveTo>
                  <a:pt x="2520" y="2873"/>
                </a:moveTo>
                <a:lnTo>
                  <a:pt x="2520" y="2899"/>
                </a:lnTo>
                <a:cubicBezTo>
                  <a:pt x="2945" y="2979"/>
                  <a:pt x="3343" y="3085"/>
                  <a:pt x="3767" y="3217"/>
                </a:cubicBezTo>
                <a:lnTo>
                  <a:pt x="3900" y="3748"/>
                </a:lnTo>
                <a:lnTo>
                  <a:pt x="3078" y="4252"/>
                </a:lnTo>
                <a:cubicBezTo>
                  <a:pt x="2786" y="4013"/>
                  <a:pt x="2494" y="3775"/>
                  <a:pt x="2202" y="3589"/>
                </a:cubicBezTo>
                <a:cubicBezTo>
                  <a:pt x="2308" y="3350"/>
                  <a:pt x="2414" y="3111"/>
                  <a:pt x="2520" y="2873"/>
                </a:cubicBezTo>
                <a:close/>
                <a:moveTo>
                  <a:pt x="2043" y="3881"/>
                </a:moveTo>
                <a:cubicBezTo>
                  <a:pt x="2308" y="4066"/>
                  <a:pt x="2547" y="4226"/>
                  <a:pt x="2786" y="4411"/>
                </a:cubicBezTo>
                <a:lnTo>
                  <a:pt x="1247" y="5313"/>
                </a:lnTo>
                <a:cubicBezTo>
                  <a:pt x="1539" y="4862"/>
                  <a:pt x="1804" y="4358"/>
                  <a:pt x="2043" y="3881"/>
                </a:cubicBezTo>
                <a:close/>
                <a:moveTo>
                  <a:pt x="4006" y="4066"/>
                </a:moveTo>
                <a:cubicBezTo>
                  <a:pt x="4112" y="4517"/>
                  <a:pt x="4245" y="4942"/>
                  <a:pt x="4404" y="5366"/>
                </a:cubicBezTo>
                <a:cubicBezTo>
                  <a:pt x="4059" y="5048"/>
                  <a:pt x="3714" y="4756"/>
                  <a:pt x="3369" y="4464"/>
                </a:cubicBezTo>
                <a:lnTo>
                  <a:pt x="4006" y="4066"/>
                </a:lnTo>
                <a:close/>
                <a:moveTo>
                  <a:pt x="3237" y="1"/>
                </a:moveTo>
                <a:cubicBezTo>
                  <a:pt x="3164" y="1"/>
                  <a:pt x="3091" y="47"/>
                  <a:pt x="3078" y="140"/>
                </a:cubicBezTo>
                <a:cubicBezTo>
                  <a:pt x="2865" y="936"/>
                  <a:pt x="2627" y="1732"/>
                  <a:pt x="2308" y="2501"/>
                </a:cubicBezTo>
                <a:cubicBezTo>
                  <a:pt x="1733" y="2391"/>
                  <a:pt x="1140" y="2335"/>
                  <a:pt x="559" y="2335"/>
                </a:cubicBezTo>
                <a:cubicBezTo>
                  <a:pt x="443" y="2335"/>
                  <a:pt x="327" y="2338"/>
                  <a:pt x="212" y="2342"/>
                </a:cubicBezTo>
                <a:cubicBezTo>
                  <a:pt x="53" y="2369"/>
                  <a:pt x="0" y="2581"/>
                  <a:pt x="133" y="2660"/>
                </a:cubicBezTo>
                <a:cubicBezTo>
                  <a:pt x="690" y="2979"/>
                  <a:pt x="1247" y="3324"/>
                  <a:pt x="1778" y="3695"/>
                </a:cubicBezTo>
                <a:cubicBezTo>
                  <a:pt x="1486" y="4305"/>
                  <a:pt x="1167" y="4889"/>
                  <a:pt x="796" y="5446"/>
                </a:cubicBezTo>
                <a:cubicBezTo>
                  <a:pt x="770" y="5499"/>
                  <a:pt x="770" y="5552"/>
                  <a:pt x="796" y="5605"/>
                </a:cubicBezTo>
                <a:lnTo>
                  <a:pt x="716" y="5658"/>
                </a:lnTo>
                <a:cubicBezTo>
                  <a:pt x="561" y="5747"/>
                  <a:pt x="647" y="5948"/>
                  <a:pt x="789" y="5948"/>
                </a:cubicBezTo>
                <a:cubicBezTo>
                  <a:pt x="816" y="5948"/>
                  <a:pt x="846" y="5941"/>
                  <a:pt x="876" y="5923"/>
                </a:cubicBezTo>
                <a:lnTo>
                  <a:pt x="3078" y="4650"/>
                </a:lnTo>
                <a:cubicBezTo>
                  <a:pt x="3635" y="5101"/>
                  <a:pt x="4139" y="5579"/>
                  <a:pt x="4643" y="6083"/>
                </a:cubicBezTo>
                <a:cubicBezTo>
                  <a:pt x="4676" y="6109"/>
                  <a:pt x="4712" y="6121"/>
                  <a:pt x="4748" y="6121"/>
                </a:cubicBezTo>
                <a:cubicBezTo>
                  <a:pt x="4855" y="6121"/>
                  <a:pt x="4955" y="6016"/>
                  <a:pt x="4935" y="5897"/>
                </a:cubicBezTo>
                <a:cubicBezTo>
                  <a:pt x="4696" y="5234"/>
                  <a:pt x="4510" y="4570"/>
                  <a:pt x="4324" y="3907"/>
                </a:cubicBezTo>
                <a:lnTo>
                  <a:pt x="4855" y="3589"/>
                </a:lnTo>
                <a:cubicBezTo>
                  <a:pt x="4961" y="3536"/>
                  <a:pt x="4961" y="3377"/>
                  <a:pt x="4855" y="3297"/>
                </a:cubicBezTo>
                <a:cubicBezTo>
                  <a:pt x="4590" y="3164"/>
                  <a:pt x="4324" y="3085"/>
                  <a:pt x="4059" y="2979"/>
                </a:cubicBezTo>
                <a:cubicBezTo>
                  <a:pt x="3820" y="2024"/>
                  <a:pt x="3582" y="1095"/>
                  <a:pt x="3396" y="140"/>
                </a:cubicBezTo>
                <a:cubicBezTo>
                  <a:pt x="3383" y="47"/>
                  <a:pt x="3310" y="1"/>
                  <a:pt x="3237" y="1"/>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Ref idx="1001">
        <a:schemeClr val="bg1"/>
      </p:bgRef>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26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2"/>
              </a:buClr>
              <a:buSzPts val="2800"/>
              <a:buFont typeface="Love Ya Like A Sister"/>
              <a:buNone/>
              <a:defRPr sz="2800">
                <a:solidFill>
                  <a:schemeClr val="lt2"/>
                </a:solidFill>
                <a:latin typeface="Love Ya Like A Sister"/>
                <a:ea typeface="Love Ya Like A Sister"/>
                <a:cs typeface="Love Ya Like A Sister"/>
                <a:sym typeface="Love Ya Like A Sister"/>
              </a:defRPr>
            </a:lvl1pPr>
            <a:lvl2pPr lvl="1">
              <a:spcBef>
                <a:spcPts val="0"/>
              </a:spcBef>
              <a:spcAft>
                <a:spcPts val="0"/>
              </a:spcAft>
              <a:buClr>
                <a:schemeClr val="lt2"/>
              </a:buClr>
              <a:buSzPts val="2800"/>
              <a:buNone/>
              <a:defRPr sz="2800">
                <a:solidFill>
                  <a:schemeClr val="lt2"/>
                </a:solidFill>
              </a:defRPr>
            </a:lvl2pPr>
            <a:lvl3pPr lvl="2">
              <a:spcBef>
                <a:spcPts val="0"/>
              </a:spcBef>
              <a:spcAft>
                <a:spcPts val="0"/>
              </a:spcAft>
              <a:buClr>
                <a:schemeClr val="lt2"/>
              </a:buClr>
              <a:buSzPts val="2800"/>
              <a:buNone/>
              <a:defRPr sz="2800">
                <a:solidFill>
                  <a:schemeClr val="lt2"/>
                </a:solidFill>
              </a:defRPr>
            </a:lvl3pPr>
            <a:lvl4pPr lvl="3">
              <a:spcBef>
                <a:spcPts val="0"/>
              </a:spcBef>
              <a:spcAft>
                <a:spcPts val="0"/>
              </a:spcAft>
              <a:buClr>
                <a:schemeClr val="lt2"/>
              </a:buClr>
              <a:buSzPts val="2800"/>
              <a:buNone/>
              <a:defRPr sz="2800">
                <a:solidFill>
                  <a:schemeClr val="lt2"/>
                </a:solidFill>
              </a:defRPr>
            </a:lvl4pPr>
            <a:lvl5pPr lvl="4">
              <a:spcBef>
                <a:spcPts val="0"/>
              </a:spcBef>
              <a:spcAft>
                <a:spcPts val="0"/>
              </a:spcAft>
              <a:buClr>
                <a:schemeClr val="lt2"/>
              </a:buClr>
              <a:buSzPts val="2800"/>
              <a:buNone/>
              <a:defRPr sz="2800">
                <a:solidFill>
                  <a:schemeClr val="lt2"/>
                </a:solidFill>
              </a:defRPr>
            </a:lvl5pPr>
            <a:lvl6pPr lvl="5">
              <a:spcBef>
                <a:spcPts val="0"/>
              </a:spcBef>
              <a:spcAft>
                <a:spcPts val="0"/>
              </a:spcAft>
              <a:buClr>
                <a:schemeClr val="lt2"/>
              </a:buClr>
              <a:buSzPts val="2800"/>
              <a:buNone/>
              <a:defRPr sz="2800">
                <a:solidFill>
                  <a:schemeClr val="lt2"/>
                </a:solidFill>
              </a:defRPr>
            </a:lvl6pPr>
            <a:lvl7pPr lvl="6">
              <a:spcBef>
                <a:spcPts val="0"/>
              </a:spcBef>
              <a:spcAft>
                <a:spcPts val="0"/>
              </a:spcAft>
              <a:buClr>
                <a:schemeClr val="lt2"/>
              </a:buClr>
              <a:buSzPts val="2800"/>
              <a:buNone/>
              <a:defRPr sz="2800">
                <a:solidFill>
                  <a:schemeClr val="lt2"/>
                </a:solidFill>
              </a:defRPr>
            </a:lvl7pPr>
            <a:lvl8pPr lvl="7">
              <a:spcBef>
                <a:spcPts val="0"/>
              </a:spcBef>
              <a:spcAft>
                <a:spcPts val="0"/>
              </a:spcAft>
              <a:buClr>
                <a:schemeClr val="lt2"/>
              </a:buClr>
              <a:buSzPts val="2800"/>
              <a:buNone/>
              <a:defRPr sz="2800">
                <a:solidFill>
                  <a:schemeClr val="lt2"/>
                </a:solidFill>
              </a:defRPr>
            </a:lvl8pPr>
            <a:lvl9pPr lvl="8">
              <a:spcBef>
                <a:spcPts val="0"/>
              </a:spcBef>
              <a:spcAft>
                <a:spcPts val="0"/>
              </a:spcAft>
              <a:buClr>
                <a:schemeClr val="lt2"/>
              </a:buClr>
              <a:buSzPts val="2800"/>
              <a:buNone/>
              <a:defRPr sz="2800">
                <a:solidFill>
                  <a:schemeClr val="lt2"/>
                </a:solidFill>
              </a:defRPr>
            </a:lvl9pPr>
          </a:lstStyle>
          <a:p>
            <a:endParaRPr dirty="0"/>
          </a:p>
        </p:txBody>
      </p:sp>
      <p:sp>
        <p:nvSpPr>
          <p:cNvPr id="7" name="Google Shape;7;p1"/>
          <p:cNvSpPr txBox="1">
            <a:spLocks noGrp="1"/>
          </p:cNvSpPr>
          <p:nvPr>
            <p:ph type="body" idx="1"/>
          </p:nvPr>
        </p:nvSpPr>
        <p:spPr>
          <a:xfrm>
            <a:off x="713225" y="1152475"/>
            <a:ext cx="77268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Catamaran"/>
              <a:buChar char="●"/>
              <a:defRPr sz="1800">
                <a:solidFill>
                  <a:schemeClr val="lt2"/>
                </a:solidFill>
                <a:latin typeface="Catamaran"/>
                <a:ea typeface="Catamaran"/>
                <a:cs typeface="Catamaran"/>
                <a:sym typeface="Catamaran"/>
              </a:defRPr>
            </a:lvl1pPr>
            <a:lvl2pPr marL="914400" lvl="1" indent="-317500">
              <a:lnSpc>
                <a:spcPct val="115000"/>
              </a:lnSpc>
              <a:spcBef>
                <a:spcPts val="1600"/>
              </a:spcBef>
              <a:spcAft>
                <a:spcPts val="0"/>
              </a:spcAft>
              <a:buClr>
                <a:schemeClr val="lt2"/>
              </a:buClr>
              <a:buSzPts val="1400"/>
              <a:buFont typeface="Catamaran"/>
              <a:buChar char="○"/>
              <a:defRPr>
                <a:solidFill>
                  <a:schemeClr val="lt2"/>
                </a:solidFill>
                <a:latin typeface="Catamaran"/>
                <a:ea typeface="Catamaran"/>
                <a:cs typeface="Catamaran"/>
                <a:sym typeface="Catamaran"/>
              </a:defRPr>
            </a:lvl2pPr>
            <a:lvl3pPr marL="1371600" lvl="2" indent="-317500">
              <a:lnSpc>
                <a:spcPct val="115000"/>
              </a:lnSpc>
              <a:spcBef>
                <a:spcPts val="1600"/>
              </a:spcBef>
              <a:spcAft>
                <a:spcPts val="0"/>
              </a:spcAft>
              <a:buClr>
                <a:schemeClr val="lt2"/>
              </a:buClr>
              <a:buSzPts val="1400"/>
              <a:buFont typeface="Catamaran"/>
              <a:buChar char="■"/>
              <a:defRPr>
                <a:solidFill>
                  <a:schemeClr val="lt2"/>
                </a:solidFill>
                <a:latin typeface="Catamaran"/>
                <a:ea typeface="Catamaran"/>
                <a:cs typeface="Catamaran"/>
                <a:sym typeface="Catamaran"/>
              </a:defRPr>
            </a:lvl3pPr>
            <a:lvl4pPr marL="1828800" lvl="3" indent="-317500">
              <a:lnSpc>
                <a:spcPct val="115000"/>
              </a:lnSpc>
              <a:spcBef>
                <a:spcPts val="1600"/>
              </a:spcBef>
              <a:spcAft>
                <a:spcPts val="0"/>
              </a:spcAft>
              <a:buClr>
                <a:schemeClr val="lt2"/>
              </a:buClr>
              <a:buSzPts val="1400"/>
              <a:buFont typeface="Catamaran"/>
              <a:buChar char="●"/>
              <a:defRPr>
                <a:solidFill>
                  <a:schemeClr val="lt2"/>
                </a:solidFill>
                <a:latin typeface="Catamaran"/>
                <a:ea typeface="Catamaran"/>
                <a:cs typeface="Catamaran"/>
                <a:sym typeface="Catamaran"/>
              </a:defRPr>
            </a:lvl4pPr>
            <a:lvl5pPr marL="2286000" lvl="4" indent="-317500">
              <a:lnSpc>
                <a:spcPct val="115000"/>
              </a:lnSpc>
              <a:spcBef>
                <a:spcPts val="1600"/>
              </a:spcBef>
              <a:spcAft>
                <a:spcPts val="0"/>
              </a:spcAft>
              <a:buClr>
                <a:schemeClr val="lt2"/>
              </a:buClr>
              <a:buSzPts val="1400"/>
              <a:buFont typeface="Catamaran"/>
              <a:buChar char="○"/>
              <a:defRPr>
                <a:solidFill>
                  <a:schemeClr val="lt2"/>
                </a:solidFill>
                <a:latin typeface="Catamaran"/>
                <a:ea typeface="Catamaran"/>
                <a:cs typeface="Catamaran"/>
                <a:sym typeface="Catamaran"/>
              </a:defRPr>
            </a:lvl5pPr>
            <a:lvl6pPr marL="2743200" lvl="5" indent="-317500">
              <a:lnSpc>
                <a:spcPct val="115000"/>
              </a:lnSpc>
              <a:spcBef>
                <a:spcPts val="1600"/>
              </a:spcBef>
              <a:spcAft>
                <a:spcPts val="0"/>
              </a:spcAft>
              <a:buClr>
                <a:schemeClr val="lt2"/>
              </a:buClr>
              <a:buSzPts val="1400"/>
              <a:buFont typeface="Catamaran"/>
              <a:buChar char="■"/>
              <a:defRPr>
                <a:solidFill>
                  <a:schemeClr val="lt2"/>
                </a:solidFill>
                <a:latin typeface="Catamaran"/>
                <a:ea typeface="Catamaran"/>
                <a:cs typeface="Catamaran"/>
                <a:sym typeface="Catamaran"/>
              </a:defRPr>
            </a:lvl6pPr>
            <a:lvl7pPr marL="3200400" lvl="6" indent="-317500">
              <a:lnSpc>
                <a:spcPct val="115000"/>
              </a:lnSpc>
              <a:spcBef>
                <a:spcPts val="1600"/>
              </a:spcBef>
              <a:spcAft>
                <a:spcPts val="0"/>
              </a:spcAft>
              <a:buClr>
                <a:schemeClr val="lt2"/>
              </a:buClr>
              <a:buSzPts val="1400"/>
              <a:buFont typeface="Catamaran"/>
              <a:buChar char="●"/>
              <a:defRPr>
                <a:solidFill>
                  <a:schemeClr val="lt2"/>
                </a:solidFill>
                <a:latin typeface="Catamaran"/>
                <a:ea typeface="Catamaran"/>
                <a:cs typeface="Catamaran"/>
                <a:sym typeface="Catamaran"/>
              </a:defRPr>
            </a:lvl7pPr>
            <a:lvl8pPr marL="3657600" lvl="7" indent="-317500">
              <a:lnSpc>
                <a:spcPct val="115000"/>
              </a:lnSpc>
              <a:spcBef>
                <a:spcPts val="1600"/>
              </a:spcBef>
              <a:spcAft>
                <a:spcPts val="0"/>
              </a:spcAft>
              <a:buClr>
                <a:schemeClr val="lt2"/>
              </a:buClr>
              <a:buSzPts val="1400"/>
              <a:buFont typeface="Catamaran"/>
              <a:buChar char="○"/>
              <a:defRPr>
                <a:solidFill>
                  <a:schemeClr val="lt2"/>
                </a:solidFill>
                <a:latin typeface="Catamaran"/>
                <a:ea typeface="Catamaran"/>
                <a:cs typeface="Catamaran"/>
                <a:sym typeface="Catamaran"/>
              </a:defRPr>
            </a:lvl8pPr>
            <a:lvl9pPr marL="4114800" lvl="8" indent="-317500">
              <a:lnSpc>
                <a:spcPct val="115000"/>
              </a:lnSpc>
              <a:spcBef>
                <a:spcPts val="1600"/>
              </a:spcBef>
              <a:spcAft>
                <a:spcPts val="1600"/>
              </a:spcAft>
              <a:buClr>
                <a:schemeClr val="lt2"/>
              </a:buClr>
              <a:buSzPts val="1400"/>
              <a:buFont typeface="Catamaran"/>
              <a:buChar char="■"/>
              <a:defRPr>
                <a:solidFill>
                  <a:schemeClr val="lt2"/>
                </a:solidFill>
                <a:latin typeface="Catamaran"/>
                <a:ea typeface="Catamaran"/>
                <a:cs typeface="Catamaran"/>
                <a:sym typeface="Catamaran"/>
              </a:defRPr>
            </a:lvl9pPr>
          </a:lstStyle>
          <a:p>
            <a:endParaRPr/>
          </a:p>
        </p:txBody>
      </p:sp>
    </p:spTree>
  </p:cSld>
  <p:clrMap bg1="lt1" tx1="dk1" bg2="lt2" tx2="dk2" accent1="accent1" accent2="accent2" accent3="accent3" accent4="accent4" accent5="accent5" accent6="accent6" hlink="hlink" folHlink="folHlink"/>
  <p:sldLayoutIdLst>
    <p:sldLayoutId id="2147483648" r:id="rId1"/>
    <p:sldLayoutId id="2147483649" r:id="rId2"/>
    <p:sldLayoutId id="2147483653" r:id="rId3"/>
    <p:sldLayoutId id="2147483654" r:id="rId4"/>
    <p:sldLayoutId id="2147483658" r:id="rId5"/>
    <p:sldLayoutId id="2147483672" r:id="rId6"/>
    <p:sldLayoutId id="2147483701" r:id="rId7"/>
    <p:sldLayoutId id="2147483702" r:id="rId8"/>
    <p:sldLayoutId id="2147483703" r:id="rId9"/>
    <p:sldLayoutId id="2147483704"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Bakery Goods" pitchFamily="2" charset="0"/>
          <a:ea typeface="Bakery Goods" pitchFamily="2"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5" b="-5448"/>
          <a:stretch/>
        </p:blipFill>
        <p:spPr>
          <a:xfrm>
            <a:off x="-46375" y="0"/>
            <a:ext cx="9190377" cy="5438551"/>
          </a:xfrm>
          <a:prstGeom prst="rect">
            <a:avLst/>
          </a:prstGeom>
          <a:noFill/>
          <a:ln>
            <a:noFill/>
          </a:ln>
        </p:spPr>
      </p:pic>
      <p:pic>
        <p:nvPicPr>
          <p:cNvPr id="56" name="Google Shape;56;p13"/>
          <p:cNvPicPr preferRelativeResize="0"/>
          <p:nvPr/>
        </p:nvPicPr>
        <p:blipFill>
          <a:blip r:embed="rId4">
            <a:alphaModFix/>
          </a:blip>
          <a:stretch>
            <a:fillRect/>
          </a:stretch>
        </p:blipFill>
        <p:spPr>
          <a:xfrm>
            <a:off x="160536" y="4663675"/>
            <a:ext cx="8822928" cy="402275"/>
          </a:xfrm>
          <a:prstGeom prst="rect">
            <a:avLst/>
          </a:prstGeom>
          <a:noFill/>
          <a:ln>
            <a:noFill/>
          </a:ln>
        </p:spPr>
      </p:pic>
      <p:pic>
        <p:nvPicPr>
          <p:cNvPr id="57" name="Google Shape;57;p13"/>
          <p:cNvPicPr preferRelativeResize="0"/>
          <p:nvPr/>
        </p:nvPicPr>
        <p:blipFill>
          <a:blip r:embed="rId5">
            <a:alphaModFix/>
          </a:blip>
          <a:stretch>
            <a:fillRect/>
          </a:stretch>
        </p:blipFill>
        <p:spPr>
          <a:xfrm>
            <a:off x="484463" y="2670200"/>
            <a:ext cx="8175075" cy="813975"/>
          </a:xfrm>
          <a:prstGeom prst="rect">
            <a:avLst/>
          </a:prstGeom>
          <a:noFill/>
          <a:ln>
            <a:noFill/>
          </a:ln>
        </p:spPr>
      </p:pic>
      <p:sp>
        <p:nvSpPr>
          <p:cNvPr id="58" name="Google Shape;58;p13"/>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b="1" dirty="0">
                <a:solidFill>
                  <a:srgbClr val="FFFFFF"/>
                </a:solidFill>
                <a:latin typeface="Open Sans"/>
                <a:ea typeface="Open Sans"/>
                <a:cs typeface="Open Sans"/>
                <a:sym typeface="Open Sans"/>
              </a:rPr>
              <a:t>What’s In O</a:t>
            </a:r>
            <a:r>
              <a:rPr lang="en-US" sz="1600" b="1" dirty="0">
                <a:solidFill>
                  <a:srgbClr val="FFFFFF"/>
                </a:solidFill>
                <a:latin typeface="Open Sans"/>
                <a:ea typeface="Open Sans"/>
                <a:cs typeface="Open Sans"/>
                <a:sym typeface="Open Sans"/>
              </a:rPr>
              <a:t>u</a:t>
            </a:r>
            <a:r>
              <a:rPr lang="en" sz="1600" b="1" dirty="0">
                <a:solidFill>
                  <a:srgbClr val="FFFFFF"/>
                </a:solidFill>
                <a:latin typeface="Open Sans"/>
                <a:ea typeface="Open Sans"/>
                <a:cs typeface="Open Sans"/>
                <a:sym typeface="Open Sans"/>
              </a:rPr>
              <a:t>r S</a:t>
            </a:r>
            <a:r>
              <a:rPr lang="en-US" sz="1600" b="1" dirty="0">
                <a:solidFill>
                  <a:srgbClr val="FFFFFF"/>
                </a:solidFill>
                <a:latin typeface="Open Sans"/>
                <a:ea typeface="Open Sans"/>
                <a:cs typeface="Open Sans"/>
                <a:sym typeface="Open Sans"/>
              </a:rPr>
              <a:t>t</a:t>
            </a:r>
            <a:r>
              <a:rPr lang="en" sz="1600" b="1" dirty="0">
                <a:solidFill>
                  <a:srgbClr val="FFFFFF"/>
                </a:solidFill>
                <a:latin typeface="Open Sans"/>
                <a:ea typeface="Open Sans"/>
                <a:cs typeface="Open Sans"/>
                <a:sym typeface="Open Sans"/>
              </a:rPr>
              <a:t>ars? Introduction</a:t>
            </a:r>
            <a:endParaRPr sz="1600" b="1" dirty="0">
              <a:solidFill>
                <a:srgbClr val="FFFFFF"/>
              </a:solidFill>
              <a:latin typeface="Open Sans"/>
              <a:ea typeface="Open Sans"/>
              <a:cs typeface="Open Sans"/>
              <a:sym typeface="Open Sans"/>
            </a:endParaRPr>
          </a:p>
        </p:txBody>
      </p:sp>
      <p:pic>
        <p:nvPicPr>
          <p:cNvPr id="5" name="Picture 4">
            <a:extLst>
              <a:ext uri="{FF2B5EF4-FFF2-40B4-BE49-F238E27FC236}">
                <a16:creationId xmlns:a16="http://schemas.microsoft.com/office/drawing/2014/main" id="{EFDF69F9-3720-839D-39FB-FFA5F37B9363}"/>
              </a:ext>
            </a:extLst>
          </p:cNvPr>
          <p:cNvPicPr>
            <a:picLocks noChangeAspect="1"/>
          </p:cNvPicPr>
          <p:nvPr/>
        </p:nvPicPr>
        <p:blipFill>
          <a:blip r:embed="rId6"/>
          <a:stretch>
            <a:fillRect/>
          </a:stretch>
        </p:blipFill>
        <p:spPr>
          <a:xfrm>
            <a:off x="724330" y="1598027"/>
            <a:ext cx="7695340" cy="93584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63"/>
        <p:cNvGrpSpPr/>
        <p:nvPr/>
      </p:nvGrpSpPr>
      <p:grpSpPr>
        <a:xfrm>
          <a:off x="0" y="0"/>
          <a:ext cx="0" cy="0"/>
          <a:chOff x="0" y="0"/>
          <a:chExt cx="0" cy="0"/>
        </a:xfrm>
      </p:grpSpPr>
      <p:sp>
        <p:nvSpPr>
          <p:cNvPr id="5" name="Rectangle 4">
            <a:extLst>
              <a:ext uri="{FF2B5EF4-FFF2-40B4-BE49-F238E27FC236}">
                <a16:creationId xmlns:a16="http://schemas.microsoft.com/office/drawing/2014/main" id="{1F4FBBF6-9108-009A-9B58-E2ADDA186CE2}"/>
              </a:ext>
            </a:extLst>
          </p:cNvPr>
          <p:cNvSpPr/>
          <p:nvPr/>
        </p:nvSpPr>
        <p:spPr>
          <a:xfrm>
            <a:off x="0" y="0"/>
            <a:ext cx="9144000" cy="5190640"/>
          </a:xfrm>
          <a:prstGeom prst="rect">
            <a:avLst/>
          </a:pr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79" name="Google Shape;2279;p70"/>
          <p:cNvSpPr txBox="1">
            <a:spLocks noGrp="1"/>
          </p:cNvSpPr>
          <p:nvPr>
            <p:ph type="title"/>
          </p:nvPr>
        </p:nvSpPr>
        <p:spPr>
          <a:xfrm>
            <a:off x="226834" y="189540"/>
            <a:ext cx="4051251" cy="85943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400" dirty="0"/>
              <a:t>Introduction</a:t>
            </a:r>
            <a:endParaRPr sz="4400" dirty="0"/>
          </a:p>
        </p:txBody>
      </p:sp>
      <p:sp>
        <p:nvSpPr>
          <p:cNvPr id="2280" name="Google Shape;2280;p70"/>
          <p:cNvSpPr txBox="1">
            <a:spLocks noGrp="1"/>
          </p:cNvSpPr>
          <p:nvPr>
            <p:ph type="subTitle" idx="1"/>
          </p:nvPr>
        </p:nvSpPr>
        <p:spPr>
          <a:xfrm>
            <a:off x="226835" y="1132686"/>
            <a:ext cx="8764822" cy="2747855"/>
          </a:xfrm>
          <a:prstGeom prst="rect">
            <a:avLst/>
          </a:prstGeom>
        </p:spPr>
        <p:txBody>
          <a:bodyPr spcFirstLastPara="1" wrap="square" lIns="91425" tIns="91425" rIns="91425" bIns="91425" anchor="t" anchorCtr="0">
            <a:noAutofit/>
          </a:bodyPr>
          <a:lstStyle/>
          <a:p>
            <a:pPr marL="0" marR="0" indent="457200">
              <a:lnSpc>
                <a:spcPct val="100000"/>
              </a:lnSpc>
              <a:spcBef>
                <a:spcPts val="1200"/>
              </a:spcBef>
              <a:spcAft>
                <a:spcPts val="800"/>
              </a:spcAft>
            </a:pPr>
            <a:r>
              <a:rPr lang="en-US" sz="2000" b="1" kern="100" dirty="0">
                <a:effectLst/>
                <a:latin typeface="Century Gothic" panose="020B0502020202020204" pitchFamily="34" charset="0"/>
                <a:ea typeface="Calibri" panose="020F0502020204030204" pitchFamily="34" charset="0"/>
                <a:cs typeface="Times New Roman" panose="02020603050405020304" pitchFamily="18" charset="0"/>
              </a:rPr>
              <a:t>Spectroscopy </a:t>
            </a:r>
            <a:r>
              <a:rPr lang="en-US" sz="2000" kern="100" dirty="0">
                <a:effectLst/>
                <a:latin typeface="Century Gothic" panose="020B0502020202020204" pitchFamily="34" charset="0"/>
                <a:ea typeface="Calibri" panose="020F0502020204030204" pitchFamily="34" charset="0"/>
                <a:cs typeface="Times New Roman" panose="02020603050405020304" pitchFamily="18" charset="0"/>
              </a:rPr>
              <a:t>studies the pattern of wavelengths of light that an atom absorbs or emits when energized. Each element has a unique “fingerprint” of wavelengths that they will absorb/emit. This information is incredibly valuable, because different materials interact with light in different ways. By analyzing the patterns of wavelengths that interact with an object, scientists can identify the material, study its properties, and even detect substances that are otherwise invisible to the naked eye.</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267" name="Google Shape;2267;p70"/>
          <p:cNvGrpSpPr/>
          <p:nvPr/>
        </p:nvGrpSpPr>
        <p:grpSpPr>
          <a:xfrm rot="1643718" flipH="1">
            <a:off x="7923640" y="84953"/>
            <a:ext cx="1249001" cy="805553"/>
            <a:chOff x="1797175" y="4154475"/>
            <a:chExt cx="2009175" cy="1268625"/>
          </a:xfrm>
        </p:grpSpPr>
        <p:sp>
          <p:nvSpPr>
            <p:cNvPr id="2268" name="Google Shape;2268;p70"/>
            <p:cNvSpPr/>
            <p:nvPr/>
          </p:nvSpPr>
          <p:spPr>
            <a:xfrm>
              <a:off x="2093525" y="4608700"/>
              <a:ext cx="101075" cy="104800"/>
            </a:xfrm>
            <a:custGeom>
              <a:avLst/>
              <a:gdLst/>
              <a:ahLst/>
              <a:cxnLst/>
              <a:rect l="l" t="t" r="r" b="b"/>
              <a:pathLst>
                <a:path w="4043" h="4192" extrusionOk="0">
                  <a:moveTo>
                    <a:pt x="4043" y="0"/>
                  </a:moveTo>
                  <a:lnTo>
                    <a:pt x="4043" y="0"/>
                  </a:lnTo>
                  <a:cubicBezTo>
                    <a:pt x="2525" y="505"/>
                    <a:pt x="874" y="683"/>
                    <a:pt x="0" y="2107"/>
                  </a:cubicBezTo>
                  <a:cubicBezTo>
                    <a:pt x="98" y="2945"/>
                    <a:pt x="1819" y="3653"/>
                    <a:pt x="3591" y="4191"/>
                  </a:cubicBezTo>
                  <a:cubicBezTo>
                    <a:pt x="3535" y="4122"/>
                    <a:pt x="3494" y="4039"/>
                    <a:pt x="3491" y="3939"/>
                  </a:cubicBezTo>
                  <a:cubicBezTo>
                    <a:pt x="3460" y="2612"/>
                    <a:pt x="3661" y="1293"/>
                    <a:pt x="40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69" name="Google Shape;2269;p70"/>
            <p:cNvSpPr/>
            <p:nvPr/>
          </p:nvSpPr>
          <p:spPr>
            <a:xfrm>
              <a:off x="1797175" y="4154475"/>
              <a:ext cx="2009175" cy="1268625"/>
            </a:xfrm>
            <a:custGeom>
              <a:avLst/>
              <a:gdLst/>
              <a:ahLst/>
              <a:cxnLst/>
              <a:rect l="l" t="t" r="r" b="b"/>
              <a:pathLst>
                <a:path w="80367" h="50745" extrusionOk="0">
                  <a:moveTo>
                    <a:pt x="41161" y="1597"/>
                  </a:moveTo>
                  <a:cubicBezTo>
                    <a:pt x="43415" y="1597"/>
                    <a:pt x="45719" y="1817"/>
                    <a:pt x="48068" y="2139"/>
                  </a:cubicBezTo>
                  <a:lnTo>
                    <a:pt x="48068" y="2141"/>
                  </a:lnTo>
                  <a:lnTo>
                    <a:pt x="48069" y="2141"/>
                  </a:lnTo>
                  <a:cubicBezTo>
                    <a:pt x="50375" y="2917"/>
                    <a:pt x="52723" y="3752"/>
                    <a:pt x="54920" y="4819"/>
                  </a:cubicBezTo>
                  <a:cubicBezTo>
                    <a:pt x="48321" y="3769"/>
                    <a:pt x="41274" y="5143"/>
                    <a:pt x="35149" y="2229"/>
                  </a:cubicBezTo>
                  <a:cubicBezTo>
                    <a:pt x="37111" y="1778"/>
                    <a:pt x="39116" y="1597"/>
                    <a:pt x="41161" y="1597"/>
                  </a:cubicBezTo>
                  <a:close/>
                  <a:moveTo>
                    <a:pt x="36404" y="8827"/>
                  </a:moveTo>
                  <a:lnTo>
                    <a:pt x="36404" y="8827"/>
                  </a:lnTo>
                  <a:cubicBezTo>
                    <a:pt x="40584" y="9183"/>
                    <a:pt x="44764" y="9557"/>
                    <a:pt x="48948" y="9868"/>
                  </a:cubicBezTo>
                  <a:cubicBezTo>
                    <a:pt x="52806" y="10155"/>
                    <a:pt x="56728" y="10618"/>
                    <a:pt x="60611" y="10618"/>
                  </a:cubicBezTo>
                  <a:cubicBezTo>
                    <a:pt x="61182" y="10618"/>
                    <a:pt x="61752" y="10608"/>
                    <a:pt x="62320" y="10586"/>
                  </a:cubicBezTo>
                  <a:cubicBezTo>
                    <a:pt x="62555" y="10903"/>
                    <a:pt x="62783" y="11231"/>
                    <a:pt x="62995" y="11572"/>
                  </a:cubicBezTo>
                  <a:cubicBezTo>
                    <a:pt x="63834" y="12920"/>
                    <a:pt x="64509" y="14382"/>
                    <a:pt x="65040" y="15897"/>
                  </a:cubicBezTo>
                  <a:cubicBezTo>
                    <a:pt x="59947" y="15182"/>
                    <a:pt x="54862" y="14506"/>
                    <a:pt x="49816" y="13488"/>
                  </a:cubicBezTo>
                  <a:cubicBezTo>
                    <a:pt x="45483" y="12613"/>
                    <a:pt x="39728" y="12078"/>
                    <a:pt x="36404" y="8827"/>
                  </a:cubicBezTo>
                  <a:close/>
                  <a:moveTo>
                    <a:pt x="23965" y="8610"/>
                  </a:moveTo>
                  <a:lnTo>
                    <a:pt x="23965" y="8612"/>
                  </a:lnTo>
                  <a:cubicBezTo>
                    <a:pt x="25661" y="12794"/>
                    <a:pt x="31880" y="13177"/>
                    <a:pt x="35655" y="13960"/>
                  </a:cubicBezTo>
                  <a:cubicBezTo>
                    <a:pt x="42104" y="15297"/>
                    <a:pt x="48514" y="16819"/>
                    <a:pt x="54963" y="18164"/>
                  </a:cubicBezTo>
                  <a:cubicBezTo>
                    <a:pt x="53253" y="18598"/>
                    <a:pt x="51560" y="18779"/>
                    <a:pt x="49877" y="18779"/>
                  </a:cubicBezTo>
                  <a:cubicBezTo>
                    <a:pt x="45437" y="18779"/>
                    <a:pt x="41068" y="17516"/>
                    <a:pt x="36633" y="16300"/>
                  </a:cubicBezTo>
                  <a:cubicBezTo>
                    <a:pt x="34077" y="15599"/>
                    <a:pt x="31491" y="14976"/>
                    <a:pt x="28843" y="14753"/>
                  </a:cubicBezTo>
                  <a:cubicBezTo>
                    <a:pt x="25780" y="14495"/>
                    <a:pt x="22635" y="14745"/>
                    <a:pt x="19776" y="13508"/>
                  </a:cubicBezTo>
                  <a:cubicBezTo>
                    <a:pt x="20973" y="11730"/>
                    <a:pt x="22397" y="10088"/>
                    <a:pt x="23965" y="8610"/>
                  </a:cubicBezTo>
                  <a:close/>
                  <a:moveTo>
                    <a:pt x="15897" y="18169"/>
                  </a:moveTo>
                  <a:cubicBezTo>
                    <a:pt x="15515" y="19462"/>
                    <a:pt x="15314" y="20781"/>
                    <a:pt x="15345" y="22108"/>
                  </a:cubicBezTo>
                  <a:cubicBezTo>
                    <a:pt x="15348" y="22208"/>
                    <a:pt x="15389" y="22290"/>
                    <a:pt x="15443" y="22360"/>
                  </a:cubicBezTo>
                  <a:lnTo>
                    <a:pt x="15443" y="22360"/>
                  </a:lnTo>
                  <a:cubicBezTo>
                    <a:pt x="13672" y="21822"/>
                    <a:pt x="11952" y="21114"/>
                    <a:pt x="11854" y="20276"/>
                  </a:cubicBezTo>
                  <a:cubicBezTo>
                    <a:pt x="12728" y="18852"/>
                    <a:pt x="14379" y="18674"/>
                    <a:pt x="15897" y="18169"/>
                  </a:cubicBezTo>
                  <a:close/>
                  <a:moveTo>
                    <a:pt x="34354" y="2433"/>
                  </a:moveTo>
                  <a:cubicBezTo>
                    <a:pt x="36831" y="4392"/>
                    <a:pt x="40207" y="4669"/>
                    <a:pt x="43274" y="4840"/>
                  </a:cubicBezTo>
                  <a:cubicBezTo>
                    <a:pt x="47853" y="5096"/>
                    <a:pt x="52331" y="5242"/>
                    <a:pt x="56862" y="5851"/>
                  </a:cubicBezTo>
                  <a:cubicBezTo>
                    <a:pt x="58778" y="6972"/>
                    <a:pt x="60513" y="8338"/>
                    <a:pt x="61922" y="10079"/>
                  </a:cubicBezTo>
                  <a:cubicBezTo>
                    <a:pt x="57818" y="9352"/>
                    <a:pt x="53577" y="9234"/>
                    <a:pt x="49429" y="8919"/>
                  </a:cubicBezTo>
                  <a:cubicBezTo>
                    <a:pt x="44786" y="8567"/>
                    <a:pt x="40136" y="8304"/>
                    <a:pt x="35488" y="8006"/>
                  </a:cubicBezTo>
                  <a:cubicBezTo>
                    <a:pt x="35479" y="8005"/>
                    <a:pt x="35471" y="8005"/>
                    <a:pt x="35463" y="8005"/>
                  </a:cubicBezTo>
                  <a:cubicBezTo>
                    <a:pt x="35135" y="8005"/>
                    <a:pt x="35041" y="8420"/>
                    <a:pt x="35226" y="8640"/>
                  </a:cubicBezTo>
                  <a:cubicBezTo>
                    <a:pt x="38332" y="12319"/>
                    <a:pt x="43807" y="12937"/>
                    <a:pt x="48241" y="13881"/>
                  </a:cubicBezTo>
                  <a:cubicBezTo>
                    <a:pt x="53860" y="15077"/>
                    <a:pt x="59561" y="16117"/>
                    <a:pt x="65288" y="16629"/>
                  </a:cubicBezTo>
                  <a:cubicBezTo>
                    <a:pt x="65893" y="18553"/>
                    <a:pt x="66275" y="20541"/>
                    <a:pt x="66425" y="22553"/>
                  </a:cubicBezTo>
                  <a:cubicBezTo>
                    <a:pt x="66456" y="22967"/>
                    <a:pt x="66467" y="23375"/>
                    <a:pt x="66476" y="23782"/>
                  </a:cubicBezTo>
                  <a:cubicBezTo>
                    <a:pt x="66374" y="23885"/>
                    <a:pt x="66320" y="24024"/>
                    <a:pt x="66301" y="24168"/>
                  </a:cubicBezTo>
                  <a:cubicBezTo>
                    <a:pt x="50169" y="23810"/>
                    <a:pt x="32851" y="23765"/>
                    <a:pt x="18005" y="16614"/>
                  </a:cubicBezTo>
                  <a:cubicBezTo>
                    <a:pt x="18400" y="15783"/>
                    <a:pt x="18841" y="14974"/>
                    <a:pt x="19329" y="14195"/>
                  </a:cubicBezTo>
                  <a:lnTo>
                    <a:pt x="19329" y="14196"/>
                  </a:lnTo>
                  <a:cubicBezTo>
                    <a:pt x="21583" y="15315"/>
                    <a:pt x="23949" y="15478"/>
                    <a:pt x="26478" y="15568"/>
                  </a:cubicBezTo>
                  <a:cubicBezTo>
                    <a:pt x="30184" y="15701"/>
                    <a:pt x="33677" y="16398"/>
                    <a:pt x="37242" y="17381"/>
                  </a:cubicBezTo>
                  <a:cubicBezTo>
                    <a:pt x="41515" y="18558"/>
                    <a:pt x="45522" y="19547"/>
                    <a:pt x="49636" y="19547"/>
                  </a:cubicBezTo>
                  <a:cubicBezTo>
                    <a:pt x="51932" y="19547"/>
                    <a:pt x="54261" y="19239"/>
                    <a:pt x="56689" y="18484"/>
                  </a:cubicBezTo>
                  <a:cubicBezTo>
                    <a:pt x="57048" y="18372"/>
                    <a:pt x="57085" y="17813"/>
                    <a:pt x="56689" y="17720"/>
                  </a:cubicBezTo>
                  <a:cubicBezTo>
                    <a:pt x="50877" y="16350"/>
                    <a:pt x="45028" y="15134"/>
                    <a:pt x="39195" y="13857"/>
                  </a:cubicBezTo>
                  <a:cubicBezTo>
                    <a:pt x="36407" y="13247"/>
                    <a:pt x="33624" y="12619"/>
                    <a:pt x="30843" y="11970"/>
                  </a:cubicBezTo>
                  <a:cubicBezTo>
                    <a:pt x="28308" y="11382"/>
                    <a:pt x="25762" y="10571"/>
                    <a:pt x="24470" y="8148"/>
                  </a:cubicBezTo>
                  <a:cubicBezTo>
                    <a:pt x="25532" y="7187"/>
                    <a:pt x="26652" y="6295"/>
                    <a:pt x="27825" y="5474"/>
                  </a:cubicBezTo>
                  <a:cubicBezTo>
                    <a:pt x="29941" y="3999"/>
                    <a:pt x="32119" y="3035"/>
                    <a:pt x="34354" y="2433"/>
                  </a:cubicBezTo>
                  <a:close/>
                  <a:moveTo>
                    <a:pt x="67662" y="30077"/>
                  </a:moveTo>
                  <a:cubicBezTo>
                    <a:pt x="68531" y="30077"/>
                    <a:pt x="68865" y="30838"/>
                    <a:pt x="68655" y="32378"/>
                  </a:cubicBezTo>
                  <a:cubicBezTo>
                    <a:pt x="67976" y="32888"/>
                    <a:pt x="67227" y="33216"/>
                    <a:pt x="66408" y="33359"/>
                  </a:cubicBezTo>
                  <a:cubicBezTo>
                    <a:pt x="66382" y="33364"/>
                    <a:pt x="66356" y="33366"/>
                    <a:pt x="66330" y="33370"/>
                  </a:cubicBezTo>
                  <a:cubicBezTo>
                    <a:pt x="66773" y="32327"/>
                    <a:pt x="67119" y="31229"/>
                    <a:pt x="67382" y="30100"/>
                  </a:cubicBezTo>
                  <a:cubicBezTo>
                    <a:pt x="67481" y="30085"/>
                    <a:pt x="67574" y="30077"/>
                    <a:pt x="67662" y="30077"/>
                  </a:cubicBezTo>
                  <a:close/>
                  <a:moveTo>
                    <a:pt x="17792" y="17058"/>
                  </a:moveTo>
                  <a:cubicBezTo>
                    <a:pt x="20628" y="19099"/>
                    <a:pt x="24257" y="20126"/>
                    <a:pt x="27562" y="21071"/>
                  </a:cubicBezTo>
                  <a:cubicBezTo>
                    <a:pt x="31764" y="22274"/>
                    <a:pt x="36061" y="23050"/>
                    <a:pt x="40382" y="23667"/>
                  </a:cubicBezTo>
                  <a:cubicBezTo>
                    <a:pt x="48987" y="24896"/>
                    <a:pt x="57705" y="25004"/>
                    <a:pt x="66382" y="25111"/>
                  </a:cubicBezTo>
                  <a:cubicBezTo>
                    <a:pt x="66406" y="25111"/>
                    <a:pt x="66424" y="25102"/>
                    <a:pt x="66446" y="25099"/>
                  </a:cubicBezTo>
                  <a:lnTo>
                    <a:pt x="66446" y="25099"/>
                  </a:lnTo>
                  <a:cubicBezTo>
                    <a:pt x="66325" y="27951"/>
                    <a:pt x="65697" y="30661"/>
                    <a:pt x="64966" y="33469"/>
                  </a:cubicBezTo>
                  <a:cubicBezTo>
                    <a:pt x="63968" y="33444"/>
                    <a:pt x="62977" y="33233"/>
                    <a:pt x="61989" y="33043"/>
                  </a:cubicBezTo>
                  <a:cubicBezTo>
                    <a:pt x="59445" y="32550"/>
                    <a:pt x="56913" y="31979"/>
                    <a:pt x="54376" y="31448"/>
                  </a:cubicBezTo>
                  <a:cubicBezTo>
                    <a:pt x="49636" y="30454"/>
                    <a:pt x="44898" y="29463"/>
                    <a:pt x="40158" y="28471"/>
                  </a:cubicBezTo>
                  <a:cubicBezTo>
                    <a:pt x="35545" y="27505"/>
                    <a:pt x="30930" y="26524"/>
                    <a:pt x="26359" y="25369"/>
                  </a:cubicBezTo>
                  <a:cubicBezTo>
                    <a:pt x="23926" y="24753"/>
                    <a:pt x="21508" y="24077"/>
                    <a:pt x="19107" y="23344"/>
                  </a:cubicBezTo>
                  <a:cubicBezTo>
                    <a:pt x="18574" y="23179"/>
                    <a:pt x="17329" y="22902"/>
                    <a:pt x="16018" y="22530"/>
                  </a:cubicBezTo>
                  <a:cubicBezTo>
                    <a:pt x="16135" y="22485"/>
                    <a:pt x="16230" y="22394"/>
                    <a:pt x="16254" y="22231"/>
                  </a:cubicBezTo>
                  <a:cubicBezTo>
                    <a:pt x="16522" y="20431"/>
                    <a:pt x="17054" y="18702"/>
                    <a:pt x="17792" y="17058"/>
                  </a:cubicBezTo>
                  <a:close/>
                  <a:moveTo>
                    <a:pt x="18124" y="13431"/>
                  </a:moveTo>
                  <a:lnTo>
                    <a:pt x="18124" y="13431"/>
                  </a:lnTo>
                  <a:cubicBezTo>
                    <a:pt x="17292" y="14735"/>
                    <a:pt x="16596" y="16097"/>
                    <a:pt x="16112" y="17497"/>
                  </a:cubicBezTo>
                  <a:cubicBezTo>
                    <a:pt x="15825" y="17420"/>
                    <a:pt x="15527" y="17386"/>
                    <a:pt x="15225" y="17386"/>
                  </a:cubicBezTo>
                  <a:cubicBezTo>
                    <a:pt x="14236" y="17386"/>
                    <a:pt x="13206" y="17756"/>
                    <a:pt x="12387" y="18215"/>
                  </a:cubicBezTo>
                  <a:cubicBezTo>
                    <a:pt x="11559" y="18680"/>
                    <a:pt x="10583" y="19726"/>
                    <a:pt x="11210" y="20709"/>
                  </a:cubicBezTo>
                  <a:cubicBezTo>
                    <a:pt x="11219" y="20725"/>
                    <a:pt x="11239" y="20735"/>
                    <a:pt x="11252" y="20749"/>
                  </a:cubicBezTo>
                  <a:cubicBezTo>
                    <a:pt x="11235" y="21755"/>
                    <a:pt x="12510" y="22275"/>
                    <a:pt x="13450" y="22664"/>
                  </a:cubicBezTo>
                  <a:cubicBezTo>
                    <a:pt x="16927" y="24103"/>
                    <a:pt x="20552" y="25203"/>
                    <a:pt x="24176" y="26196"/>
                  </a:cubicBezTo>
                  <a:cubicBezTo>
                    <a:pt x="31656" y="28249"/>
                    <a:pt x="39283" y="29708"/>
                    <a:pt x="46876" y="31263"/>
                  </a:cubicBezTo>
                  <a:lnTo>
                    <a:pt x="58311" y="33603"/>
                  </a:lnTo>
                  <a:cubicBezTo>
                    <a:pt x="60431" y="34038"/>
                    <a:pt x="62734" y="34743"/>
                    <a:pt x="64969" y="34743"/>
                  </a:cubicBezTo>
                  <a:cubicBezTo>
                    <a:pt x="64980" y="34743"/>
                    <a:pt x="64991" y="34743"/>
                    <a:pt x="65002" y="34743"/>
                  </a:cubicBezTo>
                  <a:cubicBezTo>
                    <a:pt x="65101" y="34814"/>
                    <a:pt x="65219" y="34854"/>
                    <a:pt x="65335" y="34854"/>
                  </a:cubicBezTo>
                  <a:cubicBezTo>
                    <a:pt x="65454" y="34854"/>
                    <a:pt x="65571" y="34812"/>
                    <a:pt x="65664" y="34717"/>
                  </a:cubicBezTo>
                  <a:cubicBezTo>
                    <a:pt x="66156" y="34682"/>
                    <a:pt x="66646" y="34611"/>
                    <a:pt x="67127" y="34485"/>
                  </a:cubicBezTo>
                  <a:cubicBezTo>
                    <a:pt x="68727" y="34067"/>
                    <a:pt x="70550" y="33008"/>
                    <a:pt x="70306" y="31088"/>
                  </a:cubicBezTo>
                  <a:cubicBezTo>
                    <a:pt x="70132" y="29718"/>
                    <a:pt x="69102" y="29013"/>
                    <a:pt x="67936" y="29013"/>
                  </a:cubicBezTo>
                  <a:cubicBezTo>
                    <a:pt x="67827" y="29013"/>
                    <a:pt x="67717" y="29019"/>
                    <a:pt x="67607" y="29032"/>
                  </a:cubicBezTo>
                  <a:cubicBezTo>
                    <a:pt x="67829" y="27802"/>
                    <a:pt x="67948" y="26540"/>
                    <a:pt x="67978" y="25268"/>
                  </a:cubicBezTo>
                  <a:cubicBezTo>
                    <a:pt x="71945" y="26554"/>
                    <a:pt x="78967" y="28876"/>
                    <a:pt x="77719" y="33641"/>
                  </a:cubicBezTo>
                  <a:cubicBezTo>
                    <a:pt x="76782" y="37224"/>
                    <a:pt x="73116" y="37944"/>
                    <a:pt x="69538" y="37944"/>
                  </a:cubicBezTo>
                  <a:cubicBezTo>
                    <a:pt x="67657" y="37944"/>
                    <a:pt x="65799" y="37745"/>
                    <a:pt x="64375" y="37658"/>
                  </a:cubicBezTo>
                  <a:cubicBezTo>
                    <a:pt x="59153" y="37341"/>
                    <a:pt x="53938" y="36935"/>
                    <a:pt x="48729" y="36439"/>
                  </a:cubicBezTo>
                  <a:cubicBezTo>
                    <a:pt x="46242" y="36203"/>
                    <a:pt x="43705" y="36045"/>
                    <a:pt x="41248" y="35586"/>
                  </a:cubicBezTo>
                  <a:cubicBezTo>
                    <a:pt x="38743" y="35119"/>
                    <a:pt x="36542" y="34090"/>
                    <a:pt x="34209" y="33113"/>
                  </a:cubicBezTo>
                  <a:cubicBezTo>
                    <a:pt x="26212" y="29764"/>
                    <a:pt x="17354" y="29743"/>
                    <a:pt x="9184" y="26999"/>
                  </a:cubicBezTo>
                  <a:cubicBezTo>
                    <a:pt x="7133" y="26311"/>
                    <a:pt x="4747" y="25513"/>
                    <a:pt x="3105" y="24013"/>
                  </a:cubicBezTo>
                  <a:cubicBezTo>
                    <a:pt x="223" y="21380"/>
                    <a:pt x="1928" y="17969"/>
                    <a:pt x="4752" y="16221"/>
                  </a:cubicBezTo>
                  <a:cubicBezTo>
                    <a:pt x="8742" y="13751"/>
                    <a:pt x="13554" y="13435"/>
                    <a:pt x="18124" y="13431"/>
                  </a:cubicBezTo>
                  <a:close/>
                  <a:moveTo>
                    <a:pt x="16058" y="30136"/>
                  </a:moveTo>
                  <a:lnTo>
                    <a:pt x="16058" y="30136"/>
                  </a:lnTo>
                  <a:cubicBezTo>
                    <a:pt x="17242" y="30375"/>
                    <a:pt x="18432" y="30593"/>
                    <a:pt x="19618" y="30807"/>
                  </a:cubicBezTo>
                  <a:cubicBezTo>
                    <a:pt x="24348" y="31660"/>
                    <a:pt x="29114" y="32479"/>
                    <a:pt x="33579" y="34321"/>
                  </a:cubicBezTo>
                  <a:cubicBezTo>
                    <a:pt x="35392" y="35071"/>
                    <a:pt x="37141" y="35974"/>
                    <a:pt x="39043" y="36493"/>
                  </a:cubicBezTo>
                  <a:cubicBezTo>
                    <a:pt x="41553" y="37176"/>
                    <a:pt x="44198" y="37357"/>
                    <a:pt x="46776" y="37616"/>
                  </a:cubicBezTo>
                  <a:cubicBezTo>
                    <a:pt x="51734" y="38110"/>
                    <a:pt x="56697" y="38524"/>
                    <a:pt x="61668" y="38857"/>
                  </a:cubicBezTo>
                  <a:cubicBezTo>
                    <a:pt x="61457" y="39306"/>
                    <a:pt x="61221" y="39743"/>
                    <a:pt x="60964" y="40167"/>
                  </a:cubicBezTo>
                  <a:cubicBezTo>
                    <a:pt x="53747" y="38929"/>
                    <a:pt x="46357" y="38569"/>
                    <a:pt x="39092" y="37680"/>
                  </a:cubicBezTo>
                  <a:cubicBezTo>
                    <a:pt x="31137" y="36706"/>
                    <a:pt x="23547" y="34694"/>
                    <a:pt x="16335" y="31145"/>
                  </a:cubicBezTo>
                  <a:cubicBezTo>
                    <a:pt x="16240" y="30811"/>
                    <a:pt x="16148" y="30474"/>
                    <a:pt x="16058" y="30136"/>
                  </a:cubicBezTo>
                  <a:close/>
                  <a:moveTo>
                    <a:pt x="16503" y="31728"/>
                  </a:moveTo>
                  <a:lnTo>
                    <a:pt x="16503" y="31728"/>
                  </a:lnTo>
                  <a:cubicBezTo>
                    <a:pt x="23005" y="35373"/>
                    <a:pt x="29701" y="37429"/>
                    <a:pt x="37125" y="38421"/>
                  </a:cubicBezTo>
                  <a:cubicBezTo>
                    <a:pt x="44809" y="39449"/>
                    <a:pt x="52664" y="40595"/>
                    <a:pt x="60414" y="41004"/>
                  </a:cubicBezTo>
                  <a:cubicBezTo>
                    <a:pt x="60179" y="41334"/>
                    <a:pt x="59929" y="41644"/>
                    <a:pt x="59670" y="41943"/>
                  </a:cubicBezTo>
                  <a:cubicBezTo>
                    <a:pt x="59439" y="41901"/>
                    <a:pt x="59202" y="41877"/>
                    <a:pt x="58971" y="41877"/>
                  </a:cubicBezTo>
                  <a:cubicBezTo>
                    <a:pt x="58901" y="41877"/>
                    <a:pt x="58832" y="41879"/>
                    <a:pt x="58763" y="41884"/>
                  </a:cubicBezTo>
                  <a:cubicBezTo>
                    <a:pt x="58672" y="41769"/>
                    <a:pt x="58537" y="41685"/>
                    <a:pt x="58367" y="41685"/>
                  </a:cubicBezTo>
                  <a:cubicBezTo>
                    <a:pt x="58338" y="41685"/>
                    <a:pt x="58308" y="41687"/>
                    <a:pt x="58277" y="41692"/>
                  </a:cubicBezTo>
                  <a:cubicBezTo>
                    <a:pt x="55955" y="42079"/>
                    <a:pt x="53617" y="42235"/>
                    <a:pt x="51274" y="42235"/>
                  </a:cubicBezTo>
                  <a:cubicBezTo>
                    <a:pt x="46481" y="42235"/>
                    <a:pt x="41669" y="41581"/>
                    <a:pt x="36938" y="40904"/>
                  </a:cubicBezTo>
                  <a:cubicBezTo>
                    <a:pt x="30255" y="39948"/>
                    <a:pt x="23842" y="38250"/>
                    <a:pt x="17743" y="35316"/>
                  </a:cubicBezTo>
                  <a:cubicBezTo>
                    <a:pt x="17269" y="34155"/>
                    <a:pt x="16866" y="32957"/>
                    <a:pt x="16503" y="31728"/>
                  </a:cubicBezTo>
                  <a:close/>
                  <a:moveTo>
                    <a:pt x="55444" y="45234"/>
                  </a:moveTo>
                  <a:lnTo>
                    <a:pt x="55444" y="45234"/>
                  </a:lnTo>
                  <a:cubicBezTo>
                    <a:pt x="53900" y="46060"/>
                    <a:pt x="52194" y="46704"/>
                    <a:pt x="50365" y="47244"/>
                  </a:cubicBezTo>
                  <a:cubicBezTo>
                    <a:pt x="49645" y="47456"/>
                    <a:pt x="48919" y="47660"/>
                    <a:pt x="48187" y="47856"/>
                  </a:cubicBezTo>
                  <a:cubicBezTo>
                    <a:pt x="48018" y="47853"/>
                    <a:pt x="47849" y="47853"/>
                    <a:pt x="47681" y="47853"/>
                  </a:cubicBezTo>
                  <a:cubicBezTo>
                    <a:pt x="47513" y="47853"/>
                    <a:pt x="47346" y="47853"/>
                    <a:pt x="47182" y="47849"/>
                  </a:cubicBezTo>
                  <a:cubicBezTo>
                    <a:pt x="46866" y="47842"/>
                    <a:pt x="46550" y="47834"/>
                    <a:pt x="46233" y="47831"/>
                  </a:cubicBezTo>
                  <a:cubicBezTo>
                    <a:pt x="46215" y="47813"/>
                    <a:pt x="46192" y="47800"/>
                    <a:pt x="46167" y="47796"/>
                  </a:cubicBezTo>
                  <a:cubicBezTo>
                    <a:pt x="40717" y="47114"/>
                    <a:pt x="35459" y="47890"/>
                    <a:pt x="30575" y="45315"/>
                  </a:cubicBezTo>
                  <a:lnTo>
                    <a:pt x="30575" y="45315"/>
                  </a:lnTo>
                  <a:cubicBezTo>
                    <a:pt x="33267" y="45738"/>
                    <a:pt x="35984" y="45851"/>
                    <a:pt x="38709" y="45851"/>
                  </a:cubicBezTo>
                  <a:cubicBezTo>
                    <a:pt x="40008" y="45851"/>
                    <a:pt x="41308" y="45825"/>
                    <a:pt x="42608" y="45795"/>
                  </a:cubicBezTo>
                  <a:cubicBezTo>
                    <a:pt x="46839" y="45697"/>
                    <a:pt x="51220" y="45775"/>
                    <a:pt x="55444" y="45234"/>
                  </a:cubicBezTo>
                  <a:close/>
                  <a:moveTo>
                    <a:pt x="18068" y="36082"/>
                  </a:moveTo>
                  <a:lnTo>
                    <a:pt x="18068" y="36082"/>
                  </a:lnTo>
                  <a:cubicBezTo>
                    <a:pt x="23964" y="39579"/>
                    <a:pt x="30812" y="41013"/>
                    <a:pt x="37544" y="41959"/>
                  </a:cubicBezTo>
                  <a:cubicBezTo>
                    <a:pt x="42136" y="42604"/>
                    <a:pt x="46756" y="43204"/>
                    <a:pt x="51374" y="43204"/>
                  </a:cubicBezTo>
                  <a:cubicBezTo>
                    <a:pt x="53764" y="43204"/>
                    <a:pt x="56153" y="43043"/>
                    <a:pt x="58538" y="42645"/>
                  </a:cubicBezTo>
                  <a:cubicBezTo>
                    <a:pt x="58605" y="42634"/>
                    <a:pt x="58670" y="42610"/>
                    <a:pt x="58726" y="42572"/>
                  </a:cubicBezTo>
                  <a:cubicBezTo>
                    <a:pt x="58817" y="42606"/>
                    <a:pt x="58911" y="42633"/>
                    <a:pt x="59008" y="42658"/>
                  </a:cubicBezTo>
                  <a:cubicBezTo>
                    <a:pt x="58232" y="43428"/>
                    <a:pt x="57364" y="44087"/>
                    <a:pt x="56426" y="44668"/>
                  </a:cubicBezTo>
                  <a:cubicBezTo>
                    <a:pt x="55039" y="44551"/>
                    <a:pt x="53651" y="44505"/>
                    <a:pt x="52261" y="44505"/>
                  </a:cubicBezTo>
                  <a:cubicBezTo>
                    <a:pt x="47321" y="44505"/>
                    <a:pt x="42366" y="45085"/>
                    <a:pt x="37434" y="45085"/>
                  </a:cubicBezTo>
                  <a:cubicBezTo>
                    <a:pt x="34557" y="45085"/>
                    <a:pt x="31687" y="44887"/>
                    <a:pt x="28833" y="44262"/>
                  </a:cubicBezTo>
                  <a:cubicBezTo>
                    <a:pt x="28801" y="44255"/>
                    <a:pt x="28770" y="44252"/>
                    <a:pt x="28740" y="44252"/>
                  </a:cubicBezTo>
                  <a:cubicBezTo>
                    <a:pt x="28394" y="44252"/>
                    <a:pt x="28249" y="44705"/>
                    <a:pt x="28555" y="44922"/>
                  </a:cubicBezTo>
                  <a:cubicBezTo>
                    <a:pt x="32015" y="47380"/>
                    <a:pt x="36630" y="48505"/>
                    <a:pt x="41074" y="48505"/>
                  </a:cubicBezTo>
                  <a:cubicBezTo>
                    <a:pt x="42227" y="48505"/>
                    <a:pt x="43368" y="48429"/>
                    <a:pt x="44474" y="48282"/>
                  </a:cubicBezTo>
                  <a:cubicBezTo>
                    <a:pt x="44910" y="48364"/>
                    <a:pt x="45351" y="48412"/>
                    <a:pt x="45792" y="48448"/>
                  </a:cubicBezTo>
                  <a:cubicBezTo>
                    <a:pt x="43395" y="48985"/>
                    <a:pt x="40955" y="49347"/>
                    <a:pt x="38517" y="49347"/>
                  </a:cubicBezTo>
                  <a:cubicBezTo>
                    <a:pt x="37195" y="49347"/>
                    <a:pt x="35874" y="49241"/>
                    <a:pt x="34561" y="48998"/>
                  </a:cubicBezTo>
                  <a:cubicBezTo>
                    <a:pt x="29847" y="48124"/>
                    <a:pt x="25453" y="45787"/>
                    <a:pt x="22145" y="42310"/>
                  </a:cubicBezTo>
                  <a:cubicBezTo>
                    <a:pt x="20341" y="40415"/>
                    <a:pt x="19058" y="38322"/>
                    <a:pt x="18068" y="36082"/>
                  </a:cubicBezTo>
                  <a:close/>
                  <a:moveTo>
                    <a:pt x="40712" y="1"/>
                  </a:moveTo>
                  <a:cubicBezTo>
                    <a:pt x="35881" y="1"/>
                    <a:pt x="30877" y="1725"/>
                    <a:pt x="27147" y="4314"/>
                  </a:cubicBezTo>
                  <a:cubicBezTo>
                    <a:pt x="24212" y="6351"/>
                    <a:pt x="20984" y="9272"/>
                    <a:pt x="18646" y="12641"/>
                  </a:cubicBezTo>
                  <a:cubicBezTo>
                    <a:pt x="17516" y="12381"/>
                    <a:pt x="16140" y="12241"/>
                    <a:pt x="14656" y="12241"/>
                  </a:cubicBezTo>
                  <a:cubicBezTo>
                    <a:pt x="8679" y="12241"/>
                    <a:pt x="941" y="14515"/>
                    <a:pt x="360" y="20413"/>
                  </a:cubicBezTo>
                  <a:cubicBezTo>
                    <a:pt x="0" y="24059"/>
                    <a:pt x="3452" y="25985"/>
                    <a:pt x="6322" y="27257"/>
                  </a:cubicBezTo>
                  <a:cubicBezTo>
                    <a:pt x="9161" y="28515"/>
                    <a:pt x="12149" y="29313"/>
                    <a:pt x="15177" y="29953"/>
                  </a:cubicBezTo>
                  <a:cubicBezTo>
                    <a:pt x="15437" y="40454"/>
                    <a:pt x="25126" y="49152"/>
                    <a:pt x="35087" y="50523"/>
                  </a:cubicBezTo>
                  <a:cubicBezTo>
                    <a:pt x="36191" y="50675"/>
                    <a:pt x="37306" y="50745"/>
                    <a:pt x="38426" y="50745"/>
                  </a:cubicBezTo>
                  <a:cubicBezTo>
                    <a:pt x="43308" y="50745"/>
                    <a:pt x="48280" y="49423"/>
                    <a:pt x="52805" y="47837"/>
                  </a:cubicBezTo>
                  <a:cubicBezTo>
                    <a:pt x="56973" y="46377"/>
                    <a:pt x="61822" y="43578"/>
                    <a:pt x="62904" y="38943"/>
                  </a:cubicBezTo>
                  <a:lnTo>
                    <a:pt x="62907" y="38943"/>
                  </a:lnTo>
                  <a:cubicBezTo>
                    <a:pt x="64960" y="39076"/>
                    <a:pt x="67257" y="39385"/>
                    <a:pt x="69510" y="39385"/>
                  </a:cubicBezTo>
                  <a:cubicBezTo>
                    <a:pt x="71627" y="39385"/>
                    <a:pt x="73706" y="39112"/>
                    <a:pt x="75506" y="38166"/>
                  </a:cubicBezTo>
                  <a:cubicBezTo>
                    <a:pt x="78618" y="36527"/>
                    <a:pt x="80367" y="32829"/>
                    <a:pt x="78328" y="29670"/>
                  </a:cubicBezTo>
                  <a:cubicBezTo>
                    <a:pt x="76241" y="26436"/>
                    <a:pt x="71646" y="24849"/>
                    <a:pt x="67974" y="23871"/>
                  </a:cubicBezTo>
                  <a:cubicBezTo>
                    <a:pt x="67846" y="19353"/>
                    <a:pt x="66586" y="14811"/>
                    <a:pt x="64438" y="11220"/>
                  </a:cubicBezTo>
                  <a:cubicBezTo>
                    <a:pt x="60633" y="4863"/>
                    <a:pt x="53511" y="2342"/>
                    <a:pt x="46609" y="981"/>
                  </a:cubicBezTo>
                  <a:cubicBezTo>
                    <a:pt x="44746" y="306"/>
                    <a:pt x="42744" y="1"/>
                    <a:pt x="407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270" name="Google Shape;2270;p70"/>
          <p:cNvSpPr/>
          <p:nvPr/>
        </p:nvSpPr>
        <p:spPr>
          <a:xfrm rot="346231" flipH="1">
            <a:off x="7330486" y="512294"/>
            <a:ext cx="514446" cy="512113"/>
          </a:xfrm>
          <a:custGeom>
            <a:avLst/>
            <a:gdLst/>
            <a:ahLst/>
            <a:cxnLst/>
            <a:rect l="l" t="t" r="r" b="b"/>
            <a:pathLst>
              <a:path w="50641" h="44950" extrusionOk="0">
                <a:moveTo>
                  <a:pt x="30281" y="1181"/>
                </a:moveTo>
                <a:cubicBezTo>
                  <a:pt x="30843" y="1186"/>
                  <a:pt x="31407" y="1197"/>
                  <a:pt x="31970" y="1216"/>
                </a:cubicBezTo>
                <a:cubicBezTo>
                  <a:pt x="33864" y="1550"/>
                  <a:pt x="35729" y="2776"/>
                  <a:pt x="37376" y="3716"/>
                </a:cubicBezTo>
                <a:cubicBezTo>
                  <a:pt x="32731" y="3113"/>
                  <a:pt x="28069" y="2822"/>
                  <a:pt x="23535" y="1540"/>
                </a:cubicBezTo>
                <a:cubicBezTo>
                  <a:pt x="25435" y="1302"/>
                  <a:pt x="27371" y="1195"/>
                  <a:pt x="29313" y="1181"/>
                </a:cubicBezTo>
                <a:cubicBezTo>
                  <a:pt x="29397" y="1262"/>
                  <a:pt x="29504" y="1318"/>
                  <a:pt x="29625" y="1318"/>
                </a:cubicBezTo>
                <a:cubicBezTo>
                  <a:pt x="29663" y="1318"/>
                  <a:pt x="29701" y="1312"/>
                  <a:pt x="29741" y="1301"/>
                </a:cubicBezTo>
                <a:cubicBezTo>
                  <a:pt x="29919" y="1249"/>
                  <a:pt x="30099" y="1210"/>
                  <a:pt x="30281" y="1181"/>
                </a:cubicBezTo>
                <a:close/>
                <a:moveTo>
                  <a:pt x="22683" y="1655"/>
                </a:moveTo>
                <a:cubicBezTo>
                  <a:pt x="24946" y="3025"/>
                  <a:pt x="27760" y="3389"/>
                  <a:pt x="30329" y="3813"/>
                </a:cubicBezTo>
                <a:cubicBezTo>
                  <a:pt x="32865" y="4232"/>
                  <a:pt x="35489" y="4649"/>
                  <a:pt x="38074" y="4649"/>
                </a:cubicBezTo>
                <a:cubicBezTo>
                  <a:pt x="38390" y="4649"/>
                  <a:pt x="38705" y="4643"/>
                  <a:pt x="39019" y="4630"/>
                </a:cubicBezTo>
                <a:cubicBezTo>
                  <a:pt x="39037" y="4627"/>
                  <a:pt x="39055" y="4623"/>
                  <a:pt x="39072" y="4617"/>
                </a:cubicBezTo>
                <a:cubicBezTo>
                  <a:pt x="40728" y="5456"/>
                  <a:pt x="42437" y="6260"/>
                  <a:pt x="43975" y="7273"/>
                </a:cubicBezTo>
                <a:cubicBezTo>
                  <a:pt x="46069" y="8651"/>
                  <a:pt x="47385" y="11010"/>
                  <a:pt x="48182" y="13572"/>
                </a:cubicBezTo>
                <a:cubicBezTo>
                  <a:pt x="42584" y="10759"/>
                  <a:pt x="36096" y="12297"/>
                  <a:pt x="30269" y="10317"/>
                </a:cubicBezTo>
                <a:cubicBezTo>
                  <a:pt x="24671" y="8416"/>
                  <a:pt x="19221" y="5565"/>
                  <a:pt x="13206" y="5565"/>
                </a:cubicBezTo>
                <a:cubicBezTo>
                  <a:pt x="12638" y="5565"/>
                  <a:pt x="12066" y="5590"/>
                  <a:pt x="11487" y="5644"/>
                </a:cubicBezTo>
                <a:cubicBezTo>
                  <a:pt x="14864" y="3453"/>
                  <a:pt x="18684" y="2243"/>
                  <a:pt x="22683" y="1655"/>
                </a:cubicBezTo>
                <a:close/>
                <a:moveTo>
                  <a:pt x="10684" y="6192"/>
                </a:moveTo>
                <a:cubicBezTo>
                  <a:pt x="10712" y="6375"/>
                  <a:pt x="10848" y="6546"/>
                  <a:pt x="11106" y="6578"/>
                </a:cubicBezTo>
                <a:cubicBezTo>
                  <a:pt x="14757" y="7037"/>
                  <a:pt x="18312" y="7150"/>
                  <a:pt x="21883" y="8198"/>
                </a:cubicBezTo>
                <a:cubicBezTo>
                  <a:pt x="24810" y="9057"/>
                  <a:pt x="27492" y="10527"/>
                  <a:pt x="30390" y="11447"/>
                </a:cubicBezTo>
                <a:cubicBezTo>
                  <a:pt x="35977" y="13219"/>
                  <a:pt x="41987" y="12137"/>
                  <a:pt x="47581" y="13925"/>
                </a:cubicBezTo>
                <a:cubicBezTo>
                  <a:pt x="47549" y="14010"/>
                  <a:pt x="47572" y="14117"/>
                  <a:pt x="47680" y="14145"/>
                </a:cubicBezTo>
                <a:cubicBezTo>
                  <a:pt x="47886" y="14197"/>
                  <a:pt x="48046" y="14288"/>
                  <a:pt x="48210" y="14421"/>
                </a:cubicBezTo>
                <a:cubicBezTo>
                  <a:pt x="48279" y="14477"/>
                  <a:pt x="48341" y="14536"/>
                  <a:pt x="48406" y="14597"/>
                </a:cubicBezTo>
                <a:cubicBezTo>
                  <a:pt x="48430" y="14619"/>
                  <a:pt x="48455" y="14639"/>
                  <a:pt x="48484" y="14655"/>
                </a:cubicBezTo>
                <a:cubicBezTo>
                  <a:pt x="48806" y="15931"/>
                  <a:pt x="49016" y="17229"/>
                  <a:pt x="49131" y="18461"/>
                </a:cubicBezTo>
                <a:cubicBezTo>
                  <a:pt x="48982" y="18352"/>
                  <a:pt x="48832" y="18245"/>
                  <a:pt x="48700" y="18103"/>
                </a:cubicBezTo>
                <a:cubicBezTo>
                  <a:pt x="48645" y="18041"/>
                  <a:pt x="48566" y="18007"/>
                  <a:pt x="48484" y="18007"/>
                </a:cubicBezTo>
                <a:cubicBezTo>
                  <a:pt x="48473" y="18007"/>
                  <a:pt x="48462" y="18008"/>
                  <a:pt x="48451" y="18009"/>
                </a:cubicBezTo>
                <a:cubicBezTo>
                  <a:pt x="45946" y="16527"/>
                  <a:pt x="43001" y="16317"/>
                  <a:pt x="40143" y="16231"/>
                </a:cubicBezTo>
                <a:cubicBezTo>
                  <a:pt x="38299" y="16175"/>
                  <a:pt x="36453" y="16186"/>
                  <a:pt x="34619" y="15943"/>
                </a:cubicBezTo>
                <a:cubicBezTo>
                  <a:pt x="32748" y="15695"/>
                  <a:pt x="31103" y="15008"/>
                  <a:pt x="29303" y="14516"/>
                </a:cubicBezTo>
                <a:cubicBezTo>
                  <a:pt x="25675" y="13525"/>
                  <a:pt x="21838" y="13792"/>
                  <a:pt x="18170" y="12791"/>
                </a:cubicBezTo>
                <a:cubicBezTo>
                  <a:pt x="14538" y="11801"/>
                  <a:pt x="10943" y="10420"/>
                  <a:pt x="7463" y="8981"/>
                </a:cubicBezTo>
                <a:cubicBezTo>
                  <a:pt x="8446" y="7951"/>
                  <a:pt x="9524" y="7017"/>
                  <a:pt x="10684" y="6192"/>
                </a:cubicBezTo>
                <a:close/>
                <a:moveTo>
                  <a:pt x="1662" y="20300"/>
                </a:moveTo>
                <a:cubicBezTo>
                  <a:pt x="3909" y="21200"/>
                  <a:pt x="6288" y="21750"/>
                  <a:pt x="8653" y="22247"/>
                </a:cubicBezTo>
                <a:cubicBezTo>
                  <a:pt x="9983" y="22527"/>
                  <a:pt x="11317" y="22790"/>
                  <a:pt x="12654" y="23030"/>
                </a:cubicBezTo>
                <a:cubicBezTo>
                  <a:pt x="12923" y="23077"/>
                  <a:pt x="13216" y="23112"/>
                  <a:pt x="13519" y="23146"/>
                </a:cubicBezTo>
                <a:cubicBezTo>
                  <a:pt x="12245" y="23194"/>
                  <a:pt x="10969" y="23214"/>
                  <a:pt x="9694" y="23214"/>
                </a:cubicBezTo>
                <a:cubicBezTo>
                  <a:pt x="8857" y="23214"/>
                  <a:pt x="8020" y="23206"/>
                  <a:pt x="7183" y="23191"/>
                </a:cubicBezTo>
                <a:cubicBezTo>
                  <a:pt x="5877" y="23169"/>
                  <a:pt x="4572" y="23118"/>
                  <a:pt x="3268" y="23044"/>
                </a:cubicBezTo>
                <a:cubicBezTo>
                  <a:pt x="2775" y="23015"/>
                  <a:pt x="2269" y="22903"/>
                  <a:pt x="1785" y="22903"/>
                </a:cubicBezTo>
                <a:cubicBezTo>
                  <a:pt x="1661" y="22903"/>
                  <a:pt x="1538" y="22910"/>
                  <a:pt x="1417" y="22929"/>
                </a:cubicBezTo>
                <a:cubicBezTo>
                  <a:pt x="1432" y="22048"/>
                  <a:pt x="1514" y="21168"/>
                  <a:pt x="1660" y="20300"/>
                </a:cubicBezTo>
                <a:close/>
                <a:moveTo>
                  <a:pt x="7113" y="9369"/>
                </a:moveTo>
                <a:cubicBezTo>
                  <a:pt x="10338" y="11015"/>
                  <a:pt x="13513" y="12597"/>
                  <a:pt x="17003" y="13640"/>
                </a:cubicBezTo>
                <a:cubicBezTo>
                  <a:pt x="20742" y="14757"/>
                  <a:pt x="24478" y="14597"/>
                  <a:pt x="28232" y="15381"/>
                </a:cubicBezTo>
                <a:cubicBezTo>
                  <a:pt x="31519" y="16068"/>
                  <a:pt x="34324" y="17109"/>
                  <a:pt x="37736" y="17218"/>
                </a:cubicBezTo>
                <a:cubicBezTo>
                  <a:pt x="41442" y="17335"/>
                  <a:pt x="44899" y="17338"/>
                  <a:pt x="48377" y="18799"/>
                </a:cubicBezTo>
                <a:cubicBezTo>
                  <a:pt x="48380" y="18800"/>
                  <a:pt x="48383" y="18799"/>
                  <a:pt x="48386" y="18801"/>
                </a:cubicBezTo>
                <a:cubicBezTo>
                  <a:pt x="48564" y="19019"/>
                  <a:pt x="48791" y="19207"/>
                  <a:pt x="49056" y="19272"/>
                </a:cubicBezTo>
                <a:cubicBezTo>
                  <a:pt x="49080" y="19278"/>
                  <a:pt x="49105" y="19281"/>
                  <a:pt x="49130" y="19281"/>
                </a:cubicBezTo>
                <a:cubicBezTo>
                  <a:pt x="49153" y="19281"/>
                  <a:pt x="49175" y="19279"/>
                  <a:pt x="49198" y="19275"/>
                </a:cubicBezTo>
                <a:cubicBezTo>
                  <a:pt x="49216" y="19557"/>
                  <a:pt x="49231" y="19835"/>
                  <a:pt x="49242" y="20107"/>
                </a:cubicBezTo>
                <a:cubicBezTo>
                  <a:pt x="49300" y="21815"/>
                  <a:pt x="49189" y="23525"/>
                  <a:pt x="48905" y="25210"/>
                </a:cubicBezTo>
                <a:cubicBezTo>
                  <a:pt x="45688" y="24919"/>
                  <a:pt x="42484" y="24561"/>
                  <a:pt x="39310" y="23925"/>
                </a:cubicBezTo>
                <a:cubicBezTo>
                  <a:pt x="36679" y="23397"/>
                  <a:pt x="33686" y="22848"/>
                  <a:pt x="31276" y="21472"/>
                </a:cubicBezTo>
                <a:lnTo>
                  <a:pt x="31276" y="21472"/>
                </a:lnTo>
                <a:cubicBezTo>
                  <a:pt x="33940" y="21881"/>
                  <a:pt x="36592" y="22111"/>
                  <a:pt x="39240" y="22111"/>
                </a:cubicBezTo>
                <a:cubicBezTo>
                  <a:pt x="42501" y="22111"/>
                  <a:pt x="45758" y="21763"/>
                  <a:pt x="49028" y="20977"/>
                </a:cubicBezTo>
                <a:cubicBezTo>
                  <a:pt x="49344" y="20901"/>
                  <a:pt x="49277" y="20412"/>
                  <a:pt x="48957" y="20412"/>
                </a:cubicBezTo>
                <a:cubicBezTo>
                  <a:pt x="48955" y="20412"/>
                  <a:pt x="48954" y="20412"/>
                  <a:pt x="48952" y="20412"/>
                </a:cubicBezTo>
                <a:cubicBezTo>
                  <a:pt x="45792" y="20452"/>
                  <a:pt x="42673" y="21161"/>
                  <a:pt x="39512" y="21167"/>
                </a:cubicBezTo>
                <a:cubicBezTo>
                  <a:pt x="39494" y="21167"/>
                  <a:pt x="39477" y="21167"/>
                  <a:pt x="39459" y="21167"/>
                </a:cubicBezTo>
                <a:cubicBezTo>
                  <a:pt x="36086" y="21167"/>
                  <a:pt x="32738" y="20393"/>
                  <a:pt x="29371" y="20231"/>
                </a:cubicBezTo>
                <a:cubicBezTo>
                  <a:pt x="29364" y="20230"/>
                  <a:pt x="29356" y="20230"/>
                  <a:pt x="29349" y="20230"/>
                </a:cubicBezTo>
                <a:cubicBezTo>
                  <a:pt x="28905" y="20230"/>
                  <a:pt x="28763" y="20868"/>
                  <a:pt x="29139" y="21085"/>
                </a:cubicBezTo>
                <a:cubicBezTo>
                  <a:pt x="34958" y="24429"/>
                  <a:pt x="42037" y="25757"/>
                  <a:pt x="48745" y="26074"/>
                </a:cubicBezTo>
                <a:cubicBezTo>
                  <a:pt x="48624" y="26671"/>
                  <a:pt x="48473" y="27259"/>
                  <a:pt x="48309" y="27844"/>
                </a:cubicBezTo>
                <a:cubicBezTo>
                  <a:pt x="47210" y="27243"/>
                  <a:pt x="46100" y="27151"/>
                  <a:pt x="44783" y="27138"/>
                </a:cubicBezTo>
                <a:cubicBezTo>
                  <a:pt x="42439" y="27116"/>
                  <a:pt x="40263" y="27076"/>
                  <a:pt x="37930" y="26643"/>
                </a:cubicBezTo>
                <a:cubicBezTo>
                  <a:pt x="36194" y="26322"/>
                  <a:pt x="34459" y="25924"/>
                  <a:pt x="32756" y="25459"/>
                </a:cubicBezTo>
                <a:cubicBezTo>
                  <a:pt x="30570" y="24864"/>
                  <a:pt x="28872" y="23841"/>
                  <a:pt x="26901" y="22839"/>
                </a:cubicBezTo>
                <a:cubicBezTo>
                  <a:pt x="23577" y="21146"/>
                  <a:pt x="19654" y="20295"/>
                  <a:pt x="16113" y="19152"/>
                </a:cubicBezTo>
                <a:cubicBezTo>
                  <a:pt x="11852" y="17777"/>
                  <a:pt x="7572" y="16271"/>
                  <a:pt x="3200" y="15284"/>
                </a:cubicBezTo>
                <a:cubicBezTo>
                  <a:pt x="4069" y="13369"/>
                  <a:pt x="5200" y="11584"/>
                  <a:pt x="6561" y="9981"/>
                </a:cubicBezTo>
                <a:cubicBezTo>
                  <a:pt x="6740" y="9768"/>
                  <a:pt x="6928" y="9571"/>
                  <a:pt x="7113" y="9369"/>
                </a:cubicBezTo>
                <a:close/>
                <a:moveTo>
                  <a:pt x="2952" y="15854"/>
                </a:moveTo>
                <a:cubicBezTo>
                  <a:pt x="2960" y="15858"/>
                  <a:pt x="2966" y="15864"/>
                  <a:pt x="2974" y="15869"/>
                </a:cubicBezTo>
                <a:cubicBezTo>
                  <a:pt x="6855" y="17448"/>
                  <a:pt x="10919" y="18615"/>
                  <a:pt x="14906" y="19895"/>
                </a:cubicBezTo>
                <a:cubicBezTo>
                  <a:pt x="18983" y="21205"/>
                  <a:pt x="23673" y="22166"/>
                  <a:pt x="27397" y="24298"/>
                </a:cubicBezTo>
                <a:cubicBezTo>
                  <a:pt x="30453" y="26047"/>
                  <a:pt x="33781" y="26834"/>
                  <a:pt x="37206" y="27581"/>
                </a:cubicBezTo>
                <a:cubicBezTo>
                  <a:pt x="38864" y="27942"/>
                  <a:pt x="40535" y="28229"/>
                  <a:pt x="42234" y="28289"/>
                </a:cubicBezTo>
                <a:cubicBezTo>
                  <a:pt x="42525" y="28299"/>
                  <a:pt x="42814" y="28302"/>
                  <a:pt x="43102" y="28302"/>
                </a:cubicBezTo>
                <a:cubicBezTo>
                  <a:pt x="43647" y="28302"/>
                  <a:pt x="44187" y="28290"/>
                  <a:pt x="44724" y="28290"/>
                </a:cubicBezTo>
                <a:cubicBezTo>
                  <a:pt x="45846" y="28290"/>
                  <a:pt x="46955" y="28342"/>
                  <a:pt x="48069" y="28663"/>
                </a:cubicBezTo>
                <a:cubicBezTo>
                  <a:pt x="47691" y="29845"/>
                  <a:pt x="47222" y="30994"/>
                  <a:pt x="46664" y="32101"/>
                </a:cubicBezTo>
                <a:lnTo>
                  <a:pt x="46664" y="32101"/>
                </a:lnTo>
                <a:cubicBezTo>
                  <a:pt x="46712" y="31922"/>
                  <a:pt x="46648" y="31701"/>
                  <a:pt x="46435" y="31654"/>
                </a:cubicBezTo>
                <a:cubicBezTo>
                  <a:pt x="38898" y="29984"/>
                  <a:pt x="31202" y="29486"/>
                  <a:pt x="23500" y="29257"/>
                </a:cubicBezTo>
                <a:cubicBezTo>
                  <a:pt x="19600" y="29142"/>
                  <a:pt x="15697" y="29057"/>
                  <a:pt x="11804" y="28767"/>
                </a:cubicBezTo>
                <a:cubicBezTo>
                  <a:pt x="9849" y="28622"/>
                  <a:pt x="7853" y="28488"/>
                  <a:pt x="5930" y="28093"/>
                </a:cubicBezTo>
                <a:cubicBezTo>
                  <a:pt x="4402" y="27779"/>
                  <a:pt x="3094" y="27063"/>
                  <a:pt x="1645" y="26575"/>
                </a:cubicBezTo>
                <a:cubicBezTo>
                  <a:pt x="1539" y="25730"/>
                  <a:pt x="1476" y="24891"/>
                  <a:pt x="1439" y="24063"/>
                </a:cubicBezTo>
                <a:cubicBezTo>
                  <a:pt x="1848" y="24013"/>
                  <a:pt x="2271" y="23992"/>
                  <a:pt x="2704" y="23992"/>
                </a:cubicBezTo>
                <a:cubicBezTo>
                  <a:pt x="4546" y="23992"/>
                  <a:pt x="6553" y="24362"/>
                  <a:pt x="8343" y="24362"/>
                </a:cubicBezTo>
                <a:cubicBezTo>
                  <a:pt x="8447" y="24362"/>
                  <a:pt x="8551" y="24361"/>
                  <a:pt x="8653" y="24358"/>
                </a:cubicBezTo>
                <a:cubicBezTo>
                  <a:pt x="11110" y="24295"/>
                  <a:pt x="13550" y="24025"/>
                  <a:pt x="15986" y="23718"/>
                </a:cubicBezTo>
                <a:cubicBezTo>
                  <a:pt x="16244" y="23686"/>
                  <a:pt x="16507" y="23330"/>
                  <a:pt x="16235" y="23116"/>
                </a:cubicBezTo>
                <a:cubicBezTo>
                  <a:pt x="14719" y="21930"/>
                  <a:pt x="12073" y="22004"/>
                  <a:pt x="10225" y="21649"/>
                </a:cubicBezTo>
                <a:cubicBezTo>
                  <a:pt x="7376" y="21101"/>
                  <a:pt x="4586" y="20363"/>
                  <a:pt x="1763" y="19714"/>
                </a:cubicBezTo>
                <a:cubicBezTo>
                  <a:pt x="2026" y="18395"/>
                  <a:pt x="2429" y="17101"/>
                  <a:pt x="2952" y="15854"/>
                </a:cubicBezTo>
                <a:close/>
                <a:moveTo>
                  <a:pt x="1800" y="27641"/>
                </a:moveTo>
                <a:lnTo>
                  <a:pt x="1800" y="27641"/>
                </a:lnTo>
                <a:cubicBezTo>
                  <a:pt x="3336" y="28971"/>
                  <a:pt x="5721" y="29287"/>
                  <a:pt x="7654" y="29548"/>
                </a:cubicBezTo>
                <a:cubicBezTo>
                  <a:pt x="11927" y="30124"/>
                  <a:pt x="16269" y="30248"/>
                  <a:pt x="20573" y="30388"/>
                </a:cubicBezTo>
                <a:cubicBezTo>
                  <a:pt x="29220" y="30668"/>
                  <a:pt x="37746" y="31364"/>
                  <a:pt x="46342" y="32341"/>
                </a:cubicBezTo>
                <a:cubicBezTo>
                  <a:pt x="46355" y="32343"/>
                  <a:pt x="46368" y="32344"/>
                  <a:pt x="46381" y="32344"/>
                </a:cubicBezTo>
                <a:cubicBezTo>
                  <a:pt x="46457" y="32344"/>
                  <a:pt x="46530" y="32312"/>
                  <a:pt x="46583" y="32256"/>
                </a:cubicBezTo>
                <a:lnTo>
                  <a:pt x="46583" y="32256"/>
                </a:lnTo>
                <a:cubicBezTo>
                  <a:pt x="45860" y="33662"/>
                  <a:pt x="44995" y="34983"/>
                  <a:pt x="43996" y="36190"/>
                </a:cubicBezTo>
                <a:cubicBezTo>
                  <a:pt x="43957" y="36180"/>
                  <a:pt x="43919" y="36167"/>
                  <a:pt x="43873" y="36167"/>
                </a:cubicBezTo>
                <a:cubicBezTo>
                  <a:pt x="43871" y="36167"/>
                  <a:pt x="43869" y="36167"/>
                  <a:pt x="43868" y="36167"/>
                </a:cubicBezTo>
                <a:cubicBezTo>
                  <a:pt x="43350" y="36180"/>
                  <a:pt x="42833" y="36186"/>
                  <a:pt x="42316" y="36186"/>
                </a:cubicBezTo>
                <a:cubicBezTo>
                  <a:pt x="29037" y="36186"/>
                  <a:pt x="16049" y="32020"/>
                  <a:pt x="2806" y="31651"/>
                </a:cubicBezTo>
                <a:cubicBezTo>
                  <a:pt x="2349" y="30355"/>
                  <a:pt x="2022" y="29001"/>
                  <a:pt x="1800" y="27641"/>
                </a:cubicBezTo>
                <a:close/>
                <a:moveTo>
                  <a:pt x="3053" y="32314"/>
                </a:moveTo>
                <a:lnTo>
                  <a:pt x="3053" y="32314"/>
                </a:lnTo>
                <a:cubicBezTo>
                  <a:pt x="9459" y="33816"/>
                  <a:pt x="16249" y="34322"/>
                  <a:pt x="22760" y="35112"/>
                </a:cubicBezTo>
                <a:cubicBezTo>
                  <a:pt x="28841" y="35851"/>
                  <a:pt x="35023" y="37161"/>
                  <a:pt x="41179" y="37161"/>
                </a:cubicBezTo>
                <a:cubicBezTo>
                  <a:pt x="41846" y="37161"/>
                  <a:pt x="42512" y="37146"/>
                  <a:pt x="43178" y="37113"/>
                </a:cubicBezTo>
                <a:lnTo>
                  <a:pt x="43178" y="37113"/>
                </a:lnTo>
                <a:cubicBezTo>
                  <a:pt x="41652" y="38743"/>
                  <a:pt x="39845" y="40116"/>
                  <a:pt x="37781" y="41150"/>
                </a:cubicBezTo>
                <a:lnTo>
                  <a:pt x="37781" y="41150"/>
                </a:lnTo>
                <a:cubicBezTo>
                  <a:pt x="37741" y="41103"/>
                  <a:pt x="37689" y="41068"/>
                  <a:pt x="37630" y="41051"/>
                </a:cubicBezTo>
                <a:cubicBezTo>
                  <a:pt x="37528" y="41022"/>
                  <a:pt x="37427" y="41012"/>
                  <a:pt x="37325" y="41012"/>
                </a:cubicBezTo>
                <a:cubicBezTo>
                  <a:pt x="37250" y="41012"/>
                  <a:pt x="37174" y="41017"/>
                  <a:pt x="37097" y="41025"/>
                </a:cubicBezTo>
                <a:cubicBezTo>
                  <a:pt x="37080" y="41027"/>
                  <a:pt x="37066" y="41030"/>
                  <a:pt x="37051" y="41033"/>
                </a:cubicBezTo>
                <a:cubicBezTo>
                  <a:pt x="37012" y="40968"/>
                  <a:pt x="36958" y="40914"/>
                  <a:pt x="36893" y="40876"/>
                </a:cubicBezTo>
                <a:cubicBezTo>
                  <a:pt x="32923" y="38407"/>
                  <a:pt x="27032" y="38737"/>
                  <a:pt x="22529" y="38272"/>
                </a:cubicBezTo>
                <a:cubicBezTo>
                  <a:pt x="17650" y="37770"/>
                  <a:pt x="12479" y="36886"/>
                  <a:pt x="7500" y="36886"/>
                </a:cubicBezTo>
                <a:cubicBezTo>
                  <a:pt x="6943" y="36886"/>
                  <a:pt x="6389" y="36897"/>
                  <a:pt x="5838" y="36921"/>
                </a:cubicBezTo>
                <a:cubicBezTo>
                  <a:pt x="4629" y="35582"/>
                  <a:pt x="3722" y="34008"/>
                  <a:pt x="3053" y="32314"/>
                </a:cubicBezTo>
                <a:close/>
                <a:moveTo>
                  <a:pt x="6657" y="37741"/>
                </a:moveTo>
                <a:lnTo>
                  <a:pt x="6657" y="37741"/>
                </a:lnTo>
                <a:cubicBezTo>
                  <a:pt x="11050" y="38621"/>
                  <a:pt x="15734" y="38686"/>
                  <a:pt x="20154" y="39093"/>
                </a:cubicBezTo>
                <a:cubicBezTo>
                  <a:pt x="25441" y="39580"/>
                  <a:pt x="31613" y="39284"/>
                  <a:pt x="36467" y="41607"/>
                </a:cubicBezTo>
                <a:cubicBezTo>
                  <a:pt x="36525" y="41635"/>
                  <a:pt x="36590" y="41649"/>
                  <a:pt x="36654" y="41649"/>
                </a:cubicBezTo>
                <a:cubicBezTo>
                  <a:pt x="36678" y="41649"/>
                  <a:pt x="36701" y="41647"/>
                  <a:pt x="36724" y="41644"/>
                </a:cubicBezTo>
                <a:lnTo>
                  <a:pt x="36724" y="41644"/>
                </a:lnTo>
                <a:cubicBezTo>
                  <a:pt x="36243" y="41848"/>
                  <a:pt x="35755" y="42042"/>
                  <a:pt x="35249" y="42210"/>
                </a:cubicBezTo>
                <a:cubicBezTo>
                  <a:pt x="32354" y="43170"/>
                  <a:pt x="29558" y="43554"/>
                  <a:pt x="26740" y="43554"/>
                </a:cubicBezTo>
                <a:cubicBezTo>
                  <a:pt x="24127" y="43554"/>
                  <a:pt x="21496" y="43224"/>
                  <a:pt x="18750" y="42715"/>
                </a:cubicBezTo>
                <a:cubicBezTo>
                  <a:pt x="14328" y="41896"/>
                  <a:pt x="10031" y="40872"/>
                  <a:pt x="6657" y="37741"/>
                </a:cubicBezTo>
                <a:close/>
                <a:moveTo>
                  <a:pt x="31488" y="1"/>
                </a:moveTo>
                <a:cubicBezTo>
                  <a:pt x="31061" y="1"/>
                  <a:pt x="30626" y="53"/>
                  <a:pt x="30178" y="170"/>
                </a:cubicBezTo>
                <a:cubicBezTo>
                  <a:pt x="29161" y="62"/>
                  <a:pt x="28131" y="9"/>
                  <a:pt x="27096" y="9"/>
                </a:cubicBezTo>
                <a:cubicBezTo>
                  <a:pt x="19394" y="9"/>
                  <a:pt x="11413" y="2965"/>
                  <a:pt x="6306" y="8570"/>
                </a:cubicBezTo>
                <a:cubicBezTo>
                  <a:pt x="2968" y="12235"/>
                  <a:pt x="622" y="17071"/>
                  <a:pt x="307" y="22056"/>
                </a:cubicBezTo>
                <a:cubicBezTo>
                  <a:pt x="0" y="26918"/>
                  <a:pt x="1011" y="32768"/>
                  <a:pt x="3993" y="36720"/>
                </a:cubicBezTo>
                <a:cubicBezTo>
                  <a:pt x="7101" y="40841"/>
                  <a:pt x="11732" y="42692"/>
                  <a:pt x="16636" y="43680"/>
                </a:cubicBezTo>
                <a:cubicBezTo>
                  <a:pt x="20165" y="44391"/>
                  <a:pt x="23577" y="44949"/>
                  <a:pt x="26996" y="44949"/>
                </a:cubicBezTo>
                <a:cubicBezTo>
                  <a:pt x="29585" y="44949"/>
                  <a:pt x="32178" y="44629"/>
                  <a:pt x="34829" y="43812"/>
                </a:cubicBezTo>
                <a:cubicBezTo>
                  <a:pt x="43152" y="41248"/>
                  <a:pt x="48579" y="34274"/>
                  <a:pt x="50140" y="26090"/>
                </a:cubicBezTo>
                <a:cubicBezTo>
                  <a:pt x="50384" y="25987"/>
                  <a:pt x="50419" y="25650"/>
                  <a:pt x="50254" y="25451"/>
                </a:cubicBezTo>
                <a:cubicBezTo>
                  <a:pt x="50524" y="23811"/>
                  <a:pt x="50640" y="22148"/>
                  <a:pt x="50600" y="20485"/>
                </a:cubicBezTo>
                <a:cubicBezTo>
                  <a:pt x="50484" y="15790"/>
                  <a:pt x="49253" y="9515"/>
                  <a:pt x="45293" y="6502"/>
                </a:cubicBezTo>
                <a:cubicBezTo>
                  <a:pt x="42643" y="4487"/>
                  <a:pt x="39291" y="3136"/>
                  <a:pt x="36335" y="1632"/>
                </a:cubicBezTo>
                <a:cubicBezTo>
                  <a:pt x="34687" y="791"/>
                  <a:pt x="33150" y="1"/>
                  <a:pt x="314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16844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63"/>
        <p:cNvGrpSpPr/>
        <p:nvPr/>
      </p:nvGrpSpPr>
      <p:grpSpPr>
        <a:xfrm>
          <a:off x="0" y="0"/>
          <a:ext cx="0" cy="0"/>
          <a:chOff x="0" y="0"/>
          <a:chExt cx="0" cy="0"/>
        </a:xfrm>
      </p:grpSpPr>
      <p:sp>
        <p:nvSpPr>
          <p:cNvPr id="5" name="Rectangle 4">
            <a:extLst>
              <a:ext uri="{FF2B5EF4-FFF2-40B4-BE49-F238E27FC236}">
                <a16:creationId xmlns:a16="http://schemas.microsoft.com/office/drawing/2014/main" id="{1F4FBBF6-9108-009A-9B58-E2ADDA186CE2}"/>
              </a:ext>
            </a:extLst>
          </p:cNvPr>
          <p:cNvSpPr/>
          <p:nvPr/>
        </p:nvSpPr>
        <p:spPr>
          <a:xfrm>
            <a:off x="0" y="0"/>
            <a:ext cx="9144000" cy="5190640"/>
          </a:xfrm>
          <a:prstGeom prst="rect">
            <a:avLst/>
          </a:pr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79" name="Google Shape;2279;p70"/>
          <p:cNvSpPr txBox="1">
            <a:spLocks noGrp="1"/>
          </p:cNvSpPr>
          <p:nvPr>
            <p:ph type="title"/>
          </p:nvPr>
        </p:nvSpPr>
        <p:spPr>
          <a:xfrm>
            <a:off x="226834" y="189540"/>
            <a:ext cx="4051251" cy="85943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400" dirty="0"/>
              <a:t>Introduction</a:t>
            </a:r>
            <a:endParaRPr sz="4400" dirty="0"/>
          </a:p>
        </p:txBody>
      </p:sp>
      <p:sp>
        <p:nvSpPr>
          <p:cNvPr id="2280" name="Google Shape;2280;p70"/>
          <p:cNvSpPr txBox="1">
            <a:spLocks noGrp="1"/>
          </p:cNvSpPr>
          <p:nvPr>
            <p:ph type="subTitle" idx="1"/>
          </p:nvPr>
        </p:nvSpPr>
        <p:spPr>
          <a:xfrm>
            <a:off x="382573" y="1148727"/>
            <a:ext cx="8165567" cy="2747855"/>
          </a:xfrm>
          <a:prstGeom prst="rect">
            <a:avLst/>
          </a:prstGeom>
        </p:spPr>
        <p:txBody>
          <a:bodyPr spcFirstLastPara="1" wrap="square" lIns="91425" tIns="91425" rIns="91425" bIns="91425" anchor="t" anchorCtr="0">
            <a:noAutofit/>
          </a:bodyPr>
          <a:lstStyle/>
          <a:p>
            <a:pPr marL="0" marR="0" indent="457200">
              <a:lnSpc>
                <a:spcPct val="100000"/>
              </a:lnSpc>
              <a:spcBef>
                <a:spcPts val="0"/>
              </a:spcBef>
              <a:spcAft>
                <a:spcPts val="800"/>
              </a:spcAft>
            </a:pPr>
            <a:r>
              <a:rPr lang="en-US" sz="2000" kern="100" dirty="0">
                <a:effectLst/>
                <a:latin typeface="Century Gothic" panose="020B0502020202020204" pitchFamily="34" charset="0"/>
                <a:ea typeface="Calibri" panose="020F0502020204030204" pitchFamily="34" charset="0"/>
                <a:cs typeface="Times New Roman" panose="02020603050405020304" pitchFamily="18" charset="0"/>
              </a:rPr>
              <a:t>However, to determine those wavelengths, we need specific tools—this is where </a:t>
            </a:r>
            <a:r>
              <a:rPr lang="en-US" sz="2000" b="1" kern="100" dirty="0">
                <a:effectLst/>
                <a:latin typeface="Century Gothic" panose="020B0502020202020204" pitchFamily="34" charset="0"/>
                <a:ea typeface="Calibri" panose="020F0502020204030204" pitchFamily="34" charset="0"/>
                <a:cs typeface="Times New Roman" panose="02020603050405020304" pitchFamily="18" charset="0"/>
              </a:rPr>
              <a:t>engineers</a:t>
            </a:r>
            <a:r>
              <a:rPr lang="en-US" sz="2000" kern="100" dirty="0">
                <a:effectLst/>
                <a:latin typeface="Century Gothic" panose="020B0502020202020204" pitchFamily="34" charset="0"/>
                <a:ea typeface="Calibri" panose="020F0502020204030204" pitchFamily="34" charset="0"/>
                <a:cs typeface="Times New Roman" panose="02020603050405020304" pitchFamily="18" charset="0"/>
              </a:rPr>
              <a:t> come in. Scientists can’t detect those patterns of wavelengths just by looking at an object with the naked eye; they need a tool that can recognize each wavelength and determine the intensity (i.e., the amount of energy) of each wavelength. Engineers make this possible by designing and building devices called spectrometers. There are many different types of spectrometers, varying in price, sensitivity, and method of detection, but the end goal is the same: </a:t>
            </a:r>
            <a:r>
              <a:rPr lang="en-US" sz="2000" b="1" kern="100" dirty="0">
                <a:effectLst/>
                <a:latin typeface="Century Gothic" panose="020B0502020202020204" pitchFamily="34" charset="0"/>
                <a:ea typeface="Calibri" panose="020F0502020204030204" pitchFamily="34" charset="0"/>
                <a:cs typeface="Times New Roman" panose="02020603050405020304" pitchFamily="18" charset="0"/>
              </a:rPr>
              <a:t>to</a:t>
            </a:r>
            <a:r>
              <a:rPr lang="en-US" sz="2000" kern="100" dirty="0">
                <a:effectLst/>
                <a:latin typeface="Century Gothic" panose="020B0502020202020204" pitchFamily="34" charset="0"/>
                <a:ea typeface="Calibri" panose="020F0502020204030204" pitchFamily="34" charset="0"/>
                <a:cs typeface="Times New Roman" panose="02020603050405020304" pitchFamily="18" charset="0"/>
              </a:rPr>
              <a:t> </a:t>
            </a:r>
            <a:r>
              <a:rPr lang="en-US" sz="2000" b="1" kern="100" dirty="0">
                <a:effectLst/>
                <a:latin typeface="Century Gothic" panose="020B0502020202020204" pitchFamily="34" charset="0"/>
                <a:ea typeface="Calibri" panose="020F0502020204030204" pitchFamily="34" charset="0"/>
                <a:cs typeface="Times New Roman" panose="02020603050405020304" pitchFamily="18" charset="0"/>
              </a:rPr>
              <a:t>empower scientists to make new discoveries and form a deeper understanding of the world (and universe) around us.</a:t>
            </a:r>
            <a:endParaRPr lang="en-US" sz="2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267" name="Google Shape;2267;p70"/>
          <p:cNvGrpSpPr/>
          <p:nvPr/>
        </p:nvGrpSpPr>
        <p:grpSpPr>
          <a:xfrm rot="1643718" flipH="1">
            <a:off x="7923640" y="84953"/>
            <a:ext cx="1249001" cy="805553"/>
            <a:chOff x="1797175" y="4154475"/>
            <a:chExt cx="2009175" cy="1268625"/>
          </a:xfrm>
        </p:grpSpPr>
        <p:sp>
          <p:nvSpPr>
            <p:cNvPr id="2268" name="Google Shape;2268;p70"/>
            <p:cNvSpPr/>
            <p:nvPr/>
          </p:nvSpPr>
          <p:spPr>
            <a:xfrm>
              <a:off x="2093525" y="4608700"/>
              <a:ext cx="101075" cy="104800"/>
            </a:xfrm>
            <a:custGeom>
              <a:avLst/>
              <a:gdLst/>
              <a:ahLst/>
              <a:cxnLst/>
              <a:rect l="l" t="t" r="r" b="b"/>
              <a:pathLst>
                <a:path w="4043" h="4192" extrusionOk="0">
                  <a:moveTo>
                    <a:pt x="4043" y="0"/>
                  </a:moveTo>
                  <a:lnTo>
                    <a:pt x="4043" y="0"/>
                  </a:lnTo>
                  <a:cubicBezTo>
                    <a:pt x="2525" y="505"/>
                    <a:pt x="874" y="683"/>
                    <a:pt x="0" y="2107"/>
                  </a:cubicBezTo>
                  <a:cubicBezTo>
                    <a:pt x="98" y="2945"/>
                    <a:pt x="1819" y="3653"/>
                    <a:pt x="3591" y="4191"/>
                  </a:cubicBezTo>
                  <a:cubicBezTo>
                    <a:pt x="3535" y="4122"/>
                    <a:pt x="3494" y="4039"/>
                    <a:pt x="3491" y="3939"/>
                  </a:cubicBezTo>
                  <a:cubicBezTo>
                    <a:pt x="3460" y="2612"/>
                    <a:pt x="3661" y="1293"/>
                    <a:pt x="40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69" name="Google Shape;2269;p70"/>
            <p:cNvSpPr/>
            <p:nvPr/>
          </p:nvSpPr>
          <p:spPr>
            <a:xfrm>
              <a:off x="1797175" y="4154475"/>
              <a:ext cx="2009175" cy="1268625"/>
            </a:xfrm>
            <a:custGeom>
              <a:avLst/>
              <a:gdLst/>
              <a:ahLst/>
              <a:cxnLst/>
              <a:rect l="l" t="t" r="r" b="b"/>
              <a:pathLst>
                <a:path w="80367" h="50745" extrusionOk="0">
                  <a:moveTo>
                    <a:pt x="41161" y="1597"/>
                  </a:moveTo>
                  <a:cubicBezTo>
                    <a:pt x="43415" y="1597"/>
                    <a:pt x="45719" y="1817"/>
                    <a:pt x="48068" y="2139"/>
                  </a:cubicBezTo>
                  <a:lnTo>
                    <a:pt x="48068" y="2141"/>
                  </a:lnTo>
                  <a:lnTo>
                    <a:pt x="48069" y="2141"/>
                  </a:lnTo>
                  <a:cubicBezTo>
                    <a:pt x="50375" y="2917"/>
                    <a:pt x="52723" y="3752"/>
                    <a:pt x="54920" y="4819"/>
                  </a:cubicBezTo>
                  <a:cubicBezTo>
                    <a:pt x="48321" y="3769"/>
                    <a:pt x="41274" y="5143"/>
                    <a:pt x="35149" y="2229"/>
                  </a:cubicBezTo>
                  <a:cubicBezTo>
                    <a:pt x="37111" y="1778"/>
                    <a:pt x="39116" y="1597"/>
                    <a:pt x="41161" y="1597"/>
                  </a:cubicBezTo>
                  <a:close/>
                  <a:moveTo>
                    <a:pt x="36404" y="8827"/>
                  </a:moveTo>
                  <a:lnTo>
                    <a:pt x="36404" y="8827"/>
                  </a:lnTo>
                  <a:cubicBezTo>
                    <a:pt x="40584" y="9183"/>
                    <a:pt x="44764" y="9557"/>
                    <a:pt x="48948" y="9868"/>
                  </a:cubicBezTo>
                  <a:cubicBezTo>
                    <a:pt x="52806" y="10155"/>
                    <a:pt x="56728" y="10618"/>
                    <a:pt x="60611" y="10618"/>
                  </a:cubicBezTo>
                  <a:cubicBezTo>
                    <a:pt x="61182" y="10618"/>
                    <a:pt x="61752" y="10608"/>
                    <a:pt x="62320" y="10586"/>
                  </a:cubicBezTo>
                  <a:cubicBezTo>
                    <a:pt x="62555" y="10903"/>
                    <a:pt x="62783" y="11231"/>
                    <a:pt x="62995" y="11572"/>
                  </a:cubicBezTo>
                  <a:cubicBezTo>
                    <a:pt x="63834" y="12920"/>
                    <a:pt x="64509" y="14382"/>
                    <a:pt x="65040" y="15897"/>
                  </a:cubicBezTo>
                  <a:cubicBezTo>
                    <a:pt x="59947" y="15182"/>
                    <a:pt x="54862" y="14506"/>
                    <a:pt x="49816" y="13488"/>
                  </a:cubicBezTo>
                  <a:cubicBezTo>
                    <a:pt x="45483" y="12613"/>
                    <a:pt x="39728" y="12078"/>
                    <a:pt x="36404" y="8827"/>
                  </a:cubicBezTo>
                  <a:close/>
                  <a:moveTo>
                    <a:pt x="23965" y="8610"/>
                  </a:moveTo>
                  <a:lnTo>
                    <a:pt x="23965" y="8612"/>
                  </a:lnTo>
                  <a:cubicBezTo>
                    <a:pt x="25661" y="12794"/>
                    <a:pt x="31880" y="13177"/>
                    <a:pt x="35655" y="13960"/>
                  </a:cubicBezTo>
                  <a:cubicBezTo>
                    <a:pt x="42104" y="15297"/>
                    <a:pt x="48514" y="16819"/>
                    <a:pt x="54963" y="18164"/>
                  </a:cubicBezTo>
                  <a:cubicBezTo>
                    <a:pt x="53253" y="18598"/>
                    <a:pt x="51560" y="18779"/>
                    <a:pt x="49877" y="18779"/>
                  </a:cubicBezTo>
                  <a:cubicBezTo>
                    <a:pt x="45437" y="18779"/>
                    <a:pt x="41068" y="17516"/>
                    <a:pt x="36633" y="16300"/>
                  </a:cubicBezTo>
                  <a:cubicBezTo>
                    <a:pt x="34077" y="15599"/>
                    <a:pt x="31491" y="14976"/>
                    <a:pt x="28843" y="14753"/>
                  </a:cubicBezTo>
                  <a:cubicBezTo>
                    <a:pt x="25780" y="14495"/>
                    <a:pt x="22635" y="14745"/>
                    <a:pt x="19776" y="13508"/>
                  </a:cubicBezTo>
                  <a:cubicBezTo>
                    <a:pt x="20973" y="11730"/>
                    <a:pt x="22397" y="10088"/>
                    <a:pt x="23965" y="8610"/>
                  </a:cubicBezTo>
                  <a:close/>
                  <a:moveTo>
                    <a:pt x="15897" y="18169"/>
                  </a:moveTo>
                  <a:cubicBezTo>
                    <a:pt x="15515" y="19462"/>
                    <a:pt x="15314" y="20781"/>
                    <a:pt x="15345" y="22108"/>
                  </a:cubicBezTo>
                  <a:cubicBezTo>
                    <a:pt x="15348" y="22208"/>
                    <a:pt x="15389" y="22290"/>
                    <a:pt x="15443" y="22360"/>
                  </a:cubicBezTo>
                  <a:lnTo>
                    <a:pt x="15443" y="22360"/>
                  </a:lnTo>
                  <a:cubicBezTo>
                    <a:pt x="13672" y="21822"/>
                    <a:pt x="11952" y="21114"/>
                    <a:pt x="11854" y="20276"/>
                  </a:cubicBezTo>
                  <a:cubicBezTo>
                    <a:pt x="12728" y="18852"/>
                    <a:pt x="14379" y="18674"/>
                    <a:pt x="15897" y="18169"/>
                  </a:cubicBezTo>
                  <a:close/>
                  <a:moveTo>
                    <a:pt x="34354" y="2433"/>
                  </a:moveTo>
                  <a:cubicBezTo>
                    <a:pt x="36831" y="4392"/>
                    <a:pt x="40207" y="4669"/>
                    <a:pt x="43274" y="4840"/>
                  </a:cubicBezTo>
                  <a:cubicBezTo>
                    <a:pt x="47853" y="5096"/>
                    <a:pt x="52331" y="5242"/>
                    <a:pt x="56862" y="5851"/>
                  </a:cubicBezTo>
                  <a:cubicBezTo>
                    <a:pt x="58778" y="6972"/>
                    <a:pt x="60513" y="8338"/>
                    <a:pt x="61922" y="10079"/>
                  </a:cubicBezTo>
                  <a:cubicBezTo>
                    <a:pt x="57818" y="9352"/>
                    <a:pt x="53577" y="9234"/>
                    <a:pt x="49429" y="8919"/>
                  </a:cubicBezTo>
                  <a:cubicBezTo>
                    <a:pt x="44786" y="8567"/>
                    <a:pt x="40136" y="8304"/>
                    <a:pt x="35488" y="8006"/>
                  </a:cubicBezTo>
                  <a:cubicBezTo>
                    <a:pt x="35479" y="8005"/>
                    <a:pt x="35471" y="8005"/>
                    <a:pt x="35463" y="8005"/>
                  </a:cubicBezTo>
                  <a:cubicBezTo>
                    <a:pt x="35135" y="8005"/>
                    <a:pt x="35041" y="8420"/>
                    <a:pt x="35226" y="8640"/>
                  </a:cubicBezTo>
                  <a:cubicBezTo>
                    <a:pt x="38332" y="12319"/>
                    <a:pt x="43807" y="12937"/>
                    <a:pt x="48241" y="13881"/>
                  </a:cubicBezTo>
                  <a:cubicBezTo>
                    <a:pt x="53860" y="15077"/>
                    <a:pt x="59561" y="16117"/>
                    <a:pt x="65288" y="16629"/>
                  </a:cubicBezTo>
                  <a:cubicBezTo>
                    <a:pt x="65893" y="18553"/>
                    <a:pt x="66275" y="20541"/>
                    <a:pt x="66425" y="22553"/>
                  </a:cubicBezTo>
                  <a:cubicBezTo>
                    <a:pt x="66456" y="22967"/>
                    <a:pt x="66467" y="23375"/>
                    <a:pt x="66476" y="23782"/>
                  </a:cubicBezTo>
                  <a:cubicBezTo>
                    <a:pt x="66374" y="23885"/>
                    <a:pt x="66320" y="24024"/>
                    <a:pt x="66301" y="24168"/>
                  </a:cubicBezTo>
                  <a:cubicBezTo>
                    <a:pt x="50169" y="23810"/>
                    <a:pt x="32851" y="23765"/>
                    <a:pt x="18005" y="16614"/>
                  </a:cubicBezTo>
                  <a:cubicBezTo>
                    <a:pt x="18400" y="15783"/>
                    <a:pt x="18841" y="14974"/>
                    <a:pt x="19329" y="14195"/>
                  </a:cubicBezTo>
                  <a:lnTo>
                    <a:pt x="19329" y="14196"/>
                  </a:lnTo>
                  <a:cubicBezTo>
                    <a:pt x="21583" y="15315"/>
                    <a:pt x="23949" y="15478"/>
                    <a:pt x="26478" y="15568"/>
                  </a:cubicBezTo>
                  <a:cubicBezTo>
                    <a:pt x="30184" y="15701"/>
                    <a:pt x="33677" y="16398"/>
                    <a:pt x="37242" y="17381"/>
                  </a:cubicBezTo>
                  <a:cubicBezTo>
                    <a:pt x="41515" y="18558"/>
                    <a:pt x="45522" y="19547"/>
                    <a:pt x="49636" y="19547"/>
                  </a:cubicBezTo>
                  <a:cubicBezTo>
                    <a:pt x="51932" y="19547"/>
                    <a:pt x="54261" y="19239"/>
                    <a:pt x="56689" y="18484"/>
                  </a:cubicBezTo>
                  <a:cubicBezTo>
                    <a:pt x="57048" y="18372"/>
                    <a:pt x="57085" y="17813"/>
                    <a:pt x="56689" y="17720"/>
                  </a:cubicBezTo>
                  <a:cubicBezTo>
                    <a:pt x="50877" y="16350"/>
                    <a:pt x="45028" y="15134"/>
                    <a:pt x="39195" y="13857"/>
                  </a:cubicBezTo>
                  <a:cubicBezTo>
                    <a:pt x="36407" y="13247"/>
                    <a:pt x="33624" y="12619"/>
                    <a:pt x="30843" y="11970"/>
                  </a:cubicBezTo>
                  <a:cubicBezTo>
                    <a:pt x="28308" y="11382"/>
                    <a:pt x="25762" y="10571"/>
                    <a:pt x="24470" y="8148"/>
                  </a:cubicBezTo>
                  <a:cubicBezTo>
                    <a:pt x="25532" y="7187"/>
                    <a:pt x="26652" y="6295"/>
                    <a:pt x="27825" y="5474"/>
                  </a:cubicBezTo>
                  <a:cubicBezTo>
                    <a:pt x="29941" y="3999"/>
                    <a:pt x="32119" y="3035"/>
                    <a:pt x="34354" y="2433"/>
                  </a:cubicBezTo>
                  <a:close/>
                  <a:moveTo>
                    <a:pt x="67662" y="30077"/>
                  </a:moveTo>
                  <a:cubicBezTo>
                    <a:pt x="68531" y="30077"/>
                    <a:pt x="68865" y="30838"/>
                    <a:pt x="68655" y="32378"/>
                  </a:cubicBezTo>
                  <a:cubicBezTo>
                    <a:pt x="67976" y="32888"/>
                    <a:pt x="67227" y="33216"/>
                    <a:pt x="66408" y="33359"/>
                  </a:cubicBezTo>
                  <a:cubicBezTo>
                    <a:pt x="66382" y="33364"/>
                    <a:pt x="66356" y="33366"/>
                    <a:pt x="66330" y="33370"/>
                  </a:cubicBezTo>
                  <a:cubicBezTo>
                    <a:pt x="66773" y="32327"/>
                    <a:pt x="67119" y="31229"/>
                    <a:pt x="67382" y="30100"/>
                  </a:cubicBezTo>
                  <a:cubicBezTo>
                    <a:pt x="67481" y="30085"/>
                    <a:pt x="67574" y="30077"/>
                    <a:pt x="67662" y="30077"/>
                  </a:cubicBezTo>
                  <a:close/>
                  <a:moveTo>
                    <a:pt x="17792" y="17058"/>
                  </a:moveTo>
                  <a:cubicBezTo>
                    <a:pt x="20628" y="19099"/>
                    <a:pt x="24257" y="20126"/>
                    <a:pt x="27562" y="21071"/>
                  </a:cubicBezTo>
                  <a:cubicBezTo>
                    <a:pt x="31764" y="22274"/>
                    <a:pt x="36061" y="23050"/>
                    <a:pt x="40382" y="23667"/>
                  </a:cubicBezTo>
                  <a:cubicBezTo>
                    <a:pt x="48987" y="24896"/>
                    <a:pt x="57705" y="25004"/>
                    <a:pt x="66382" y="25111"/>
                  </a:cubicBezTo>
                  <a:cubicBezTo>
                    <a:pt x="66406" y="25111"/>
                    <a:pt x="66424" y="25102"/>
                    <a:pt x="66446" y="25099"/>
                  </a:cubicBezTo>
                  <a:lnTo>
                    <a:pt x="66446" y="25099"/>
                  </a:lnTo>
                  <a:cubicBezTo>
                    <a:pt x="66325" y="27951"/>
                    <a:pt x="65697" y="30661"/>
                    <a:pt x="64966" y="33469"/>
                  </a:cubicBezTo>
                  <a:cubicBezTo>
                    <a:pt x="63968" y="33444"/>
                    <a:pt x="62977" y="33233"/>
                    <a:pt x="61989" y="33043"/>
                  </a:cubicBezTo>
                  <a:cubicBezTo>
                    <a:pt x="59445" y="32550"/>
                    <a:pt x="56913" y="31979"/>
                    <a:pt x="54376" y="31448"/>
                  </a:cubicBezTo>
                  <a:cubicBezTo>
                    <a:pt x="49636" y="30454"/>
                    <a:pt x="44898" y="29463"/>
                    <a:pt x="40158" y="28471"/>
                  </a:cubicBezTo>
                  <a:cubicBezTo>
                    <a:pt x="35545" y="27505"/>
                    <a:pt x="30930" y="26524"/>
                    <a:pt x="26359" y="25369"/>
                  </a:cubicBezTo>
                  <a:cubicBezTo>
                    <a:pt x="23926" y="24753"/>
                    <a:pt x="21508" y="24077"/>
                    <a:pt x="19107" y="23344"/>
                  </a:cubicBezTo>
                  <a:cubicBezTo>
                    <a:pt x="18574" y="23179"/>
                    <a:pt x="17329" y="22902"/>
                    <a:pt x="16018" y="22530"/>
                  </a:cubicBezTo>
                  <a:cubicBezTo>
                    <a:pt x="16135" y="22485"/>
                    <a:pt x="16230" y="22394"/>
                    <a:pt x="16254" y="22231"/>
                  </a:cubicBezTo>
                  <a:cubicBezTo>
                    <a:pt x="16522" y="20431"/>
                    <a:pt x="17054" y="18702"/>
                    <a:pt x="17792" y="17058"/>
                  </a:cubicBezTo>
                  <a:close/>
                  <a:moveTo>
                    <a:pt x="18124" y="13431"/>
                  </a:moveTo>
                  <a:lnTo>
                    <a:pt x="18124" y="13431"/>
                  </a:lnTo>
                  <a:cubicBezTo>
                    <a:pt x="17292" y="14735"/>
                    <a:pt x="16596" y="16097"/>
                    <a:pt x="16112" y="17497"/>
                  </a:cubicBezTo>
                  <a:cubicBezTo>
                    <a:pt x="15825" y="17420"/>
                    <a:pt x="15527" y="17386"/>
                    <a:pt x="15225" y="17386"/>
                  </a:cubicBezTo>
                  <a:cubicBezTo>
                    <a:pt x="14236" y="17386"/>
                    <a:pt x="13206" y="17756"/>
                    <a:pt x="12387" y="18215"/>
                  </a:cubicBezTo>
                  <a:cubicBezTo>
                    <a:pt x="11559" y="18680"/>
                    <a:pt x="10583" y="19726"/>
                    <a:pt x="11210" y="20709"/>
                  </a:cubicBezTo>
                  <a:cubicBezTo>
                    <a:pt x="11219" y="20725"/>
                    <a:pt x="11239" y="20735"/>
                    <a:pt x="11252" y="20749"/>
                  </a:cubicBezTo>
                  <a:cubicBezTo>
                    <a:pt x="11235" y="21755"/>
                    <a:pt x="12510" y="22275"/>
                    <a:pt x="13450" y="22664"/>
                  </a:cubicBezTo>
                  <a:cubicBezTo>
                    <a:pt x="16927" y="24103"/>
                    <a:pt x="20552" y="25203"/>
                    <a:pt x="24176" y="26196"/>
                  </a:cubicBezTo>
                  <a:cubicBezTo>
                    <a:pt x="31656" y="28249"/>
                    <a:pt x="39283" y="29708"/>
                    <a:pt x="46876" y="31263"/>
                  </a:cubicBezTo>
                  <a:lnTo>
                    <a:pt x="58311" y="33603"/>
                  </a:lnTo>
                  <a:cubicBezTo>
                    <a:pt x="60431" y="34038"/>
                    <a:pt x="62734" y="34743"/>
                    <a:pt x="64969" y="34743"/>
                  </a:cubicBezTo>
                  <a:cubicBezTo>
                    <a:pt x="64980" y="34743"/>
                    <a:pt x="64991" y="34743"/>
                    <a:pt x="65002" y="34743"/>
                  </a:cubicBezTo>
                  <a:cubicBezTo>
                    <a:pt x="65101" y="34814"/>
                    <a:pt x="65219" y="34854"/>
                    <a:pt x="65335" y="34854"/>
                  </a:cubicBezTo>
                  <a:cubicBezTo>
                    <a:pt x="65454" y="34854"/>
                    <a:pt x="65571" y="34812"/>
                    <a:pt x="65664" y="34717"/>
                  </a:cubicBezTo>
                  <a:cubicBezTo>
                    <a:pt x="66156" y="34682"/>
                    <a:pt x="66646" y="34611"/>
                    <a:pt x="67127" y="34485"/>
                  </a:cubicBezTo>
                  <a:cubicBezTo>
                    <a:pt x="68727" y="34067"/>
                    <a:pt x="70550" y="33008"/>
                    <a:pt x="70306" y="31088"/>
                  </a:cubicBezTo>
                  <a:cubicBezTo>
                    <a:pt x="70132" y="29718"/>
                    <a:pt x="69102" y="29013"/>
                    <a:pt x="67936" y="29013"/>
                  </a:cubicBezTo>
                  <a:cubicBezTo>
                    <a:pt x="67827" y="29013"/>
                    <a:pt x="67717" y="29019"/>
                    <a:pt x="67607" y="29032"/>
                  </a:cubicBezTo>
                  <a:cubicBezTo>
                    <a:pt x="67829" y="27802"/>
                    <a:pt x="67948" y="26540"/>
                    <a:pt x="67978" y="25268"/>
                  </a:cubicBezTo>
                  <a:cubicBezTo>
                    <a:pt x="71945" y="26554"/>
                    <a:pt x="78967" y="28876"/>
                    <a:pt x="77719" y="33641"/>
                  </a:cubicBezTo>
                  <a:cubicBezTo>
                    <a:pt x="76782" y="37224"/>
                    <a:pt x="73116" y="37944"/>
                    <a:pt x="69538" y="37944"/>
                  </a:cubicBezTo>
                  <a:cubicBezTo>
                    <a:pt x="67657" y="37944"/>
                    <a:pt x="65799" y="37745"/>
                    <a:pt x="64375" y="37658"/>
                  </a:cubicBezTo>
                  <a:cubicBezTo>
                    <a:pt x="59153" y="37341"/>
                    <a:pt x="53938" y="36935"/>
                    <a:pt x="48729" y="36439"/>
                  </a:cubicBezTo>
                  <a:cubicBezTo>
                    <a:pt x="46242" y="36203"/>
                    <a:pt x="43705" y="36045"/>
                    <a:pt x="41248" y="35586"/>
                  </a:cubicBezTo>
                  <a:cubicBezTo>
                    <a:pt x="38743" y="35119"/>
                    <a:pt x="36542" y="34090"/>
                    <a:pt x="34209" y="33113"/>
                  </a:cubicBezTo>
                  <a:cubicBezTo>
                    <a:pt x="26212" y="29764"/>
                    <a:pt x="17354" y="29743"/>
                    <a:pt x="9184" y="26999"/>
                  </a:cubicBezTo>
                  <a:cubicBezTo>
                    <a:pt x="7133" y="26311"/>
                    <a:pt x="4747" y="25513"/>
                    <a:pt x="3105" y="24013"/>
                  </a:cubicBezTo>
                  <a:cubicBezTo>
                    <a:pt x="223" y="21380"/>
                    <a:pt x="1928" y="17969"/>
                    <a:pt x="4752" y="16221"/>
                  </a:cubicBezTo>
                  <a:cubicBezTo>
                    <a:pt x="8742" y="13751"/>
                    <a:pt x="13554" y="13435"/>
                    <a:pt x="18124" y="13431"/>
                  </a:cubicBezTo>
                  <a:close/>
                  <a:moveTo>
                    <a:pt x="16058" y="30136"/>
                  </a:moveTo>
                  <a:lnTo>
                    <a:pt x="16058" y="30136"/>
                  </a:lnTo>
                  <a:cubicBezTo>
                    <a:pt x="17242" y="30375"/>
                    <a:pt x="18432" y="30593"/>
                    <a:pt x="19618" y="30807"/>
                  </a:cubicBezTo>
                  <a:cubicBezTo>
                    <a:pt x="24348" y="31660"/>
                    <a:pt x="29114" y="32479"/>
                    <a:pt x="33579" y="34321"/>
                  </a:cubicBezTo>
                  <a:cubicBezTo>
                    <a:pt x="35392" y="35071"/>
                    <a:pt x="37141" y="35974"/>
                    <a:pt x="39043" y="36493"/>
                  </a:cubicBezTo>
                  <a:cubicBezTo>
                    <a:pt x="41553" y="37176"/>
                    <a:pt x="44198" y="37357"/>
                    <a:pt x="46776" y="37616"/>
                  </a:cubicBezTo>
                  <a:cubicBezTo>
                    <a:pt x="51734" y="38110"/>
                    <a:pt x="56697" y="38524"/>
                    <a:pt x="61668" y="38857"/>
                  </a:cubicBezTo>
                  <a:cubicBezTo>
                    <a:pt x="61457" y="39306"/>
                    <a:pt x="61221" y="39743"/>
                    <a:pt x="60964" y="40167"/>
                  </a:cubicBezTo>
                  <a:cubicBezTo>
                    <a:pt x="53747" y="38929"/>
                    <a:pt x="46357" y="38569"/>
                    <a:pt x="39092" y="37680"/>
                  </a:cubicBezTo>
                  <a:cubicBezTo>
                    <a:pt x="31137" y="36706"/>
                    <a:pt x="23547" y="34694"/>
                    <a:pt x="16335" y="31145"/>
                  </a:cubicBezTo>
                  <a:cubicBezTo>
                    <a:pt x="16240" y="30811"/>
                    <a:pt x="16148" y="30474"/>
                    <a:pt x="16058" y="30136"/>
                  </a:cubicBezTo>
                  <a:close/>
                  <a:moveTo>
                    <a:pt x="16503" y="31728"/>
                  </a:moveTo>
                  <a:lnTo>
                    <a:pt x="16503" y="31728"/>
                  </a:lnTo>
                  <a:cubicBezTo>
                    <a:pt x="23005" y="35373"/>
                    <a:pt x="29701" y="37429"/>
                    <a:pt x="37125" y="38421"/>
                  </a:cubicBezTo>
                  <a:cubicBezTo>
                    <a:pt x="44809" y="39449"/>
                    <a:pt x="52664" y="40595"/>
                    <a:pt x="60414" y="41004"/>
                  </a:cubicBezTo>
                  <a:cubicBezTo>
                    <a:pt x="60179" y="41334"/>
                    <a:pt x="59929" y="41644"/>
                    <a:pt x="59670" y="41943"/>
                  </a:cubicBezTo>
                  <a:cubicBezTo>
                    <a:pt x="59439" y="41901"/>
                    <a:pt x="59202" y="41877"/>
                    <a:pt x="58971" y="41877"/>
                  </a:cubicBezTo>
                  <a:cubicBezTo>
                    <a:pt x="58901" y="41877"/>
                    <a:pt x="58832" y="41879"/>
                    <a:pt x="58763" y="41884"/>
                  </a:cubicBezTo>
                  <a:cubicBezTo>
                    <a:pt x="58672" y="41769"/>
                    <a:pt x="58537" y="41685"/>
                    <a:pt x="58367" y="41685"/>
                  </a:cubicBezTo>
                  <a:cubicBezTo>
                    <a:pt x="58338" y="41685"/>
                    <a:pt x="58308" y="41687"/>
                    <a:pt x="58277" y="41692"/>
                  </a:cubicBezTo>
                  <a:cubicBezTo>
                    <a:pt x="55955" y="42079"/>
                    <a:pt x="53617" y="42235"/>
                    <a:pt x="51274" y="42235"/>
                  </a:cubicBezTo>
                  <a:cubicBezTo>
                    <a:pt x="46481" y="42235"/>
                    <a:pt x="41669" y="41581"/>
                    <a:pt x="36938" y="40904"/>
                  </a:cubicBezTo>
                  <a:cubicBezTo>
                    <a:pt x="30255" y="39948"/>
                    <a:pt x="23842" y="38250"/>
                    <a:pt x="17743" y="35316"/>
                  </a:cubicBezTo>
                  <a:cubicBezTo>
                    <a:pt x="17269" y="34155"/>
                    <a:pt x="16866" y="32957"/>
                    <a:pt x="16503" y="31728"/>
                  </a:cubicBezTo>
                  <a:close/>
                  <a:moveTo>
                    <a:pt x="55444" y="45234"/>
                  </a:moveTo>
                  <a:lnTo>
                    <a:pt x="55444" y="45234"/>
                  </a:lnTo>
                  <a:cubicBezTo>
                    <a:pt x="53900" y="46060"/>
                    <a:pt x="52194" y="46704"/>
                    <a:pt x="50365" y="47244"/>
                  </a:cubicBezTo>
                  <a:cubicBezTo>
                    <a:pt x="49645" y="47456"/>
                    <a:pt x="48919" y="47660"/>
                    <a:pt x="48187" y="47856"/>
                  </a:cubicBezTo>
                  <a:cubicBezTo>
                    <a:pt x="48018" y="47853"/>
                    <a:pt x="47849" y="47853"/>
                    <a:pt x="47681" y="47853"/>
                  </a:cubicBezTo>
                  <a:cubicBezTo>
                    <a:pt x="47513" y="47853"/>
                    <a:pt x="47346" y="47853"/>
                    <a:pt x="47182" y="47849"/>
                  </a:cubicBezTo>
                  <a:cubicBezTo>
                    <a:pt x="46866" y="47842"/>
                    <a:pt x="46550" y="47834"/>
                    <a:pt x="46233" y="47831"/>
                  </a:cubicBezTo>
                  <a:cubicBezTo>
                    <a:pt x="46215" y="47813"/>
                    <a:pt x="46192" y="47800"/>
                    <a:pt x="46167" y="47796"/>
                  </a:cubicBezTo>
                  <a:cubicBezTo>
                    <a:pt x="40717" y="47114"/>
                    <a:pt x="35459" y="47890"/>
                    <a:pt x="30575" y="45315"/>
                  </a:cubicBezTo>
                  <a:lnTo>
                    <a:pt x="30575" y="45315"/>
                  </a:lnTo>
                  <a:cubicBezTo>
                    <a:pt x="33267" y="45738"/>
                    <a:pt x="35984" y="45851"/>
                    <a:pt x="38709" y="45851"/>
                  </a:cubicBezTo>
                  <a:cubicBezTo>
                    <a:pt x="40008" y="45851"/>
                    <a:pt x="41308" y="45825"/>
                    <a:pt x="42608" y="45795"/>
                  </a:cubicBezTo>
                  <a:cubicBezTo>
                    <a:pt x="46839" y="45697"/>
                    <a:pt x="51220" y="45775"/>
                    <a:pt x="55444" y="45234"/>
                  </a:cubicBezTo>
                  <a:close/>
                  <a:moveTo>
                    <a:pt x="18068" y="36082"/>
                  </a:moveTo>
                  <a:lnTo>
                    <a:pt x="18068" y="36082"/>
                  </a:lnTo>
                  <a:cubicBezTo>
                    <a:pt x="23964" y="39579"/>
                    <a:pt x="30812" y="41013"/>
                    <a:pt x="37544" y="41959"/>
                  </a:cubicBezTo>
                  <a:cubicBezTo>
                    <a:pt x="42136" y="42604"/>
                    <a:pt x="46756" y="43204"/>
                    <a:pt x="51374" y="43204"/>
                  </a:cubicBezTo>
                  <a:cubicBezTo>
                    <a:pt x="53764" y="43204"/>
                    <a:pt x="56153" y="43043"/>
                    <a:pt x="58538" y="42645"/>
                  </a:cubicBezTo>
                  <a:cubicBezTo>
                    <a:pt x="58605" y="42634"/>
                    <a:pt x="58670" y="42610"/>
                    <a:pt x="58726" y="42572"/>
                  </a:cubicBezTo>
                  <a:cubicBezTo>
                    <a:pt x="58817" y="42606"/>
                    <a:pt x="58911" y="42633"/>
                    <a:pt x="59008" y="42658"/>
                  </a:cubicBezTo>
                  <a:cubicBezTo>
                    <a:pt x="58232" y="43428"/>
                    <a:pt x="57364" y="44087"/>
                    <a:pt x="56426" y="44668"/>
                  </a:cubicBezTo>
                  <a:cubicBezTo>
                    <a:pt x="55039" y="44551"/>
                    <a:pt x="53651" y="44505"/>
                    <a:pt x="52261" y="44505"/>
                  </a:cubicBezTo>
                  <a:cubicBezTo>
                    <a:pt x="47321" y="44505"/>
                    <a:pt x="42366" y="45085"/>
                    <a:pt x="37434" y="45085"/>
                  </a:cubicBezTo>
                  <a:cubicBezTo>
                    <a:pt x="34557" y="45085"/>
                    <a:pt x="31687" y="44887"/>
                    <a:pt x="28833" y="44262"/>
                  </a:cubicBezTo>
                  <a:cubicBezTo>
                    <a:pt x="28801" y="44255"/>
                    <a:pt x="28770" y="44252"/>
                    <a:pt x="28740" y="44252"/>
                  </a:cubicBezTo>
                  <a:cubicBezTo>
                    <a:pt x="28394" y="44252"/>
                    <a:pt x="28249" y="44705"/>
                    <a:pt x="28555" y="44922"/>
                  </a:cubicBezTo>
                  <a:cubicBezTo>
                    <a:pt x="32015" y="47380"/>
                    <a:pt x="36630" y="48505"/>
                    <a:pt x="41074" y="48505"/>
                  </a:cubicBezTo>
                  <a:cubicBezTo>
                    <a:pt x="42227" y="48505"/>
                    <a:pt x="43368" y="48429"/>
                    <a:pt x="44474" y="48282"/>
                  </a:cubicBezTo>
                  <a:cubicBezTo>
                    <a:pt x="44910" y="48364"/>
                    <a:pt x="45351" y="48412"/>
                    <a:pt x="45792" y="48448"/>
                  </a:cubicBezTo>
                  <a:cubicBezTo>
                    <a:pt x="43395" y="48985"/>
                    <a:pt x="40955" y="49347"/>
                    <a:pt x="38517" y="49347"/>
                  </a:cubicBezTo>
                  <a:cubicBezTo>
                    <a:pt x="37195" y="49347"/>
                    <a:pt x="35874" y="49241"/>
                    <a:pt x="34561" y="48998"/>
                  </a:cubicBezTo>
                  <a:cubicBezTo>
                    <a:pt x="29847" y="48124"/>
                    <a:pt x="25453" y="45787"/>
                    <a:pt x="22145" y="42310"/>
                  </a:cubicBezTo>
                  <a:cubicBezTo>
                    <a:pt x="20341" y="40415"/>
                    <a:pt x="19058" y="38322"/>
                    <a:pt x="18068" y="36082"/>
                  </a:cubicBezTo>
                  <a:close/>
                  <a:moveTo>
                    <a:pt x="40712" y="1"/>
                  </a:moveTo>
                  <a:cubicBezTo>
                    <a:pt x="35881" y="1"/>
                    <a:pt x="30877" y="1725"/>
                    <a:pt x="27147" y="4314"/>
                  </a:cubicBezTo>
                  <a:cubicBezTo>
                    <a:pt x="24212" y="6351"/>
                    <a:pt x="20984" y="9272"/>
                    <a:pt x="18646" y="12641"/>
                  </a:cubicBezTo>
                  <a:cubicBezTo>
                    <a:pt x="17516" y="12381"/>
                    <a:pt x="16140" y="12241"/>
                    <a:pt x="14656" y="12241"/>
                  </a:cubicBezTo>
                  <a:cubicBezTo>
                    <a:pt x="8679" y="12241"/>
                    <a:pt x="941" y="14515"/>
                    <a:pt x="360" y="20413"/>
                  </a:cubicBezTo>
                  <a:cubicBezTo>
                    <a:pt x="0" y="24059"/>
                    <a:pt x="3452" y="25985"/>
                    <a:pt x="6322" y="27257"/>
                  </a:cubicBezTo>
                  <a:cubicBezTo>
                    <a:pt x="9161" y="28515"/>
                    <a:pt x="12149" y="29313"/>
                    <a:pt x="15177" y="29953"/>
                  </a:cubicBezTo>
                  <a:cubicBezTo>
                    <a:pt x="15437" y="40454"/>
                    <a:pt x="25126" y="49152"/>
                    <a:pt x="35087" y="50523"/>
                  </a:cubicBezTo>
                  <a:cubicBezTo>
                    <a:pt x="36191" y="50675"/>
                    <a:pt x="37306" y="50745"/>
                    <a:pt x="38426" y="50745"/>
                  </a:cubicBezTo>
                  <a:cubicBezTo>
                    <a:pt x="43308" y="50745"/>
                    <a:pt x="48280" y="49423"/>
                    <a:pt x="52805" y="47837"/>
                  </a:cubicBezTo>
                  <a:cubicBezTo>
                    <a:pt x="56973" y="46377"/>
                    <a:pt x="61822" y="43578"/>
                    <a:pt x="62904" y="38943"/>
                  </a:cubicBezTo>
                  <a:lnTo>
                    <a:pt x="62907" y="38943"/>
                  </a:lnTo>
                  <a:cubicBezTo>
                    <a:pt x="64960" y="39076"/>
                    <a:pt x="67257" y="39385"/>
                    <a:pt x="69510" y="39385"/>
                  </a:cubicBezTo>
                  <a:cubicBezTo>
                    <a:pt x="71627" y="39385"/>
                    <a:pt x="73706" y="39112"/>
                    <a:pt x="75506" y="38166"/>
                  </a:cubicBezTo>
                  <a:cubicBezTo>
                    <a:pt x="78618" y="36527"/>
                    <a:pt x="80367" y="32829"/>
                    <a:pt x="78328" y="29670"/>
                  </a:cubicBezTo>
                  <a:cubicBezTo>
                    <a:pt x="76241" y="26436"/>
                    <a:pt x="71646" y="24849"/>
                    <a:pt x="67974" y="23871"/>
                  </a:cubicBezTo>
                  <a:cubicBezTo>
                    <a:pt x="67846" y="19353"/>
                    <a:pt x="66586" y="14811"/>
                    <a:pt x="64438" y="11220"/>
                  </a:cubicBezTo>
                  <a:cubicBezTo>
                    <a:pt x="60633" y="4863"/>
                    <a:pt x="53511" y="2342"/>
                    <a:pt x="46609" y="981"/>
                  </a:cubicBezTo>
                  <a:cubicBezTo>
                    <a:pt x="44746" y="306"/>
                    <a:pt x="42744" y="1"/>
                    <a:pt x="407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270" name="Google Shape;2270;p70"/>
          <p:cNvSpPr/>
          <p:nvPr/>
        </p:nvSpPr>
        <p:spPr>
          <a:xfrm rot="346231" flipH="1">
            <a:off x="7330486" y="512294"/>
            <a:ext cx="514446" cy="512113"/>
          </a:xfrm>
          <a:custGeom>
            <a:avLst/>
            <a:gdLst/>
            <a:ahLst/>
            <a:cxnLst/>
            <a:rect l="l" t="t" r="r" b="b"/>
            <a:pathLst>
              <a:path w="50641" h="44950" extrusionOk="0">
                <a:moveTo>
                  <a:pt x="30281" y="1181"/>
                </a:moveTo>
                <a:cubicBezTo>
                  <a:pt x="30843" y="1186"/>
                  <a:pt x="31407" y="1197"/>
                  <a:pt x="31970" y="1216"/>
                </a:cubicBezTo>
                <a:cubicBezTo>
                  <a:pt x="33864" y="1550"/>
                  <a:pt x="35729" y="2776"/>
                  <a:pt x="37376" y="3716"/>
                </a:cubicBezTo>
                <a:cubicBezTo>
                  <a:pt x="32731" y="3113"/>
                  <a:pt x="28069" y="2822"/>
                  <a:pt x="23535" y="1540"/>
                </a:cubicBezTo>
                <a:cubicBezTo>
                  <a:pt x="25435" y="1302"/>
                  <a:pt x="27371" y="1195"/>
                  <a:pt x="29313" y="1181"/>
                </a:cubicBezTo>
                <a:cubicBezTo>
                  <a:pt x="29397" y="1262"/>
                  <a:pt x="29504" y="1318"/>
                  <a:pt x="29625" y="1318"/>
                </a:cubicBezTo>
                <a:cubicBezTo>
                  <a:pt x="29663" y="1318"/>
                  <a:pt x="29701" y="1312"/>
                  <a:pt x="29741" y="1301"/>
                </a:cubicBezTo>
                <a:cubicBezTo>
                  <a:pt x="29919" y="1249"/>
                  <a:pt x="30099" y="1210"/>
                  <a:pt x="30281" y="1181"/>
                </a:cubicBezTo>
                <a:close/>
                <a:moveTo>
                  <a:pt x="22683" y="1655"/>
                </a:moveTo>
                <a:cubicBezTo>
                  <a:pt x="24946" y="3025"/>
                  <a:pt x="27760" y="3389"/>
                  <a:pt x="30329" y="3813"/>
                </a:cubicBezTo>
                <a:cubicBezTo>
                  <a:pt x="32865" y="4232"/>
                  <a:pt x="35489" y="4649"/>
                  <a:pt x="38074" y="4649"/>
                </a:cubicBezTo>
                <a:cubicBezTo>
                  <a:pt x="38390" y="4649"/>
                  <a:pt x="38705" y="4643"/>
                  <a:pt x="39019" y="4630"/>
                </a:cubicBezTo>
                <a:cubicBezTo>
                  <a:pt x="39037" y="4627"/>
                  <a:pt x="39055" y="4623"/>
                  <a:pt x="39072" y="4617"/>
                </a:cubicBezTo>
                <a:cubicBezTo>
                  <a:pt x="40728" y="5456"/>
                  <a:pt x="42437" y="6260"/>
                  <a:pt x="43975" y="7273"/>
                </a:cubicBezTo>
                <a:cubicBezTo>
                  <a:pt x="46069" y="8651"/>
                  <a:pt x="47385" y="11010"/>
                  <a:pt x="48182" y="13572"/>
                </a:cubicBezTo>
                <a:cubicBezTo>
                  <a:pt x="42584" y="10759"/>
                  <a:pt x="36096" y="12297"/>
                  <a:pt x="30269" y="10317"/>
                </a:cubicBezTo>
                <a:cubicBezTo>
                  <a:pt x="24671" y="8416"/>
                  <a:pt x="19221" y="5565"/>
                  <a:pt x="13206" y="5565"/>
                </a:cubicBezTo>
                <a:cubicBezTo>
                  <a:pt x="12638" y="5565"/>
                  <a:pt x="12066" y="5590"/>
                  <a:pt x="11487" y="5644"/>
                </a:cubicBezTo>
                <a:cubicBezTo>
                  <a:pt x="14864" y="3453"/>
                  <a:pt x="18684" y="2243"/>
                  <a:pt x="22683" y="1655"/>
                </a:cubicBezTo>
                <a:close/>
                <a:moveTo>
                  <a:pt x="10684" y="6192"/>
                </a:moveTo>
                <a:cubicBezTo>
                  <a:pt x="10712" y="6375"/>
                  <a:pt x="10848" y="6546"/>
                  <a:pt x="11106" y="6578"/>
                </a:cubicBezTo>
                <a:cubicBezTo>
                  <a:pt x="14757" y="7037"/>
                  <a:pt x="18312" y="7150"/>
                  <a:pt x="21883" y="8198"/>
                </a:cubicBezTo>
                <a:cubicBezTo>
                  <a:pt x="24810" y="9057"/>
                  <a:pt x="27492" y="10527"/>
                  <a:pt x="30390" y="11447"/>
                </a:cubicBezTo>
                <a:cubicBezTo>
                  <a:pt x="35977" y="13219"/>
                  <a:pt x="41987" y="12137"/>
                  <a:pt x="47581" y="13925"/>
                </a:cubicBezTo>
                <a:cubicBezTo>
                  <a:pt x="47549" y="14010"/>
                  <a:pt x="47572" y="14117"/>
                  <a:pt x="47680" y="14145"/>
                </a:cubicBezTo>
                <a:cubicBezTo>
                  <a:pt x="47886" y="14197"/>
                  <a:pt x="48046" y="14288"/>
                  <a:pt x="48210" y="14421"/>
                </a:cubicBezTo>
                <a:cubicBezTo>
                  <a:pt x="48279" y="14477"/>
                  <a:pt x="48341" y="14536"/>
                  <a:pt x="48406" y="14597"/>
                </a:cubicBezTo>
                <a:cubicBezTo>
                  <a:pt x="48430" y="14619"/>
                  <a:pt x="48455" y="14639"/>
                  <a:pt x="48484" y="14655"/>
                </a:cubicBezTo>
                <a:cubicBezTo>
                  <a:pt x="48806" y="15931"/>
                  <a:pt x="49016" y="17229"/>
                  <a:pt x="49131" y="18461"/>
                </a:cubicBezTo>
                <a:cubicBezTo>
                  <a:pt x="48982" y="18352"/>
                  <a:pt x="48832" y="18245"/>
                  <a:pt x="48700" y="18103"/>
                </a:cubicBezTo>
                <a:cubicBezTo>
                  <a:pt x="48645" y="18041"/>
                  <a:pt x="48566" y="18007"/>
                  <a:pt x="48484" y="18007"/>
                </a:cubicBezTo>
                <a:cubicBezTo>
                  <a:pt x="48473" y="18007"/>
                  <a:pt x="48462" y="18008"/>
                  <a:pt x="48451" y="18009"/>
                </a:cubicBezTo>
                <a:cubicBezTo>
                  <a:pt x="45946" y="16527"/>
                  <a:pt x="43001" y="16317"/>
                  <a:pt x="40143" y="16231"/>
                </a:cubicBezTo>
                <a:cubicBezTo>
                  <a:pt x="38299" y="16175"/>
                  <a:pt x="36453" y="16186"/>
                  <a:pt x="34619" y="15943"/>
                </a:cubicBezTo>
                <a:cubicBezTo>
                  <a:pt x="32748" y="15695"/>
                  <a:pt x="31103" y="15008"/>
                  <a:pt x="29303" y="14516"/>
                </a:cubicBezTo>
                <a:cubicBezTo>
                  <a:pt x="25675" y="13525"/>
                  <a:pt x="21838" y="13792"/>
                  <a:pt x="18170" y="12791"/>
                </a:cubicBezTo>
                <a:cubicBezTo>
                  <a:pt x="14538" y="11801"/>
                  <a:pt x="10943" y="10420"/>
                  <a:pt x="7463" y="8981"/>
                </a:cubicBezTo>
                <a:cubicBezTo>
                  <a:pt x="8446" y="7951"/>
                  <a:pt x="9524" y="7017"/>
                  <a:pt x="10684" y="6192"/>
                </a:cubicBezTo>
                <a:close/>
                <a:moveTo>
                  <a:pt x="1662" y="20300"/>
                </a:moveTo>
                <a:cubicBezTo>
                  <a:pt x="3909" y="21200"/>
                  <a:pt x="6288" y="21750"/>
                  <a:pt x="8653" y="22247"/>
                </a:cubicBezTo>
                <a:cubicBezTo>
                  <a:pt x="9983" y="22527"/>
                  <a:pt x="11317" y="22790"/>
                  <a:pt x="12654" y="23030"/>
                </a:cubicBezTo>
                <a:cubicBezTo>
                  <a:pt x="12923" y="23077"/>
                  <a:pt x="13216" y="23112"/>
                  <a:pt x="13519" y="23146"/>
                </a:cubicBezTo>
                <a:cubicBezTo>
                  <a:pt x="12245" y="23194"/>
                  <a:pt x="10969" y="23214"/>
                  <a:pt x="9694" y="23214"/>
                </a:cubicBezTo>
                <a:cubicBezTo>
                  <a:pt x="8857" y="23214"/>
                  <a:pt x="8020" y="23206"/>
                  <a:pt x="7183" y="23191"/>
                </a:cubicBezTo>
                <a:cubicBezTo>
                  <a:pt x="5877" y="23169"/>
                  <a:pt x="4572" y="23118"/>
                  <a:pt x="3268" y="23044"/>
                </a:cubicBezTo>
                <a:cubicBezTo>
                  <a:pt x="2775" y="23015"/>
                  <a:pt x="2269" y="22903"/>
                  <a:pt x="1785" y="22903"/>
                </a:cubicBezTo>
                <a:cubicBezTo>
                  <a:pt x="1661" y="22903"/>
                  <a:pt x="1538" y="22910"/>
                  <a:pt x="1417" y="22929"/>
                </a:cubicBezTo>
                <a:cubicBezTo>
                  <a:pt x="1432" y="22048"/>
                  <a:pt x="1514" y="21168"/>
                  <a:pt x="1660" y="20300"/>
                </a:cubicBezTo>
                <a:close/>
                <a:moveTo>
                  <a:pt x="7113" y="9369"/>
                </a:moveTo>
                <a:cubicBezTo>
                  <a:pt x="10338" y="11015"/>
                  <a:pt x="13513" y="12597"/>
                  <a:pt x="17003" y="13640"/>
                </a:cubicBezTo>
                <a:cubicBezTo>
                  <a:pt x="20742" y="14757"/>
                  <a:pt x="24478" y="14597"/>
                  <a:pt x="28232" y="15381"/>
                </a:cubicBezTo>
                <a:cubicBezTo>
                  <a:pt x="31519" y="16068"/>
                  <a:pt x="34324" y="17109"/>
                  <a:pt x="37736" y="17218"/>
                </a:cubicBezTo>
                <a:cubicBezTo>
                  <a:pt x="41442" y="17335"/>
                  <a:pt x="44899" y="17338"/>
                  <a:pt x="48377" y="18799"/>
                </a:cubicBezTo>
                <a:cubicBezTo>
                  <a:pt x="48380" y="18800"/>
                  <a:pt x="48383" y="18799"/>
                  <a:pt x="48386" y="18801"/>
                </a:cubicBezTo>
                <a:cubicBezTo>
                  <a:pt x="48564" y="19019"/>
                  <a:pt x="48791" y="19207"/>
                  <a:pt x="49056" y="19272"/>
                </a:cubicBezTo>
                <a:cubicBezTo>
                  <a:pt x="49080" y="19278"/>
                  <a:pt x="49105" y="19281"/>
                  <a:pt x="49130" y="19281"/>
                </a:cubicBezTo>
                <a:cubicBezTo>
                  <a:pt x="49153" y="19281"/>
                  <a:pt x="49175" y="19279"/>
                  <a:pt x="49198" y="19275"/>
                </a:cubicBezTo>
                <a:cubicBezTo>
                  <a:pt x="49216" y="19557"/>
                  <a:pt x="49231" y="19835"/>
                  <a:pt x="49242" y="20107"/>
                </a:cubicBezTo>
                <a:cubicBezTo>
                  <a:pt x="49300" y="21815"/>
                  <a:pt x="49189" y="23525"/>
                  <a:pt x="48905" y="25210"/>
                </a:cubicBezTo>
                <a:cubicBezTo>
                  <a:pt x="45688" y="24919"/>
                  <a:pt x="42484" y="24561"/>
                  <a:pt x="39310" y="23925"/>
                </a:cubicBezTo>
                <a:cubicBezTo>
                  <a:pt x="36679" y="23397"/>
                  <a:pt x="33686" y="22848"/>
                  <a:pt x="31276" y="21472"/>
                </a:cubicBezTo>
                <a:lnTo>
                  <a:pt x="31276" y="21472"/>
                </a:lnTo>
                <a:cubicBezTo>
                  <a:pt x="33940" y="21881"/>
                  <a:pt x="36592" y="22111"/>
                  <a:pt x="39240" y="22111"/>
                </a:cubicBezTo>
                <a:cubicBezTo>
                  <a:pt x="42501" y="22111"/>
                  <a:pt x="45758" y="21763"/>
                  <a:pt x="49028" y="20977"/>
                </a:cubicBezTo>
                <a:cubicBezTo>
                  <a:pt x="49344" y="20901"/>
                  <a:pt x="49277" y="20412"/>
                  <a:pt x="48957" y="20412"/>
                </a:cubicBezTo>
                <a:cubicBezTo>
                  <a:pt x="48955" y="20412"/>
                  <a:pt x="48954" y="20412"/>
                  <a:pt x="48952" y="20412"/>
                </a:cubicBezTo>
                <a:cubicBezTo>
                  <a:pt x="45792" y="20452"/>
                  <a:pt x="42673" y="21161"/>
                  <a:pt x="39512" y="21167"/>
                </a:cubicBezTo>
                <a:cubicBezTo>
                  <a:pt x="39494" y="21167"/>
                  <a:pt x="39477" y="21167"/>
                  <a:pt x="39459" y="21167"/>
                </a:cubicBezTo>
                <a:cubicBezTo>
                  <a:pt x="36086" y="21167"/>
                  <a:pt x="32738" y="20393"/>
                  <a:pt x="29371" y="20231"/>
                </a:cubicBezTo>
                <a:cubicBezTo>
                  <a:pt x="29364" y="20230"/>
                  <a:pt x="29356" y="20230"/>
                  <a:pt x="29349" y="20230"/>
                </a:cubicBezTo>
                <a:cubicBezTo>
                  <a:pt x="28905" y="20230"/>
                  <a:pt x="28763" y="20868"/>
                  <a:pt x="29139" y="21085"/>
                </a:cubicBezTo>
                <a:cubicBezTo>
                  <a:pt x="34958" y="24429"/>
                  <a:pt x="42037" y="25757"/>
                  <a:pt x="48745" y="26074"/>
                </a:cubicBezTo>
                <a:cubicBezTo>
                  <a:pt x="48624" y="26671"/>
                  <a:pt x="48473" y="27259"/>
                  <a:pt x="48309" y="27844"/>
                </a:cubicBezTo>
                <a:cubicBezTo>
                  <a:pt x="47210" y="27243"/>
                  <a:pt x="46100" y="27151"/>
                  <a:pt x="44783" y="27138"/>
                </a:cubicBezTo>
                <a:cubicBezTo>
                  <a:pt x="42439" y="27116"/>
                  <a:pt x="40263" y="27076"/>
                  <a:pt x="37930" y="26643"/>
                </a:cubicBezTo>
                <a:cubicBezTo>
                  <a:pt x="36194" y="26322"/>
                  <a:pt x="34459" y="25924"/>
                  <a:pt x="32756" y="25459"/>
                </a:cubicBezTo>
                <a:cubicBezTo>
                  <a:pt x="30570" y="24864"/>
                  <a:pt x="28872" y="23841"/>
                  <a:pt x="26901" y="22839"/>
                </a:cubicBezTo>
                <a:cubicBezTo>
                  <a:pt x="23577" y="21146"/>
                  <a:pt x="19654" y="20295"/>
                  <a:pt x="16113" y="19152"/>
                </a:cubicBezTo>
                <a:cubicBezTo>
                  <a:pt x="11852" y="17777"/>
                  <a:pt x="7572" y="16271"/>
                  <a:pt x="3200" y="15284"/>
                </a:cubicBezTo>
                <a:cubicBezTo>
                  <a:pt x="4069" y="13369"/>
                  <a:pt x="5200" y="11584"/>
                  <a:pt x="6561" y="9981"/>
                </a:cubicBezTo>
                <a:cubicBezTo>
                  <a:pt x="6740" y="9768"/>
                  <a:pt x="6928" y="9571"/>
                  <a:pt x="7113" y="9369"/>
                </a:cubicBezTo>
                <a:close/>
                <a:moveTo>
                  <a:pt x="2952" y="15854"/>
                </a:moveTo>
                <a:cubicBezTo>
                  <a:pt x="2960" y="15858"/>
                  <a:pt x="2966" y="15864"/>
                  <a:pt x="2974" y="15869"/>
                </a:cubicBezTo>
                <a:cubicBezTo>
                  <a:pt x="6855" y="17448"/>
                  <a:pt x="10919" y="18615"/>
                  <a:pt x="14906" y="19895"/>
                </a:cubicBezTo>
                <a:cubicBezTo>
                  <a:pt x="18983" y="21205"/>
                  <a:pt x="23673" y="22166"/>
                  <a:pt x="27397" y="24298"/>
                </a:cubicBezTo>
                <a:cubicBezTo>
                  <a:pt x="30453" y="26047"/>
                  <a:pt x="33781" y="26834"/>
                  <a:pt x="37206" y="27581"/>
                </a:cubicBezTo>
                <a:cubicBezTo>
                  <a:pt x="38864" y="27942"/>
                  <a:pt x="40535" y="28229"/>
                  <a:pt x="42234" y="28289"/>
                </a:cubicBezTo>
                <a:cubicBezTo>
                  <a:pt x="42525" y="28299"/>
                  <a:pt x="42814" y="28302"/>
                  <a:pt x="43102" y="28302"/>
                </a:cubicBezTo>
                <a:cubicBezTo>
                  <a:pt x="43647" y="28302"/>
                  <a:pt x="44187" y="28290"/>
                  <a:pt x="44724" y="28290"/>
                </a:cubicBezTo>
                <a:cubicBezTo>
                  <a:pt x="45846" y="28290"/>
                  <a:pt x="46955" y="28342"/>
                  <a:pt x="48069" y="28663"/>
                </a:cubicBezTo>
                <a:cubicBezTo>
                  <a:pt x="47691" y="29845"/>
                  <a:pt x="47222" y="30994"/>
                  <a:pt x="46664" y="32101"/>
                </a:cubicBezTo>
                <a:lnTo>
                  <a:pt x="46664" y="32101"/>
                </a:lnTo>
                <a:cubicBezTo>
                  <a:pt x="46712" y="31922"/>
                  <a:pt x="46648" y="31701"/>
                  <a:pt x="46435" y="31654"/>
                </a:cubicBezTo>
                <a:cubicBezTo>
                  <a:pt x="38898" y="29984"/>
                  <a:pt x="31202" y="29486"/>
                  <a:pt x="23500" y="29257"/>
                </a:cubicBezTo>
                <a:cubicBezTo>
                  <a:pt x="19600" y="29142"/>
                  <a:pt x="15697" y="29057"/>
                  <a:pt x="11804" y="28767"/>
                </a:cubicBezTo>
                <a:cubicBezTo>
                  <a:pt x="9849" y="28622"/>
                  <a:pt x="7853" y="28488"/>
                  <a:pt x="5930" y="28093"/>
                </a:cubicBezTo>
                <a:cubicBezTo>
                  <a:pt x="4402" y="27779"/>
                  <a:pt x="3094" y="27063"/>
                  <a:pt x="1645" y="26575"/>
                </a:cubicBezTo>
                <a:cubicBezTo>
                  <a:pt x="1539" y="25730"/>
                  <a:pt x="1476" y="24891"/>
                  <a:pt x="1439" y="24063"/>
                </a:cubicBezTo>
                <a:cubicBezTo>
                  <a:pt x="1848" y="24013"/>
                  <a:pt x="2271" y="23992"/>
                  <a:pt x="2704" y="23992"/>
                </a:cubicBezTo>
                <a:cubicBezTo>
                  <a:pt x="4546" y="23992"/>
                  <a:pt x="6553" y="24362"/>
                  <a:pt x="8343" y="24362"/>
                </a:cubicBezTo>
                <a:cubicBezTo>
                  <a:pt x="8447" y="24362"/>
                  <a:pt x="8551" y="24361"/>
                  <a:pt x="8653" y="24358"/>
                </a:cubicBezTo>
                <a:cubicBezTo>
                  <a:pt x="11110" y="24295"/>
                  <a:pt x="13550" y="24025"/>
                  <a:pt x="15986" y="23718"/>
                </a:cubicBezTo>
                <a:cubicBezTo>
                  <a:pt x="16244" y="23686"/>
                  <a:pt x="16507" y="23330"/>
                  <a:pt x="16235" y="23116"/>
                </a:cubicBezTo>
                <a:cubicBezTo>
                  <a:pt x="14719" y="21930"/>
                  <a:pt x="12073" y="22004"/>
                  <a:pt x="10225" y="21649"/>
                </a:cubicBezTo>
                <a:cubicBezTo>
                  <a:pt x="7376" y="21101"/>
                  <a:pt x="4586" y="20363"/>
                  <a:pt x="1763" y="19714"/>
                </a:cubicBezTo>
                <a:cubicBezTo>
                  <a:pt x="2026" y="18395"/>
                  <a:pt x="2429" y="17101"/>
                  <a:pt x="2952" y="15854"/>
                </a:cubicBezTo>
                <a:close/>
                <a:moveTo>
                  <a:pt x="1800" y="27641"/>
                </a:moveTo>
                <a:lnTo>
                  <a:pt x="1800" y="27641"/>
                </a:lnTo>
                <a:cubicBezTo>
                  <a:pt x="3336" y="28971"/>
                  <a:pt x="5721" y="29287"/>
                  <a:pt x="7654" y="29548"/>
                </a:cubicBezTo>
                <a:cubicBezTo>
                  <a:pt x="11927" y="30124"/>
                  <a:pt x="16269" y="30248"/>
                  <a:pt x="20573" y="30388"/>
                </a:cubicBezTo>
                <a:cubicBezTo>
                  <a:pt x="29220" y="30668"/>
                  <a:pt x="37746" y="31364"/>
                  <a:pt x="46342" y="32341"/>
                </a:cubicBezTo>
                <a:cubicBezTo>
                  <a:pt x="46355" y="32343"/>
                  <a:pt x="46368" y="32344"/>
                  <a:pt x="46381" y="32344"/>
                </a:cubicBezTo>
                <a:cubicBezTo>
                  <a:pt x="46457" y="32344"/>
                  <a:pt x="46530" y="32312"/>
                  <a:pt x="46583" y="32256"/>
                </a:cubicBezTo>
                <a:lnTo>
                  <a:pt x="46583" y="32256"/>
                </a:lnTo>
                <a:cubicBezTo>
                  <a:pt x="45860" y="33662"/>
                  <a:pt x="44995" y="34983"/>
                  <a:pt x="43996" y="36190"/>
                </a:cubicBezTo>
                <a:cubicBezTo>
                  <a:pt x="43957" y="36180"/>
                  <a:pt x="43919" y="36167"/>
                  <a:pt x="43873" y="36167"/>
                </a:cubicBezTo>
                <a:cubicBezTo>
                  <a:pt x="43871" y="36167"/>
                  <a:pt x="43869" y="36167"/>
                  <a:pt x="43868" y="36167"/>
                </a:cubicBezTo>
                <a:cubicBezTo>
                  <a:pt x="43350" y="36180"/>
                  <a:pt x="42833" y="36186"/>
                  <a:pt x="42316" y="36186"/>
                </a:cubicBezTo>
                <a:cubicBezTo>
                  <a:pt x="29037" y="36186"/>
                  <a:pt x="16049" y="32020"/>
                  <a:pt x="2806" y="31651"/>
                </a:cubicBezTo>
                <a:cubicBezTo>
                  <a:pt x="2349" y="30355"/>
                  <a:pt x="2022" y="29001"/>
                  <a:pt x="1800" y="27641"/>
                </a:cubicBezTo>
                <a:close/>
                <a:moveTo>
                  <a:pt x="3053" y="32314"/>
                </a:moveTo>
                <a:lnTo>
                  <a:pt x="3053" y="32314"/>
                </a:lnTo>
                <a:cubicBezTo>
                  <a:pt x="9459" y="33816"/>
                  <a:pt x="16249" y="34322"/>
                  <a:pt x="22760" y="35112"/>
                </a:cubicBezTo>
                <a:cubicBezTo>
                  <a:pt x="28841" y="35851"/>
                  <a:pt x="35023" y="37161"/>
                  <a:pt x="41179" y="37161"/>
                </a:cubicBezTo>
                <a:cubicBezTo>
                  <a:pt x="41846" y="37161"/>
                  <a:pt x="42512" y="37146"/>
                  <a:pt x="43178" y="37113"/>
                </a:cubicBezTo>
                <a:lnTo>
                  <a:pt x="43178" y="37113"/>
                </a:lnTo>
                <a:cubicBezTo>
                  <a:pt x="41652" y="38743"/>
                  <a:pt x="39845" y="40116"/>
                  <a:pt x="37781" y="41150"/>
                </a:cubicBezTo>
                <a:lnTo>
                  <a:pt x="37781" y="41150"/>
                </a:lnTo>
                <a:cubicBezTo>
                  <a:pt x="37741" y="41103"/>
                  <a:pt x="37689" y="41068"/>
                  <a:pt x="37630" y="41051"/>
                </a:cubicBezTo>
                <a:cubicBezTo>
                  <a:pt x="37528" y="41022"/>
                  <a:pt x="37427" y="41012"/>
                  <a:pt x="37325" y="41012"/>
                </a:cubicBezTo>
                <a:cubicBezTo>
                  <a:pt x="37250" y="41012"/>
                  <a:pt x="37174" y="41017"/>
                  <a:pt x="37097" y="41025"/>
                </a:cubicBezTo>
                <a:cubicBezTo>
                  <a:pt x="37080" y="41027"/>
                  <a:pt x="37066" y="41030"/>
                  <a:pt x="37051" y="41033"/>
                </a:cubicBezTo>
                <a:cubicBezTo>
                  <a:pt x="37012" y="40968"/>
                  <a:pt x="36958" y="40914"/>
                  <a:pt x="36893" y="40876"/>
                </a:cubicBezTo>
                <a:cubicBezTo>
                  <a:pt x="32923" y="38407"/>
                  <a:pt x="27032" y="38737"/>
                  <a:pt x="22529" y="38272"/>
                </a:cubicBezTo>
                <a:cubicBezTo>
                  <a:pt x="17650" y="37770"/>
                  <a:pt x="12479" y="36886"/>
                  <a:pt x="7500" y="36886"/>
                </a:cubicBezTo>
                <a:cubicBezTo>
                  <a:pt x="6943" y="36886"/>
                  <a:pt x="6389" y="36897"/>
                  <a:pt x="5838" y="36921"/>
                </a:cubicBezTo>
                <a:cubicBezTo>
                  <a:pt x="4629" y="35582"/>
                  <a:pt x="3722" y="34008"/>
                  <a:pt x="3053" y="32314"/>
                </a:cubicBezTo>
                <a:close/>
                <a:moveTo>
                  <a:pt x="6657" y="37741"/>
                </a:moveTo>
                <a:lnTo>
                  <a:pt x="6657" y="37741"/>
                </a:lnTo>
                <a:cubicBezTo>
                  <a:pt x="11050" y="38621"/>
                  <a:pt x="15734" y="38686"/>
                  <a:pt x="20154" y="39093"/>
                </a:cubicBezTo>
                <a:cubicBezTo>
                  <a:pt x="25441" y="39580"/>
                  <a:pt x="31613" y="39284"/>
                  <a:pt x="36467" y="41607"/>
                </a:cubicBezTo>
                <a:cubicBezTo>
                  <a:pt x="36525" y="41635"/>
                  <a:pt x="36590" y="41649"/>
                  <a:pt x="36654" y="41649"/>
                </a:cubicBezTo>
                <a:cubicBezTo>
                  <a:pt x="36678" y="41649"/>
                  <a:pt x="36701" y="41647"/>
                  <a:pt x="36724" y="41644"/>
                </a:cubicBezTo>
                <a:lnTo>
                  <a:pt x="36724" y="41644"/>
                </a:lnTo>
                <a:cubicBezTo>
                  <a:pt x="36243" y="41848"/>
                  <a:pt x="35755" y="42042"/>
                  <a:pt x="35249" y="42210"/>
                </a:cubicBezTo>
                <a:cubicBezTo>
                  <a:pt x="32354" y="43170"/>
                  <a:pt x="29558" y="43554"/>
                  <a:pt x="26740" y="43554"/>
                </a:cubicBezTo>
                <a:cubicBezTo>
                  <a:pt x="24127" y="43554"/>
                  <a:pt x="21496" y="43224"/>
                  <a:pt x="18750" y="42715"/>
                </a:cubicBezTo>
                <a:cubicBezTo>
                  <a:pt x="14328" y="41896"/>
                  <a:pt x="10031" y="40872"/>
                  <a:pt x="6657" y="37741"/>
                </a:cubicBezTo>
                <a:close/>
                <a:moveTo>
                  <a:pt x="31488" y="1"/>
                </a:moveTo>
                <a:cubicBezTo>
                  <a:pt x="31061" y="1"/>
                  <a:pt x="30626" y="53"/>
                  <a:pt x="30178" y="170"/>
                </a:cubicBezTo>
                <a:cubicBezTo>
                  <a:pt x="29161" y="62"/>
                  <a:pt x="28131" y="9"/>
                  <a:pt x="27096" y="9"/>
                </a:cubicBezTo>
                <a:cubicBezTo>
                  <a:pt x="19394" y="9"/>
                  <a:pt x="11413" y="2965"/>
                  <a:pt x="6306" y="8570"/>
                </a:cubicBezTo>
                <a:cubicBezTo>
                  <a:pt x="2968" y="12235"/>
                  <a:pt x="622" y="17071"/>
                  <a:pt x="307" y="22056"/>
                </a:cubicBezTo>
                <a:cubicBezTo>
                  <a:pt x="0" y="26918"/>
                  <a:pt x="1011" y="32768"/>
                  <a:pt x="3993" y="36720"/>
                </a:cubicBezTo>
                <a:cubicBezTo>
                  <a:pt x="7101" y="40841"/>
                  <a:pt x="11732" y="42692"/>
                  <a:pt x="16636" y="43680"/>
                </a:cubicBezTo>
                <a:cubicBezTo>
                  <a:pt x="20165" y="44391"/>
                  <a:pt x="23577" y="44949"/>
                  <a:pt x="26996" y="44949"/>
                </a:cubicBezTo>
                <a:cubicBezTo>
                  <a:pt x="29585" y="44949"/>
                  <a:pt x="32178" y="44629"/>
                  <a:pt x="34829" y="43812"/>
                </a:cubicBezTo>
                <a:cubicBezTo>
                  <a:pt x="43152" y="41248"/>
                  <a:pt x="48579" y="34274"/>
                  <a:pt x="50140" y="26090"/>
                </a:cubicBezTo>
                <a:cubicBezTo>
                  <a:pt x="50384" y="25987"/>
                  <a:pt x="50419" y="25650"/>
                  <a:pt x="50254" y="25451"/>
                </a:cubicBezTo>
                <a:cubicBezTo>
                  <a:pt x="50524" y="23811"/>
                  <a:pt x="50640" y="22148"/>
                  <a:pt x="50600" y="20485"/>
                </a:cubicBezTo>
                <a:cubicBezTo>
                  <a:pt x="50484" y="15790"/>
                  <a:pt x="49253" y="9515"/>
                  <a:pt x="45293" y="6502"/>
                </a:cubicBezTo>
                <a:cubicBezTo>
                  <a:pt x="42643" y="4487"/>
                  <a:pt x="39291" y="3136"/>
                  <a:pt x="36335" y="1632"/>
                </a:cubicBezTo>
                <a:cubicBezTo>
                  <a:pt x="34687" y="791"/>
                  <a:pt x="33150" y="1"/>
                  <a:pt x="314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36155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63"/>
        <p:cNvGrpSpPr/>
        <p:nvPr/>
      </p:nvGrpSpPr>
      <p:grpSpPr>
        <a:xfrm>
          <a:off x="0" y="0"/>
          <a:ext cx="0" cy="0"/>
          <a:chOff x="0" y="0"/>
          <a:chExt cx="0" cy="0"/>
        </a:xfrm>
      </p:grpSpPr>
      <p:sp>
        <p:nvSpPr>
          <p:cNvPr id="5" name="Rectangle 4">
            <a:extLst>
              <a:ext uri="{FF2B5EF4-FFF2-40B4-BE49-F238E27FC236}">
                <a16:creationId xmlns:a16="http://schemas.microsoft.com/office/drawing/2014/main" id="{1F4FBBF6-9108-009A-9B58-E2ADDA186CE2}"/>
              </a:ext>
            </a:extLst>
          </p:cNvPr>
          <p:cNvSpPr/>
          <p:nvPr/>
        </p:nvSpPr>
        <p:spPr>
          <a:xfrm>
            <a:off x="0" y="0"/>
            <a:ext cx="9144000" cy="5190640"/>
          </a:xfrm>
          <a:prstGeom prst="rect">
            <a:avLst/>
          </a:pr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79" name="Google Shape;2279;p70"/>
          <p:cNvSpPr txBox="1">
            <a:spLocks noGrp="1"/>
          </p:cNvSpPr>
          <p:nvPr>
            <p:ph type="title"/>
          </p:nvPr>
        </p:nvSpPr>
        <p:spPr>
          <a:xfrm>
            <a:off x="226834" y="189540"/>
            <a:ext cx="4051251" cy="85943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400" dirty="0"/>
              <a:t>Introduction</a:t>
            </a:r>
            <a:endParaRPr sz="4400" dirty="0"/>
          </a:p>
        </p:txBody>
      </p:sp>
      <p:sp>
        <p:nvSpPr>
          <p:cNvPr id="2280" name="Google Shape;2280;p70"/>
          <p:cNvSpPr txBox="1">
            <a:spLocks noGrp="1"/>
          </p:cNvSpPr>
          <p:nvPr>
            <p:ph type="subTitle" idx="1"/>
          </p:nvPr>
        </p:nvSpPr>
        <p:spPr>
          <a:xfrm>
            <a:off x="226835" y="1377493"/>
            <a:ext cx="8764822" cy="2747855"/>
          </a:xfrm>
          <a:prstGeom prst="rect">
            <a:avLst/>
          </a:prstGeom>
        </p:spPr>
        <p:txBody>
          <a:bodyPr spcFirstLastPara="1" wrap="square" lIns="91425" tIns="91425" rIns="91425" bIns="91425" anchor="t" anchorCtr="0">
            <a:noAutofit/>
          </a:bodyPr>
          <a:lstStyle/>
          <a:p>
            <a:pPr marL="0" marR="0" indent="457200">
              <a:lnSpc>
                <a:spcPct val="100000"/>
              </a:lnSpc>
              <a:spcBef>
                <a:spcPts val="0"/>
              </a:spcBef>
              <a:spcAft>
                <a:spcPts val="800"/>
              </a:spcAft>
            </a:pPr>
            <a:r>
              <a:rPr lang="en-US" sz="2000" kern="100" dirty="0">
                <a:effectLst/>
                <a:latin typeface="Century Gothic" panose="020B0502020202020204" pitchFamily="34" charset="0"/>
                <a:ea typeface="Calibri" panose="020F0502020204030204" pitchFamily="34" charset="0"/>
                <a:cs typeface="Times New Roman" panose="02020603050405020304" pitchFamily="18" charset="0"/>
              </a:rPr>
              <a:t>In this lab, you will take on the role of an engineer and build a spectrometer! As a scientist, you will use the spectrometer to determine a unique spectral diagram for various lab materials and then use those diagrams to identify an unknown substance. Last, you’ll apply the same concept and process to determine the composition of various stars in our galaxy!</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267" name="Google Shape;2267;p70"/>
          <p:cNvGrpSpPr/>
          <p:nvPr/>
        </p:nvGrpSpPr>
        <p:grpSpPr>
          <a:xfrm rot="1643718" flipH="1">
            <a:off x="7923640" y="84953"/>
            <a:ext cx="1249001" cy="805553"/>
            <a:chOff x="1797175" y="4154475"/>
            <a:chExt cx="2009175" cy="1268625"/>
          </a:xfrm>
        </p:grpSpPr>
        <p:sp>
          <p:nvSpPr>
            <p:cNvPr id="2268" name="Google Shape;2268;p70"/>
            <p:cNvSpPr/>
            <p:nvPr/>
          </p:nvSpPr>
          <p:spPr>
            <a:xfrm>
              <a:off x="2093525" y="4608700"/>
              <a:ext cx="101075" cy="104800"/>
            </a:xfrm>
            <a:custGeom>
              <a:avLst/>
              <a:gdLst/>
              <a:ahLst/>
              <a:cxnLst/>
              <a:rect l="l" t="t" r="r" b="b"/>
              <a:pathLst>
                <a:path w="4043" h="4192" extrusionOk="0">
                  <a:moveTo>
                    <a:pt x="4043" y="0"/>
                  </a:moveTo>
                  <a:lnTo>
                    <a:pt x="4043" y="0"/>
                  </a:lnTo>
                  <a:cubicBezTo>
                    <a:pt x="2525" y="505"/>
                    <a:pt x="874" y="683"/>
                    <a:pt x="0" y="2107"/>
                  </a:cubicBezTo>
                  <a:cubicBezTo>
                    <a:pt x="98" y="2945"/>
                    <a:pt x="1819" y="3653"/>
                    <a:pt x="3591" y="4191"/>
                  </a:cubicBezTo>
                  <a:cubicBezTo>
                    <a:pt x="3535" y="4122"/>
                    <a:pt x="3494" y="4039"/>
                    <a:pt x="3491" y="3939"/>
                  </a:cubicBezTo>
                  <a:cubicBezTo>
                    <a:pt x="3460" y="2612"/>
                    <a:pt x="3661" y="1293"/>
                    <a:pt x="40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69" name="Google Shape;2269;p70"/>
            <p:cNvSpPr/>
            <p:nvPr/>
          </p:nvSpPr>
          <p:spPr>
            <a:xfrm>
              <a:off x="1797175" y="4154475"/>
              <a:ext cx="2009175" cy="1268625"/>
            </a:xfrm>
            <a:custGeom>
              <a:avLst/>
              <a:gdLst/>
              <a:ahLst/>
              <a:cxnLst/>
              <a:rect l="l" t="t" r="r" b="b"/>
              <a:pathLst>
                <a:path w="80367" h="50745" extrusionOk="0">
                  <a:moveTo>
                    <a:pt x="41161" y="1597"/>
                  </a:moveTo>
                  <a:cubicBezTo>
                    <a:pt x="43415" y="1597"/>
                    <a:pt x="45719" y="1817"/>
                    <a:pt x="48068" y="2139"/>
                  </a:cubicBezTo>
                  <a:lnTo>
                    <a:pt x="48068" y="2141"/>
                  </a:lnTo>
                  <a:lnTo>
                    <a:pt x="48069" y="2141"/>
                  </a:lnTo>
                  <a:cubicBezTo>
                    <a:pt x="50375" y="2917"/>
                    <a:pt x="52723" y="3752"/>
                    <a:pt x="54920" y="4819"/>
                  </a:cubicBezTo>
                  <a:cubicBezTo>
                    <a:pt x="48321" y="3769"/>
                    <a:pt x="41274" y="5143"/>
                    <a:pt x="35149" y="2229"/>
                  </a:cubicBezTo>
                  <a:cubicBezTo>
                    <a:pt x="37111" y="1778"/>
                    <a:pt x="39116" y="1597"/>
                    <a:pt x="41161" y="1597"/>
                  </a:cubicBezTo>
                  <a:close/>
                  <a:moveTo>
                    <a:pt x="36404" y="8827"/>
                  </a:moveTo>
                  <a:lnTo>
                    <a:pt x="36404" y="8827"/>
                  </a:lnTo>
                  <a:cubicBezTo>
                    <a:pt x="40584" y="9183"/>
                    <a:pt x="44764" y="9557"/>
                    <a:pt x="48948" y="9868"/>
                  </a:cubicBezTo>
                  <a:cubicBezTo>
                    <a:pt x="52806" y="10155"/>
                    <a:pt x="56728" y="10618"/>
                    <a:pt x="60611" y="10618"/>
                  </a:cubicBezTo>
                  <a:cubicBezTo>
                    <a:pt x="61182" y="10618"/>
                    <a:pt x="61752" y="10608"/>
                    <a:pt x="62320" y="10586"/>
                  </a:cubicBezTo>
                  <a:cubicBezTo>
                    <a:pt x="62555" y="10903"/>
                    <a:pt x="62783" y="11231"/>
                    <a:pt x="62995" y="11572"/>
                  </a:cubicBezTo>
                  <a:cubicBezTo>
                    <a:pt x="63834" y="12920"/>
                    <a:pt x="64509" y="14382"/>
                    <a:pt x="65040" y="15897"/>
                  </a:cubicBezTo>
                  <a:cubicBezTo>
                    <a:pt x="59947" y="15182"/>
                    <a:pt x="54862" y="14506"/>
                    <a:pt x="49816" y="13488"/>
                  </a:cubicBezTo>
                  <a:cubicBezTo>
                    <a:pt x="45483" y="12613"/>
                    <a:pt x="39728" y="12078"/>
                    <a:pt x="36404" y="8827"/>
                  </a:cubicBezTo>
                  <a:close/>
                  <a:moveTo>
                    <a:pt x="23965" y="8610"/>
                  </a:moveTo>
                  <a:lnTo>
                    <a:pt x="23965" y="8612"/>
                  </a:lnTo>
                  <a:cubicBezTo>
                    <a:pt x="25661" y="12794"/>
                    <a:pt x="31880" y="13177"/>
                    <a:pt x="35655" y="13960"/>
                  </a:cubicBezTo>
                  <a:cubicBezTo>
                    <a:pt x="42104" y="15297"/>
                    <a:pt x="48514" y="16819"/>
                    <a:pt x="54963" y="18164"/>
                  </a:cubicBezTo>
                  <a:cubicBezTo>
                    <a:pt x="53253" y="18598"/>
                    <a:pt x="51560" y="18779"/>
                    <a:pt x="49877" y="18779"/>
                  </a:cubicBezTo>
                  <a:cubicBezTo>
                    <a:pt x="45437" y="18779"/>
                    <a:pt x="41068" y="17516"/>
                    <a:pt x="36633" y="16300"/>
                  </a:cubicBezTo>
                  <a:cubicBezTo>
                    <a:pt x="34077" y="15599"/>
                    <a:pt x="31491" y="14976"/>
                    <a:pt x="28843" y="14753"/>
                  </a:cubicBezTo>
                  <a:cubicBezTo>
                    <a:pt x="25780" y="14495"/>
                    <a:pt x="22635" y="14745"/>
                    <a:pt x="19776" y="13508"/>
                  </a:cubicBezTo>
                  <a:cubicBezTo>
                    <a:pt x="20973" y="11730"/>
                    <a:pt x="22397" y="10088"/>
                    <a:pt x="23965" y="8610"/>
                  </a:cubicBezTo>
                  <a:close/>
                  <a:moveTo>
                    <a:pt x="15897" y="18169"/>
                  </a:moveTo>
                  <a:cubicBezTo>
                    <a:pt x="15515" y="19462"/>
                    <a:pt x="15314" y="20781"/>
                    <a:pt x="15345" y="22108"/>
                  </a:cubicBezTo>
                  <a:cubicBezTo>
                    <a:pt x="15348" y="22208"/>
                    <a:pt x="15389" y="22290"/>
                    <a:pt x="15443" y="22360"/>
                  </a:cubicBezTo>
                  <a:lnTo>
                    <a:pt x="15443" y="22360"/>
                  </a:lnTo>
                  <a:cubicBezTo>
                    <a:pt x="13672" y="21822"/>
                    <a:pt x="11952" y="21114"/>
                    <a:pt x="11854" y="20276"/>
                  </a:cubicBezTo>
                  <a:cubicBezTo>
                    <a:pt x="12728" y="18852"/>
                    <a:pt x="14379" y="18674"/>
                    <a:pt x="15897" y="18169"/>
                  </a:cubicBezTo>
                  <a:close/>
                  <a:moveTo>
                    <a:pt x="34354" y="2433"/>
                  </a:moveTo>
                  <a:cubicBezTo>
                    <a:pt x="36831" y="4392"/>
                    <a:pt x="40207" y="4669"/>
                    <a:pt x="43274" y="4840"/>
                  </a:cubicBezTo>
                  <a:cubicBezTo>
                    <a:pt x="47853" y="5096"/>
                    <a:pt x="52331" y="5242"/>
                    <a:pt x="56862" y="5851"/>
                  </a:cubicBezTo>
                  <a:cubicBezTo>
                    <a:pt x="58778" y="6972"/>
                    <a:pt x="60513" y="8338"/>
                    <a:pt x="61922" y="10079"/>
                  </a:cubicBezTo>
                  <a:cubicBezTo>
                    <a:pt x="57818" y="9352"/>
                    <a:pt x="53577" y="9234"/>
                    <a:pt x="49429" y="8919"/>
                  </a:cubicBezTo>
                  <a:cubicBezTo>
                    <a:pt x="44786" y="8567"/>
                    <a:pt x="40136" y="8304"/>
                    <a:pt x="35488" y="8006"/>
                  </a:cubicBezTo>
                  <a:cubicBezTo>
                    <a:pt x="35479" y="8005"/>
                    <a:pt x="35471" y="8005"/>
                    <a:pt x="35463" y="8005"/>
                  </a:cubicBezTo>
                  <a:cubicBezTo>
                    <a:pt x="35135" y="8005"/>
                    <a:pt x="35041" y="8420"/>
                    <a:pt x="35226" y="8640"/>
                  </a:cubicBezTo>
                  <a:cubicBezTo>
                    <a:pt x="38332" y="12319"/>
                    <a:pt x="43807" y="12937"/>
                    <a:pt x="48241" y="13881"/>
                  </a:cubicBezTo>
                  <a:cubicBezTo>
                    <a:pt x="53860" y="15077"/>
                    <a:pt x="59561" y="16117"/>
                    <a:pt x="65288" y="16629"/>
                  </a:cubicBezTo>
                  <a:cubicBezTo>
                    <a:pt x="65893" y="18553"/>
                    <a:pt x="66275" y="20541"/>
                    <a:pt x="66425" y="22553"/>
                  </a:cubicBezTo>
                  <a:cubicBezTo>
                    <a:pt x="66456" y="22967"/>
                    <a:pt x="66467" y="23375"/>
                    <a:pt x="66476" y="23782"/>
                  </a:cubicBezTo>
                  <a:cubicBezTo>
                    <a:pt x="66374" y="23885"/>
                    <a:pt x="66320" y="24024"/>
                    <a:pt x="66301" y="24168"/>
                  </a:cubicBezTo>
                  <a:cubicBezTo>
                    <a:pt x="50169" y="23810"/>
                    <a:pt x="32851" y="23765"/>
                    <a:pt x="18005" y="16614"/>
                  </a:cubicBezTo>
                  <a:cubicBezTo>
                    <a:pt x="18400" y="15783"/>
                    <a:pt x="18841" y="14974"/>
                    <a:pt x="19329" y="14195"/>
                  </a:cubicBezTo>
                  <a:lnTo>
                    <a:pt x="19329" y="14196"/>
                  </a:lnTo>
                  <a:cubicBezTo>
                    <a:pt x="21583" y="15315"/>
                    <a:pt x="23949" y="15478"/>
                    <a:pt x="26478" y="15568"/>
                  </a:cubicBezTo>
                  <a:cubicBezTo>
                    <a:pt x="30184" y="15701"/>
                    <a:pt x="33677" y="16398"/>
                    <a:pt x="37242" y="17381"/>
                  </a:cubicBezTo>
                  <a:cubicBezTo>
                    <a:pt x="41515" y="18558"/>
                    <a:pt x="45522" y="19547"/>
                    <a:pt x="49636" y="19547"/>
                  </a:cubicBezTo>
                  <a:cubicBezTo>
                    <a:pt x="51932" y="19547"/>
                    <a:pt x="54261" y="19239"/>
                    <a:pt x="56689" y="18484"/>
                  </a:cubicBezTo>
                  <a:cubicBezTo>
                    <a:pt x="57048" y="18372"/>
                    <a:pt x="57085" y="17813"/>
                    <a:pt x="56689" y="17720"/>
                  </a:cubicBezTo>
                  <a:cubicBezTo>
                    <a:pt x="50877" y="16350"/>
                    <a:pt x="45028" y="15134"/>
                    <a:pt x="39195" y="13857"/>
                  </a:cubicBezTo>
                  <a:cubicBezTo>
                    <a:pt x="36407" y="13247"/>
                    <a:pt x="33624" y="12619"/>
                    <a:pt x="30843" y="11970"/>
                  </a:cubicBezTo>
                  <a:cubicBezTo>
                    <a:pt x="28308" y="11382"/>
                    <a:pt x="25762" y="10571"/>
                    <a:pt x="24470" y="8148"/>
                  </a:cubicBezTo>
                  <a:cubicBezTo>
                    <a:pt x="25532" y="7187"/>
                    <a:pt x="26652" y="6295"/>
                    <a:pt x="27825" y="5474"/>
                  </a:cubicBezTo>
                  <a:cubicBezTo>
                    <a:pt x="29941" y="3999"/>
                    <a:pt x="32119" y="3035"/>
                    <a:pt x="34354" y="2433"/>
                  </a:cubicBezTo>
                  <a:close/>
                  <a:moveTo>
                    <a:pt x="67662" y="30077"/>
                  </a:moveTo>
                  <a:cubicBezTo>
                    <a:pt x="68531" y="30077"/>
                    <a:pt x="68865" y="30838"/>
                    <a:pt x="68655" y="32378"/>
                  </a:cubicBezTo>
                  <a:cubicBezTo>
                    <a:pt x="67976" y="32888"/>
                    <a:pt x="67227" y="33216"/>
                    <a:pt x="66408" y="33359"/>
                  </a:cubicBezTo>
                  <a:cubicBezTo>
                    <a:pt x="66382" y="33364"/>
                    <a:pt x="66356" y="33366"/>
                    <a:pt x="66330" y="33370"/>
                  </a:cubicBezTo>
                  <a:cubicBezTo>
                    <a:pt x="66773" y="32327"/>
                    <a:pt x="67119" y="31229"/>
                    <a:pt x="67382" y="30100"/>
                  </a:cubicBezTo>
                  <a:cubicBezTo>
                    <a:pt x="67481" y="30085"/>
                    <a:pt x="67574" y="30077"/>
                    <a:pt x="67662" y="30077"/>
                  </a:cubicBezTo>
                  <a:close/>
                  <a:moveTo>
                    <a:pt x="17792" y="17058"/>
                  </a:moveTo>
                  <a:cubicBezTo>
                    <a:pt x="20628" y="19099"/>
                    <a:pt x="24257" y="20126"/>
                    <a:pt x="27562" y="21071"/>
                  </a:cubicBezTo>
                  <a:cubicBezTo>
                    <a:pt x="31764" y="22274"/>
                    <a:pt x="36061" y="23050"/>
                    <a:pt x="40382" y="23667"/>
                  </a:cubicBezTo>
                  <a:cubicBezTo>
                    <a:pt x="48987" y="24896"/>
                    <a:pt x="57705" y="25004"/>
                    <a:pt x="66382" y="25111"/>
                  </a:cubicBezTo>
                  <a:cubicBezTo>
                    <a:pt x="66406" y="25111"/>
                    <a:pt x="66424" y="25102"/>
                    <a:pt x="66446" y="25099"/>
                  </a:cubicBezTo>
                  <a:lnTo>
                    <a:pt x="66446" y="25099"/>
                  </a:lnTo>
                  <a:cubicBezTo>
                    <a:pt x="66325" y="27951"/>
                    <a:pt x="65697" y="30661"/>
                    <a:pt x="64966" y="33469"/>
                  </a:cubicBezTo>
                  <a:cubicBezTo>
                    <a:pt x="63968" y="33444"/>
                    <a:pt x="62977" y="33233"/>
                    <a:pt x="61989" y="33043"/>
                  </a:cubicBezTo>
                  <a:cubicBezTo>
                    <a:pt x="59445" y="32550"/>
                    <a:pt x="56913" y="31979"/>
                    <a:pt x="54376" y="31448"/>
                  </a:cubicBezTo>
                  <a:cubicBezTo>
                    <a:pt x="49636" y="30454"/>
                    <a:pt x="44898" y="29463"/>
                    <a:pt x="40158" y="28471"/>
                  </a:cubicBezTo>
                  <a:cubicBezTo>
                    <a:pt x="35545" y="27505"/>
                    <a:pt x="30930" y="26524"/>
                    <a:pt x="26359" y="25369"/>
                  </a:cubicBezTo>
                  <a:cubicBezTo>
                    <a:pt x="23926" y="24753"/>
                    <a:pt x="21508" y="24077"/>
                    <a:pt x="19107" y="23344"/>
                  </a:cubicBezTo>
                  <a:cubicBezTo>
                    <a:pt x="18574" y="23179"/>
                    <a:pt x="17329" y="22902"/>
                    <a:pt x="16018" y="22530"/>
                  </a:cubicBezTo>
                  <a:cubicBezTo>
                    <a:pt x="16135" y="22485"/>
                    <a:pt x="16230" y="22394"/>
                    <a:pt x="16254" y="22231"/>
                  </a:cubicBezTo>
                  <a:cubicBezTo>
                    <a:pt x="16522" y="20431"/>
                    <a:pt x="17054" y="18702"/>
                    <a:pt x="17792" y="17058"/>
                  </a:cubicBezTo>
                  <a:close/>
                  <a:moveTo>
                    <a:pt x="18124" y="13431"/>
                  </a:moveTo>
                  <a:lnTo>
                    <a:pt x="18124" y="13431"/>
                  </a:lnTo>
                  <a:cubicBezTo>
                    <a:pt x="17292" y="14735"/>
                    <a:pt x="16596" y="16097"/>
                    <a:pt x="16112" y="17497"/>
                  </a:cubicBezTo>
                  <a:cubicBezTo>
                    <a:pt x="15825" y="17420"/>
                    <a:pt x="15527" y="17386"/>
                    <a:pt x="15225" y="17386"/>
                  </a:cubicBezTo>
                  <a:cubicBezTo>
                    <a:pt x="14236" y="17386"/>
                    <a:pt x="13206" y="17756"/>
                    <a:pt x="12387" y="18215"/>
                  </a:cubicBezTo>
                  <a:cubicBezTo>
                    <a:pt x="11559" y="18680"/>
                    <a:pt x="10583" y="19726"/>
                    <a:pt x="11210" y="20709"/>
                  </a:cubicBezTo>
                  <a:cubicBezTo>
                    <a:pt x="11219" y="20725"/>
                    <a:pt x="11239" y="20735"/>
                    <a:pt x="11252" y="20749"/>
                  </a:cubicBezTo>
                  <a:cubicBezTo>
                    <a:pt x="11235" y="21755"/>
                    <a:pt x="12510" y="22275"/>
                    <a:pt x="13450" y="22664"/>
                  </a:cubicBezTo>
                  <a:cubicBezTo>
                    <a:pt x="16927" y="24103"/>
                    <a:pt x="20552" y="25203"/>
                    <a:pt x="24176" y="26196"/>
                  </a:cubicBezTo>
                  <a:cubicBezTo>
                    <a:pt x="31656" y="28249"/>
                    <a:pt x="39283" y="29708"/>
                    <a:pt x="46876" y="31263"/>
                  </a:cubicBezTo>
                  <a:lnTo>
                    <a:pt x="58311" y="33603"/>
                  </a:lnTo>
                  <a:cubicBezTo>
                    <a:pt x="60431" y="34038"/>
                    <a:pt x="62734" y="34743"/>
                    <a:pt x="64969" y="34743"/>
                  </a:cubicBezTo>
                  <a:cubicBezTo>
                    <a:pt x="64980" y="34743"/>
                    <a:pt x="64991" y="34743"/>
                    <a:pt x="65002" y="34743"/>
                  </a:cubicBezTo>
                  <a:cubicBezTo>
                    <a:pt x="65101" y="34814"/>
                    <a:pt x="65219" y="34854"/>
                    <a:pt x="65335" y="34854"/>
                  </a:cubicBezTo>
                  <a:cubicBezTo>
                    <a:pt x="65454" y="34854"/>
                    <a:pt x="65571" y="34812"/>
                    <a:pt x="65664" y="34717"/>
                  </a:cubicBezTo>
                  <a:cubicBezTo>
                    <a:pt x="66156" y="34682"/>
                    <a:pt x="66646" y="34611"/>
                    <a:pt x="67127" y="34485"/>
                  </a:cubicBezTo>
                  <a:cubicBezTo>
                    <a:pt x="68727" y="34067"/>
                    <a:pt x="70550" y="33008"/>
                    <a:pt x="70306" y="31088"/>
                  </a:cubicBezTo>
                  <a:cubicBezTo>
                    <a:pt x="70132" y="29718"/>
                    <a:pt x="69102" y="29013"/>
                    <a:pt x="67936" y="29013"/>
                  </a:cubicBezTo>
                  <a:cubicBezTo>
                    <a:pt x="67827" y="29013"/>
                    <a:pt x="67717" y="29019"/>
                    <a:pt x="67607" y="29032"/>
                  </a:cubicBezTo>
                  <a:cubicBezTo>
                    <a:pt x="67829" y="27802"/>
                    <a:pt x="67948" y="26540"/>
                    <a:pt x="67978" y="25268"/>
                  </a:cubicBezTo>
                  <a:cubicBezTo>
                    <a:pt x="71945" y="26554"/>
                    <a:pt x="78967" y="28876"/>
                    <a:pt x="77719" y="33641"/>
                  </a:cubicBezTo>
                  <a:cubicBezTo>
                    <a:pt x="76782" y="37224"/>
                    <a:pt x="73116" y="37944"/>
                    <a:pt x="69538" y="37944"/>
                  </a:cubicBezTo>
                  <a:cubicBezTo>
                    <a:pt x="67657" y="37944"/>
                    <a:pt x="65799" y="37745"/>
                    <a:pt x="64375" y="37658"/>
                  </a:cubicBezTo>
                  <a:cubicBezTo>
                    <a:pt x="59153" y="37341"/>
                    <a:pt x="53938" y="36935"/>
                    <a:pt x="48729" y="36439"/>
                  </a:cubicBezTo>
                  <a:cubicBezTo>
                    <a:pt x="46242" y="36203"/>
                    <a:pt x="43705" y="36045"/>
                    <a:pt x="41248" y="35586"/>
                  </a:cubicBezTo>
                  <a:cubicBezTo>
                    <a:pt x="38743" y="35119"/>
                    <a:pt x="36542" y="34090"/>
                    <a:pt x="34209" y="33113"/>
                  </a:cubicBezTo>
                  <a:cubicBezTo>
                    <a:pt x="26212" y="29764"/>
                    <a:pt x="17354" y="29743"/>
                    <a:pt x="9184" y="26999"/>
                  </a:cubicBezTo>
                  <a:cubicBezTo>
                    <a:pt x="7133" y="26311"/>
                    <a:pt x="4747" y="25513"/>
                    <a:pt x="3105" y="24013"/>
                  </a:cubicBezTo>
                  <a:cubicBezTo>
                    <a:pt x="223" y="21380"/>
                    <a:pt x="1928" y="17969"/>
                    <a:pt x="4752" y="16221"/>
                  </a:cubicBezTo>
                  <a:cubicBezTo>
                    <a:pt x="8742" y="13751"/>
                    <a:pt x="13554" y="13435"/>
                    <a:pt x="18124" y="13431"/>
                  </a:cubicBezTo>
                  <a:close/>
                  <a:moveTo>
                    <a:pt x="16058" y="30136"/>
                  </a:moveTo>
                  <a:lnTo>
                    <a:pt x="16058" y="30136"/>
                  </a:lnTo>
                  <a:cubicBezTo>
                    <a:pt x="17242" y="30375"/>
                    <a:pt x="18432" y="30593"/>
                    <a:pt x="19618" y="30807"/>
                  </a:cubicBezTo>
                  <a:cubicBezTo>
                    <a:pt x="24348" y="31660"/>
                    <a:pt x="29114" y="32479"/>
                    <a:pt x="33579" y="34321"/>
                  </a:cubicBezTo>
                  <a:cubicBezTo>
                    <a:pt x="35392" y="35071"/>
                    <a:pt x="37141" y="35974"/>
                    <a:pt x="39043" y="36493"/>
                  </a:cubicBezTo>
                  <a:cubicBezTo>
                    <a:pt x="41553" y="37176"/>
                    <a:pt x="44198" y="37357"/>
                    <a:pt x="46776" y="37616"/>
                  </a:cubicBezTo>
                  <a:cubicBezTo>
                    <a:pt x="51734" y="38110"/>
                    <a:pt x="56697" y="38524"/>
                    <a:pt x="61668" y="38857"/>
                  </a:cubicBezTo>
                  <a:cubicBezTo>
                    <a:pt x="61457" y="39306"/>
                    <a:pt x="61221" y="39743"/>
                    <a:pt x="60964" y="40167"/>
                  </a:cubicBezTo>
                  <a:cubicBezTo>
                    <a:pt x="53747" y="38929"/>
                    <a:pt x="46357" y="38569"/>
                    <a:pt x="39092" y="37680"/>
                  </a:cubicBezTo>
                  <a:cubicBezTo>
                    <a:pt x="31137" y="36706"/>
                    <a:pt x="23547" y="34694"/>
                    <a:pt x="16335" y="31145"/>
                  </a:cubicBezTo>
                  <a:cubicBezTo>
                    <a:pt x="16240" y="30811"/>
                    <a:pt x="16148" y="30474"/>
                    <a:pt x="16058" y="30136"/>
                  </a:cubicBezTo>
                  <a:close/>
                  <a:moveTo>
                    <a:pt x="16503" y="31728"/>
                  </a:moveTo>
                  <a:lnTo>
                    <a:pt x="16503" y="31728"/>
                  </a:lnTo>
                  <a:cubicBezTo>
                    <a:pt x="23005" y="35373"/>
                    <a:pt x="29701" y="37429"/>
                    <a:pt x="37125" y="38421"/>
                  </a:cubicBezTo>
                  <a:cubicBezTo>
                    <a:pt x="44809" y="39449"/>
                    <a:pt x="52664" y="40595"/>
                    <a:pt x="60414" y="41004"/>
                  </a:cubicBezTo>
                  <a:cubicBezTo>
                    <a:pt x="60179" y="41334"/>
                    <a:pt x="59929" y="41644"/>
                    <a:pt x="59670" y="41943"/>
                  </a:cubicBezTo>
                  <a:cubicBezTo>
                    <a:pt x="59439" y="41901"/>
                    <a:pt x="59202" y="41877"/>
                    <a:pt x="58971" y="41877"/>
                  </a:cubicBezTo>
                  <a:cubicBezTo>
                    <a:pt x="58901" y="41877"/>
                    <a:pt x="58832" y="41879"/>
                    <a:pt x="58763" y="41884"/>
                  </a:cubicBezTo>
                  <a:cubicBezTo>
                    <a:pt x="58672" y="41769"/>
                    <a:pt x="58537" y="41685"/>
                    <a:pt x="58367" y="41685"/>
                  </a:cubicBezTo>
                  <a:cubicBezTo>
                    <a:pt x="58338" y="41685"/>
                    <a:pt x="58308" y="41687"/>
                    <a:pt x="58277" y="41692"/>
                  </a:cubicBezTo>
                  <a:cubicBezTo>
                    <a:pt x="55955" y="42079"/>
                    <a:pt x="53617" y="42235"/>
                    <a:pt x="51274" y="42235"/>
                  </a:cubicBezTo>
                  <a:cubicBezTo>
                    <a:pt x="46481" y="42235"/>
                    <a:pt x="41669" y="41581"/>
                    <a:pt x="36938" y="40904"/>
                  </a:cubicBezTo>
                  <a:cubicBezTo>
                    <a:pt x="30255" y="39948"/>
                    <a:pt x="23842" y="38250"/>
                    <a:pt x="17743" y="35316"/>
                  </a:cubicBezTo>
                  <a:cubicBezTo>
                    <a:pt x="17269" y="34155"/>
                    <a:pt x="16866" y="32957"/>
                    <a:pt x="16503" y="31728"/>
                  </a:cubicBezTo>
                  <a:close/>
                  <a:moveTo>
                    <a:pt x="55444" y="45234"/>
                  </a:moveTo>
                  <a:lnTo>
                    <a:pt x="55444" y="45234"/>
                  </a:lnTo>
                  <a:cubicBezTo>
                    <a:pt x="53900" y="46060"/>
                    <a:pt x="52194" y="46704"/>
                    <a:pt x="50365" y="47244"/>
                  </a:cubicBezTo>
                  <a:cubicBezTo>
                    <a:pt x="49645" y="47456"/>
                    <a:pt x="48919" y="47660"/>
                    <a:pt x="48187" y="47856"/>
                  </a:cubicBezTo>
                  <a:cubicBezTo>
                    <a:pt x="48018" y="47853"/>
                    <a:pt x="47849" y="47853"/>
                    <a:pt x="47681" y="47853"/>
                  </a:cubicBezTo>
                  <a:cubicBezTo>
                    <a:pt x="47513" y="47853"/>
                    <a:pt x="47346" y="47853"/>
                    <a:pt x="47182" y="47849"/>
                  </a:cubicBezTo>
                  <a:cubicBezTo>
                    <a:pt x="46866" y="47842"/>
                    <a:pt x="46550" y="47834"/>
                    <a:pt x="46233" y="47831"/>
                  </a:cubicBezTo>
                  <a:cubicBezTo>
                    <a:pt x="46215" y="47813"/>
                    <a:pt x="46192" y="47800"/>
                    <a:pt x="46167" y="47796"/>
                  </a:cubicBezTo>
                  <a:cubicBezTo>
                    <a:pt x="40717" y="47114"/>
                    <a:pt x="35459" y="47890"/>
                    <a:pt x="30575" y="45315"/>
                  </a:cubicBezTo>
                  <a:lnTo>
                    <a:pt x="30575" y="45315"/>
                  </a:lnTo>
                  <a:cubicBezTo>
                    <a:pt x="33267" y="45738"/>
                    <a:pt x="35984" y="45851"/>
                    <a:pt x="38709" y="45851"/>
                  </a:cubicBezTo>
                  <a:cubicBezTo>
                    <a:pt x="40008" y="45851"/>
                    <a:pt x="41308" y="45825"/>
                    <a:pt x="42608" y="45795"/>
                  </a:cubicBezTo>
                  <a:cubicBezTo>
                    <a:pt x="46839" y="45697"/>
                    <a:pt x="51220" y="45775"/>
                    <a:pt x="55444" y="45234"/>
                  </a:cubicBezTo>
                  <a:close/>
                  <a:moveTo>
                    <a:pt x="18068" y="36082"/>
                  </a:moveTo>
                  <a:lnTo>
                    <a:pt x="18068" y="36082"/>
                  </a:lnTo>
                  <a:cubicBezTo>
                    <a:pt x="23964" y="39579"/>
                    <a:pt x="30812" y="41013"/>
                    <a:pt x="37544" y="41959"/>
                  </a:cubicBezTo>
                  <a:cubicBezTo>
                    <a:pt x="42136" y="42604"/>
                    <a:pt x="46756" y="43204"/>
                    <a:pt x="51374" y="43204"/>
                  </a:cubicBezTo>
                  <a:cubicBezTo>
                    <a:pt x="53764" y="43204"/>
                    <a:pt x="56153" y="43043"/>
                    <a:pt x="58538" y="42645"/>
                  </a:cubicBezTo>
                  <a:cubicBezTo>
                    <a:pt x="58605" y="42634"/>
                    <a:pt x="58670" y="42610"/>
                    <a:pt x="58726" y="42572"/>
                  </a:cubicBezTo>
                  <a:cubicBezTo>
                    <a:pt x="58817" y="42606"/>
                    <a:pt x="58911" y="42633"/>
                    <a:pt x="59008" y="42658"/>
                  </a:cubicBezTo>
                  <a:cubicBezTo>
                    <a:pt x="58232" y="43428"/>
                    <a:pt x="57364" y="44087"/>
                    <a:pt x="56426" y="44668"/>
                  </a:cubicBezTo>
                  <a:cubicBezTo>
                    <a:pt x="55039" y="44551"/>
                    <a:pt x="53651" y="44505"/>
                    <a:pt x="52261" y="44505"/>
                  </a:cubicBezTo>
                  <a:cubicBezTo>
                    <a:pt x="47321" y="44505"/>
                    <a:pt x="42366" y="45085"/>
                    <a:pt x="37434" y="45085"/>
                  </a:cubicBezTo>
                  <a:cubicBezTo>
                    <a:pt x="34557" y="45085"/>
                    <a:pt x="31687" y="44887"/>
                    <a:pt x="28833" y="44262"/>
                  </a:cubicBezTo>
                  <a:cubicBezTo>
                    <a:pt x="28801" y="44255"/>
                    <a:pt x="28770" y="44252"/>
                    <a:pt x="28740" y="44252"/>
                  </a:cubicBezTo>
                  <a:cubicBezTo>
                    <a:pt x="28394" y="44252"/>
                    <a:pt x="28249" y="44705"/>
                    <a:pt x="28555" y="44922"/>
                  </a:cubicBezTo>
                  <a:cubicBezTo>
                    <a:pt x="32015" y="47380"/>
                    <a:pt x="36630" y="48505"/>
                    <a:pt x="41074" y="48505"/>
                  </a:cubicBezTo>
                  <a:cubicBezTo>
                    <a:pt x="42227" y="48505"/>
                    <a:pt x="43368" y="48429"/>
                    <a:pt x="44474" y="48282"/>
                  </a:cubicBezTo>
                  <a:cubicBezTo>
                    <a:pt x="44910" y="48364"/>
                    <a:pt x="45351" y="48412"/>
                    <a:pt x="45792" y="48448"/>
                  </a:cubicBezTo>
                  <a:cubicBezTo>
                    <a:pt x="43395" y="48985"/>
                    <a:pt x="40955" y="49347"/>
                    <a:pt x="38517" y="49347"/>
                  </a:cubicBezTo>
                  <a:cubicBezTo>
                    <a:pt x="37195" y="49347"/>
                    <a:pt x="35874" y="49241"/>
                    <a:pt x="34561" y="48998"/>
                  </a:cubicBezTo>
                  <a:cubicBezTo>
                    <a:pt x="29847" y="48124"/>
                    <a:pt x="25453" y="45787"/>
                    <a:pt x="22145" y="42310"/>
                  </a:cubicBezTo>
                  <a:cubicBezTo>
                    <a:pt x="20341" y="40415"/>
                    <a:pt x="19058" y="38322"/>
                    <a:pt x="18068" y="36082"/>
                  </a:cubicBezTo>
                  <a:close/>
                  <a:moveTo>
                    <a:pt x="40712" y="1"/>
                  </a:moveTo>
                  <a:cubicBezTo>
                    <a:pt x="35881" y="1"/>
                    <a:pt x="30877" y="1725"/>
                    <a:pt x="27147" y="4314"/>
                  </a:cubicBezTo>
                  <a:cubicBezTo>
                    <a:pt x="24212" y="6351"/>
                    <a:pt x="20984" y="9272"/>
                    <a:pt x="18646" y="12641"/>
                  </a:cubicBezTo>
                  <a:cubicBezTo>
                    <a:pt x="17516" y="12381"/>
                    <a:pt x="16140" y="12241"/>
                    <a:pt x="14656" y="12241"/>
                  </a:cubicBezTo>
                  <a:cubicBezTo>
                    <a:pt x="8679" y="12241"/>
                    <a:pt x="941" y="14515"/>
                    <a:pt x="360" y="20413"/>
                  </a:cubicBezTo>
                  <a:cubicBezTo>
                    <a:pt x="0" y="24059"/>
                    <a:pt x="3452" y="25985"/>
                    <a:pt x="6322" y="27257"/>
                  </a:cubicBezTo>
                  <a:cubicBezTo>
                    <a:pt x="9161" y="28515"/>
                    <a:pt x="12149" y="29313"/>
                    <a:pt x="15177" y="29953"/>
                  </a:cubicBezTo>
                  <a:cubicBezTo>
                    <a:pt x="15437" y="40454"/>
                    <a:pt x="25126" y="49152"/>
                    <a:pt x="35087" y="50523"/>
                  </a:cubicBezTo>
                  <a:cubicBezTo>
                    <a:pt x="36191" y="50675"/>
                    <a:pt x="37306" y="50745"/>
                    <a:pt x="38426" y="50745"/>
                  </a:cubicBezTo>
                  <a:cubicBezTo>
                    <a:pt x="43308" y="50745"/>
                    <a:pt x="48280" y="49423"/>
                    <a:pt x="52805" y="47837"/>
                  </a:cubicBezTo>
                  <a:cubicBezTo>
                    <a:pt x="56973" y="46377"/>
                    <a:pt x="61822" y="43578"/>
                    <a:pt x="62904" y="38943"/>
                  </a:cubicBezTo>
                  <a:lnTo>
                    <a:pt x="62907" y="38943"/>
                  </a:lnTo>
                  <a:cubicBezTo>
                    <a:pt x="64960" y="39076"/>
                    <a:pt x="67257" y="39385"/>
                    <a:pt x="69510" y="39385"/>
                  </a:cubicBezTo>
                  <a:cubicBezTo>
                    <a:pt x="71627" y="39385"/>
                    <a:pt x="73706" y="39112"/>
                    <a:pt x="75506" y="38166"/>
                  </a:cubicBezTo>
                  <a:cubicBezTo>
                    <a:pt x="78618" y="36527"/>
                    <a:pt x="80367" y="32829"/>
                    <a:pt x="78328" y="29670"/>
                  </a:cubicBezTo>
                  <a:cubicBezTo>
                    <a:pt x="76241" y="26436"/>
                    <a:pt x="71646" y="24849"/>
                    <a:pt x="67974" y="23871"/>
                  </a:cubicBezTo>
                  <a:cubicBezTo>
                    <a:pt x="67846" y="19353"/>
                    <a:pt x="66586" y="14811"/>
                    <a:pt x="64438" y="11220"/>
                  </a:cubicBezTo>
                  <a:cubicBezTo>
                    <a:pt x="60633" y="4863"/>
                    <a:pt x="53511" y="2342"/>
                    <a:pt x="46609" y="981"/>
                  </a:cubicBezTo>
                  <a:cubicBezTo>
                    <a:pt x="44746" y="306"/>
                    <a:pt x="42744" y="1"/>
                    <a:pt x="407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270" name="Google Shape;2270;p70"/>
          <p:cNvSpPr/>
          <p:nvPr/>
        </p:nvSpPr>
        <p:spPr>
          <a:xfrm rot="346231" flipH="1">
            <a:off x="7330486" y="512294"/>
            <a:ext cx="514446" cy="512113"/>
          </a:xfrm>
          <a:custGeom>
            <a:avLst/>
            <a:gdLst/>
            <a:ahLst/>
            <a:cxnLst/>
            <a:rect l="l" t="t" r="r" b="b"/>
            <a:pathLst>
              <a:path w="50641" h="44950" extrusionOk="0">
                <a:moveTo>
                  <a:pt x="30281" y="1181"/>
                </a:moveTo>
                <a:cubicBezTo>
                  <a:pt x="30843" y="1186"/>
                  <a:pt x="31407" y="1197"/>
                  <a:pt x="31970" y="1216"/>
                </a:cubicBezTo>
                <a:cubicBezTo>
                  <a:pt x="33864" y="1550"/>
                  <a:pt x="35729" y="2776"/>
                  <a:pt x="37376" y="3716"/>
                </a:cubicBezTo>
                <a:cubicBezTo>
                  <a:pt x="32731" y="3113"/>
                  <a:pt x="28069" y="2822"/>
                  <a:pt x="23535" y="1540"/>
                </a:cubicBezTo>
                <a:cubicBezTo>
                  <a:pt x="25435" y="1302"/>
                  <a:pt x="27371" y="1195"/>
                  <a:pt x="29313" y="1181"/>
                </a:cubicBezTo>
                <a:cubicBezTo>
                  <a:pt x="29397" y="1262"/>
                  <a:pt x="29504" y="1318"/>
                  <a:pt x="29625" y="1318"/>
                </a:cubicBezTo>
                <a:cubicBezTo>
                  <a:pt x="29663" y="1318"/>
                  <a:pt x="29701" y="1312"/>
                  <a:pt x="29741" y="1301"/>
                </a:cubicBezTo>
                <a:cubicBezTo>
                  <a:pt x="29919" y="1249"/>
                  <a:pt x="30099" y="1210"/>
                  <a:pt x="30281" y="1181"/>
                </a:cubicBezTo>
                <a:close/>
                <a:moveTo>
                  <a:pt x="22683" y="1655"/>
                </a:moveTo>
                <a:cubicBezTo>
                  <a:pt x="24946" y="3025"/>
                  <a:pt x="27760" y="3389"/>
                  <a:pt x="30329" y="3813"/>
                </a:cubicBezTo>
                <a:cubicBezTo>
                  <a:pt x="32865" y="4232"/>
                  <a:pt x="35489" y="4649"/>
                  <a:pt x="38074" y="4649"/>
                </a:cubicBezTo>
                <a:cubicBezTo>
                  <a:pt x="38390" y="4649"/>
                  <a:pt x="38705" y="4643"/>
                  <a:pt x="39019" y="4630"/>
                </a:cubicBezTo>
                <a:cubicBezTo>
                  <a:pt x="39037" y="4627"/>
                  <a:pt x="39055" y="4623"/>
                  <a:pt x="39072" y="4617"/>
                </a:cubicBezTo>
                <a:cubicBezTo>
                  <a:pt x="40728" y="5456"/>
                  <a:pt x="42437" y="6260"/>
                  <a:pt x="43975" y="7273"/>
                </a:cubicBezTo>
                <a:cubicBezTo>
                  <a:pt x="46069" y="8651"/>
                  <a:pt x="47385" y="11010"/>
                  <a:pt x="48182" y="13572"/>
                </a:cubicBezTo>
                <a:cubicBezTo>
                  <a:pt x="42584" y="10759"/>
                  <a:pt x="36096" y="12297"/>
                  <a:pt x="30269" y="10317"/>
                </a:cubicBezTo>
                <a:cubicBezTo>
                  <a:pt x="24671" y="8416"/>
                  <a:pt x="19221" y="5565"/>
                  <a:pt x="13206" y="5565"/>
                </a:cubicBezTo>
                <a:cubicBezTo>
                  <a:pt x="12638" y="5565"/>
                  <a:pt x="12066" y="5590"/>
                  <a:pt x="11487" y="5644"/>
                </a:cubicBezTo>
                <a:cubicBezTo>
                  <a:pt x="14864" y="3453"/>
                  <a:pt x="18684" y="2243"/>
                  <a:pt x="22683" y="1655"/>
                </a:cubicBezTo>
                <a:close/>
                <a:moveTo>
                  <a:pt x="10684" y="6192"/>
                </a:moveTo>
                <a:cubicBezTo>
                  <a:pt x="10712" y="6375"/>
                  <a:pt x="10848" y="6546"/>
                  <a:pt x="11106" y="6578"/>
                </a:cubicBezTo>
                <a:cubicBezTo>
                  <a:pt x="14757" y="7037"/>
                  <a:pt x="18312" y="7150"/>
                  <a:pt x="21883" y="8198"/>
                </a:cubicBezTo>
                <a:cubicBezTo>
                  <a:pt x="24810" y="9057"/>
                  <a:pt x="27492" y="10527"/>
                  <a:pt x="30390" y="11447"/>
                </a:cubicBezTo>
                <a:cubicBezTo>
                  <a:pt x="35977" y="13219"/>
                  <a:pt x="41987" y="12137"/>
                  <a:pt x="47581" y="13925"/>
                </a:cubicBezTo>
                <a:cubicBezTo>
                  <a:pt x="47549" y="14010"/>
                  <a:pt x="47572" y="14117"/>
                  <a:pt x="47680" y="14145"/>
                </a:cubicBezTo>
                <a:cubicBezTo>
                  <a:pt x="47886" y="14197"/>
                  <a:pt x="48046" y="14288"/>
                  <a:pt x="48210" y="14421"/>
                </a:cubicBezTo>
                <a:cubicBezTo>
                  <a:pt x="48279" y="14477"/>
                  <a:pt x="48341" y="14536"/>
                  <a:pt x="48406" y="14597"/>
                </a:cubicBezTo>
                <a:cubicBezTo>
                  <a:pt x="48430" y="14619"/>
                  <a:pt x="48455" y="14639"/>
                  <a:pt x="48484" y="14655"/>
                </a:cubicBezTo>
                <a:cubicBezTo>
                  <a:pt x="48806" y="15931"/>
                  <a:pt x="49016" y="17229"/>
                  <a:pt x="49131" y="18461"/>
                </a:cubicBezTo>
                <a:cubicBezTo>
                  <a:pt x="48982" y="18352"/>
                  <a:pt x="48832" y="18245"/>
                  <a:pt x="48700" y="18103"/>
                </a:cubicBezTo>
                <a:cubicBezTo>
                  <a:pt x="48645" y="18041"/>
                  <a:pt x="48566" y="18007"/>
                  <a:pt x="48484" y="18007"/>
                </a:cubicBezTo>
                <a:cubicBezTo>
                  <a:pt x="48473" y="18007"/>
                  <a:pt x="48462" y="18008"/>
                  <a:pt x="48451" y="18009"/>
                </a:cubicBezTo>
                <a:cubicBezTo>
                  <a:pt x="45946" y="16527"/>
                  <a:pt x="43001" y="16317"/>
                  <a:pt x="40143" y="16231"/>
                </a:cubicBezTo>
                <a:cubicBezTo>
                  <a:pt x="38299" y="16175"/>
                  <a:pt x="36453" y="16186"/>
                  <a:pt x="34619" y="15943"/>
                </a:cubicBezTo>
                <a:cubicBezTo>
                  <a:pt x="32748" y="15695"/>
                  <a:pt x="31103" y="15008"/>
                  <a:pt x="29303" y="14516"/>
                </a:cubicBezTo>
                <a:cubicBezTo>
                  <a:pt x="25675" y="13525"/>
                  <a:pt x="21838" y="13792"/>
                  <a:pt x="18170" y="12791"/>
                </a:cubicBezTo>
                <a:cubicBezTo>
                  <a:pt x="14538" y="11801"/>
                  <a:pt x="10943" y="10420"/>
                  <a:pt x="7463" y="8981"/>
                </a:cubicBezTo>
                <a:cubicBezTo>
                  <a:pt x="8446" y="7951"/>
                  <a:pt x="9524" y="7017"/>
                  <a:pt x="10684" y="6192"/>
                </a:cubicBezTo>
                <a:close/>
                <a:moveTo>
                  <a:pt x="1662" y="20300"/>
                </a:moveTo>
                <a:cubicBezTo>
                  <a:pt x="3909" y="21200"/>
                  <a:pt x="6288" y="21750"/>
                  <a:pt x="8653" y="22247"/>
                </a:cubicBezTo>
                <a:cubicBezTo>
                  <a:pt x="9983" y="22527"/>
                  <a:pt x="11317" y="22790"/>
                  <a:pt x="12654" y="23030"/>
                </a:cubicBezTo>
                <a:cubicBezTo>
                  <a:pt x="12923" y="23077"/>
                  <a:pt x="13216" y="23112"/>
                  <a:pt x="13519" y="23146"/>
                </a:cubicBezTo>
                <a:cubicBezTo>
                  <a:pt x="12245" y="23194"/>
                  <a:pt x="10969" y="23214"/>
                  <a:pt x="9694" y="23214"/>
                </a:cubicBezTo>
                <a:cubicBezTo>
                  <a:pt x="8857" y="23214"/>
                  <a:pt x="8020" y="23206"/>
                  <a:pt x="7183" y="23191"/>
                </a:cubicBezTo>
                <a:cubicBezTo>
                  <a:pt x="5877" y="23169"/>
                  <a:pt x="4572" y="23118"/>
                  <a:pt x="3268" y="23044"/>
                </a:cubicBezTo>
                <a:cubicBezTo>
                  <a:pt x="2775" y="23015"/>
                  <a:pt x="2269" y="22903"/>
                  <a:pt x="1785" y="22903"/>
                </a:cubicBezTo>
                <a:cubicBezTo>
                  <a:pt x="1661" y="22903"/>
                  <a:pt x="1538" y="22910"/>
                  <a:pt x="1417" y="22929"/>
                </a:cubicBezTo>
                <a:cubicBezTo>
                  <a:pt x="1432" y="22048"/>
                  <a:pt x="1514" y="21168"/>
                  <a:pt x="1660" y="20300"/>
                </a:cubicBezTo>
                <a:close/>
                <a:moveTo>
                  <a:pt x="7113" y="9369"/>
                </a:moveTo>
                <a:cubicBezTo>
                  <a:pt x="10338" y="11015"/>
                  <a:pt x="13513" y="12597"/>
                  <a:pt x="17003" y="13640"/>
                </a:cubicBezTo>
                <a:cubicBezTo>
                  <a:pt x="20742" y="14757"/>
                  <a:pt x="24478" y="14597"/>
                  <a:pt x="28232" y="15381"/>
                </a:cubicBezTo>
                <a:cubicBezTo>
                  <a:pt x="31519" y="16068"/>
                  <a:pt x="34324" y="17109"/>
                  <a:pt x="37736" y="17218"/>
                </a:cubicBezTo>
                <a:cubicBezTo>
                  <a:pt x="41442" y="17335"/>
                  <a:pt x="44899" y="17338"/>
                  <a:pt x="48377" y="18799"/>
                </a:cubicBezTo>
                <a:cubicBezTo>
                  <a:pt x="48380" y="18800"/>
                  <a:pt x="48383" y="18799"/>
                  <a:pt x="48386" y="18801"/>
                </a:cubicBezTo>
                <a:cubicBezTo>
                  <a:pt x="48564" y="19019"/>
                  <a:pt x="48791" y="19207"/>
                  <a:pt x="49056" y="19272"/>
                </a:cubicBezTo>
                <a:cubicBezTo>
                  <a:pt x="49080" y="19278"/>
                  <a:pt x="49105" y="19281"/>
                  <a:pt x="49130" y="19281"/>
                </a:cubicBezTo>
                <a:cubicBezTo>
                  <a:pt x="49153" y="19281"/>
                  <a:pt x="49175" y="19279"/>
                  <a:pt x="49198" y="19275"/>
                </a:cubicBezTo>
                <a:cubicBezTo>
                  <a:pt x="49216" y="19557"/>
                  <a:pt x="49231" y="19835"/>
                  <a:pt x="49242" y="20107"/>
                </a:cubicBezTo>
                <a:cubicBezTo>
                  <a:pt x="49300" y="21815"/>
                  <a:pt x="49189" y="23525"/>
                  <a:pt x="48905" y="25210"/>
                </a:cubicBezTo>
                <a:cubicBezTo>
                  <a:pt x="45688" y="24919"/>
                  <a:pt x="42484" y="24561"/>
                  <a:pt x="39310" y="23925"/>
                </a:cubicBezTo>
                <a:cubicBezTo>
                  <a:pt x="36679" y="23397"/>
                  <a:pt x="33686" y="22848"/>
                  <a:pt x="31276" y="21472"/>
                </a:cubicBezTo>
                <a:lnTo>
                  <a:pt x="31276" y="21472"/>
                </a:lnTo>
                <a:cubicBezTo>
                  <a:pt x="33940" y="21881"/>
                  <a:pt x="36592" y="22111"/>
                  <a:pt x="39240" y="22111"/>
                </a:cubicBezTo>
                <a:cubicBezTo>
                  <a:pt x="42501" y="22111"/>
                  <a:pt x="45758" y="21763"/>
                  <a:pt x="49028" y="20977"/>
                </a:cubicBezTo>
                <a:cubicBezTo>
                  <a:pt x="49344" y="20901"/>
                  <a:pt x="49277" y="20412"/>
                  <a:pt x="48957" y="20412"/>
                </a:cubicBezTo>
                <a:cubicBezTo>
                  <a:pt x="48955" y="20412"/>
                  <a:pt x="48954" y="20412"/>
                  <a:pt x="48952" y="20412"/>
                </a:cubicBezTo>
                <a:cubicBezTo>
                  <a:pt x="45792" y="20452"/>
                  <a:pt x="42673" y="21161"/>
                  <a:pt x="39512" y="21167"/>
                </a:cubicBezTo>
                <a:cubicBezTo>
                  <a:pt x="39494" y="21167"/>
                  <a:pt x="39477" y="21167"/>
                  <a:pt x="39459" y="21167"/>
                </a:cubicBezTo>
                <a:cubicBezTo>
                  <a:pt x="36086" y="21167"/>
                  <a:pt x="32738" y="20393"/>
                  <a:pt x="29371" y="20231"/>
                </a:cubicBezTo>
                <a:cubicBezTo>
                  <a:pt x="29364" y="20230"/>
                  <a:pt x="29356" y="20230"/>
                  <a:pt x="29349" y="20230"/>
                </a:cubicBezTo>
                <a:cubicBezTo>
                  <a:pt x="28905" y="20230"/>
                  <a:pt x="28763" y="20868"/>
                  <a:pt x="29139" y="21085"/>
                </a:cubicBezTo>
                <a:cubicBezTo>
                  <a:pt x="34958" y="24429"/>
                  <a:pt x="42037" y="25757"/>
                  <a:pt x="48745" y="26074"/>
                </a:cubicBezTo>
                <a:cubicBezTo>
                  <a:pt x="48624" y="26671"/>
                  <a:pt x="48473" y="27259"/>
                  <a:pt x="48309" y="27844"/>
                </a:cubicBezTo>
                <a:cubicBezTo>
                  <a:pt x="47210" y="27243"/>
                  <a:pt x="46100" y="27151"/>
                  <a:pt x="44783" y="27138"/>
                </a:cubicBezTo>
                <a:cubicBezTo>
                  <a:pt x="42439" y="27116"/>
                  <a:pt x="40263" y="27076"/>
                  <a:pt x="37930" y="26643"/>
                </a:cubicBezTo>
                <a:cubicBezTo>
                  <a:pt x="36194" y="26322"/>
                  <a:pt x="34459" y="25924"/>
                  <a:pt x="32756" y="25459"/>
                </a:cubicBezTo>
                <a:cubicBezTo>
                  <a:pt x="30570" y="24864"/>
                  <a:pt x="28872" y="23841"/>
                  <a:pt x="26901" y="22839"/>
                </a:cubicBezTo>
                <a:cubicBezTo>
                  <a:pt x="23577" y="21146"/>
                  <a:pt x="19654" y="20295"/>
                  <a:pt x="16113" y="19152"/>
                </a:cubicBezTo>
                <a:cubicBezTo>
                  <a:pt x="11852" y="17777"/>
                  <a:pt x="7572" y="16271"/>
                  <a:pt x="3200" y="15284"/>
                </a:cubicBezTo>
                <a:cubicBezTo>
                  <a:pt x="4069" y="13369"/>
                  <a:pt x="5200" y="11584"/>
                  <a:pt x="6561" y="9981"/>
                </a:cubicBezTo>
                <a:cubicBezTo>
                  <a:pt x="6740" y="9768"/>
                  <a:pt x="6928" y="9571"/>
                  <a:pt x="7113" y="9369"/>
                </a:cubicBezTo>
                <a:close/>
                <a:moveTo>
                  <a:pt x="2952" y="15854"/>
                </a:moveTo>
                <a:cubicBezTo>
                  <a:pt x="2960" y="15858"/>
                  <a:pt x="2966" y="15864"/>
                  <a:pt x="2974" y="15869"/>
                </a:cubicBezTo>
                <a:cubicBezTo>
                  <a:pt x="6855" y="17448"/>
                  <a:pt x="10919" y="18615"/>
                  <a:pt x="14906" y="19895"/>
                </a:cubicBezTo>
                <a:cubicBezTo>
                  <a:pt x="18983" y="21205"/>
                  <a:pt x="23673" y="22166"/>
                  <a:pt x="27397" y="24298"/>
                </a:cubicBezTo>
                <a:cubicBezTo>
                  <a:pt x="30453" y="26047"/>
                  <a:pt x="33781" y="26834"/>
                  <a:pt x="37206" y="27581"/>
                </a:cubicBezTo>
                <a:cubicBezTo>
                  <a:pt x="38864" y="27942"/>
                  <a:pt x="40535" y="28229"/>
                  <a:pt x="42234" y="28289"/>
                </a:cubicBezTo>
                <a:cubicBezTo>
                  <a:pt x="42525" y="28299"/>
                  <a:pt x="42814" y="28302"/>
                  <a:pt x="43102" y="28302"/>
                </a:cubicBezTo>
                <a:cubicBezTo>
                  <a:pt x="43647" y="28302"/>
                  <a:pt x="44187" y="28290"/>
                  <a:pt x="44724" y="28290"/>
                </a:cubicBezTo>
                <a:cubicBezTo>
                  <a:pt x="45846" y="28290"/>
                  <a:pt x="46955" y="28342"/>
                  <a:pt x="48069" y="28663"/>
                </a:cubicBezTo>
                <a:cubicBezTo>
                  <a:pt x="47691" y="29845"/>
                  <a:pt x="47222" y="30994"/>
                  <a:pt x="46664" y="32101"/>
                </a:cubicBezTo>
                <a:lnTo>
                  <a:pt x="46664" y="32101"/>
                </a:lnTo>
                <a:cubicBezTo>
                  <a:pt x="46712" y="31922"/>
                  <a:pt x="46648" y="31701"/>
                  <a:pt x="46435" y="31654"/>
                </a:cubicBezTo>
                <a:cubicBezTo>
                  <a:pt x="38898" y="29984"/>
                  <a:pt x="31202" y="29486"/>
                  <a:pt x="23500" y="29257"/>
                </a:cubicBezTo>
                <a:cubicBezTo>
                  <a:pt x="19600" y="29142"/>
                  <a:pt x="15697" y="29057"/>
                  <a:pt x="11804" y="28767"/>
                </a:cubicBezTo>
                <a:cubicBezTo>
                  <a:pt x="9849" y="28622"/>
                  <a:pt x="7853" y="28488"/>
                  <a:pt x="5930" y="28093"/>
                </a:cubicBezTo>
                <a:cubicBezTo>
                  <a:pt x="4402" y="27779"/>
                  <a:pt x="3094" y="27063"/>
                  <a:pt x="1645" y="26575"/>
                </a:cubicBezTo>
                <a:cubicBezTo>
                  <a:pt x="1539" y="25730"/>
                  <a:pt x="1476" y="24891"/>
                  <a:pt x="1439" y="24063"/>
                </a:cubicBezTo>
                <a:cubicBezTo>
                  <a:pt x="1848" y="24013"/>
                  <a:pt x="2271" y="23992"/>
                  <a:pt x="2704" y="23992"/>
                </a:cubicBezTo>
                <a:cubicBezTo>
                  <a:pt x="4546" y="23992"/>
                  <a:pt x="6553" y="24362"/>
                  <a:pt x="8343" y="24362"/>
                </a:cubicBezTo>
                <a:cubicBezTo>
                  <a:pt x="8447" y="24362"/>
                  <a:pt x="8551" y="24361"/>
                  <a:pt x="8653" y="24358"/>
                </a:cubicBezTo>
                <a:cubicBezTo>
                  <a:pt x="11110" y="24295"/>
                  <a:pt x="13550" y="24025"/>
                  <a:pt x="15986" y="23718"/>
                </a:cubicBezTo>
                <a:cubicBezTo>
                  <a:pt x="16244" y="23686"/>
                  <a:pt x="16507" y="23330"/>
                  <a:pt x="16235" y="23116"/>
                </a:cubicBezTo>
                <a:cubicBezTo>
                  <a:pt x="14719" y="21930"/>
                  <a:pt x="12073" y="22004"/>
                  <a:pt x="10225" y="21649"/>
                </a:cubicBezTo>
                <a:cubicBezTo>
                  <a:pt x="7376" y="21101"/>
                  <a:pt x="4586" y="20363"/>
                  <a:pt x="1763" y="19714"/>
                </a:cubicBezTo>
                <a:cubicBezTo>
                  <a:pt x="2026" y="18395"/>
                  <a:pt x="2429" y="17101"/>
                  <a:pt x="2952" y="15854"/>
                </a:cubicBezTo>
                <a:close/>
                <a:moveTo>
                  <a:pt x="1800" y="27641"/>
                </a:moveTo>
                <a:lnTo>
                  <a:pt x="1800" y="27641"/>
                </a:lnTo>
                <a:cubicBezTo>
                  <a:pt x="3336" y="28971"/>
                  <a:pt x="5721" y="29287"/>
                  <a:pt x="7654" y="29548"/>
                </a:cubicBezTo>
                <a:cubicBezTo>
                  <a:pt x="11927" y="30124"/>
                  <a:pt x="16269" y="30248"/>
                  <a:pt x="20573" y="30388"/>
                </a:cubicBezTo>
                <a:cubicBezTo>
                  <a:pt x="29220" y="30668"/>
                  <a:pt x="37746" y="31364"/>
                  <a:pt x="46342" y="32341"/>
                </a:cubicBezTo>
                <a:cubicBezTo>
                  <a:pt x="46355" y="32343"/>
                  <a:pt x="46368" y="32344"/>
                  <a:pt x="46381" y="32344"/>
                </a:cubicBezTo>
                <a:cubicBezTo>
                  <a:pt x="46457" y="32344"/>
                  <a:pt x="46530" y="32312"/>
                  <a:pt x="46583" y="32256"/>
                </a:cubicBezTo>
                <a:lnTo>
                  <a:pt x="46583" y="32256"/>
                </a:lnTo>
                <a:cubicBezTo>
                  <a:pt x="45860" y="33662"/>
                  <a:pt x="44995" y="34983"/>
                  <a:pt x="43996" y="36190"/>
                </a:cubicBezTo>
                <a:cubicBezTo>
                  <a:pt x="43957" y="36180"/>
                  <a:pt x="43919" y="36167"/>
                  <a:pt x="43873" y="36167"/>
                </a:cubicBezTo>
                <a:cubicBezTo>
                  <a:pt x="43871" y="36167"/>
                  <a:pt x="43869" y="36167"/>
                  <a:pt x="43868" y="36167"/>
                </a:cubicBezTo>
                <a:cubicBezTo>
                  <a:pt x="43350" y="36180"/>
                  <a:pt x="42833" y="36186"/>
                  <a:pt x="42316" y="36186"/>
                </a:cubicBezTo>
                <a:cubicBezTo>
                  <a:pt x="29037" y="36186"/>
                  <a:pt x="16049" y="32020"/>
                  <a:pt x="2806" y="31651"/>
                </a:cubicBezTo>
                <a:cubicBezTo>
                  <a:pt x="2349" y="30355"/>
                  <a:pt x="2022" y="29001"/>
                  <a:pt x="1800" y="27641"/>
                </a:cubicBezTo>
                <a:close/>
                <a:moveTo>
                  <a:pt x="3053" y="32314"/>
                </a:moveTo>
                <a:lnTo>
                  <a:pt x="3053" y="32314"/>
                </a:lnTo>
                <a:cubicBezTo>
                  <a:pt x="9459" y="33816"/>
                  <a:pt x="16249" y="34322"/>
                  <a:pt x="22760" y="35112"/>
                </a:cubicBezTo>
                <a:cubicBezTo>
                  <a:pt x="28841" y="35851"/>
                  <a:pt x="35023" y="37161"/>
                  <a:pt x="41179" y="37161"/>
                </a:cubicBezTo>
                <a:cubicBezTo>
                  <a:pt x="41846" y="37161"/>
                  <a:pt x="42512" y="37146"/>
                  <a:pt x="43178" y="37113"/>
                </a:cubicBezTo>
                <a:lnTo>
                  <a:pt x="43178" y="37113"/>
                </a:lnTo>
                <a:cubicBezTo>
                  <a:pt x="41652" y="38743"/>
                  <a:pt x="39845" y="40116"/>
                  <a:pt x="37781" y="41150"/>
                </a:cubicBezTo>
                <a:lnTo>
                  <a:pt x="37781" y="41150"/>
                </a:lnTo>
                <a:cubicBezTo>
                  <a:pt x="37741" y="41103"/>
                  <a:pt x="37689" y="41068"/>
                  <a:pt x="37630" y="41051"/>
                </a:cubicBezTo>
                <a:cubicBezTo>
                  <a:pt x="37528" y="41022"/>
                  <a:pt x="37427" y="41012"/>
                  <a:pt x="37325" y="41012"/>
                </a:cubicBezTo>
                <a:cubicBezTo>
                  <a:pt x="37250" y="41012"/>
                  <a:pt x="37174" y="41017"/>
                  <a:pt x="37097" y="41025"/>
                </a:cubicBezTo>
                <a:cubicBezTo>
                  <a:pt x="37080" y="41027"/>
                  <a:pt x="37066" y="41030"/>
                  <a:pt x="37051" y="41033"/>
                </a:cubicBezTo>
                <a:cubicBezTo>
                  <a:pt x="37012" y="40968"/>
                  <a:pt x="36958" y="40914"/>
                  <a:pt x="36893" y="40876"/>
                </a:cubicBezTo>
                <a:cubicBezTo>
                  <a:pt x="32923" y="38407"/>
                  <a:pt x="27032" y="38737"/>
                  <a:pt x="22529" y="38272"/>
                </a:cubicBezTo>
                <a:cubicBezTo>
                  <a:pt x="17650" y="37770"/>
                  <a:pt x="12479" y="36886"/>
                  <a:pt x="7500" y="36886"/>
                </a:cubicBezTo>
                <a:cubicBezTo>
                  <a:pt x="6943" y="36886"/>
                  <a:pt x="6389" y="36897"/>
                  <a:pt x="5838" y="36921"/>
                </a:cubicBezTo>
                <a:cubicBezTo>
                  <a:pt x="4629" y="35582"/>
                  <a:pt x="3722" y="34008"/>
                  <a:pt x="3053" y="32314"/>
                </a:cubicBezTo>
                <a:close/>
                <a:moveTo>
                  <a:pt x="6657" y="37741"/>
                </a:moveTo>
                <a:lnTo>
                  <a:pt x="6657" y="37741"/>
                </a:lnTo>
                <a:cubicBezTo>
                  <a:pt x="11050" y="38621"/>
                  <a:pt x="15734" y="38686"/>
                  <a:pt x="20154" y="39093"/>
                </a:cubicBezTo>
                <a:cubicBezTo>
                  <a:pt x="25441" y="39580"/>
                  <a:pt x="31613" y="39284"/>
                  <a:pt x="36467" y="41607"/>
                </a:cubicBezTo>
                <a:cubicBezTo>
                  <a:pt x="36525" y="41635"/>
                  <a:pt x="36590" y="41649"/>
                  <a:pt x="36654" y="41649"/>
                </a:cubicBezTo>
                <a:cubicBezTo>
                  <a:pt x="36678" y="41649"/>
                  <a:pt x="36701" y="41647"/>
                  <a:pt x="36724" y="41644"/>
                </a:cubicBezTo>
                <a:lnTo>
                  <a:pt x="36724" y="41644"/>
                </a:lnTo>
                <a:cubicBezTo>
                  <a:pt x="36243" y="41848"/>
                  <a:pt x="35755" y="42042"/>
                  <a:pt x="35249" y="42210"/>
                </a:cubicBezTo>
                <a:cubicBezTo>
                  <a:pt x="32354" y="43170"/>
                  <a:pt x="29558" y="43554"/>
                  <a:pt x="26740" y="43554"/>
                </a:cubicBezTo>
                <a:cubicBezTo>
                  <a:pt x="24127" y="43554"/>
                  <a:pt x="21496" y="43224"/>
                  <a:pt x="18750" y="42715"/>
                </a:cubicBezTo>
                <a:cubicBezTo>
                  <a:pt x="14328" y="41896"/>
                  <a:pt x="10031" y="40872"/>
                  <a:pt x="6657" y="37741"/>
                </a:cubicBezTo>
                <a:close/>
                <a:moveTo>
                  <a:pt x="31488" y="1"/>
                </a:moveTo>
                <a:cubicBezTo>
                  <a:pt x="31061" y="1"/>
                  <a:pt x="30626" y="53"/>
                  <a:pt x="30178" y="170"/>
                </a:cubicBezTo>
                <a:cubicBezTo>
                  <a:pt x="29161" y="62"/>
                  <a:pt x="28131" y="9"/>
                  <a:pt x="27096" y="9"/>
                </a:cubicBezTo>
                <a:cubicBezTo>
                  <a:pt x="19394" y="9"/>
                  <a:pt x="11413" y="2965"/>
                  <a:pt x="6306" y="8570"/>
                </a:cubicBezTo>
                <a:cubicBezTo>
                  <a:pt x="2968" y="12235"/>
                  <a:pt x="622" y="17071"/>
                  <a:pt x="307" y="22056"/>
                </a:cubicBezTo>
                <a:cubicBezTo>
                  <a:pt x="0" y="26918"/>
                  <a:pt x="1011" y="32768"/>
                  <a:pt x="3993" y="36720"/>
                </a:cubicBezTo>
                <a:cubicBezTo>
                  <a:pt x="7101" y="40841"/>
                  <a:pt x="11732" y="42692"/>
                  <a:pt x="16636" y="43680"/>
                </a:cubicBezTo>
                <a:cubicBezTo>
                  <a:pt x="20165" y="44391"/>
                  <a:pt x="23577" y="44949"/>
                  <a:pt x="26996" y="44949"/>
                </a:cubicBezTo>
                <a:cubicBezTo>
                  <a:pt x="29585" y="44949"/>
                  <a:pt x="32178" y="44629"/>
                  <a:pt x="34829" y="43812"/>
                </a:cubicBezTo>
                <a:cubicBezTo>
                  <a:pt x="43152" y="41248"/>
                  <a:pt x="48579" y="34274"/>
                  <a:pt x="50140" y="26090"/>
                </a:cubicBezTo>
                <a:cubicBezTo>
                  <a:pt x="50384" y="25987"/>
                  <a:pt x="50419" y="25650"/>
                  <a:pt x="50254" y="25451"/>
                </a:cubicBezTo>
                <a:cubicBezTo>
                  <a:pt x="50524" y="23811"/>
                  <a:pt x="50640" y="22148"/>
                  <a:pt x="50600" y="20485"/>
                </a:cubicBezTo>
                <a:cubicBezTo>
                  <a:pt x="50484" y="15790"/>
                  <a:pt x="49253" y="9515"/>
                  <a:pt x="45293" y="6502"/>
                </a:cubicBezTo>
                <a:cubicBezTo>
                  <a:pt x="42643" y="4487"/>
                  <a:pt x="39291" y="3136"/>
                  <a:pt x="36335" y="1632"/>
                </a:cubicBezTo>
                <a:cubicBezTo>
                  <a:pt x="34687" y="791"/>
                  <a:pt x="33150" y="1"/>
                  <a:pt x="314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271" name="Google Shape;2271;p70"/>
          <p:cNvGrpSpPr/>
          <p:nvPr/>
        </p:nvGrpSpPr>
        <p:grpSpPr>
          <a:xfrm rot="346231" flipH="1">
            <a:off x="1273326" y="4103232"/>
            <a:ext cx="494545" cy="503177"/>
            <a:chOff x="4015400" y="257675"/>
            <a:chExt cx="1151350" cy="1069675"/>
          </a:xfrm>
        </p:grpSpPr>
        <p:sp>
          <p:nvSpPr>
            <p:cNvPr id="2272" name="Google Shape;2272;p70"/>
            <p:cNvSpPr/>
            <p:nvPr/>
          </p:nvSpPr>
          <p:spPr>
            <a:xfrm>
              <a:off x="4015400" y="257675"/>
              <a:ext cx="1151350" cy="1069675"/>
            </a:xfrm>
            <a:custGeom>
              <a:avLst/>
              <a:gdLst/>
              <a:ahLst/>
              <a:cxnLst/>
              <a:rect l="l" t="t" r="r" b="b"/>
              <a:pathLst>
                <a:path w="46054" h="42787" extrusionOk="0">
                  <a:moveTo>
                    <a:pt x="36751" y="5758"/>
                  </a:moveTo>
                  <a:cubicBezTo>
                    <a:pt x="39521" y="7917"/>
                    <a:pt x="41600" y="10939"/>
                    <a:pt x="42712" y="14267"/>
                  </a:cubicBezTo>
                  <a:cubicBezTo>
                    <a:pt x="44707" y="20230"/>
                    <a:pt x="43894" y="27419"/>
                    <a:pt x="40444" y="32746"/>
                  </a:cubicBezTo>
                  <a:cubicBezTo>
                    <a:pt x="40367" y="32694"/>
                    <a:pt x="40276" y="32667"/>
                    <a:pt x="40183" y="32667"/>
                  </a:cubicBezTo>
                  <a:cubicBezTo>
                    <a:pt x="40161" y="32667"/>
                    <a:pt x="40138" y="32669"/>
                    <a:pt x="40116" y="32672"/>
                  </a:cubicBezTo>
                  <a:cubicBezTo>
                    <a:pt x="39858" y="32703"/>
                    <a:pt x="39577" y="32747"/>
                    <a:pt x="39303" y="32747"/>
                  </a:cubicBezTo>
                  <a:cubicBezTo>
                    <a:pt x="39094" y="32747"/>
                    <a:pt x="38890" y="32721"/>
                    <a:pt x="38700" y="32645"/>
                  </a:cubicBezTo>
                  <a:cubicBezTo>
                    <a:pt x="38257" y="32468"/>
                    <a:pt x="38275" y="32166"/>
                    <a:pt x="38215" y="31745"/>
                  </a:cubicBezTo>
                  <a:cubicBezTo>
                    <a:pt x="38118" y="31078"/>
                    <a:pt x="37714" y="30611"/>
                    <a:pt x="37245" y="30180"/>
                  </a:cubicBezTo>
                  <a:cubicBezTo>
                    <a:pt x="37276" y="29999"/>
                    <a:pt x="37235" y="29785"/>
                    <a:pt x="37090" y="29663"/>
                  </a:cubicBezTo>
                  <a:cubicBezTo>
                    <a:pt x="36673" y="29310"/>
                    <a:pt x="36335" y="29249"/>
                    <a:pt x="36219" y="28556"/>
                  </a:cubicBezTo>
                  <a:cubicBezTo>
                    <a:pt x="36127" y="28006"/>
                    <a:pt x="36567" y="27278"/>
                    <a:pt x="36521" y="26668"/>
                  </a:cubicBezTo>
                  <a:cubicBezTo>
                    <a:pt x="36491" y="26258"/>
                    <a:pt x="36398" y="25801"/>
                    <a:pt x="36174" y="25446"/>
                  </a:cubicBezTo>
                  <a:cubicBezTo>
                    <a:pt x="36072" y="25287"/>
                    <a:pt x="35381" y="24823"/>
                    <a:pt x="35346" y="24691"/>
                  </a:cubicBezTo>
                  <a:cubicBezTo>
                    <a:pt x="35159" y="23961"/>
                    <a:pt x="36524" y="23017"/>
                    <a:pt x="36559" y="22158"/>
                  </a:cubicBezTo>
                  <a:cubicBezTo>
                    <a:pt x="36585" y="21535"/>
                    <a:pt x="36369" y="21011"/>
                    <a:pt x="35940" y="20647"/>
                  </a:cubicBezTo>
                  <a:cubicBezTo>
                    <a:pt x="35990" y="20512"/>
                    <a:pt x="35993" y="20363"/>
                    <a:pt x="35907" y="20237"/>
                  </a:cubicBezTo>
                  <a:cubicBezTo>
                    <a:pt x="35441" y="19542"/>
                    <a:pt x="34112" y="19033"/>
                    <a:pt x="33340" y="18765"/>
                  </a:cubicBezTo>
                  <a:cubicBezTo>
                    <a:pt x="33044" y="18662"/>
                    <a:pt x="32753" y="18628"/>
                    <a:pt x="32463" y="18628"/>
                  </a:cubicBezTo>
                  <a:cubicBezTo>
                    <a:pt x="31850" y="18628"/>
                    <a:pt x="31247" y="18784"/>
                    <a:pt x="30638" y="18784"/>
                  </a:cubicBezTo>
                  <a:cubicBezTo>
                    <a:pt x="30232" y="18784"/>
                    <a:pt x="29823" y="18714"/>
                    <a:pt x="29406" y="18482"/>
                  </a:cubicBezTo>
                  <a:cubicBezTo>
                    <a:pt x="28895" y="18196"/>
                    <a:pt x="28455" y="17806"/>
                    <a:pt x="27912" y="17577"/>
                  </a:cubicBezTo>
                  <a:cubicBezTo>
                    <a:pt x="27571" y="17433"/>
                    <a:pt x="27066" y="17428"/>
                    <a:pt x="26777" y="17263"/>
                  </a:cubicBezTo>
                  <a:cubicBezTo>
                    <a:pt x="25268" y="16403"/>
                    <a:pt x="26484" y="15311"/>
                    <a:pt x="26546" y="14104"/>
                  </a:cubicBezTo>
                  <a:cubicBezTo>
                    <a:pt x="27320" y="13642"/>
                    <a:pt x="27622" y="13015"/>
                    <a:pt x="27792" y="12098"/>
                  </a:cubicBezTo>
                  <a:cubicBezTo>
                    <a:pt x="27950" y="11239"/>
                    <a:pt x="27812" y="10993"/>
                    <a:pt x="28566" y="10432"/>
                  </a:cubicBezTo>
                  <a:cubicBezTo>
                    <a:pt x="29002" y="10107"/>
                    <a:pt x="29630" y="10015"/>
                    <a:pt x="30107" y="9745"/>
                  </a:cubicBezTo>
                  <a:cubicBezTo>
                    <a:pt x="30772" y="9367"/>
                    <a:pt x="31058" y="8970"/>
                    <a:pt x="31381" y="8321"/>
                  </a:cubicBezTo>
                  <a:cubicBezTo>
                    <a:pt x="31432" y="7269"/>
                    <a:pt x="31963" y="6644"/>
                    <a:pt x="32977" y="6447"/>
                  </a:cubicBezTo>
                  <a:cubicBezTo>
                    <a:pt x="33470" y="6386"/>
                    <a:pt x="33965" y="6355"/>
                    <a:pt x="34462" y="6355"/>
                  </a:cubicBezTo>
                  <a:cubicBezTo>
                    <a:pt x="34618" y="6355"/>
                    <a:pt x="34774" y="6358"/>
                    <a:pt x="34930" y="6364"/>
                  </a:cubicBezTo>
                  <a:cubicBezTo>
                    <a:pt x="35878" y="6325"/>
                    <a:pt x="35815" y="6346"/>
                    <a:pt x="36641" y="5941"/>
                  </a:cubicBezTo>
                  <a:cubicBezTo>
                    <a:pt x="36720" y="5902"/>
                    <a:pt x="36748" y="5832"/>
                    <a:pt x="36751" y="5758"/>
                  </a:cubicBezTo>
                  <a:close/>
                  <a:moveTo>
                    <a:pt x="12725" y="3690"/>
                  </a:moveTo>
                  <a:lnTo>
                    <a:pt x="12725" y="3690"/>
                  </a:lnTo>
                  <a:cubicBezTo>
                    <a:pt x="12312" y="5207"/>
                    <a:pt x="12209" y="6790"/>
                    <a:pt x="12424" y="8345"/>
                  </a:cubicBezTo>
                  <a:cubicBezTo>
                    <a:pt x="12575" y="9446"/>
                    <a:pt x="13081" y="10390"/>
                    <a:pt x="13292" y="11458"/>
                  </a:cubicBezTo>
                  <a:cubicBezTo>
                    <a:pt x="13747" y="13765"/>
                    <a:pt x="12502" y="14185"/>
                    <a:pt x="11509" y="15804"/>
                  </a:cubicBezTo>
                  <a:cubicBezTo>
                    <a:pt x="10779" y="16995"/>
                    <a:pt x="10971" y="19089"/>
                    <a:pt x="10912" y="20406"/>
                  </a:cubicBezTo>
                  <a:cubicBezTo>
                    <a:pt x="10861" y="21579"/>
                    <a:pt x="10853" y="22393"/>
                    <a:pt x="11685" y="23233"/>
                  </a:cubicBezTo>
                  <a:cubicBezTo>
                    <a:pt x="11691" y="23532"/>
                    <a:pt x="11671" y="23857"/>
                    <a:pt x="11839" y="24096"/>
                  </a:cubicBezTo>
                  <a:cubicBezTo>
                    <a:pt x="12123" y="24498"/>
                    <a:pt x="13061" y="24715"/>
                    <a:pt x="13472" y="24860"/>
                  </a:cubicBezTo>
                  <a:cubicBezTo>
                    <a:pt x="14800" y="25333"/>
                    <a:pt x="17647" y="25566"/>
                    <a:pt x="18145" y="27114"/>
                  </a:cubicBezTo>
                  <a:cubicBezTo>
                    <a:pt x="18186" y="27244"/>
                    <a:pt x="18282" y="27324"/>
                    <a:pt x="18393" y="27368"/>
                  </a:cubicBezTo>
                  <a:cubicBezTo>
                    <a:pt x="18421" y="27534"/>
                    <a:pt x="18447" y="27700"/>
                    <a:pt x="18477" y="27866"/>
                  </a:cubicBezTo>
                  <a:cubicBezTo>
                    <a:pt x="18479" y="27878"/>
                    <a:pt x="18480" y="27890"/>
                    <a:pt x="18482" y="27902"/>
                  </a:cubicBezTo>
                  <a:cubicBezTo>
                    <a:pt x="18389" y="28169"/>
                    <a:pt x="18412" y="28427"/>
                    <a:pt x="18539" y="28825"/>
                  </a:cubicBezTo>
                  <a:cubicBezTo>
                    <a:pt x="18675" y="29254"/>
                    <a:pt x="18964" y="29510"/>
                    <a:pt x="19185" y="29878"/>
                  </a:cubicBezTo>
                  <a:cubicBezTo>
                    <a:pt x="19644" y="30645"/>
                    <a:pt x="19977" y="31359"/>
                    <a:pt x="20236" y="32199"/>
                  </a:cubicBezTo>
                  <a:cubicBezTo>
                    <a:pt x="20498" y="33047"/>
                    <a:pt x="20816" y="33556"/>
                    <a:pt x="21488" y="34153"/>
                  </a:cubicBezTo>
                  <a:cubicBezTo>
                    <a:pt x="22722" y="35249"/>
                    <a:pt x="23582" y="35809"/>
                    <a:pt x="23737" y="37616"/>
                  </a:cubicBezTo>
                  <a:cubicBezTo>
                    <a:pt x="23745" y="37700"/>
                    <a:pt x="23779" y="37778"/>
                    <a:pt x="23823" y="37852"/>
                  </a:cubicBezTo>
                  <a:cubicBezTo>
                    <a:pt x="23652" y="37870"/>
                    <a:pt x="23482" y="37878"/>
                    <a:pt x="23311" y="37878"/>
                  </a:cubicBezTo>
                  <a:cubicBezTo>
                    <a:pt x="21254" y="37878"/>
                    <a:pt x="19218" y="36658"/>
                    <a:pt x="17218" y="36062"/>
                  </a:cubicBezTo>
                  <a:cubicBezTo>
                    <a:pt x="14693" y="35309"/>
                    <a:pt x="12546" y="33766"/>
                    <a:pt x="10089" y="32929"/>
                  </a:cubicBezTo>
                  <a:cubicBezTo>
                    <a:pt x="8048" y="30896"/>
                    <a:pt x="9315" y="27212"/>
                    <a:pt x="7973" y="24685"/>
                  </a:cubicBezTo>
                  <a:cubicBezTo>
                    <a:pt x="6752" y="22386"/>
                    <a:pt x="3082" y="24262"/>
                    <a:pt x="1488" y="22482"/>
                  </a:cubicBezTo>
                  <a:cubicBezTo>
                    <a:pt x="1672" y="19922"/>
                    <a:pt x="2191" y="17366"/>
                    <a:pt x="2865" y="15259"/>
                  </a:cubicBezTo>
                  <a:cubicBezTo>
                    <a:pt x="4518" y="10099"/>
                    <a:pt x="8186" y="6137"/>
                    <a:pt x="12725" y="3690"/>
                  </a:cubicBezTo>
                  <a:close/>
                  <a:moveTo>
                    <a:pt x="23350" y="886"/>
                  </a:moveTo>
                  <a:cubicBezTo>
                    <a:pt x="27287" y="2030"/>
                    <a:pt x="31673" y="2533"/>
                    <a:pt x="35202" y="4682"/>
                  </a:cubicBezTo>
                  <a:cubicBezTo>
                    <a:pt x="35574" y="4909"/>
                    <a:pt x="35935" y="5154"/>
                    <a:pt x="36289" y="5410"/>
                  </a:cubicBezTo>
                  <a:cubicBezTo>
                    <a:pt x="35533" y="5192"/>
                    <a:pt x="34685" y="5036"/>
                    <a:pt x="33856" y="5036"/>
                  </a:cubicBezTo>
                  <a:cubicBezTo>
                    <a:pt x="33217" y="5036"/>
                    <a:pt x="32588" y="5129"/>
                    <a:pt x="32021" y="5359"/>
                  </a:cubicBezTo>
                  <a:cubicBezTo>
                    <a:pt x="30643" y="5918"/>
                    <a:pt x="30676" y="6718"/>
                    <a:pt x="30161" y="7911"/>
                  </a:cubicBezTo>
                  <a:cubicBezTo>
                    <a:pt x="29623" y="9164"/>
                    <a:pt x="28135" y="9014"/>
                    <a:pt x="27209" y="9951"/>
                  </a:cubicBezTo>
                  <a:cubicBezTo>
                    <a:pt x="26214" y="10958"/>
                    <a:pt x="26635" y="12500"/>
                    <a:pt x="25822" y="13669"/>
                  </a:cubicBezTo>
                  <a:cubicBezTo>
                    <a:pt x="25742" y="13786"/>
                    <a:pt x="25744" y="13901"/>
                    <a:pt x="25788" y="14000"/>
                  </a:cubicBezTo>
                  <a:cubicBezTo>
                    <a:pt x="25244" y="14957"/>
                    <a:pt x="24353" y="15892"/>
                    <a:pt x="24502" y="17043"/>
                  </a:cubicBezTo>
                  <a:cubicBezTo>
                    <a:pt x="24665" y="18301"/>
                    <a:pt x="25613" y="18272"/>
                    <a:pt x="26627" y="18472"/>
                  </a:cubicBezTo>
                  <a:cubicBezTo>
                    <a:pt x="28115" y="18765"/>
                    <a:pt x="29163" y="20085"/>
                    <a:pt x="30736" y="20085"/>
                  </a:cubicBezTo>
                  <a:cubicBezTo>
                    <a:pt x="30778" y="20085"/>
                    <a:pt x="30821" y="20084"/>
                    <a:pt x="30864" y="20082"/>
                  </a:cubicBezTo>
                  <a:cubicBezTo>
                    <a:pt x="31373" y="20060"/>
                    <a:pt x="31812" y="20009"/>
                    <a:pt x="32249" y="20009"/>
                  </a:cubicBezTo>
                  <a:cubicBezTo>
                    <a:pt x="32693" y="20009"/>
                    <a:pt x="33136" y="20061"/>
                    <a:pt x="33649" y="20248"/>
                  </a:cubicBezTo>
                  <a:cubicBezTo>
                    <a:pt x="34019" y="20382"/>
                    <a:pt x="35016" y="20700"/>
                    <a:pt x="35220" y="20940"/>
                  </a:cubicBezTo>
                  <a:cubicBezTo>
                    <a:pt x="35239" y="20960"/>
                    <a:pt x="35262" y="20977"/>
                    <a:pt x="35286" y="20990"/>
                  </a:cubicBezTo>
                  <a:cubicBezTo>
                    <a:pt x="35632" y="22377"/>
                    <a:pt x="34336" y="22689"/>
                    <a:pt x="33937" y="23850"/>
                  </a:cubicBezTo>
                  <a:cubicBezTo>
                    <a:pt x="33681" y="24594"/>
                    <a:pt x="34010" y="24949"/>
                    <a:pt x="34365" y="25542"/>
                  </a:cubicBezTo>
                  <a:cubicBezTo>
                    <a:pt x="34870" y="26383"/>
                    <a:pt x="35155" y="27165"/>
                    <a:pt x="34998" y="28220"/>
                  </a:cubicBezTo>
                  <a:cubicBezTo>
                    <a:pt x="34938" y="28621"/>
                    <a:pt x="34766" y="29124"/>
                    <a:pt x="34927" y="29536"/>
                  </a:cubicBezTo>
                  <a:cubicBezTo>
                    <a:pt x="35245" y="30345"/>
                    <a:pt x="35901" y="30097"/>
                    <a:pt x="36433" y="30638"/>
                  </a:cubicBezTo>
                  <a:cubicBezTo>
                    <a:pt x="36502" y="30707"/>
                    <a:pt x="36595" y="30750"/>
                    <a:pt x="36693" y="30760"/>
                  </a:cubicBezTo>
                  <a:cubicBezTo>
                    <a:pt x="36927" y="31144"/>
                    <a:pt x="37029" y="31506"/>
                    <a:pt x="37039" y="32025"/>
                  </a:cubicBezTo>
                  <a:cubicBezTo>
                    <a:pt x="37047" y="32478"/>
                    <a:pt x="37149" y="32886"/>
                    <a:pt x="37448" y="33237"/>
                  </a:cubicBezTo>
                  <a:cubicBezTo>
                    <a:pt x="37927" y="33802"/>
                    <a:pt x="38573" y="33958"/>
                    <a:pt x="39247" y="33958"/>
                  </a:cubicBezTo>
                  <a:cubicBezTo>
                    <a:pt x="39365" y="33958"/>
                    <a:pt x="39485" y="33953"/>
                    <a:pt x="39604" y="33945"/>
                  </a:cubicBezTo>
                  <a:lnTo>
                    <a:pt x="39604" y="33945"/>
                  </a:lnTo>
                  <a:cubicBezTo>
                    <a:pt x="38216" y="35751"/>
                    <a:pt x="36487" y="37286"/>
                    <a:pt x="34425" y="38403"/>
                  </a:cubicBezTo>
                  <a:cubicBezTo>
                    <a:pt x="30757" y="40392"/>
                    <a:pt x="26233" y="41422"/>
                    <a:pt x="21730" y="41422"/>
                  </a:cubicBezTo>
                  <a:cubicBezTo>
                    <a:pt x="17421" y="41422"/>
                    <a:pt x="13132" y="40479"/>
                    <a:pt x="9631" y="38528"/>
                  </a:cubicBezTo>
                  <a:cubicBezTo>
                    <a:pt x="6132" y="36578"/>
                    <a:pt x="3217" y="33397"/>
                    <a:pt x="2064" y="29514"/>
                  </a:cubicBezTo>
                  <a:cubicBezTo>
                    <a:pt x="1583" y="27892"/>
                    <a:pt x="1395" y="26029"/>
                    <a:pt x="1420" y="24116"/>
                  </a:cubicBezTo>
                  <a:lnTo>
                    <a:pt x="1420" y="24116"/>
                  </a:lnTo>
                  <a:cubicBezTo>
                    <a:pt x="1538" y="24181"/>
                    <a:pt x="1661" y="24240"/>
                    <a:pt x="1786" y="24292"/>
                  </a:cubicBezTo>
                  <a:cubicBezTo>
                    <a:pt x="2308" y="24506"/>
                    <a:pt x="2886" y="24552"/>
                    <a:pt x="3470" y="24552"/>
                  </a:cubicBezTo>
                  <a:cubicBezTo>
                    <a:pt x="3917" y="24552"/>
                    <a:pt x="4366" y="24525"/>
                    <a:pt x="4796" y="24525"/>
                  </a:cubicBezTo>
                  <a:cubicBezTo>
                    <a:pt x="5976" y="24525"/>
                    <a:pt x="7007" y="24729"/>
                    <a:pt x="7414" y="26254"/>
                  </a:cubicBezTo>
                  <a:cubicBezTo>
                    <a:pt x="7934" y="28203"/>
                    <a:pt x="6751" y="33187"/>
                    <a:pt x="9706" y="33614"/>
                  </a:cubicBezTo>
                  <a:cubicBezTo>
                    <a:pt x="11868" y="36004"/>
                    <a:pt x="15464" y="36812"/>
                    <a:pt x="18394" y="37791"/>
                  </a:cubicBezTo>
                  <a:cubicBezTo>
                    <a:pt x="19829" y="38270"/>
                    <a:pt x="21208" y="39301"/>
                    <a:pt x="22567" y="39301"/>
                  </a:cubicBezTo>
                  <a:cubicBezTo>
                    <a:pt x="23258" y="39301"/>
                    <a:pt x="23944" y="39034"/>
                    <a:pt x="24630" y="38294"/>
                  </a:cubicBezTo>
                  <a:cubicBezTo>
                    <a:pt x="24697" y="38225"/>
                    <a:pt x="24727" y="38127"/>
                    <a:pt x="24711" y="38032"/>
                  </a:cubicBezTo>
                  <a:cubicBezTo>
                    <a:pt x="24745" y="37993"/>
                    <a:pt x="24774" y="37949"/>
                    <a:pt x="24796" y="37902"/>
                  </a:cubicBezTo>
                  <a:cubicBezTo>
                    <a:pt x="25616" y="35974"/>
                    <a:pt x="23626" y="34881"/>
                    <a:pt x="22475" y="33575"/>
                  </a:cubicBezTo>
                  <a:cubicBezTo>
                    <a:pt x="21572" y="32548"/>
                    <a:pt x="21766" y="31461"/>
                    <a:pt x="21198" y="30336"/>
                  </a:cubicBezTo>
                  <a:cubicBezTo>
                    <a:pt x="20663" y="29279"/>
                    <a:pt x="19693" y="28463"/>
                    <a:pt x="19094" y="27425"/>
                  </a:cubicBezTo>
                  <a:cubicBezTo>
                    <a:pt x="19068" y="27382"/>
                    <a:pt x="19028" y="27352"/>
                    <a:pt x="18981" y="27342"/>
                  </a:cubicBezTo>
                  <a:cubicBezTo>
                    <a:pt x="18966" y="27291"/>
                    <a:pt x="18952" y="27240"/>
                    <a:pt x="18937" y="27189"/>
                  </a:cubicBezTo>
                  <a:cubicBezTo>
                    <a:pt x="18964" y="27132"/>
                    <a:pt x="18975" y="27067"/>
                    <a:pt x="18970" y="27003"/>
                  </a:cubicBezTo>
                  <a:cubicBezTo>
                    <a:pt x="18891" y="25927"/>
                    <a:pt x="18059" y="25381"/>
                    <a:pt x="17124" y="24989"/>
                  </a:cubicBezTo>
                  <a:cubicBezTo>
                    <a:pt x="16353" y="24664"/>
                    <a:pt x="15565" y="24355"/>
                    <a:pt x="14773" y="24080"/>
                  </a:cubicBezTo>
                  <a:cubicBezTo>
                    <a:pt x="14190" y="23877"/>
                    <a:pt x="12761" y="23725"/>
                    <a:pt x="12306" y="23137"/>
                  </a:cubicBezTo>
                  <a:cubicBezTo>
                    <a:pt x="12341" y="23061"/>
                    <a:pt x="12343" y="22974"/>
                    <a:pt x="12313" y="22896"/>
                  </a:cubicBezTo>
                  <a:cubicBezTo>
                    <a:pt x="11774" y="21449"/>
                    <a:pt x="12299" y="19497"/>
                    <a:pt x="12486" y="17952"/>
                  </a:cubicBezTo>
                  <a:cubicBezTo>
                    <a:pt x="12726" y="15958"/>
                    <a:pt x="13969" y="15399"/>
                    <a:pt x="14474" y="13708"/>
                  </a:cubicBezTo>
                  <a:cubicBezTo>
                    <a:pt x="14816" y="12559"/>
                    <a:pt x="14522" y="11528"/>
                    <a:pt x="14154" y="10432"/>
                  </a:cubicBezTo>
                  <a:cubicBezTo>
                    <a:pt x="13336" y="7997"/>
                    <a:pt x="12886" y="6037"/>
                    <a:pt x="13202" y="3443"/>
                  </a:cubicBezTo>
                  <a:cubicBezTo>
                    <a:pt x="16322" y="1854"/>
                    <a:pt x="19822" y="966"/>
                    <a:pt x="23350" y="886"/>
                  </a:cubicBezTo>
                  <a:close/>
                  <a:moveTo>
                    <a:pt x="23003" y="1"/>
                  </a:moveTo>
                  <a:cubicBezTo>
                    <a:pt x="22935" y="1"/>
                    <a:pt x="22869" y="23"/>
                    <a:pt x="22815" y="65"/>
                  </a:cubicBezTo>
                  <a:cubicBezTo>
                    <a:pt x="22521" y="52"/>
                    <a:pt x="22227" y="45"/>
                    <a:pt x="21935" y="45"/>
                  </a:cubicBezTo>
                  <a:cubicBezTo>
                    <a:pt x="14199" y="45"/>
                    <a:pt x="7318" y="4714"/>
                    <a:pt x="3294" y="11502"/>
                  </a:cubicBezTo>
                  <a:cubicBezTo>
                    <a:pt x="784" y="15738"/>
                    <a:pt x="0" y="21709"/>
                    <a:pt x="257" y="26582"/>
                  </a:cubicBezTo>
                  <a:cubicBezTo>
                    <a:pt x="478" y="30751"/>
                    <a:pt x="2486" y="34523"/>
                    <a:pt x="5574" y="37295"/>
                  </a:cubicBezTo>
                  <a:cubicBezTo>
                    <a:pt x="9814" y="41103"/>
                    <a:pt x="15726" y="42786"/>
                    <a:pt x="21611" y="42786"/>
                  </a:cubicBezTo>
                  <a:cubicBezTo>
                    <a:pt x="25439" y="42786"/>
                    <a:pt x="29256" y="42074"/>
                    <a:pt x="32594" y="40770"/>
                  </a:cubicBezTo>
                  <a:cubicBezTo>
                    <a:pt x="41648" y="37235"/>
                    <a:pt x="46054" y="27655"/>
                    <a:pt x="45001" y="18246"/>
                  </a:cubicBezTo>
                  <a:cubicBezTo>
                    <a:pt x="44434" y="13168"/>
                    <a:pt x="42068" y="8369"/>
                    <a:pt x="38140" y="5057"/>
                  </a:cubicBezTo>
                  <a:cubicBezTo>
                    <a:pt x="33891" y="1473"/>
                    <a:pt x="28383" y="719"/>
                    <a:pt x="23049" y="4"/>
                  </a:cubicBezTo>
                  <a:cubicBezTo>
                    <a:pt x="23034" y="2"/>
                    <a:pt x="23019" y="1"/>
                    <a:pt x="230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3" name="Google Shape;2273;p70"/>
            <p:cNvSpPr/>
            <p:nvPr/>
          </p:nvSpPr>
          <p:spPr>
            <a:xfrm>
              <a:off x="4388650" y="700850"/>
              <a:ext cx="106100" cy="91700"/>
            </a:xfrm>
            <a:custGeom>
              <a:avLst/>
              <a:gdLst/>
              <a:ahLst/>
              <a:cxnLst/>
              <a:rect l="l" t="t" r="r" b="b"/>
              <a:pathLst>
                <a:path w="4244" h="3668" extrusionOk="0">
                  <a:moveTo>
                    <a:pt x="2636" y="958"/>
                  </a:moveTo>
                  <a:cubicBezTo>
                    <a:pt x="2937" y="1178"/>
                    <a:pt x="3264" y="1381"/>
                    <a:pt x="3280" y="1789"/>
                  </a:cubicBezTo>
                  <a:cubicBezTo>
                    <a:pt x="3304" y="2393"/>
                    <a:pt x="2795" y="2570"/>
                    <a:pt x="2307" y="2570"/>
                  </a:cubicBezTo>
                  <a:cubicBezTo>
                    <a:pt x="2227" y="2570"/>
                    <a:pt x="2147" y="2566"/>
                    <a:pt x="2071" y="2557"/>
                  </a:cubicBezTo>
                  <a:cubicBezTo>
                    <a:pt x="1920" y="2541"/>
                    <a:pt x="1528" y="2541"/>
                    <a:pt x="1417" y="2420"/>
                  </a:cubicBezTo>
                  <a:cubicBezTo>
                    <a:pt x="1252" y="2244"/>
                    <a:pt x="1572" y="1965"/>
                    <a:pt x="1694" y="1830"/>
                  </a:cubicBezTo>
                  <a:cubicBezTo>
                    <a:pt x="1978" y="1515"/>
                    <a:pt x="2304" y="1230"/>
                    <a:pt x="2636" y="958"/>
                  </a:cubicBezTo>
                  <a:close/>
                  <a:moveTo>
                    <a:pt x="2824" y="1"/>
                  </a:moveTo>
                  <a:cubicBezTo>
                    <a:pt x="2791" y="1"/>
                    <a:pt x="2755" y="5"/>
                    <a:pt x="2718" y="15"/>
                  </a:cubicBezTo>
                  <a:cubicBezTo>
                    <a:pt x="1747" y="263"/>
                    <a:pt x="525" y="1046"/>
                    <a:pt x="277" y="2092"/>
                  </a:cubicBezTo>
                  <a:cubicBezTo>
                    <a:pt x="0" y="3254"/>
                    <a:pt x="1296" y="3668"/>
                    <a:pt x="2208" y="3668"/>
                  </a:cubicBezTo>
                  <a:cubicBezTo>
                    <a:pt x="2226" y="3668"/>
                    <a:pt x="2245" y="3668"/>
                    <a:pt x="2263" y="3667"/>
                  </a:cubicBezTo>
                  <a:cubicBezTo>
                    <a:pt x="3277" y="3650"/>
                    <a:pt x="4210" y="2971"/>
                    <a:pt x="4230" y="1886"/>
                  </a:cubicBezTo>
                  <a:cubicBezTo>
                    <a:pt x="4243" y="1232"/>
                    <a:pt x="3772" y="449"/>
                    <a:pt x="3140" y="273"/>
                  </a:cubicBezTo>
                  <a:cubicBezTo>
                    <a:pt x="3110" y="125"/>
                    <a:pt x="2999" y="1"/>
                    <a:pt x="28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274" name="Google Shape;2274;p70"/>
          <p:cNvGrpSpPr/>
          <p:nvPr/>
        </p:nvGrpSpPr>
        <p:grpSpPr>
          <a:xfrm rot="346231" flipH="1">
            <a:off x="149936" y="4189543"/>
            <a:ext cx="967399" cy="972954"/>
            <a:chOff x="1196675" y="238100"/>
            <a:chExt cx="1540600" cy="1425500"/>
          </a:xfrm>
        </p:grpSpPr>
        <p:sp>
          <p:nvSpPr>
            <p:cNvPr id="2275" name="Google Shape;2275;p70"/>
            <p:cNvSpPr/>
            <p:nvPr/>
          </p:nvSpPr>
          <p:spPr>
            <a:xfrm>
              <a:off x="1465900" y="462425"/>
              <a:ext cx="1068625" cy="974750"/>
            </a:xfrm>
            <a:custGeom>
              <a:avLst/>
              <a:gdLst/>
              <a:ahLst/>
              <a:cxnLst/>
              <a:rect l="l" t="t" r="r" b="b"/>
              <a:pathLst>
                <a:path w="42745" h="38990" extrusionOk="0">
                  <a:moveTo>
                    <a:pt x="22956" y="1357"/>
                  </a:moveTo>
                  <a:cubicBezTo>
                    <a:pt x="24462" y="1357"/>
                    <a:pt x="25952" y="1451"/>
                    <a:pt x="27399" y="1751"/>
                  </a:cubicBezTo>
                  <a:cubicBezTo>
                    <a:pt x="31675" y="2636"/>
                    <a:pt x="35081" y="6168"/>
                    <a:pt x="37269" y="9787"/>
                  </a:cubicBezTo>
                  <a:cubicBezTo>
                    <a:pt x="40800" y="15628"/>
                    <a:pt x="41105" y="23074"/>
                    <a:pt x="37936" y="29149"/>
                  </a:cubicBezTo>
                  <a:cubicBezTo>
                    <a:pt x="36349" y="32189"/>
                    <a:pt x="33906" y="34803"/>
                    <a:pt x="30818" y="36347"/>
                  </a:cubicBezTo>
                  <a:cubicBezTo>
                    <a:pt x="28919" y="37297"/>
                    <a:pt x="26950" y="37647"/>
                    <a:pt x="24960" y="37647"/>
                  </a:cubicBezTo>
                  <a:cubicBezTo>
                    <a:pt x="22242" y="37647"/>
                    <a:pt x="19485" y="36994"/>
                    <a:pt x="16813" y="36324"/>
                  </a:cubicBezTo>
                  <a:cubicBezTo>
                    <a:pt x="13232" y="35426"/>
                    <a:pt x="8749" y="34953"/>
                    <a:pt x="6164" y="32065"/>
                  </a:cubicBezTo>
                  <a:cubicBezTo>
                    <a:pt x="3774" y="29392"/>
                    <a:pt x="1848" y="24483"/>
                    <a:pt x="1827" y="20904"/>
                  </a:cubicBezTo>
                  <a:cubicBezTo>
                    <a:pt x="1801" y="17009"/>
                    <a:pt x="3896" y="11865"/>
                    <a:pt x="5864" y="8529"/>
                  </a:cubicBezTo>
                  <a:cubicBezTo>
                    <a:pt x="8393" y="4242"/>
                    <a:pt x="12194" y="2858"/>
                    <a:pt x="16752" y="1602"/>
                  </a:cubicBezTo>
                  <a:cubicBezTo>
                    <a:pt x="18803" y="1533"/>
                    <a:pt x="20895" y="1357"/>
                    <a:pt x="22956" y="1357"/>
                  </a:cubicBezTo>
                  <a:close/>
                  <a:moveTo>
                    <a:pt x="22906" y="1"/>
                  </a:moveTo>
                  <a:cubicBezTo>
                    <a:pt x="19957" y="1"/>
                    <a:pt x="16958" y="417"/>
                    <a:pt x="14313" y="728"/>
                  </a:cubicBezTo>
                  <a:cubicBezTo>
                    <a:pt x="13943" y="771"/>
                    <a:pt x="13813" y="1140"/>
                    <a:pt x="13936" y="1388"/>
                  </a:cubicBezTo>
                  <a:cubicBezTo>
                    <a:pt x="10891" y="2040"/>
                    <a:pt x="8159" y="3438"/>
                    <a:pt x="6102" y="6006"/>
                  </a:cubicBezTo>
                  <a:cubicBezTo>
                    <a:pt x="3654" y="9063"/>
                    <a:pt x="2411" y="12987"/>
                    <a:pt x="1315" y="16688"/>
                  </a:cubicBezTo>
                  <a:cubicBezTo>
                    <a:pt x="0" y="21120"/>
                    <a:pt x="1059" y="24968"/>
                    <a:pt x="2914" y="29103"/>
                  </a:cubicBezTo>
                  <a:cubicBezTo>
                    <a:pt x="4665" y="33007"/>
                    <a:pt x="7224" y="35141"/>
                    <a:pt x="11331" y="36251"/>
                  </a:cubicBezTo>
                  <a:cubicBezTo>
                    <a:pt x="15610" y="37408"/>
                    <a:pt x="20272" y="38990"/>
                    <a:pt x="24808" y="38990"/>
                  </a:cubicBezTo>
                  <a:cubicBezTo>
                    <a:pt x="25441" y="38990"/>
                    <a:pt x="26072" y="38959"/>
                    <a:pt x="26699" y="38892"/>
                  </a:cubicBezTo>
                  <a:cubicBezTo>
                    <a:pt x="30626" y="38471"/>
                    <a:pt x="34180" y="36278"/>
                    <a:pt x="36705" y="33296"/>
                  </a:cubicBezTo>
                  <a:cubicBezTo>
                    <a:pt x="41493" y="27639"/>
                    <a:pt x="42745" y="19308"/>
                    <a:pt x="40035" y="12438"/>
                  </a:cubicBezTo>
                  <a:cubicBezTo>
                    <a:pt x="38368" y="8207"/>
                    <a:pt x="35198" y="3979"/>
                    <a:pt x="31165" y="1757"/>
                  </a:cubicBezTo>
                  <a:cubicBezTo>
                    <a:pt x="28730" y="414"/>
                    <a:pt x="25843" y="1"/>
                    <a:pt x="229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6" name="Google Shape;2276;p70"/>
            <p:cNvSpPr/>
            <p:nvPr/>
          </p:nvSpPr>
          <p:spPr>
            <a:xfrm>
              <a:off x="1601025" y="741800"/>
              <a:ext cx="81525" cy="107250"/>
            </a:xfrm>
            <a:custGeom>
              <a:avLst/>
              <a:gdLst/>
              <a:ahLst/>
              <a:cxnLst/>
              <a:rect l="l" t="t" r="r" b="b"/>
              <a:pathLst>
                <a:path w="3261" h="4290" extrusionOk="0">
                  <a:moveTo>
                    <a:pt x="2585" y="0"/>
                  </a:moveTo>
                  <a:cubicBezTo>
                    <a:pt x="2482" y="0"/>
                    <a:pt x="2373" y="32"/>
                    <a:pt x="2263" y="106"/>
                  </a:cubicBezTo>
                  <a:cubicBezTo>
                    <a:pt x="1739" y="457"/>
                    <a:pt x="1384" y="1052"/>
                    <a:pt x="1042" y="1573"/>
                  </a:cubicBezTo>
                  <a:cubicBezTo>
                    <a:pt x="696" y="2097"/>
                    <a:pt x="168" y="2676"/>
                    <a:pt x="71" y="3306"/>
                  </a:cubicBezTo>
                  <a:cubicBezTo>
                    <a:pt x="1" y="3766"/>
                    <a:pt x="356" y="4290"/>
                    <a:pt x="805" y="4290"/>
                  </a:cubicBezTo>
                  <a:cubicBezTo>
                    <a:pt x="927" y="4290"/>
                    <a:pt x="1055" y="4251"/>
                    <a:pt x="1185" y="4162"/>
                  </a:cubicBezTo>
                  <a:cubicBezTo>
                    <a:pt x="1735" y="3787"/>
                    <a:pt x="2017" y="3161"/>
                    <a:pt x="2351" y="2598"/>
                  </a:cubicBezTo>
                  <a:cubicBezTo>
                    <a:pt x="2672" y="2061"/>
                    <a:pt x="3116" y="1459"/>
                    <a:pt x="3205" y="832"/>
                  </a:cubicBezTo>
                  <a:cubicBezTo>
                    <a:pt x="3261" y="440"/>
                    <a:pt x="2965" y="0"/>
                    <a:pt x="25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7" name="Google Shape;2277;p70"/>
            <p:cNvSpPr/>
            <p:nvPr/>
          </p:nvSpPr>
          <p:spPr>
            <a:xfrm>
              <a:off x="1692650" y="643850"/>
              <a:ext cx="57750" cy="57275"/>
            </a:xfrm>
            <a:custGeom>
              <a:avLst/>
              <a:gdLst/>
              <a:ahLst/>
              <a:cxnLst/>
              <a:rect l="l" t="t" r="r" b="b"/>
              <a:pathLst>
                <a:path w="2310" h="2291" extrusionOk="0">
                  <a:moveTo>
                    <a:pt x="1584" y="0"/>
                  </a:moveTo>
                  <a:cubicBezTo>
                    <a:pt x="1219" y="0"/>
                    <a:pt x="844" y="248"/>
                    <a:pt x="586" y="480"/>
                  </a:cubicBezTo>
                  <a:cubicBezTo>
                    <a:pt x="418" y="631"/>
                    <a:pt x="268" y="818"/>
                    <a:pt x="169" y="1022"/>
                  </a:cubicBezTo>
                  <a:cubicBezTo>
                    <a:pt x="24" y="1321"/>
                    <a:pt x="1" y="1535"/>
                    <a:pt x="46" y="1864"/>
                  </a:cubicBezTo>
                  <a:cubicBezTo>
                    <a:pt x="76" y="2087"/>
                    <a:pt x="334" y="2263"/>
                    <a:pt x="536" y="2286"/>
                  </a:cubicBezTo>
                  <a:cubicBezTo>
                    <a:pt x="562" y="2289"/>
                    <a:pt x="588" y="2290"/>
                    <a:pt x="613" y="2290"/>
                  </a:cubicBezTo>
                  <a:cubicBezTo>
                    <a:pt x="821" y="2290"/>
                    <a:pt x="1013" y="2188"/>
                    <a:pt x="1125" y="2004"/>
                  </a:cubicBezTo>
                  <a:lnTo>
                    <a:pt x="1125" y="2004"/>
                  </a:lnTo>
                  <a:cubicBezTo>
                    <a:pt x="1113" y="2016"/>
                    <a:pt x="1106" y="2022"/>
                    <a:pt x="1105" y="2022"/>
                  </a:cubicBezTo>
                  <a:cubicBezTo>
                    <a:pt x="1102" y="2022"/>
                    <a:pt x="1120" y="1999"/>
                    <a:pt x="1160" y="1954"/>
                  </a:cubicBezTo>
                  <a:cubicBezTo>
                    <a:pt x="1216" y="1891"/>
                    <a:pt x="1256" y="1815"/>
                    <a:pt x="1276" y="1732"/>
                  </a:cubicBezTo>
                  <a:cubicBezTo>
                    <a:pt x="1276" y="1732"/>
                    <a:pt x="1324" y="1600"/>
                    <a:pt x="1322" y="1600"/>
                  </a:cubicBezTo>
                  <a:lnTo>
                    <a:pt x="1322" y="1600"/>
                  </a:lnTo>
                  <a:cubicBezTo>
                    <a:pt x="1322" y="1600"/>
                    <a:pt x="1321" y="1601"/>
                    <a:pt x="1320" y="1603"/>
                  </a:cubicBezTo>
                  <a:lnTo>
                    <a:pt x="1320" y="1603"/>
                  </a:lnTo>
                  <a:cubicBezTo>
                    <a:pt x="1367" y="1497"/>
                    <a:pt x="1435" y="1367"/>
                    <a:pt x="1501" y="1283"/>
                  </a:cubicBezTo>
                  <a:cubicBezTo>
                    <a:pt x="1647" y="1096"/>
                    <a:pt x="1920" y="969"/>
                    <a:pt x="2054" y="761"/>
                  </a:cubicBezTo>
                  <a:cubicBezTo>
                    <a:pt x="2309" y="508"/>
                    <a:pt x="2190" y="86"/>
                    <a:pt x="1811" y="35"/>
                  </a:cubicBezTo>
                  <a:cubicBezTo>
                    <a:pt x="1737" y="11"/>
                    <a:pt x="1661" y="0"/>
                    <a:pt x="158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8" name="Google Shape;2278;p70"/>
            <p:cNvSpPr/>
            <p:nvPr/>
          </p:nvSpPr>
          <p:spPr>
            <a:xfrm>
              <a:off x="1196675" y="238100"/>
              <a:ext cx="1540600" cy="1425500"/>
            </a:xfrm>
            <a:custGeom>
              <a:avLst/>
              <a:gdLst/>
              <a:ahLst/>
              <a:cxnLst/>
              <a:rect l="l" t="t" r="r" b="b"/>
              <a:pathLst>
                <a:path w="61624" h="57020" extrusionOk="0">
                  <a:moveTo>
                    <a:pt x="35628" y="1650"/>
                  </a:moveTo>
                  <a:cubicBezTo>
                    <a:pt x="36976" y="4804"/>
                    <a:pt x="39814" y="6315"/>
                    <a:pt x="42890" y="6315"/>
                  </a:cubicBezTo>
                  <a:cubicBezTo>
                    <a:pt x="44486" y="6315"/>
                    <a:pt x="46146" y="5908"/>
                    <a:pt x="47695" y="5113"/>
                  </a:cubicBezTo>
                  <a:lnTo>
                    <a:pt x="47695" y="5113"/>
                  </a:lnTo>
                  <a:cubicBezTo>
                    <a:pt x="47450" y="9891"/>
                    <a:pt x="54895" y="12165"/>
                    <a:pt x="58877" y="12228"/>
                  </a:cubicBezTo>
                  <a:cubicBezTo>
                    <a:pt x="56892" y="15531"/>
                    <a:pt x="55254" y="21917"/>
                    <a:pt x="59943" y="22353"/>
                  </a:cubicBezTo>
                  <a:cubicBezTo>
                    <a:pt x="58273" y="23756"/>
                    <a:pt x="57509" y="26265"/>
                    <a:pt x="57530" y="28357"/>
                  </a:cubicBezTo>
                  <a:cubicBezTo>
                    <a:pt x="57542" y="29649"/>
                    <a:pt x="57976" y="32272"/>
                    <a:pt x="59318" y="32980"/>
                  </a:cubicBezTo>
                  <a:cubicBezTo>
                    <a:pt x="57540" y="34867"/>
                    <a:pt x="55794" y="37041"/>
                    <a:pt x="55451" y="39629"/>
                  </a:cubicBezTo>
                  <a:cubicBezTo>
                    <a:pt x="55194" y="41566"/>
                    <a:pt x="54822" y="44572"/>
                    <a:pt x="55890" y="46463"/>
                  </a:cubicBezTo>
                  <a:cubicBezTo>
                    <a:pt x="55533" y="46387"/>
                    <a:pt x="55179" y="46351"/>
                    <a:pt x="54831" y="46351"/>
                  </a:cubicBezTo>
                  <a:cubicBezTo>
                    <a:pt x="51262" y="46351"/>
                    <a:pt x="48273" y="50128"/>
                    <a:pt x="48096" y="53638"/>
                  </a:cubicBezTo>
                  <a:cubicBezTo>
                    <a:pt x="46029" y="51764"/>
                    <a:pt x="41737" y="50299"/>
                    <a:pt x="38044" y="50299"/>
                  </a:cubicBezTo>
                  <a:cubicBezTo>
                    <a:pt x="34768" y="50299"/>
                    <a:pt x="31963" y="51451"/>
                    <a:pt x="31597" y="54494"/>
                  </a:cubicBezTo>
                  <a:cubicBezTo>
                    <a:pt x="30125" y="53530"/>
                    <a:pt x="28413" y="53050"/>
                    <a:pt x="26703" y="53050"/>
                  </a:cubicBezTo>
                  <a:cubicBezTo>
                    <a:pt x="24575" y="53050"/>
                    <a:pt x="22450" y="53794"/>
                    <a:pt x="20794" y="55272"/>
                  </a:cubicBezTo>
                  <a:cubicBezTo>
                    <a:pt x="19216" y="51984"/>
                    <a:pt x="16003" y="49915"/>
                    <a:pt x="12416" y="49915"/>
                  </a:cubicBezTo>
                  <a:cubicBezTo>
                    <a:pt x="12203" y="49915"/>
                    <a:pt x="11990" y="49922"/>
                    <a:pt x="11775" y="49937"/>
                  </a:cubicBezTo>
                  <a:cubicBezTo>
                    <a:pt x="13945" y="45168"/>
                    <a:pt x="10616" y="39131"/>
                    <a:pt x="5530" y="39131"/>
                  </a:cubicBezTo>
                  <a:cubicBezTo>
                    <a:pt x="5096" y="39131"/>
                    <a:pt x="4650" y="39175"/>
                    <a:pt x="4194" y="39267"/>
                  </a:cubicBezTo>
                  <a:cubicBezTo>
                    <a:pt x="6959" y="36627"/>
                    <a:pt x="4619" y="31827"/>
                    <a:pt x="2061" y="29236"/>
                  </a:cubicBezTo>
                  <a:cubicBezTo>
                    <a:pt x="4664" y="28496"/>
                    <a:pt x="6826" y="26514"/>
                    <a:pt x="7497" y="23801"/>
                  </a:cubicBezTo>
                  <a:cubicBezTo>
                    <a:pt x="8066" y="21501"/>
                    <a:pt x="7429" y="18105"/>
                    <a:pt x="5384" y="16604"/>
                  </a:cubicBezTo>
                  <a:cubicBezTo>
                    <a:pt x="7270" y="16577"/>
                    <a:pt x="9149" y="16038"/>
                    <a:pt x="10392" y="14507"/>
                  </a:cubicBezTo>
                  <a:cubicBezTo>
                    <a:pt x="11899" y="12648"/>
                    <a:pt x="11901" y="10105"/>
                    <a:pt x="11697" y="7804"/>
                  </a:cubicBezTo>
                  <a:lnTo>
                    <a:pt x="11697" y="7804"/>
                  </a:lnTo>
                  <a:cubicBezTo>
                    <a:pt x="12807" y="8211"/>
                    <a:pt x="13784" y="8431"/>
                    <a:pt x="14735" y="8431"/>
                  </a:cubicBezTo>
                  <a:cubicBezTo>
                    <a:pt x="16113" y="8431"/>
                    <a:pt x="17435" y="7967"/>
                    <a:pt x="19019" y="6933"/>
                  </a:cubicBezTo>
                  <a:cubicBezTo>
                    <a:pt x="20811" y="5761"/>
                    <a:pt x="22873" y="4166"/>
                    <a:pt x="23281" y="1975"/>
                  </a:cubicBezTo>
                  <a:cubicBezTo>
                    <a:pt x="24707" y="3536"/>
                    <a:pt x="26561" y="4170"/>
                    <a:pt x="28497" y="4170"/>
                  </a:cubicBezTo>
                  <a:cubicBezTo>
                    <a:pt x="30986" y="4170"/>
                    <a:pt x="33609" y="3122"/>
                    <a:pt x="35628" y="1650"/>
                  </a:cubicBezTo>
                  <a:close/>
                  <a:moveTo>
                    <a:pt x="35933" y="0"/>
                  </a:moveTo>
                  <a:cubicBezTo>
                    <a:pt x="35772" y="0"/>
                    <a:pt x="35605" y="58"/>
                    <a:pt x="35465" y="173"/>
                  </a:cubicBezTo>
                  <a:cubicBezTo>
                    <a:pt x="33401" y="1870"/>
                    <a:pt x="31195" y="2773"/>
                    <a:pt x="28976" y="2773"/>
                  </a:cubicBezTo>
                  <a:cubicBezTo>
                    <a:pt x="27075" y="2773"/>
                    <a:pt x="25165" y="2111"/>
                    <a:pt x="23326" y="719"/>
                  </a:cubicBezTo>
                  <a:cubicBezTo>
                    <a:pt x="23269" y="676"/>
                    <a:pt x="23200" y="654"/>
                    <a:pt x="23130" y="654"/>
                  </a:cubicBezTo>
                  <a:cubicBezTo>
                    <a:pt x="23125" y="654"/>
                    <a:pt x="23119" y="655"/>
                    <a:pt x="23114" y="655"/>
                  </a:cubicBezTo>
                  <a:cubicBezTo>
                    <a:pt x="23043" y="617"/>
                    <a:pt x="22963" y="597"/>
                    <a:pt x="22882" y="597"/>
                  </a:cubicBezTo>
                  <a:cubicBezTo>
                    <a:pt x="22697" y="597"/>
                    <a:pt x="22510" y="701"/>
                    <a:pt x="22436" y="926"/>
                  </a:cubicBezTo>
                  <a:cubicBezTo>
                    <a:pt x="21715" y="3108"/>
                    <a:pt x="20572" y="4411"/>
                    <a:pt x="18697" y="5698"/>
                  </a:cubicBezTo>
                  <a:cubicBezTo>
                    <a:pt x="18148" y="6074"/>
                    <a:pt x="17561" y="6468"/>
                    <a:pt x="16973" y="6784"/>
                  </a:cubicBezTo>
                  <a:cubicBezTo>
                    <a:pt x="16242" y="7177"/>
                    <a:pt x="15525" y="7334"/>
                    <a:pt x="14815" y="7334"/>
                  </a:cubicBezTo>
                  <a:cubicBezTo>
                    <a:pt x="13640" y="7334"/>
                    <a:pt x="12485" y="6904"/>
                    <a:pt x="11319" y="6406"/>
                  </a:cubicBezTo>
                  <a:cubicBezTo>
                    <a:pt x="11233" y="6369"/>
                    <a:pt x="11135" y="6351"/>
                    <a:pt x="11036" y="6351"/>
                  </a:cubicBezTo>
                  <a:cubicBezTo>
                    <a:pt x="10720" y="6351"/>
                    <a:pt x="10395" y="6536"/>
                    <a:pt x="10435" y="6913"/>
                  </a:cubicBezTo>
                  <a:cubicBezTo>
                    <a:pt x="10642" y="8866"/>
                    <a:pt x="10883" y="11021"/>
                    <a:pt x="10023" y="12854"/>
                  </a:cubicBezTo>
                  <a:cubicBezTo>
                    <a:pt x="8871" y="15307"/>
                    <a:pt x="6282" y="15477"/>
                    <a:pt x="3970" y="16077"/>
                  </a:cubicBezTo>
                  <a:cubicBezTo>
                    <a:pt x="3695" y="16149"/>
                    <a:pt x="3780" y="16516"/>
                    <a:pt x="4032" y="16543"/>
                  </a:cubicBezTo>
                  <a:cubicBezTo>
                    <a:pt x="4043" y="16544"/>
                    <a:pt x="4052" y="16544"/>
                    <a:pt x="4061" y="16545"/>
                  </a:cubicBezTo>
                  <a:cubicBezTo>
                    <a:pt x="4062" y="16617"/>
                    <a:pt x="4083" y="16687"/>
                    <a:pt x="4120" y="16748"/>
                  </a:cubicBezTo>
                  <a:cubicBezTo>
                    <a:pt x="5437" y="18882"/>
                    <a:pt x="6925" y="20470"/>
                    <a:pt x="6360" y="23220"/>
                  </a:cubicBezTo>
                  <a:cubicBezTo>
                    <a:pt x="5775" y="26069"/>
                    <a:pt x="3420" y="27916"/>
                    <a:pt x="612" y="28299"/>
                  </a:cubicBezTo>
                  <a:cubicBezTo>
                    <a:pt x="179" y="28359"/>
                    <a:pt x="0" y="29053"/>
                    <a:pt x="343" y="29318"/>
                  </a:cubicBezTo>
                  <a:cubicBezTo>
                    <a:pt x="3695" y="31918"/>
                    <a:pt x="5508" y="36056"/>
                    <a:pt x="2671" y="39690"/>
                  </a:cubicBezTo>
                  <a:cubicBezTo>
                    <a:pt x="2618" y="39757"/>
                    <a:pt x="2597" y="39843"/>
                    <a:pt x="2613" y="39928"/>
                  </a:cubicBezTo>
                  <a:cubicBezTo>
                    <a:pt x="2492" y="40221"/>
                    <a:pt x="2683" y="40596"/>
                    <a:pt x="3070" y="40596"/>
                  </a:cubicBezTo>
                  <a:cubicBezTo>
                    <a:pt x="3104" y="40596"/>
                    <a:pt x="3140" y="40593"/>
                    <a:pt x="3177" y="40587"/>
                  </a:cubicBezTo>
                  <a:cubicBezTo>
                    <a:pt x="3629" y="40512"/>
                    <a:pt x="4075" y="40475"/>
                    <a:pt x="4511" y="40475"/>
                  </a:cubicBezTo>
                  <a:cubicBezTo>
                    <a:pt x="9648" y="40475"/>
                    <a:pt x="13382" y="45507"/>
                    <a:pt x="10074" y="50400"/>
                  </a:cubicBezTo>
                  <a:cubicBezTo>
                    <a:pt x="9773" y="50845"/>
                    <a:pt x="10200" y="51337"/>
                    <a:pt x="10656" y="51337"/>
                  </a:cubicBezTo>
                  <a:cubicBezTo>
                    <a:pt x="10698" y="51337"/>
                    <a:pt x="10741" y="51333"/>
                    <a:pt x="10783" y="51324"/>
                  </a:cubicBezTo>
                  <a:cubicBezTo>
                    <a:pt x="11329" y="51209"/>
                    <a:pt x="11877" y="51153"/>
                    <a:pt x="12421" y="51153"/>
                  </a:cubicBezTo>
                  <a:cubicBezTo>
                    <a:pt x="15762" y="51153"/>
                    <a:pt x="18904" y="53256"/>
                    <a:pt x="19963" y="56554"/>
                  </a:cubicBezTo>
                  <a:cubicBezTo>
                    <a:pt x="20056" y="56842"/>
                    <a:pt x="20321" y="57019"/>
                    <a:pt x="20593" y="57019"/>
                  </a:cubicBezTo>
                  <a:cubicBezTo>
                    <a:pt x="20747" y="57019"/>
                    <a:pt x="20903" y="56962"/>
                    <a:pt x="21030" y="56835"/>
                  </a:cubicBezTo>
                  <a:cubicBezTo>
                    <a:pt x="22751" y="55119"/>
                    <a:pt x="24997" y="54244"/>
                    <a:pt x="27262" y="54244"/>
                  </a:cubicBezTo>
                  <a:cubicBezTo>
                    <a:pt x="28733" y="54244"/>
                    <a:pt x="30211" y="54614"/>
                    <a:pt x="31559" y="55361"/>
                  </a:cubicBezTo>
                  <a:cubicBezTo>
                    <a:pt x="31583" y="55714"/>
                    <a:pt x="31853" y="55898"/>
                    <a:pt x="32133" y="55898"/>
                  </a:cubicBezTo>
                  <a:cubicBezTo>
                    <a:pt x="32208" y="55898"/>
                    <a:pt x="32284" y="55885"/>
                    <a:pt x="32355" y="55858"/>
                  </a:cubicBezTo>
                  <a:cubicBezTo>
                    <a:pt x="32418" y="55901"/>
                    <a:pt x="32483" y="55939"/>
                    <a:pt x="32544" y="55985"/>
                  </a:cubicBezTo>
                  <a:cubicBezTo>
                    <a:pt x="32592" y="56020"/>
                    <a:pt x="32641" y="56036"/>
                    <a:pt x="32689" y="56036"/>
                  </a:cubicBezTo>
                  <a:cubicBezTo>
                    <a:pt x="32905" y="56036"/>
                    <a:pt x="33082" y="55717"/>
                    <a:pt x="32894" y="55533"/>
                  </a:cubicBezTo>
                  <a:cubicBezTo>
                    <a:pt x="32848" y="55489"/>
                    <a:pt x="32798" y="55451"/>
                    <a:pt x="32752" y="55409"/>
                  </a:cubicBezTo>
                  <a:cubicBezTo>
                    <a:pt x="33784" y="52530"/>
                    <a:pt x="35889" y="51862"/>
                    <a:pt x="38404" y="51862"/>
                  </a:cubicBezTo>
                  <a:cubicBezTo>
                    <a:pt x="39110" y="51862"/>
                    <a:pt x="39847" y="51915"/>
                    <a:pt x="40603" y="51986"/>
                  </a:cubicBezTo>
                  <a:cubicBezTo>
                    <a:pt x="43515" y="52261"/>
                    <a:pt x="45955" y="53192"/>
                    <a:pt x="48428" y="54718"/>
                  </a:cubicBezTo>
                  <a:cubicBezTo>
                    <a:pt x="48464" y="54741"/>
                    <a:pt x="48504" y="54751"/>
                    <a:pt x="48544" y="54751"/>
                  </a:cubicBezTo>
                  <a:cubicBezTo>
                    <a:pt x="48723" y="54751"/>
                    <a:pt x="48900" y="54543"/>
                    <a:pt x="48774" y="54372"/>
                  </a:cubicBezTo>
                  <a:cubicBezTo>
                    <a:pt x="48762" y="54358"/>
                    <a:pt x="48747" y="54343"/>
                    <a:pt x="48737" y="54328"/>
                  </a:cubicBezTo>
                  <a:cubicBezTo>
                    <a:pt x="48859" y="54300"/>
                    <a:pt x="48972" y="54230"/>
                    <a:pt x="49042" y="54098"/>
                  </a:cubicBezTo>
                  <a:cubicBezTo>
                    <a:pt x="49915" y="52438"/>
                    <a:pt x="50056" y="50556"/>
                    <a:pt x="51458" y="49160"/>
                  </a:cubicBezTo>
                  <a:cubicBezTo>
                    <a:pt x="52873" y="47751"/>
                    <a:pt x="54761" y="47425"/>
                    <a:pt x="56675" y="47386"/>
                  </a:cubicBezTo>
                  <a:cubicBezTo>
                    <a:pt x="56743" y="47415"/>
                    <a:pt x="56817" y="47429"/>
                    <a:pt x="56891" y="47429"/>
                  </a:cubicBezTo>
                  <a:cubicBezTo>
                    <a:pt x="57212" y="47429"/>
                    <a:pt x="57538" y="47172"/>
                    <a:pt x="57393" y="46807"/>
                  </a:cubicBezTo>
                  <a:cubicBezTo>
                    <a:pt x="56522" y="44606"/>
                    <a:pt x="56367" y="41515"/>
                    <a:pt x="56893" y="39164"/>
                  </a:cubicBezTo>
                  <a:cubicBezTo>
                    <a:pt x="57380" y="36991"/>
                    <a:pt x="59141" y="34995"/>
                    <a:pt x="60395" y="33119"/>
                  </a:cubicBezTo>
                  <a:cubicBezTo>
                    <a:pt x="60452" y="33108"/>
                    <a:pt x="60508" y="33105"/>
                    <a:pt x="60568" y="33088"/>
                  </a:cubicBezTo>
                  <a:cubicBezTo>
                    <a:pt x="60948" y="32980"/>
                    <a:pt x="61069" y="32392"/>
                    <a:pt x="60683" y="32200"/>
                  </a:cubicBezTo>
                  <a:cubicBezTo>
                    <a:pt x="58778" y="31253"/>
                    <a:pt x="58721" y="28332"/>
                    <a:pt x="59130" y="26539"/>
                  </a:cubicBezTo>
                  <a:cubicBezTo>
                    <a:pt x="59518" y="24836"/>
                    <a:pt x="60528" y="23623"/>
                    <a:pt x="61468" y="22213"/>
                  </a:cubicBezTo>
                  <a:cubicBezTo>
                    <a:pt x="61624" y="21978"/>
                    <a:pt x="61468" y="21758"/>
                    <a:pt x="61256" y="21687"/>
                  </a:cubicBezTo>
                  <a:cubicBezTo>
                    <a:pt x="61221" y="21586"/>
                    <a:pt x="61150" y="21494"/>
                    <a:pt x="61030" y="21431"/>
                  </a:cubicBezTo>
                  <a:cubicBezTo>
                    <a:pt x="60399" y="21103"/>
                    <a:pt x="59439" y="20954"/>
                    <a:pt x="58914" y="20514"/>
                  </a:cubicBezTo>
                  <a:cubicBezTo>
                    <a:pt x="57818" y="19594"/>
                    <a:pt x="58337" y="17877"/>
                    <a:pt x="58563" y="16749"/>
                  </a:cubicBezTo>
                  <a:cubicBezTo>
                    <a:pt x="58928" y="14930"/>
                    <a:pt x="59684" y="13273"/>
                    <a:pt x="60269" y="11523"/>
                  </a:cubicBezTo>
                  <a:cubicBezTo>
                    <a:pt x="60355" y="11268"/>
                    <a:pt x="60109" y="11031"/>
                    <a:pt x="59873" y="11031"/>
                  </a:cubicBezTo>
                  <a:cubicBezTo>
                    <a:pt x="59783" y="11031"/>
                    <a:pt x="59694" y="11066"/>
                    <a:pt x="59626" y="11148"/>
                  </a:cubicBezTo>
                  <a:cubicBezTo>
                    <a:pt x="59621" y="11155"/>
                    <a:pt x="59615" y="11163"/>
                    <a:pt x="59610" y="11169"/>
                  </a:cubicBezTo>
                  <a:cubicBezTo>
                    <a:pt x="57174" y="10453"/>
                    <a:pt x="54681" y="10485"/>
                    <a:pt x="52377" y="9241"/>
                  </a:cubicBezTo>
                  <a:cubicBezTo>
                    <a:pt x="50202" y="8066"/>
                    <a:pt x="49366" y="6288"/>
                    <a:pt x="48252" y="4227"/>
                  </a:cubicBezTo>
                  <a:cubicBezTo>
                    <a:pt x="48210" y="4149"/>
                    <a:pt x="48133" y="4115"/>
                    <a:pt x="48054" y="4115"/>
                  </a:cubicBezTo>
                  <a:cubicBezTo>
                    <a:pt x="48009" y="4115"/>
                    <a:pt x="47964" y="4126"/>
                    <a:pt x="47924" y="4146"/>
                  </a:cubicBezTo>
                  <a:cubicBezTo>
                    <a:pt x="47859" y="4114"/>
                    <a:pt x="47787" y="4098"/>
                    <a:pt x="47715" y="4098"/>
                  </a:cubicBezTo>
                  <a:cubicBezTo>
                    <a:pt x="47687" y="4098"/>
                    <a:pt x="47659" y="4100"/>
                    <a:pt x="47631" y="4106"/>
                  </a:cubicBezTo>
                  <a:cubicBezTo>
                    <a:pt x="45881" y="4432"/>
                    <a:pt x="44241" y="5143"/>
                    <a:pt x="42489" y="5143"/>
                  </a:cubicBezTo>
                  <a:cubicBezTo>
                    <a:pt x="41984" y="5143"/>
                    <a:pt x="41470" y="5084"/>
                    <a:pt x="40942" y="4940"/>
                  </a:cubicBezTo>
                  <a:cubicBezTo>
                    <a:pt x="38724" y="4335"/>
                    <a:pt x="37168" y="2614"/>
                    <a:pt x="36527" y="453"/>
                  </a:cubicBezTo>
                  <a:cubicBezTo>
                    <a:pt x="36437" y="150"/>
                    <a:pt x="36193" y="0"/>
                    <a:pt x="359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extLst>
      <p:ext uri="{BB962C8B-B14F-4D97-AF65-F5344CB8AC3E}">
        <p14:creationId xmlns:p14="http://schemas.microsoft.com/office/powerpoint/2010/main" val="3590567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81"/>
        <p:cNvGrpSpPr/>
        <p:nvPr/>
      </p:nvGrpSpPr>
      <p:grpSpPr>
        <a:xfrm>
          <a:off x="0" y="0"/>
          <a:ext cx="0" cy="0"/>
          <a:chOff x="0" y="0"/>
          <a:chExt cx="0" cy="0"/>
        </a:xfrm>
      </p:grpSpPr>
      <p:sp>
        <p:nvSpPr>
          <p:cNvPr id="2382" name="Google Shape;2382;p74"/>
          <p:cNvSpPr txBox="1">
            <a:spLocks noGrp="1"/>
          </p:cNvSpPr>
          <p:nvPr>
            <p:ph type="title"/>
          </p:nvPr>
        </p:nvSpPr>
        <p:spPr>
          <a:xfrm>
            <a:off x="2677885" y="1038045"/>
            <a:ext cx="4871118" cy="14079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dirty="0"/>
              <a:t>Warm-up questions:</a:t>
            </a:r>
            <a:endParaRPr dirty="0"/>
          </a:p>
        </p:txBody>
      </p:sp>
      <p:sp>
        <p:nvSpPr>
          <p:cNvPr id="2384" name="Google Shape;2384;p74"/>
          <p:cNvSpPr txBox="1">
            <a:spLocks noGrp="1"/>
          </p:cNvSpPr>
          <p:nvPr>
            <p:ph type="subTitle" idx="1"/>
          </p:nvPr>
        </p:nvSpPr>
        <p:spPr>
          <a:xfrm>
            <a:off x="1265463" y="3189234"/>
            <a:ext cx="5641523" cy="85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sz="1800" dirty="0">
                <a:latin typeface="+mn-lt"/>
              </a:rPr>
              <a:t>Write/draw your ideas on your student handout.</a:t>
            </a:r>
          </a:p>
          <a:p>
            <a:pPr marL="0" lvl="0" indent="0" algn="l" rtl="0">
              <a:spcBef>
                <a:spcPts val="0"/>
              </a:spcBef>
              <a:spcAft>
                <a:spcPts val="1600"/>
              </a:spcAft>
              <a:buNone/>
            </a:pPr>
            <a:r>
              <a:rPr lang="en-US" sz="1800" dirty="0">
                <a:latin typeface="+mn-lt"/>
              </a:rPr>
              <a:t>“IDK” is not an acceptable answer right now – </a:t>
            </a:r>
            <a:r>
              <a:rPr lang="en-US" sz="1800" b="1" dirty="0">
                <a:latin typeface="+mn-lt"/>
              </a:rPr>
              <a:t>you DO know something </a:t>
            </a:r>
            <a:r>
              <a:rPr lang="en-US" sz="1800" dirty="0">
                <a:latin typeface="+mn-lt"/>
              </a:rPr>
              <a:t>– write it down! :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26"/>
        <p:cNvGrpSpPr/>
        <p:nvPr/>
      </p:nvGrpSpPr>
      <p:grpSpPr>
        <a:xfrm>
          <a:off x="0" y="0"/>
          <a:ext cx="0" cy="0"/>
          <a:chOff x="0" y="0"/>
          <a:chExt cx="0" cy="0"/>
        </a:xfrm>
      </p:grpSpPr>
      <p:sp>
        <p:nvSpPr>
          <p:cNvPr id="2228" name="Google Shape;2228;p69"/>
          <p:cNvSpPr txBox="1">
            <a:spLocks noGrp="1"/>
          </p:cNvSpPr>
          <p:nvPr>
            <p:ph type="title"/>
          </p:nvPr>
        </p:nvSpPr>
        <p:spPr>
          <a:xfrm>
            <a:off x="4156437" y="666228"/>
            <a:ext cx="4704026" cy="14079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sz="4400" dirty="0"/>
              <a:t>How do you know what something is made of?</a:t>
            </a:r>
            <a:endParaRPr sz="4400" dirty="0"/>
          </a:p>
        </p:txBody>
      </p:sp>
      <p:sp>
        <p:nvSpPr>
          <p:cNvPr id="2229" name="Google Shape;2229;p69"/>
          <p:cNvSpPr txBox="1">
            <a:spLocks noGrp="1"/>
          </p:cNvSpPr>
          <p:nvPr>
            <p:ph type="subTitle" idx="1"/>
          </p:nvPr>
        </p:nvSpPr>
        <p:spPr>
          <a:xfrm>
            <a:off x="4175413" y="2777401"/>
            <a:ext cx="4704026" cy="1172775"/>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sz="1800" b="1" u="sng" dirty="0"/>
              <a:t>THINK &amp; WRITE:</a:t>
            </a:r>
            <a:r>
              <a:rPr lang="en-US" sz="1800" b="1" dirty="0"/>
              <a:t> </a:t>
            </a:r>
            <a:r>
              <a:rPr lang="en-US" sz="1800" dirty="0"/>
              <a:t>How do you know w</a:t>
            </a:r>
            <a:r>
              <a:rPr lang="en-US" sz="1800" dirty="0">
                <a:latin typeface="+mn-lt"/>
              </a:rPr>
              <a:t>hat elements or molecules make up an item?</a:t>
            </a:r>
          </a:p>
          <a:p>
            <a:pPr marL="0" lvl="0" indent="0" algn="l" rtl="0">
              <a:spcBef>
                <a:spcPts val="0"/>
              </a:spcBef>
              <a:spcAft>
                <a:spcPts val="1600"/>
              </a:spcAft>
              <a:buNone/>
            </a:pPr>
            <a:endParaRPr lang="en-US" sz="1800" dirty="0"/>
          </a:p>
          <a:p>
            <a:pPr marL="0" lvl="0" indent="0" algn="l" rtl="0">
              <a:spcBef>
                <a:spcPts val="0"/>
              </a:spcBef>
              <a:spcAft>
                <a:spcPts val="1600"/>
              </a:spcAft>
              <a:buNone/>
            </a:pPr>
            <a:endParaRPr lang="en-US" sz="1800" dirty="0"/>
          </a:p>
        </p:txBody>
      </p:sp>
      <p:grpSp>
        <p:nvGrpSpPr>
          <p:cNvPr id="2230" name="Google Shape;2230;p69">
            <a:extLst>
              <a:ext uri="{C183D7F6-B498-43B3-948B-1728B52AA6E4}">
                <adec:decorative xmlns:adec="http://schemas.microsoft.com/office/drawing/2017/decorative" val="1"/>
              </a:ext>
            </a:extLst>
          </p:cNvPr>
          <p:cNvGrpSpPr/>
          <p:nvPr/>
        </p:nvGrpSpPr>
        <p:grpSpPr>
          <a:xfrm rot="1947319">
            <a:off x="832443" y="132256"/>
            <a:ext cx="1109757" cy="2907034"/>
            <a:chOff x="3210750" y="1468225"/>
            <a:chExt cx="1214400" cy="3181150"/>
          </a:xfrm>
        </p:grpSpPr>
        <p:sp>
          <p:nvSpPr>
            <p:cNvPr id="2231" name="Google Shape;2231;p69"/>
            <p:cNvSpPr/>
            <p:nvPr/>
          </p:nvSpPr>
          <p:spPr>
            <a:xfrm>
              <a:off x="3210750" y="1468225"/>
              <a:ext cx="1214400" cy="3181150"/>
            </a:xfrm>
            <a:custGeom>
              <a:avLst/>
              <a:gdLst/>
              <a:ahLst/>
              <a:cxnLst/>
              <a:rect l="l" t="t" r="r" b="b"/>
              <a:pathLst>
                <a:path w="48576" h="127246" extrusionOk="0">
                  <a:moveTo>
                    <a:pt x="24849" y="727"/>
                  </a:moveTo>
                  <a:cubicBezTo>
                    <a:pt x="31505" y="4179"/>
                    <a:pt x="34561" y="11042"/>
                    <a:pt x="37173" y="17715"/>
                  </a:cubicBezTo>
                  <a:cubicBezTo>
                    <a:pt x="37103" y="17671"/>
                    <a:pt x="37022" y="17644"/>
                    <a:pt x="36938" y="17637"/>
                  </a:cubicBezTo>
                  <a:cubicBezTo>
                    <a:pt x="36710" y="17622"/>
                    <a:pt x="36480" y="17615"/>
                    <a:pt x="36249" y="17615"/>
                  </a:cubicBezTo>
                  <a:cubicBezTo>
                    <a:pt x="32887" y="17615"/>
                    <a:pt x="29243" y="19072"/>
                    <a:pt x="25947" y="19586"/>
                  </a:cubicBezTo>
                  <a:cubicBezTo>
                    <a:pt x="24092" y="19876"/>
                    <a:pt x="22212" y="20072"/>
                    <a:pt x="20333" y="20072"/>
                  </a:cubicBezTo>
                  <a:cubicBezTo>
                    <a:pt x="20249" y="20072"/>
                    <a:pt x="20166" y="20071"/>
                    <a:pt x="20082" y="20071"/>
                  </a:cubicBezTo>
                  <a:cubicBezTo>
                    <a:pt x="19585" y="20066"/>
                    <a:pt x="14999" y="19495"/>
                    <a:pt x="13702" y="19156"/>
                  </a:cubicBezTo>
                  <a:cubicBezTo>
                    <a:pt x="15263" y="16289"/>
                    <a:pt x="16229" y="12960"/>
                    <a:pt x="17644" y="10102"/>
                  </a:cubicBezTo>
                  <a:cubicBezTo>
                    <a:pt x="19432" y="6487"/>
                    <a:pt x="21767" y="3328"/>
                    <a:pt x="24849" y="727"/>
                  </a:cubicBezTo>
                  <a:close/>
                  <a:moveTo>
                    <a:pt x="37435" y="18387"/>
                  </a:moveTo>
                  <a:cubicBezTo>
                    <a:pt x="37508" y="18576"/>
                    <a:pt x="37582" y="18768"/>
                    <a:pt x="37656" y="18957"/>
                  </a:cubicBezTo>
                  <a:cubicBezTo>
                    <a:pt x="40784" y="27039"/>
                    <a:pt x="43583" y="35447"/>
                    <a:pt x="43955" y="44177"/>
                  </a:cubicBezTo>
                  <a:cubicBezTo>
                    <a:pt x="44336" y="53206"/>
                    <a:pt x="42825" y="62529"/>
                    <a:pt x="41548" y="71442"/>
                  </a:cubicBezTo>
                  <a:cubicBezTo>
                    <a:pt x="40905" y="75930"/>
                    <a:pt x="40169" y="80405"/>
                    <a:pt x="39342" y="84866"/>
                  </a:cubicBezTo>
                  <a:cubicBezTo>
                    <a:pt x="38804" y="87781"/>
                    <a:pt x="38126" y="90686"/>
                    <a:pt x="37516" y="93598"/>
                  </a:cubicBezTo>
                  <a:cubicBezTo>
                    <a:pt x="37462" y="93574"/>
                    <a:pt x="37405" y="93562"/>
                    <a:pt x="37347" y="93562"/>
                  </a:cubicBezTo>
                  <a:cubicBezTo>
                    <a:pt x="37320" y="93562"/>
                    <a:pt x="37294" y="93565"/>
                    <a:pt x="37269" y="93570"/>
                  </a:cubicBezTo>
                  <a:cubicBezTo>
                    <a:pt x="35513" y="93909"/>
                    <a:pt x="33894" y="94551"/>
                    <a:pt x="32096" y="94763"/>
                  </a:cubicBezTo>
                  <a:cubicBezTo>
                    <a:pt x="30870" y="94907"/>
                    <a:pt x="29642" y="94919"/>
                    <a:pt x="28421" y="95086"/>
                  </a:cubicBezTo>
                  <a:cubicBezTo>
                    <a:pt x="28429" y="94997"/>
                    <a:pt x="28441" y="94911"/>
                    <a:pt x="28448" y="94822"/>
                  </a:cubicBezTo>
                  <a:cubicBezTo>
                    <a:pt x="28878" y="89770"/>
                    <a:pt x="27770" y="85523"/>
                    <a:pt x="25705" y="80933"/>
                  </a:cubicBezTo>
                  <a:cubicBezTo>
                    <a:pt x="25616" y="80734"/>
                    <a:pt x="25463" y="80651"/>
                    <a:pt x="25303" y="80651"/>
                  </a:cubicBezTo>
                  <a:cubicBezTo>
                    <a:pt x="25129" y="80651"/>
                    <a:pt x="24947" y="80750"/>
                    <a:pt x="24833" y="80902"/>
                  </a:cubicBezTo>
                  <a:cubicBezTo>
                    <a:pt x="21240" y="84248"/>
                    <a:pt x="20844" y="89721"/>
                    <a:pt x="21334" y="94316"/>
                  </a:cubicBezTo>
                  <a:cubicBezTo>
                    <a:pt x="21360" y="94560"/>
                    <a:pt x="21392" y="94804"/>
                    <a:pt x="21422" y="95047"/>
                  </a:cubicBezTo>
                  <a:cubicBezTo>
                    <a:pt x="20125" y="94849"/>
                    <a:pt x="18775" y="94919"/>
                    <a:pt x="17467" y="94810"/>
                  </a:cubicBezTo>
                  <a:cubicBezTo>
                    <a:pt x="16043" y="94693"/>
                    <a:pt x="14624" y="94529"/>
                    <a:pt x="13204" y="94378"/>
                  </a:cubicBezTo>
                  <a:cubicBezTo>
                    <a:pt x="10067" y="82801"/>
                    <a:pt x="7759" y="71292"/>
                    <a:pt x="7429" y="59179"/>
                  </a:cubicBezTo>
                  <a:cubicBezTo>
                    <a:pt x="7248" y="52506"/>
                    <a:pt x="7493" y="45813"/>
                    <a:pt x="8419" y="39197"/>
                  </a:cubicBezTo>
                  <a:cubicBezTo>
                    <a:pt x="9280" y="33035"/>
                    <a:pt x="11156" y="27189"/>
                    <a:pt x="12447" y="21148"/>
                  </a:cubicBezTo>
                  <a:cubicBezTo>
                    <a:pt x="12692" y="20817"/>
                    <a:pt x="12919" y="20472"/>
                    <a:pt x="13138" y="20121"/>
                  </a:cubicBezTo>
                  <a:cubicBezTo>
                    <a:pt x="14464" y="21368"/>
                    <a:pt x="17711" y="21607"/>
                    <a:pt x="20065" y="21607"/>
                  </a:cubicBezTo>
                  <a:cubicBezTo>
                    <a:pt x="20981" y="21607"/>
                    <a:pt x="21761" y="21571"/>
                    <a:pt x="22242" y="21544"/>
                  </a:cubicBezTo>
                  <a:cubicBezTo>
                    <a:pt x="24646" y="21409"/>
                    <a:pt x="27030" y="21003"/>
                    <a:pt x="29390" y="20541"/>
                  </a:cubicBezTo>
                  <a:cubicBezTo>
                    <a:pt x="31916" y="20046"/>
                    <a:pt x="34915" y="19817"/>
                    <a:pt x="37207" y="18629"/>
                  </a:cubicBezTo>
                  <a:cubicBezTo>
                    <a:pt x="37310" y="18579"/>
                    <a:pt x="37391" y="18492"/>
                    <a:pt x="37435" y="18387"/>
                  </a:cubicBezTo>
                  <a:close/>
                  <a:moveTo>
                    <a:pt x="13389" y="95071"/>
                  </a:moveTo>
                  <a:lnTo>
                    <a:pt x="13389" y="95071"/>
                  </a:lnTo>
                  <a:cubicBezTo>
                    <a:pt x="15326" y="95554"/>
                    <a:pt x="17555" y="95968"/>
                    <a:pt x="19615" y="95968"/>
                  </a:cubicBezTo>
                  <a:cubicBezTo>
                    <a:pt x="20272" y="95968"/>
                    <a:pt x="20912" y="95926"/>
                    <a:pt x="21520" y="95831"/>
                  </a:cubicBezTo>
                  <a:cubicBezTo>
                    <a:pt x="21683" y="97014"/>
                    <a:pt x="21876" y="98193"/>
                    <a:pt x="22083" y="99371"/>
                  </a:cubicBezTo>
                  <a:cubicBezTo>
                    <a:pt x="20920" y="98904"/>
                    <a:pt x="19532" y="98961"/>
                    <a:pt x="18307" y="98833"/>
                  </a:cubicBezTo>
                  <a:lnTo>
                    <a:pt x="18305" y="98833"/>
                  </a:lnTo>
                  <a:cubicBezTo>
                    <a:pt x="16922" y="98689"/>
                    <a:pt x="15574" y="98321"/>
                    <a:pt x="14209" y="98109"/>
                  </a:cubicBezTo>
                  <a:cubicBezTo>
                    <a:pt x="14208" y="98105"/>
                    <a:pt x="14204" y="98101"/>
                    <a:pt x="14202" y="98098"/>
                  </a:cubicBezTo>
                  <a:cubicBezTo>
                    <a:pt x="14204" y="98034"/>
                    <a:pt x="14196" y="97971"/>
                    <a:pt x="14180" y="97909"/>
                  </a:cubicBezTo>
                  <a:cubicBezTo>
                    <a:pt x="13910" y="96962"/>
                    <a:pt x="13647" y="96016"/>
                    <a:pt x="13389" y="95071"/>
                  </a:cubicBezTo>
                  <a:close/>
                  <a:moveTo>
                    <a:pt x="37339" y="94453"/>
                  </a:moveTo>
                  <a:lnTo>
                    <a:pt x="37339" y="94453"/>
                  </a:lnTo>
                  <a:cubicBezTo>
                    <a:pt x="37079" y="95724"/>
                    <a:pt x="36835" y="96995"/>
                    <a:pt x="36626" y="98272"/>
                  </a:cubicBezTo>
                  <a:cubicBezTo>
                    <a:pt x="34965" y="98686"/>
                    <a:pt x="33488" y="99246"/>
                    <a:pt x="31734" y="99321"/>
                  </a:cubicBezTo>
                  <a:cubicBezTo>
                    <a:pt x="31584" y="99327"/>
                    <a:pt x="31432" y="99330"/>
                    <a:pt x="31280" y="99330"/>
                  </a:cubicBezTo>
                  <a:cubicBezTo>
                    <a:pt x="30614" y="99330"/>
                    <a:pt x="29933" y="99280"/>
                    <a:pt x="29260" y="99280"/>
                  </a:cubicBezTo>
                  <a:cubicBezTo>
                    <a:pt x="28792" y="99280"/>
                    <a:pt x="28327" y="99304"/>
                    <a:pt x="27874" y="99387"/>
                  </a:cubicBezTo>
                  <a:cubicBezTo>
                    <a:pt x="28085" y="98135"/>
                    <a:pt x="28243" y="96863"/>
                    <a:pt x="28369" y="95575"/>
                  </a:cubicBezTo>
                  <a:cubicBezTo>
                    <a:pt x="29224" y="95826"/>
                    <a:pt x="30190" y="95943"/>
                    <a:pt x="31189" y="95943"/>
                  </a:cubicBezTo>
                  <a:cubicBezTo>
                    <a:pt x="33354" y="95943"/>
                    <a:pt x="35672" y="95391"/>
                    <a:pt x="37339" y="94453"/>
                  </a:cubicBezTo>
                  <a:close/>
                  <a:moveTo>
                    <a:pt x="24819" y="81605"/>
                  </a:moveTo>
                  <a:cubicBezTo>
                    <a:pt x="26773" y="85965"/>
                    <a:pt x="27818" y="90013"/>
                    <a:pt x="27499" y="94821"/>
                  </a:cubicBezTo>
                  <a:cubicBezTo>
                    <a:pt x="27225" y="98949"/>
                    <a:pt x="26734" y="103303"/>
                    <a:pt x="24881" y="107061"/>
                  </a:cubicBezTo>
                  <a:cubicBezTo>
                    <a:pt x="24053" y="105358"/>
                    <a:pt x="23919" y="103331"/>
                    <a:pt x="23595" y="101492"/>
                  </a:cubicBezTo>
                  <a:cubicBezTo>
                    <a:pt x="23243" y="99486"/>
                    <a:pt x="22846" y="97485"/>
                    <a:pt x="22548" y="95471"/>
                  </a:cubicBezTo>
                  <a:cubicBezTo>
                    <a:pt x="21821" y="90520"/>
                    <a:pt x="22027" y="85838"/>
                    <a:pt x="24819" y="81605"/>
                  </a:cubicBezTo>
                  <a:close/>
                  <a:moveTo>
                    <a:pt x="41674" y="79507"/>
                  </a:moveTo>
                  <a:cubicBezTo>
                    <a:pt x="42807" y="81212"/>
                    <a:pt x="44244" y="82719"/>
                    <a:pt x="45138" y="84642"/>
                  </a:cubicBezTo>
                  <a:cubicBezTo>
                    <a:pt x="46386" y="87329"/>
                    <a:pt x="47063" y="90298"/>
                    <a:pt x="47150" y="93257"/>
                  </a:cubicBezTo>
                  <a:cubicBezTo>
                    <a:pt x="47312" y="98871"/>
                    <a:pt x="45391" y="104363"/>
                    <a:pt x="42201" y="108937"/>
                  </a:cubicBezTo>
                  <a:cubicBezTo>
                    <a:pt x="41898" y="105427"/>
                    <a:pt x="41149" y="99539"/>
                    <a:pt x="37757" y="98872"/>
                  </a:cubicBezTo>
                  <a:cubicBezTo>
                    <a:pt x="39176" y="94141"/>
                    <a:pt x="39957" y="89123"/>
                    <a:pt x="40844" y="84276"/>
                  </a:cubicBezTo>
                  <a:cubicBezTo>
                    <a:pt x="41135" y="82689"/>
                    <a:pt x="41408" y="81098"/>
                    <a:pt x="41674" y="79507"/>
                  </a:cubicBezTo>
                  <a:close/>
                  <a:moveTo>
                    <a:pt x="7845" y="78674"/>
                  </a:moveTo>
                  <a:cubicBezTo>
                    <a:pt x="8965" y="85353"/>
                    <a:pt x="10647" y="91930"/>
                    <a:pt x="13012" y="98126"/>
                  </a:cubicBezTo>
                  <a:cubicBezTo>
                    <a:pt x="8569" y="99768"/>
                    <a:pt x="7386" y="104943"/>
                    <a:pt x="7929" y="109397"/>
                  </a:cubicBezTo>
                  <a:cubicBezTo>
                    <a:pt x="4583" y="104554"/>
                    <a:pt x="1635" y="99283"/>
                    <a:pt x="1256" y="93293"/>
                  </a:cubicBezTo>
                  <a:cubicBezTo>
                    <a:pt x="889" y="87471"/>
                    <a:pt x="3580" y="82389"/>
                    <a:pt x="7845" y="78674"/>
                  </a:cubicBezTo>
                  <a:close/>
                  <a:moveTo>
                    <a:pt x="27720" y="100271"/>
                  </a:moveTo>
                  <a:cubicBezTo>
                    <a:pt x="28697" y="100648"/>
                    <a:pt x="29939" y="100840"/>
                    <a:pt x="31226" y="100840"/>
                  </a:cubicBezTo>
                  <a:cubicBezTo>
                    <a:pt x="31533" y="100840"/>
                    <a:pt x="31843" y="100829"/>
                    <a:pt x="32152" y="100807"/>
                  </a:cubicBezTo>
                  <a:cubicBezTo>
                    <a:pt x="33116" y="102855"/>
                    <a:pt x="34772" y="105210"/>
                    <a:pt x="34866" y="107474"/>
                  </a:cubicBezTo>
                  <a:cubicBezTo>
                    <a:pt x="34681" y="107491"/>
                    <a:pt x="34496" y="107500"/>
                    <a:pt x="34312" y="107500"/>
                  </a:cubicBezTo>
                  <a:cubicBezTo>
                    <a:pt x="33931" y="107500"/>
                    <a:pt x="33552" y="107463"/>
                    <a:pt x="33178" y="107388"/>
                  </a:cubicBezTo>
                  <a:cubicBezTo>
                    <a:pt x="33148" y="107384"/>
                    <a:pt x="33117" y="107382"/>
                    <a:pt x="33087" y="107382"/>
                  </a:cubicBezTo>
                  <a:cubicBezTo>
                    <a:pt x="32724" y="107382"/>
                    <a:pt x="32326" y="107669"/>
                    <a:pt x="32480" y="108086"/>
                  </a:cubicBezTo>
                  <a:cubicBezTo>
                    <a:pt x="33067" y="109686"/>
                    <a:pt x="33544" y="111317"/>
                    <a:pt x="33829" y="113000"/>
                  </a:cubicBezTo>
                  <a:cubicBezTo>
                    <a:pt x="34026" y="114160"/>
                    <a:pt x="34657" y="115153"/>
                    <a:pt x="33360" y="115153"/>
                  </a:cubicBezTo>
                  <a:cubicBezTo>
                    <a:pt x="33264" y="115153"/>
                    <a:pt x="33159" y="115147"/>
                    <a:pt x="33042" y="115136"/>
                  </a:cubicBezTo>
                  <a:cubicBezTo>
                    <a:pt x="32521" y="115087"/>
                    <a:pt x="32036" y="114923"/>
                    <a:pt x="31500" y="114879"/>
                  </a:cubicBezTo>
                  <a:cubicBezTo>
                    <a:pt x="31491" y="114879"/>
                    <a:pt x="31482" y="114878"/>
                    <a:pt x="31473" y="114878"/>
                  </a:cubicBezTo>
                  <a:cubicBezTo>
                    <a:pt x="31313" y="114878"/>
                    <a:pt x="31198" y="114993"/>
                    <a:pt x="31147" y="115134"/>
                  </a:cubicBezTo>
                  <a:cubicBezTo>
                    <a:pt x="31147" y="114940"/>
                    <a:pt x="31142" y="114747"/>
                    <a:pt x="31129" y="114554"/>
                  </a:cubicBezTo>
                  <a:cubicBezTo>
                    <a:pt x="31111" y="114292"/>
                    <a:pt x="30897" y="114140"/>
                    <a:pt x="30686" y="114140"/>
                  </a:cubicBezTo>
                  <a:cubicBezTo>
                    <a:pt x="30521" y="114140"/>
                    <a:pt x="30359" y="114233"/>
                    <a:pt x="30296" y="114441"/>
                  </a:cubicBezTo>
                  <a:cubicBezTo>
                    <a:pt x="29360" y="117560"/>
                    <a:pt x="28818" y="120709"/>
                    <a:pt x="27679" y="123791"/>
                  </a:cubicBezTo>
                  <a:cubicBezTo>
                    <a:pt x="27409" y="124522"/>
                    <a:pt x="27046" y="125769"/>
                    <a:pt x="26133" y="125769"/>
                  </a:cubicBezTo>
                  <a:cubicBezTo>
                    <a:pt x="25950" y="125769"/>
                    <a:pt x="25745" y="125719"/>
                    <a:pt x="25514" y="125604"/>
                  </a:cubicBezTo>
                  <a:cubicBezTo>
                    <a:pt x="24854" y="125277"/>
                    <a:pt x="24219" y="123439"/>
                    <a:pt x="24006" y="122851"/>
                  </a:cubicBezTo>
                  <a:cubicBezTo>
                    <a:pt x="23480" y="121407"/>
                    <a:pt x="23067" y="119957"/>
                    <a:pt x="22364" y="118588"/>
                  </a:cubicBezTo>
                  <a:cubicBezTo>
                    <a:pt x="22307" y="118478"/>
                    <a:pt x="22221" y="118432"/>
                    <a:pt x="22134" y="118432"/>
                  </a:cubicBezTo>
                  <a:cubicBezTo>
                    <a:pt x="21959" y="118432"/>
                    <a:pt x="21779" y="118614"/>
                    <a:pt x="21809" y="118822"/>
                  </a:cubicBezTo>
                  <a:cubicBezTo>
                    <a:pt x="21814" y="118852"/>
                    <a:pt x="21820" y="118891"/>
                    <a:pt x="21824" y="118925"/>
                  </a:cubicBezTo>
                  <a:cubicBezTo>
                    <a:pt x="21793" y="118938"/>
                    <a:pt x="21764" y="118956"/>
                    <a:pt x="21738" y="118977"/>
                  </a:cubicBezTo>
                  <a:cubicBezTo>
                    <a:pt x="21174" y="119498"/>
                    <a:pt x="20653" y="120056"/>
                    <a:pt x="20135" y="120621"/>
                  </a:cubicBezTo>
                  <a:cubicBezTo>
                    <a:pt x="19319" y="117374"/>
                    <a:pt x="19301" y="114184"/>
                    <a:pt x="20085" y="110876"/>
                  </a:cubicBezTo>
                  <a:cubicBezTo>
                    <a:pt x="20160" y="110556"/>
                    <a:pt x="19916" y="110303"/>
                    <a:pt x="19633" y="110303"/>
                  </a:cubicBezTo>
                  <a:cubicBezTo>
                    <a:pt x="19560" y="110303"/>
                    <a:pt x="19484" y="110320"/>
                    <a:pt x="19410" y="110357"/>
                  </a:cubicBezTo>
                  <a:cubicBezTo>
                    <a:pt x="18550" y="110786"/>
                    <a:pt x="17752" y="111329"/>
                    <a:pt x="17037" y="111971"/>
                  </a:cubicBezTo>
                  <a:cubicBezTo>
                    <a:pt x="15816" y="108283"/>
                    <a:pt x="17968" y="103872"/>
                    <a:pt x="19262" y="100455"/>
                  </a:cubicBezTo>
                  <a:cubicBezTo>
                    <a:pt x="19794" y="100529"/>
                    <a:pt x="20334" y="100584"/>
                    <a:pt x="20859" y="100584"/>
                  </a:cubicBezTo>
                  <a:cubicBezTo>
                    <a:pt x="21347" y="100584"/>
                    <a:pt x="21821" y="100537"/>
                    <a:pt x="22264" y="100413"/>
                  </a:cubicBezTo>
                  <a:cubicBezTo>
                    <a:pt x="22346" y="100873"/>
                    <a:pt x="22427" y="101333"/>
                    <a:pt x="22508" y="101793"/>
                  </a:cubicBezTo>
                  <a:cubicBezTo>
                    <a:pt x="22904" y="104041"/>
                    <a:pt x="23090" y="106429"/>
                    <a:pt x="24479" y="108318"/>
                  </a:cubicBezTo>
                  <a:cubicBezTo>
                    <a:pt x="24581" y="108457"/>
                    <a:pt x="24774" y="108555"/>
                    <a:pt x="24953" y="108555"/>
                  </a:cubicBezTo>
                  <a:cubicBezTo>
                    <a:pt x="25102" y="108555"/>
                    <a:pt x="25243" y="108487"/>
                    <a:pt x="25314" y="108318"/>
                  </a:cubicBezTo>
                  <a:cubicBezTo>
                    <a:pt x="26442" y="105678"/>
                    <a:pt x="27203" y="103010"/>
                    <a:pt x="27720" y="100271"/>
                  </a:cubicBezTo>
                  <a:close/>
                  <a:moveTo>
                    <a:pt x="24820" y="1"/>
                  </a:moveTo>
                  <a:cubicBezTo>
                    <a:pt x="24600" y="1"/>
                    <a:pt x="24449" y="248"/>
                    <a:pt x="24504" y="442"/>
                  </a:cubicBezTo>
                  <a:cubicBezTo>
                    <a:pt x="21244" y="2237"/>
                    <a:pt x="18993" y="5253"/>
                    <a:pt x="17221" y="8494"/>
                  </a:cubicBezTo>
                  <a:cubicBezTo>
                    <a:pt x="15124" y="12330"/>
                    <a:pt x="12975" y="16809"/>
                    <a:pt x="11772" y="21025"/>
                  </a:cubicBezTo>
                  <a:cubicBezTo>
                    <a:pt x="9210" y="26512"/>
                    <a:pt x="8105" y="32968"/>
                    <a:pt x="7260" y="38878"/>
                  </a:cubicBezTo>
                  <a:cubicBezTo>
                    <a:pt x="6321" y="45437"/>
                    <a:pt x="5924" y="52088"/>
                    <a:pt x="6047" y="58713"/>
                  </a:cubicBezTo>
                  <a:cubicBezTo>
                    <a:pt x="6162" y="64873"/>
                    <a:pt x="6666" y="71186"/>
                    <a:pt x="7648" y="77426"/>
                  </a:cubicBezTo>
                  <a:cubicBezTo>
                    <a:pt x="2894" y="80632"/>
                    <a:pt x="60" y="86250"/>
                    <a:pt x="34" y="91968"/>
                  </a:cubicBezTo>
                  <a:cubicBezTo>
                    <a:pt x="1" y="99494"/>
                    <a:pt x="4307" y="105975"/>
                    <a:pt x="8453" y="111909"/>
                  </a:cubicBezTo>
                  <a:cubicBezTo>
                    <a:pt x="8572" y="112079"/>
                    <a:pt x="8733" y="112153"/>
                    <a:pt x="8888" y="112153"/>
                  </a:cubicBezTo>
                  <a:cubicBezTo>
                    <a:pt x="9181" y="112153"/>
                    <a:pt x="9454" y="111891"/>
                    <a:pt x="9392" y="111514"/>
                  </a:cubicBezTo>
                  <a:cubicBezTo>
                    <a:pt x="8564" y="106492"/>
                    <a:pt x="8735" y="101414"/>
                    <a:pt x="13624" y="98796"/>
                  </a:cubicBezTo>
                  <a:cubicBezTo>
                    <a:pt x="14684" y="99709"/>
                    <a:pt x="16153" y="99992"/>
                    <a:pt x="17516" y="100186"/>
                  </a:cubicBezTo>
                  <a:cubicBezTo>
                    <a:pt x="17865" y="100235"/>
                    <a:pt x="18234" y="100298"/>
                    <a:pt x="18611" y="100357"/>
                  </a:cubicBezTo>
                  <a:cubicBezTo>
                    <a:pt x="16226" y="103709"/>
                    <a:pt x="14219" y="109321"/>
                    <a:pt x="16390" y="113126"/>
                  </a:cubicBezTo>
                  <a:cubicBezTo>
                    <a:pt x="16483" y="113288"/>
                    <a:pt x="16666" y="113380"/>
                    <a:pt x="16847" y="113380"/>
                  </a:cubicBezTo>
                  <a:cubicBezTo>
                    <a:pt x="16977" y="113380"/>
                    <a:pt x="17105" y="113333"/>
                    <a:pt x="17199" y="113231"/>
                  </a:cubicBezTo>
                  <a:cubicBezTo>
                    <a:pt x="17713" y="112668"/>
                    <a:pt x="18292" y="112166"/>
                    <a:pt x="18921" y="111737"/>
                  </a:cubicBezTo>
                  <a:lnTo>
                    <a:pt x="18921" y="111737"/>
                  </a:lnTo>
                  <a:cubicBezTo>
                    <a:pt x="18153" y="115097"/>
                    <a:pt x="18303" y="118498"/>
                    <a:pt x="19369" y="121819"/>
                  </a:cubicBezTo>
                  <a:cubicBezTo>
                    <a:pt x="19441" y="122046"/>
                    <a:pt x="19672" y="122207"/>
                    <a:pt x="19901" y="122207"/>
                  </a:cubicBezTo>
                  <a:cubicBezTo>
                    <a:pt x="20024" y="122207"/>
                    <a:pt x="20147" y="122160"/>
                    <a:pt x="20244" y="122050"/>
                  </a:cubicBezTo>
                  <a:cubicBezTo>
                    <a:pt x="20842" y="121363"/>
                    <a:pt x="21444" y="120688"/>
                    <a:pt x="22008" y="119977"/>
                  </a:cubicBezTo>
                  <a:cubicBezTo>
                    <a:pt x="22500" y="122503"/>
                    <a:pt x="23773" y="127245"/>
                    <a:pt x="26203" y="127245"/>
                  </a:cubicBezTo>
                  <a:cubicBezTo>
                    <a:pt x="26431" y="127245"/>
                    <a:pt x="26669" y="127204"/>
                    <a:pt x="26917" y="127115"/>
                  </a:cubicBezTo>
                  <a:cubicBezTo>
                    <a:pt x="28460" y="126562"/>
                    <a:pt x="28927" y="123805"/>
                    <a:pt x="29382" y="122504"/>
                  </a:cubicBezTo>
                  <a:cubicBezTo>
                    <a:pt x="30154" y="120293"/>
                    <a:pt x="31077" y="117823"/>
                    <a:pt x="31142" y="115427"/>
                  </a:cubicBezTo>
                  <a:cubicBezTo>
                    <a:pt x="31170" y="115505"/>
                    <a:pt x="31229" y="115569"/>
                    <a:pt x="31304" y="115603"/>
                  </a:cubicBezTo>
                  <a:cubicBezTo>
                    <a:pt x="31954" y="115913"/>
                    <a:pt x="33017" y="116453"/>
                    <a:pt x="33909" y="116453"/>
                  </a:cubicBezTo>
                  <a:cubicBezTo>
                    <a:pt x="34380" y="116453"/>
                    <a:pt x="34804" y="116302"/>
                    <a:pt x="35093" y="115886"/>
                  </a:cubicBezTo>
                  <a:cubicBezTo>
                    <a:pt x="35504" y="115296"/>
                    <a:pt x="35071" y="113830"/>
                    <a:pt x="34967" y="113165"/>
                  </a:cubicBezTo>
                  <a:cubicBezTo>
                    <a:pt x="34723" y="111604"/>
                    <a:pt x="34322" y="110092"/>
                    <a:pt x="33837" y="108597"/>
                  </a:cubicBezTo>
                  <a:lnTo>
                    <a:pt x="33837" y="108597"/>
                  </a:lnTo>
                  <a:cubicBezTo>
                    <a:pt x="34063" y="108614"/>
                    <a:pt x="34288" y="108623"/>
                    <a:pt x="34514" y="108623"/>
                  </a:cubicBezTo>
                  <a:cubicBezTo>
                    <a:pt x="34827" y="108623"/>
                    <a:pt x="35140" y="108606"/>
                    <a:pt x="35451" y="108572"/>
                  </a:cubicBezTo>
                  <a:cubicBezTo>
                    <a:pt x="35788" y="108537"/>
                    <a:pt x="36020" y="108329"/>
                    <a:pt x="36044" y="107981"/>
                  </a:cubicBezTo>
                  <a:cubicBezTo>
                    <a:pt x="36232" y="105313"/>
                    <a:pt x="34417" y="102876"/>
                    <a:pt x="32933" y="100725"/>
                  </a:cubicBezTo>
                  <a:cubicBezTo>
                    <a:pt x="34282" y="100545"/>
                    <a:pt x="35571" y="100153"/>
                    <a:pt x="36540" y="99535"/>
                  </a:cubicBezTo>
                  <a:cubicBezTo>
                    <a:pt x="36643" y="99747"/>
                    <a:pt x="36858" y="99871"/>
                    <a:pt x="37071" y="99871"/>
                  </a:cubicBezTo>
                  <a:cubicBezTo>
                    <a:pt x="37146" y="99871"/>
                    <a:pt x="37221" y="99855"/>
                    <a:pt x="37290" y="99822"/>
                  </a:cubicBezTo>
                  <a:cubicBezTo>
                    <a:pt x="40496" y="101675"/>
                    <a:pt x="40791" y="107179"/>
                    <a:pt x="41290" y="110513"/>
                  </a:cubicBezTo>
                  <a:cubicBezTo>
                    <a:pt x="41329" y="110771"/>
                    <a:pt x="41529" y="110882"/>
                    <a:pt x="41742" y="110882"/>
                  </a:cubicBezTo>
                  <a:cubicBezTo>
                    <a:pt x="41935" y="110882"/>
                    <a:pt x="42139" y="110792"/>
                    <a:pt x="42247" y="110637"/>
                  </a:cubicBezTo>
                  <a:cubicBezTo>
                    <a:pt x="45985" y="105312"/>
                    <a:pt x="48576" y="99104"/>
                    <a:pt x="48291" y="92487"/>
                  </a:cubicBezTo>
                  <a:cubicBezTo>
                    <a:pt x="48168" y="89611"/>
                    <a:pt x="47529" y="86759"/>
                    <a:pt x="46371" y="84122"/>
                  </a:cubicBezTo>
                  <a:cubicBezTo>
                    <a:pt x="45444" y="82009"/>
                    <a:pt x="44004" y="79181"/>
                    <a:pt x="41939" y="77903"/>
                  </a:cubicBezTo>
                  <a:cubicBezTo>
                    <a:pt x="42372" y="75234"/>
                    <a:pt x="42773" y="72560"/>
                    <a:pt x="43142" y="69882"/>
                  </a:cubicBezTo>
                  <a:cubicBezTo>
                    <a:pt x="44434" y="60465"/>
                    <a:pt x="46093" y="50534"/>
                    <a:pt x="45081" y="41024"/>
                  </a:cubicBezTo>
                  <a:cubicBezTo>
                    <a:pt x="44122" y="32019"/>
                    <a:pt x="40970" y="23383"/>
                    <a:pt x="37549" y="15056"/>
                  </a:cubicBezTo>
                  <a:cubicBezTo>
                    <a:pt x="35055" y="8986"/>
                    <a:pt x="31697" y="2035"/>
                    <a:pt x="24910" y="15"/>
                  </a:cubicBezTo>
                  <a:cubicBezTo>
                    <a:pt x="24879" y="5"/>
                    <a:pt x="24849" y="1"/>
                    <a:pt x="248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2" name="Google Shape;2232;p69"/>
            <p:cNvSpPr/>
            <p:nvPr/>
          </p:nvSpPr>
          <p:spPr>
            <a:xfrm>
              <a:off x="3637225" y="2908450"/>
              <a:ext cx="448500" cy="371475"/>
            </a:xfrm>
            <a:custGeom>
              <a:avLst/>
              <a:gdLst/>
              <a:ahLst/>
              <a:cxnLst/>
              <a:rect l="l" t="t" r="r" b="b"/>
              <a:pathLst>
                <a:path w="17940" h="14859" extrusionOk="0">
                  <a:moveTo>
                    <a:pt x="7892" y="1020"/>
                  </a:moveTo>
                  <a:cubicBezTo>
                    <a:pt x="10234" y="1020"/>
                    <a:pt x="13226" y="2327"/>
                    <a:pt x="14394" y="3625"/>
                  </a:cubicBezTo>
                  <a:cubicBezTo>
                    <a:pt x="15806" y="5196"/>
                    <a:pt x="16029" y="7926"/>
                    <a:pt x="15466" y="9915"/>
                  </a:cubicBezTo>
                  <a:cubicBezTo>
                    <a:pt x="14812" y="12227"/>
                    <a:pt x="12621" y="13462"/>
                    <a:pt x="10377" y="13767"/>
                  </a:cubicBezTo>
                  <a:cubicBezTo>
                    <a:pt x="10005" y="13818"/>
                    <a:pt x="9620" y="13843"/>
                    <a:pt x="9227" y="13843"/>
                  </a:cubicBezTo>
                  <a:cubicBezTo>
                    <a:pt x="6211" y="13843"/>
                    <a:pt x="2766" y="12351"/>
                    <a:pt x="2033" y="9289"/>
                  </a:cubicBezTo>
                  <a:cubicBezTo>
                    <a:pt x="1321" y="6315"/>
                    <a:pt x="3034" y="3330"/>
                    <a:pt x="5434" y="1564"/>
                  </a:cubicBezTo>
                  <a:cubicBezTo>
                    <a:pt x="5485" y="1599"/>
                    <a:pt x="5545" y="1621"/>
                    <a:pt x="5606" y="1621"/>
                  </a:cubicBezTo>
                  <a:cubicBezTo>
                    <a:pt x="5654" y="1621"/>
                    <a:pt x="5703" y="1607"/>
                    <a:pt x="5749" y="1575"/>
                  </a:cubicBezTo>
                  <a:cubicBezTo>
                    <a:pt x="6307" y="1185"/>
                    <a:pt x="7058" y="1020"/>
                    <a:pt x="7892" y="1020"/>
                  </a:cubicBezTo>
                  <a:close/>
                  <a:moveTo>
                    <a:pt x="7969" y="1"/>
                  </a:moveTo>
                  <a:cubicBezTo>
                    <a:pt x="6983" y="1"/>
                    <a:pt x="6114" y="264"/>
                    <a:pt x="5526" y="908"/>
                  </a:cubicBezTo>
                  <a:cubicBezTo>
                    <a:pt x="2426" y="2559"/>
                    <a:pt x="0" y="6823"/>
                    <a:pt x="1261" y="10154"/>
                  </a:cubicBezTo>
                  <a:cubicBezTo>
                    <a:pt x="2441" y="13269"/>
                    <a:pt x="5965" y="14858"/>
                    <a:pt x="9278" y="14858"/>
                  </a:cubicBezTo>
                  <a:cubicBezTo>
                    <a:pt x="10456" y="14858"/>
                    <a:pt x="11607" y="14657"/>
                    <a:pt x="12616" y="14252"/>
                  </a:cubicBezTo>
                  <a:cubicBezTo>
                    <a:pt x="16623" y="12645"/>
                    <a:pt x="17939" y="7039"/>
                    <a:pt x="15410" y="3548"/>
                  </a:cubicBezTo>
                  <a:cubicBezTo>
                    <a:pt x="14282" y="1991"/>
                    <a:pt x="10680" y="1"/>
                    <a:pt x="79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3" name="Google Shape;2233;p69"/>
            <p:cNvSpPr/>
            <p:nvPr/>
          </p:nvSpPr>
          <p:spPr>
            <a:xfrm>
              <a:off x="3530050" y="2173925"/>
              <a:ext cx="642625" cy="531275"/>
            </a:xfrm>
            <a:custGeom>
              <a:avLst/>
              <a:gdLst/>
              <a:ahLst/>
              <a:cxnLst/>
              <a:rect l="l" t="t" r="r" b="b"/>
              <a:pathLst>
                <a:path w="25705" h="21251" extrusionOk="0">
                  <a:moveTo>
                    <a:pt x="12021" y="1136"/>
                  </a:moveTo>
                  <a:cubicBezTo>
                    <a:pt x="16945" y="1136"/>
                    <a:pt x="21493" y="3243"/>
                    <a:pt x="23112" y="8367"/>
                  </a:cubicBezTo>
                  <a:cubicBezTo>
                    <a:pt x="23928" y="10950"/>
                    <a:pt x="23683" y="13853"/>
                    <a:pt x="22358" y="16219"/>
                  </a:cubicBezTo>
                  <a:cubicBezTo>
                    <a:pt x="20827" y="18952"/>
                    <a:pt x="17858" y="19981"/>
                    <a:pt x="14890" y="20144"/>
                  </a:cubicBezTo>
                  <a:cubicBezTo>
                    <a:pt x="14552" y="20162"/>
                    <a:pt x="14206" y="20172"/>
                    <a:pt x="13855" y="20172"/>
                  </a:cubicBezTo>
                  <a:cubicBezTo>
                    <a:pt x="8835" y="20172"/>
                    <a:pt x="2693" y="18219"/>
                    <a:pt x="1874" y="12610"/>
                  </a:cubicBezTo>
                  <a:cubicBezTo>
                    <a:pt x="1095" y="7273"/>
                    <a:pt x="5944" y="3040"/>
                    <a:pt x="10669" y="1188"/>
                  </a:cubicBezTo>
                  <a:cubicBezTo>
                    <a:pt x="11122" y="1153"/>
                    <a:pt x="11573" y="1136"/>
                    <a:pt x="12021" y="1136"/>
                  </a:cubicBezTo>
                  <a:close/>
                  <a:moveTo>
                    <a:pt x="13716" y="0"/>
                  </a:moveTo>
                  <a:cubicBezTo>
                    <a:pt x="13143" y="0"/>
                    <a:pt x="12565" y="53"/>
                    <a:pt x="11987" y="163"/>
                  </a:cubicBezTo>
                  <a:cubicBezTo>
                    <a:pt x="6171" y="926"/>
                    <a:pt x="0" y="6441"/>
                    <a:pt x="799" y="12685"/>
                  </a:cubicBezTo>
                  <a:cubicBezTo>
                    <a:pt x="1591" y="18874"/>
                    <a:pt x="8319" y="21250"/>
                    <a:pt x="13901" y="21250"/>
                  </a:cubicBezTo>
                  <a:cubicBezTo>
                    <a:pt x="14490" y="21250"/>
                    <a:pt x="15067" y="21224"/>
                    <a:pt x="15623" y="21172"/>
                  </a:cubicBezTo>
                  <a:cubicBezTo>
                    <a:pt x="21889" y="20593"/>
                    <a:pt x="25705" y="15379"/>
                    <a:pt x="24463" y="9163"/>
                  </a:cubicBezTo>
                  <a:cubicBezTo>
                    <a:pt x="23453" y="4110"/>
                    <a:pt x="18783" y="0"/>
                    <a:pt x="137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4" name="Google Shape;2234;p69"/>
            <p:cNvSpPr/>
            <p:nvPr/>
          </p:nvSpPr>
          <p:spPr>
            <a:xfrm>
              <a:off x="3577600" y="2217175"/>
              <a:ext cx="495325" cy="427625"/>
            </a:xfrm>
            <a:custGeom>
              <a:avLst/>
              <a:gdLst/>
              <a:ahLst/>
              <a:cxnLst/>
              <a:rect l="l" t="t" r="r" b="b"/>
              <a:pathLst>
                <a:path w="19813" h="17105" extrusionOk="0">
                  <a:moveTo>
                    <a:pt x="9031" y="1157"/>
                  </a:moveTo>
                  <a:cubicBezTo>
                    <a:pt x="12904" y="1157"/>
                    <a:pt x="17485" y="2368"/>
                    <a:pt x="18341" y="6619"/>
                  </a:cubicBezTo>
                  <a:cubicBezTo>
                    <a:pt x="18703" y="8413"/>
                    <a:pt x="18805" y="11755"/>
                    <a:pt x="17835" y="13334"/>
                  </a:cubicBezTo>
                  <a:cubicBezTo>
                    <a:pt x="16679" y="15217"/>
                    <a:pt x="14087" y="16052"/>
                    <a:pt x="12017" y="16150"/>
                  </a:cubicBezTo>
                  <a:cubicBezTo>
                    <a:pt x="11874" y="16157"/>
                    <a:pt x="11730" y="16161"/>
                    <a:pt x="11584" y="16161"/>
                  </a:cubicBezTo>
                  <a:cubicBezTo>
                    <a:pt x="8282" y="16161"/>
                    <a:pt x="4235" y="14443"/>
                    <a:pt x="2793" y="11338"/>
                  </a:cubicBezTo>
                  <a:cubicBezTo>
                    <a:pt x="1008" y="7493"/>
                    <a:pt x="4757" y="3409"/>
                    <a:pt x="7933" y="1189"/>
                  </a:cubicBezTo>
                  <a:cubicBezTo>
                    <a:pt x="8290" y="1168"/>
                    <a:pt x="8657" y="1157"/>
                    <a:pt x="9031" y="1157"/>
                  </a:cubicBezTo>
                  <a:close/>
                  <a:moveTo>
                    <a:pt x="10385" y="1"/>
                  </a:moveTo>
                  <a:cubicBezTo>
                    <a:pt x="9857" y="1"/>
                    <a:pt x="9341" y="58"/>
                    <a:pt x="8850" y="178"/>
                  </a:cubicBezTo>
                  <a:cubicBezTo>
                    <a:pt x="8843" y="181"/>
                    <a:pt x="8837" y="179"/>
                    <a:pt x="8830" y="183"/>
                  </a:cubicBezTo>
                  <a:cubicBezTo>
                    <a:pt x="8305" y="313"/>
                    <a:pt x="7806" y="515"/>
                    <a:pt x="7353" y="801"/>
                  </a:cubicBezTo>
                  <a:cubicBezTo>
                    <a:pt x="7266" y="856"/>
                    <a:pt x="7235" y="967"/>
                    <a:pt x="7255" y="1060"/>
                  </a:cubicBezTo>
                  <a:cubicBezTo>
                    <a:pt x="3739" y="3304"/>
                    <a:pt x="1" y="7593"/>
                    <a:pt x="1939" y="11698"/>
                  </a:cubicBezTo>
                  <a:cubicBezTo>
                    <a:pt x="3574" y="15159"/>
                    <a:pt x="7798" y="17104"/>
                    <a:pt x="11610" y="17104"/>
                  </a:cubicBezTo>
                  <a:cubicBezTo>
                    <a:pt x="12252" y="17104"/>
                    <a:pt x="12882" y="17049"/>
                    <a:pt x="13486" y="16937"/>
                  </a:cubicBezTo>
                  <a:cubicBezTo>
                    <a:pt x="15576" y="16547"/>
                    <a:pt x="17873" y="15431"/>
                    <a:pt x="18825" y="13429"/>
                  </a:cubicBezTo>
                  <a:cubicBezTo>
                    <a:pt x="19812" y="11354"/>
                    <a:pt x="19691" y="8202"/>
                    <a:pt x="19158" y="6009"/>
                  </a:cubicBezTo>
                  <a:cubicBezTo>
                    <a:pt x="18367" y="2760"/>
                    <a:pt x="14067" y="1"/>
                    <a:pt x="1038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5" name="Google Shape;2235;p69"/>
            <p:cNvSpPr/>
            <p:nvPr/>
          </p:nvSpPr>
          <p:spPr>
            <a:xfrm>
              <a:off x="3749825" y="2980275"/>
              <a:ext cx="59650" cy="53625"/>
            </a:xfrm>
            <a:custGeom>
              <a:avLst/>
              <a:gdLst/>
              <a:ahLst/>
              <a:cxnLst/>
              <a:rect l="l" t="t" r="r" b="b"/>
              <a:pathLst>
                <a:path w="2386" h="2145" extrusionOk="0">
                  <a:moveTo>
                    <a:pt x="1630" y="0"/>
                  </a:moveTo>
                  <a:cubicBezTo>
                    <a:pt x="1254" y="0"/>
                    <a:pt x="845" y="261"/>
                    <a:pt x="613" y="515"/>
                  </a:cubicBezTo>
                  <a:cubicBezTo>
                    <a:pt x="236" y="925"/>
                    <a:pt x="1" y="1553"/>
                    <a:pt x="427" y="2017"/>
                  </a:cubicBezTo>
                  <a:cubicBezTo>
                    <a:pt x="497" y="2092"/>
                    <a:pt x="618" y="2144"/>
                    <a:pt x="730" y="2144"/>
                  </a:cubicBezTo>
                  <a:cubicBezTo>
                    <a:pt x="767" y="2144"/>
                    <a:pt x="804" y="2138"/>
                    <a:pt x="837" y="2126"/>
                  </a:cubicBezTo>
                  <a:cubicBezTo>
                    <a:pt x="1028" y="2052"/>
                    <a:pt x="1141" y="1967"/>
                    <a:pt x="1276" y="1819"/>
                  </a:cubicBezTo>
                  <a:lnTo>
                    <a:pt x="1276" y="1819"/>
                  </a:lnTo>
                  <a:cubicBezTo>
                    <a:pt x="1251" y="1834"/>
                    <a:pt x="1238" y="1842"/>
                    <a:pt x="1235" y="1842"/>
                  </a:cubicBezTo>
                  <a:cubicBezTo>
                    <a:pt x="1230" y="1842"/>
                    <a:pt x="1279" y="1805"/>
                    <a:pt x="1382" y="1731"/>
                  </a:cubicBezTo>
                  <a:cubicBezTo>
                    <a:pt x="1424" y="1677"/>
                    <a:pt x="1466" y="1622"/>
                    <a:pt x="1508" y="1566"/>
                  </a:cubicBezTo>
                  <a:cubicBezTo>
                    <a:pt x="1521" y="1550"/>
                    <a:pt x="1613" y="1433"/>
                    <a:pt x="1611" y="1433"/>
                  </a:cubicBezTo>
                  <a:lnTo>
                    <a:pt x="1611" y="1433"/>
                  </a:lnTo>
                  <a:cubicBezTo>
                    <a:pt x="1611" y="1433"/>
                    <a:pt x="1609" y="1435"/>
                    <a:pt x="1606" y="1439"/>
                  </a:cubicBezTo>
                  <a:lnTo>
                    <a:pt x="1606" y="1439"/>
                  </a:lnTo>
                  <a:cubicBezTo>
                    <a:pt x="1803" y="1213"/>
                    <a:pt x="2074" y="1042"/>
                    <a:pt x="2194" y="774"/>
                  </a:cubicBezTo>
                  <a:cubicBezTo>
                    <a:pt x="2203" y="763"/>
                    <a:pt x="2211" y="750"/>
                    <a:pt x="2219" y="739"/>
                  </a:cubicBezTo>
                  <a:cubicBezTo>
                    <a:pt x="2385" y="498"/>
                    <a:pt x="2223" y="204"/>
                    <a:pt x="1990" y="99"/>
                  </a:cubicBezTo>
                  <a:cubicBezTo>
                    <a:pt x="1879" y="30"/>
                    <a:pt x="1757" y="0"/>
                    <a:pt x="16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6" name="Google Shape;2236;p69"/>
            <p:cNvSpPr/>
            <p:nvPr/>
          </p:nvSpPr>
          <p:spPr>
            <a:xfrm>
              <a:off x="3724325" y="3057875"/>
              <a:ext cx="34350" cy="54150"/>
            </a:xfrm>
            <a:custGeom>
              <a:avLst/>
              <a:gdLst/>
              <a:ahLst/>
              <a:cxnLst/>
              <a:rect l="l" t="t" r="r" b="b"/>
              <a:pathLst>
                <a:path w="1374" h="2166" extrusionOk="0">
                  <a:moveTo>
                    <a:pt x="913" y="0"/>
                  </a:moveTo>
                  <a:cubicBezTo>
                    <a:pt x="752" y="0"/>
                    <a:pt x="581" y="76"/>
                    <a:pt x="490" y="207"/>
                  </a:cubicBezTo>
                  <a:cubicBezTo>
                    <a:pt x="256" y="548"/>
                    <a:pt x="102" y="1007"/>
                    <a:pt x="44" y="1416"/>
                  </a:cubicBezTo>
                  <a:cubicBezTo>
                    <a:pt x="0" y="1732"/>
                    <a:pt x="121" y="2052"/>
                    <a:pt x="458" y="2144"/>
                  </a:cubicBezTo>
                  <a:cubicBezTo>
                    <a:pt x="510" y="2158"/>
                    <a:pt x="562" y="2165"/>
                    <a:pt x="613" y="2165"/>
                  </a:cubicBezTo>
                  <a:cubicBezTo>
                    <a:pt x="873" y="2165"/>
                    <a:pt x="1106" y="1987"/>
                    <a:pt x="1186" y="1731"/>
                  </a:cubicBezTo>
                  <a:cubicBezTo>
                    <a:pt x="1326" y="1284"/>
                    <a:pt x="1374" y="775"/>
                    <a:pt x="1301" y="313"/>
                  </a:cubicBezTo>
                  <a:cubicBezTo>
                    <a:pt x="1266" y="95"/>
                    <a:pt x="1095" y="0"/>
                    <a:pt x="9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7" name="Google Shape;2237;p69"/>
            <p:cNvSpPr/>
            <p:nvPr/>
          </p:nvSpPr>
          <p:spPr>
            <a:xfrm>
              <a:off x="3715225" y="2309250"/>
              <a:ext cx="54625" cy="60425"/>
            </a:xfrm>
            <a:custGeom>
              <a:avLst/>
              <a:gdLst/>
              <a:ahLst/>
              <a:cxnLst/>
              <a:rect l="l" t="t" r="r" b="b"/>
              <a:pathLst>
                <a:path w="2185" h="2417" extrusionOk="0">
                  <a:moveTo>
                    <a:pt x="1696" y="0"/>
                  </a:moveTo>
                  <a:cubicBezTo>
                    <a:pt x="1685" y="0"/>
                    <a:pt x="1675" y="1"/>
                    <a:pt x="1664" y="3"/>
                  </a:cubicBezTo>
                  <a:cubicBezTo>
                    <a:pt x="1404" y="36"/>
                    <a:pt x="1225" y="98"/>
                    <a:pt x="1048" y="297"/>
                  </a:cubicBezTo>
                  <a:cubicBezTo>
                    <a:pt x="882" y="482"/>
                    <a:pt x="729" y="682"/>
                    <a:pt x="581" y="882"/>
                  </a:cubicBezTo>
                  <a:cubicBezTo>
                    <a:pt x="289" y="1279"/>
                    <a:pt x="0" y="1708"/>
                    <a:pt x="219" y="2202"/>
                  </a:cubicBezTo>
                  <a:cubicBezTo>
                    <a:pt x="281" y="2342"/>
                    <a:pt x="452" y="2409"/>
                    <a:pt x="592" y="2416"/>
                  </a:cubicBezTo>
                  <a:cubicBezTo>
                    <a:pt x="605" y="2417"/>
                    <a:pt x="618" y="2417"/>
                    <a:pt x="631" y="2417"/>
                  </a:cubicBezTo>
                  <a:cubicBezTo>
                    <a:pt x="1108" y="2417"/>
                    <a:pt x="1412" y="1928"/>
                    <a:pt x="1642" y="1571"/>
                  </a:cubicBezTo>
                  <a:cubicBezTo>
                    <a:pt x="1889" y="1188"/>
                    <a:pt x="2185" y="780"/>
                    <a:pt x="2065" y="308"/>
                  </a:cubicBezTo>
                  <a:cubicBezTo>
                    <a:pt x="2027" y="160"/>
                    <a:pt x="1861" y="0"/>
                    <a:pt x="16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8" name="Google Shape;2238;p69"/>
            <p:cNvSpPr/>
            <p:nvPr/>
          </p:nvSpPr>
          <p:spPr>
            <a:xfrm>
              <a:off x="3667225" y="2394450"/>
              <a:ext cx="46425" cy="67200"/>
            </a:xfrm>
            <a:custGeom>
              <a:avLst/>
              <a:gdLst/>
              <a:ahLst/>
              <a:cxnLst/>
              <a:rect l="l" t="t" r="r" b="b"/>
              <a:pathLst>
                <a:path w="1857" h="2688" extrusionOk="0">
                  <a:moveTo>
                    <a:pt x="1271" y="0"/>
                  </a:moveTo>
                  <a:cubicBezTo>
                    <a:pt x="1135" y="0"/>
                    <a:pt x="997" y="67"/>
                    <a:pt x="895" y="228"/>
                  </a:cubicBezTo>
                  <a:cubicBezTo>
                    <a:pt x="508" y="838"/>
                    <a:pt x="0" y="1997"/>
                    <a:pt x="661" y="2584"/>
                  </a:cubicBezTo>
                  <a:cubicBezTo>
                    <a:pt x="740" y="2655"/>
                    <a:pt x="827" y="2688"/>
                    <a:pt x="912" y="2688"/>
                  </a:cubicBezTo>
                  <a:cubicBezTo>
                    <a:pt x="1032" y="2688"/>
                    <a:pt x="1148" y="2623"/>
                    <a:pt x="1235" y="2509"/>
                  </a:cubicBezTo>
                  <a:cubicBezTo>
                    <a:pt x="1442" y="2241"/>
                    <a:pt x="1435" y="1952"/>
                    <a:pt x="1470" y="1627"/>
                  </a:cubicBezTo>
                  <a:cubicBezTo>
                    <a:pt x="1505" y="1306"/>
                    <a:pt x="1563" y="993"/>
                    <a:pt x="1694" y="695"/>
                  </a:cubicBezTo>
                  <a:cubicBezTo>
                    <a:pt x="1856" y="327"/>
                    <a:pt x="1571" y="0"/>
                    <a:pt x="12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9" name="Google Shape;2239;p69"/>
            <p:cNvSpPr/>
            <p:nvPr/>
          </p:nvSpPr>
          <p:spPr>
            <a:xfrm>
              <a:off x="4054100" y="3652700"/>
              <a:ext cx="65575" cy="48950"/>
            </a:xfrm>
            <a:custGeom>
              <a:avLst/>
              <a:gdLst/>
              <a:ahLst/>
              <a:cxnLst/>
              <a:rect l="l" t="t" r="r" b="b"/>
              <a:pathLst>
                <a:path w="2623" h="1958" extrusionOk="0">
                  <a:moveTo>
                    <a:pt x="365" y="0"/>
                  </a:moveTo>
                  <a:cubicBezTo>
                    <a:pt x="145" y="0"/>
                    <a:pt x="1" y="356"/>
                    <a:pt x="232" y="529"/>
                  </a:cubicBezTo>
                  <a:cubicBezTo>
                    <a:pt x="586" y="793"/>
                    <a:pt x="939" y="1058"/>
                    <a:pt x="1293" y="1322"/>
                  </a:cubicBezTo>
                  <a:cubicBezTo>
                    <a:pt x="1611" y="1559"/>
                    <a:pt x="1937" y="1844"/>
                    <a:pt x="2325" y="1951"/>
                  </a:cubicBezTo>
                  <a:cubicBezTo>
                    <a:pt x="2341" y="1955"/>
                    <a:pt x="2356" y="1957"/>
                    <a:pt x="2371" y="1957"/>
                  </a:cubicBezTo>
                  <a:cubicBezTo>
                    <a:pt x="2508" y="1957"/>
                    <a:pt x="2623" y="1799"/>
                    <a:pt x="2541" y="1670"/>
                  </a:cubicBezTo>
                  <a:cubicBezTo>
                    <a:pt x="2325" y="1334"/>
                    <a:pt x="1962" y="1106"/>
                    <a:pt x="1644" y="873"/>
                  </a:cubicBezTo>
                  <a:cubicBezTo>
                    <a:pt x="1267" y="600"/>
                    <a:pt x="888" y="326"/>
                    <a:pt x="511" y="52"/>
                  </a:cubicBezTo>
                  <a:cubicBezTo>
                    <a:pt x="461" y="16"/>
                    <a:pt x="412"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0" name="Google Shape;2240;p69"/>
            <p:cNvSpPr/>
            <p:nvPr/>
          </p:nvSpPr>
          <p:spPr>
            <a:xfrm>
              <a:off x="4077225" y="3580775"/>
              <a:ext cx="56150" cy="54350"/>
            </a:xfrm>
            <a:custGeom>
              <a:avLst/>
              <a:gdLst/>
              <a:ahLst/>
              <a:cxnLst/>
              <a:rect l="l" t="t" r="r" b="b"/>
              <a:pathLst>
                <a:path w="2246" h="2174" extrusionOk="0">
                  <a:moveTo>
                    <a:pt x="458" y="0"/>
                  </a:moveTo>
                  <a:cubicBezTo>
                    <a:pt x="215" y="0"/>
                    <a:pt x="0" y="309"/>
                    <a:pt x="228" y="518"/>
                  </a:cubicBezTo>
                  <a:cubicBezTo>
                    <a:pt x="566" y="829"/>
                    <a:pt x="892" y="1153"/>
                    <a:pt x="1199" y="1494"/>
                  </a:cubicBezTo>
                  <a:cubicBezTo>
                    <a:pt x="1428" y="1746"/>
                    <a:pt x="1694" y="2147"/>
                    <a:pt x="2060" y="2173"/>
                  </a:cubicBezTo>
                  <a:cubicBezTo>
                    <a:pt x="2061" y="2173"/>
                    <a:pt x="2063" y="2173"/>
                    <a:pt x="2065" y="2173"/>
                  </a:cubicBezTo>
                  <a:cubicBezTo>
                    <a:pt x="2116" y="2173"/>
                    <a:pt x="2175" y="2129"/>
                    <a:pt x="2184" y="2078"/>
                  </a:cubicBezTo>
                  <a:cubicBezTo>
                    <a:pt x="2245" y="1712"/>
                    <a:pt x="1905" y="1364"/>
                    <a:pt x="1676" y="1107"/>
                  </a:cubicBezTo>
                  <a:cubicBezTo>
                    <a:pt x="1355" y="748"/>
                    <a:pt x="1017" y="407"/>
                    <a:pt x="662" y="84"/>
                  </a:cubicBezTo>
                  <a:cubicBezTo>
                    <a:pt x="598" y="25"/>
                    <a:pt x="527" y="0"/>
                    <a:pt x="4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1" name="Google Shape;2241;p69"/>
            <p:cNvSpPr/>
            <p:nvPr/>
          </p:nvSpPr>
          <p:spPr>
            <a:xfrm>
              <a:off x="4114600" y="3526750"/>
              <a:ext cx="28700" cy="34500"/>
            </a:xfrm>
            <a:custGeom>
              <a:avLst/>
              <a:gdLst/>
              <a:ahLst/>
              <a:cxnLst/>
              <a:rect l="l" t="t" r="r" b="b"/>
              <a:pathLst>
                <a:path w="1148" h="1380" extrusionOk="0">
                  <a:moveTo>
                    <a:pt x="327" y="0"/>
                  </a:moveTo>
                  <a:cubicBezTo>
                    <a:pt x="165" y="0"/>
                    <a:pt x="1" y="169"/>
                    <a:pt x="116" y="340"/>
                  </a:cubicBezTo>
                  <a:cubicBezTo>
                    <a:pt x="334" y="663"/>
                    <a:pt x="533" y="1072"/>
                    <a:pt x="824" y="1335"/>
                  </a:cubicBezTo>
                  <a:cubicBezTo>
                    <a:pt x="858" y="1366"/>
                    <a:pt x="900" y="1379"/>
                    <a:pt x="942" y="1379"/>
                  </a:cubicBezTo>
                  <a:cubicBezTo>
                    <a:pt x="1047" y="1379"/>
                    <a:pt x="1148" y="1291"/>
                    <a:pt x="1110" y="1168"/>
                  </a:cubicBezTo>
                  <a:cubicBezTo>
                    <a:pt x="995" y="794"/>
                    <a:pt x="713" y="443"/>
                    <a:pt x="513" y="108"/>
                  </a:cubicBezTo>
                  <a:cubicBezTo>
                    <a:pt x="466" y="32"/>
                    <a:pt x="397" y="0"/>
                    <a:pt x="3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2" name="Google Shape;2242;p69"/>
            <p:cNvSpPr/>
            <p:nvPr/>
          </p:nvSpPr>
          <p:spPr>
            <a:xfrm>
              <a:off x="4146425" y="3455600"/>
              <a:ext cx="19175" cy="15425"/>
            </a:xfrm>
            <a:custGeom>
              <a:avLst/>
              <a:gdLst/>
              <a:ahLst/>
              <a:cxnLst/>
              <a:rect l="l" t="t" r="r" b="b"/>
              <a:pathLst>
                <a:path w="767" h="617" extrusionOk="0">
                  <a:moveTo>
                    <a:pt x="306" y="1"/>
                  </a:moveTo>
                  <a:cubicBezTo>
                    <a:pt x="153" y="1"/>
                    <a:pt x="0" y="216"/>
                    <a:pt x="152" y="344"/>
                  </a:cubicBezTo>
                  <a:cubicBezTo>
                    <a:pt x="242" y="419"/>
                    <a:pt x="333" y="495"/>
                    <a:pt x="423" y="571"/>
                  </a:cubicBezTo>
                  <a:cubicBezTo>
                    <a:pt x="461" y="603"/>
                    <a:pt x="501" y="616"/>
                    <a:pt x="538" y="616"/>
                  </a:cubicBezTo>
                  <a:cubicBezTo>
                    <a:pt x="666" y="616"/>
                    <a:pt x="767" y="462"/>
                    <a:pt x="659" y="335"/>
                  </a:cubicBezTo>
                  <a:cubicBezTo>
                    <a:pt x="584" y="244"/>
                    <a:pt x="508" y="154"/>
                    <a:pt x="433" y="64"/>
                  </a:cubicBezTo>
                  <a:cubicBezTo>
                    <a:pt x="396" y="19"/>
                    <a:pt x="351" y="1"/>
                    <a:pt x="3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3" name="Google Shape;2243;p69"/>
            <p:cNvSpPr/>
            <p:nvPr/>
          </p:nvSpPr>
          <p:spPr>
            <a:xfrm>
              <a:off x="3627300" y="1833450"/>
              <a:ext cx="67875" cy="65700"/>
            </a:xfrm>
            <a:custGeom>
              <a:avLst/>
              <a:gdLst/>
              <a:ahLst/>
              <a:cxnLst/>
              <a:rect l="l" t="t" r="r" b="b"/>
              <a:pathLst>
                <a:path w="2715" h="2628" extrusionOk="0">
                  <a:moveTo>
                    <a:pt x="2232" y="0"/>
                  </a:moveTo>
                  <a:cubicBezTo>
                    <a:pt x="1756" y="0"/>
                    <a:pt x="1208" y="544"/>
                    <a:pt x="919" y="880"/>
                  </a:cubicBezTo>
                  <a:cubicBezTo>
                    <a:pt x="563" y="1290"/>
                    <a:pt x="278" y="1757"/>
                    <a:pt x="78" y="2263"/>
                  </a:cubicBezTo>
                  <a:cubicBezTo>
                    <a:pt x="1" y="2454"/>
                    <a:pt x="194" y="2627"/>
                    <a:pt x="374" y="2627"/>
                  </a:cubicBezTo>
                  <a:cubicBezTo>
                    <a:pt x="443" y="2627"/>
                    <a:pt x="510" y="2602"/>
                    <a:pt x="560" y="2543"/>
                  </a:cubicBezTo>
                  <a:cubicBezTo>
                    <a:pt x="879" y="2161"/>
                    <a:pt x="1226" y="1802"/>
                    <a:pt x="1600" y="1471"/>
                  </a:cubicBezTo>
                  <a:cubicBezTo>
                    <a:pt x="1938" y="1174"/>
                    <a:pt x="2452" y="894"/>
                    <a:pt x="2620" y="469"/>
                  </a:cubicBezTo>
                  <a:cubicBezTo>
                    <a:pt x="2715" y="233"/>
                    <a:pt x="2479" y="13"/>
                    <a:pt x="2264" y="1"/>
                  </a:cubicBezTo>
                  <a:cubicBezTo>
                    <a:pt x="2253" y="1"/>
                    <a:pt x="2243" y="0"/>
                    <a:pt x="22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4" name="Google Shape;2244;p69"/>
            <p:cNvSpPr/>
            <p:nvPr/>
          </p:nvSpPr>
          <p:spPr>
            <a:xfrm>
              <a:off x="3643850" y="1762350"/>
              <a:ext cx="60275" cy="51400"/>
            </a:xfrm>
            <a:custGeom>
              <a:avLst/>
              <a:gdLst/>
              <a:ahLst/>
              <a:cxnLst/>
              <a:rect l="l" t="t" r="r" b="b"/>
              <a:pathLst>
                <a:path w="2411" h="2056" extrusionOk="0">
                  <a:moveTo>
                    <a:pt x="2107" y="0"/>
                  </a:moveTo>
                  <a:cubicBezTo>
                    <a:pt x="2088" y="0"/>
                    <a:pt x="2069" y="2"/>
                    <a:pt x="2050" y="6"/>
                  </a:cubicBezTo>
                  <a:cubicBezTo>
                    <a:pt x="1695" y="88"/>
                    <a:pt x="1416" y="362"/>
                    <a:pt x="1156" y="601"/>
                  </a:cubicBezTo>
                  <a:cubicBezTo>
                    <a:pt x="866" y="868"/>
                    <a:pt x="577" y="1133"/>
                    <a:pt x="287" y="1399"/>
                  </a:cubicBezTo>
                  <a:cubicBezTo>
                    <a:pt x="0" y="1664"/>
                    <a:pt x="270" y="2056"/>
                    <a:pt x="578" y="2056"/>
                  </a:cubicBezTo>
                  <a:cubicBezTo>
                    <a:pt x="665" y="2056"/>
                    <a:pt x="756" y="2024"/>
                    <a:pt x="837" y="1949"/>
                  </a:cubicBezTo>
                  <a:cubicBezTo>
                    <a:pt x="1127" y="1683"/>
                    <a:pt x="1416" y="1417"/>
                    <a:pt x="1706" y="1151"/>
                  </a:cubicBezTo>
                  <a:cubicBezTo>
                    <a:pt x="1967" y="910"/>
                    <a:pt x="2245" y="660"/>
                    <a:pt x="2356" y="313"/>
                  </a:cubicBezTo>
                  <a:cubicBezTo>
                    <a:pt x="2410" y="145"/>
                    <a:pt x="2264" y="0"/>
                    <a:pt x="21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5" name="Google Shape;2245;p69"/>
            <p:cNvSpPr/>
            <p:nvPr/>
          </p:nvSpPr>
          <p:spPr>
            <a:xfrm>
              <a:off x="3709825" y="1659000"/>
              <a:ext cx="53000" cy="32450"/>
            </a:xfrm>
            <a:custGeom>
              <a:avLst/>
              <a:gdLst/>
              <a:ahLst/>
              <a:cxnLst/>
              <a:rect l="l" t="t" r="r" b="b"/>
              <a:pathLst>
                <a:path w="2120" h="1298" extrusionOk="0">
                  <a:moveTo>
                    <a:pt x="1784" y="0"/>
                  </a:moveTo>
                  <a:cubicBezTo>
                    <a:pt x="1525" y="0"/>
                    <a:pt x="1287" y="172"/>
                    <a:pt x="1067" y="295"/>
                  </a:cubicBezTo>
                  <a:lnTo>
                    <a:pt x="296" y="728"/>
                  </a:lnTo>
                  <a:cubicBezTo>
                    <a:pt x="1" y="892"/>
                    <a:pt x="181" y="1298"/>
                    <a:pt x="457" y="1298"/>
                  </a:cubicBezTo>
                  <a:cubicBezTo>
                    <a:pt x="504" y="1298"/>
                    <a:pt x="555" y="1286"/>
                    <a:pt x="606" y="1258"/>
                  </a:cubicBezTo>
                  <a:cubicBezTo>
                    <a:pt x="865" y="1119"/>
                    <a:pt x="1125" y="979"/>
                    <a:pt x="1384" y="840"/>
                  </a:cubicBezTo>
                  <a:cubicBezTo>
                    <a:pt x="1619" y="714"/>
                    <a:pt x="1891" y="605"/>
                    <a:pt x="2026" y="364"/>
                  </a:cubicBezTo>
                  <a:cubicBezTo>
                    <a:pt x="2120" y="198"/>
                    <a:pt x="2001" y="12"/>
                    <a:pt x="1819" y="1"/>
                  </a:cubicBezTo>
                  <a:cubicBezTo>
                    <a:pt x="1807" y="1"/>
                    <a:pt x="1796" y="0"/>
                    <a:pt x="17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6" name="Google Shape;2246;p69"/>
            <p:cNvSpPr/>
            <p:nvPr/>
          </p:nvSpPr>
          <p:spPr>
            <a:xfrm>
              <a:off x="3583725" y="2856875"/>
              <a:ext cx="542775" cy="492325"/>
            </a:xfrm>
            <a:custGeom>
              <a:avLst/>
              <a:gdLst/>
              <a:ahLst/>
              <a:cxnLst/>
              <a:rect l="l" t="t" r="r" b="b"/>
              <a:pathLst>
                <a:path w="21711" h="19693" extrusionOk="0">
                  <a:moveTo>
                    <a:pt x="10743" y="906"/>
                  </a:moveTo>
                  <a:cubicBezTo>
                    <a:pt x="10744" y="906"/>
                    <a:pt x="10746" y="907"/>
                    <a:pt x="10748" y="907"/>
                  </a:cubicBezTo>
                  <a:cubicBezTo>
                    <a:pt x="15678" y="1230"/>
                    <a:pt x="20425" y="3771"/>
                    <a:pt x="20529" y="9346"/>
                  </a:cubicBezTo>
                  <a:cubicBezTo>
                    <a:pt x="20629" y="14724"/>
                    <a:pt x="15927" y="18559"/>
                    <a:pt x="10769" y="18559"/>
                  </a:cubicBezTo>
                  <a:cubicBezTo>
                    <a:pt x="10755" y="18559"/>
                    <a:pt x="10741" y="18559"/>
                    <a:pt x="10728" y="18559"/>
                  </a:cubicBezTo>
                  <a:cubicBezTo>
                    <a:pt x="5559" y="18538"/>
                    <a:pt x="1168" y="14472"/>
                    <a:pt x="1090" y="9225"/>
                  </a:cubicBezTo>
                  <a:cubicBezTo>
                    <a:pt x="1007" y="3672"/>
                    <a:pt x="5875" y="1163"/>
                    <a:pt x="10743" y="906"/>
                  </a:cubicBezTo>
                  <a:close/>
                  <a:moveTo>
                    <a:pt x="12631" y="0"/>
                  </a:moveTo>
                  <a:cubicBezTo>
                    <a:pt x="12166" y="0"/>
                    <a:pt x="11694" y="44"/>
                    <a:pt x="11220" y="136"/>
                  </a:cubicBezTo>
                  <a:cubicBezTo>
                    <a:pt x="10791" y="89"/>
                    <a:pt x="10362" y="66"/>
                    <a:pt x="9937" y="66"/>
                  </a:cubicBezTo>
                  <a:cubicBezTo>
                    <a:pt x="4763" y="66"/>
                    <a:pt x="0" y="3489"/>
                    <a:pt x="71" y="9225"/>
                  </a:cubicBezTo>
                  <a:cubicBezTo>
                    <a:pt x="142" y="15051"/>
                    <a:pt x="4958" y="19670"/>
                    <a:pt x="10728" y="19693"/>
                  </a:cubicBezTo>
                  <a:cubicBezTo>
                    <a:pt x="10743" y="19693"/>
                    <a:pt x="10758" y="19693"/>
                    <a:pt x="10773" y="19693"/>
                  </a:cubicBezTo>
                  <a:cubicBezTo>
                    <a:pt x="16551" y="19693"/>
                    <a:pt x="21711" y="15313"/>
                    <a:pt x="21614" y="9346"/>
                  </a:cubicBezTo>
                  <a:cubicBezTo>
                    <a:pt x="21538" y="4612"/>
                    <a:pt x="17410" y="0"/>
                    <a:pt x="126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247" name="Google Shape;2247;p69">
            <a:extLst>
              <a:ext uri="{C183D7F6-B498-43B3-948B-1728B52AA6E4}">
                <adec:decorative xmlns:adec="http://schemas.microsoft.com/office/drawing/2017/decorative" val="1"/>
              </a:ext>
            </a:extLst>
          </p:cNvPr>
          <p:cNvSpPr/>
          <p:nvPr/>
        </p:nvSpPr>
        <p:spPr>
          <a:xfrm>
            <a:off x="2214150" y="1130925"/>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8" name="Google Shape;2248;p69">
            <a:extLst>
              <a:ext uri="{C183D7F6-B498-43B3-948B-1728B52AA6E4}">
                <adec:decorative xmlns:adec="http://schemas.microsoft.com/office/drawing/2017/decorative" val="1"/>
              </a:ext>
            </a:extLst>
          </p:cNvPr>
          <p:cNvSpPr/>
          <p:nvPr/>
        </p:nvSpPr>
        <p:spPr>
          <a:xfrm>
            <a:off x="824175" y="3137125"/>
            <a:ext cx="81600" cy="72900"/>
          </a:xfrm>
          <a:custGeom>
            <a:avLst/>
            <a:gdLst/>
            <a:ahLst/>
            <a:cxnLst/>
            <a:rect l="l" t="t" r="r" b="b"/>
            <a:pathLst>
              <a:path w="3264" h="2916" extrusionOk="0">
                <a:moveTo>
                  <a:pt x="1658" y="826"/>
                </a:moveTo>
                <a:cubicBezTo>
                  <a:pt x="1752" y="826"/>
                  <a:pt x="1850" y="847"/>
                  <a:pt x="1958" y="900"/>
                </a:cubicBezTo>
                <a:cubicBezTo>
                  <a:pt x="2318" y="1078"/>
                  <a:pt x="2334" y="1546"/>
                  <a:pt x="2125" y="1852"/>
                </a:cubicBezTo>
                <a:cubicBezTo>
                  <a:pt x="2004" y="2029"/>
                  <a:pt x="1822" y="2111"/>
                  <a:pt x="1636" y="2111"/>
                </a:cubicBezTo>
                <a:cubicBezTo>
                  <a:pt x="1428" y="2111"/>
                  <a:pt x="1216" y="2008"/>
                  <a:pt x="1083" y="1819"/>
                </a:cubicBezTo>
                <a:cubicBezTo>
                  <a:pt x="895" y="1553"/>
                  <a:pt x="970" y="1201"/>
                  <a:pt x="1168" y="957"/>
                </a:cubicBezTo>
                <a:cubicBezTo>
                  <a:pt x="1338" y="891"/>
                  <a:pt x="1491" y="826"/>
                  <a:pt x="1658" y="826"/>
                </a:cubicBezTo>
                <a:close/>
                <a:moveTo>
                  <a:pt x="1703" y="1"/>
                </a:moveTo>
                <a:cubicBezTo>
                  <a:pt x="1618" y="1"/>
                  <a:pt x="1533" y="11"/>
                  <a:pt x="1451" y="31"/>
                </a:cubicBezTo>
                <a:cubicBezTo>
                  <a:pt x="1227" y="86"/>
                  <a:pt x="996" y="208"/>
                  <a:pt x="862" y="391"/>
                </a:cubicBezTo>
                <a:cubicBezTo>
                  <a:pt x="293" y="741"/>
                  <a:pt x="0" y="1485"/>
                  <a:pt x="338" y="2131"/>
                </a:cubicBezTo>
                <a:cubicBezTo>
                  <a:pt x="599" y="2630"/>
                  <a:pt x="1131" y="2916"/>
                  <a:pt x="1660" y="2916"/>
                </a:cubicBezTo>
                <a:cubicBezTo>
                  <a:pt x="2002" y="2916"/>
                  <a:pt x="2343" y="2796"/>
                  <a:pt x="2608" y="2537"/>
                </a:cubicBezTo>
                <a:cubicBezTo>
                  <a:pt x="3215" y="1943"/>
                  <a:pt x="3263" y="861"/>
                  <a:pt x="2570" y="316"/>
                </a:cubicBezTo>
                <a:cubicBezTo>
                  <a:pt x="2332" y="129"/>
                  <a:pt x="2014" y="1"/>
                  <a:pt x="1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9" name="Google Shape;2249;p69">
            <a:extLst>
              <a:ext uri="{C183D7F6-B498-43B3-948B-1728B52AA6E4}">
                <adec:decorative xmlns:adec="http://schemas.microsoft.com/office/drawing/2017/decorative" val="1"/>
              </a:ext>
            </a:extLst>
          </p:cNvPr>
          <p:cNvSpPr/>
          <p:nvPr/>
        </p:nvSpPr>
        <p:spPr>
          <a:xfrm>
            <a:off x="2543325" y="433000"/>
            <a:ext cx="271125" cy="265425"/>
          </a:xfrm>
          <a:custGeom>
            <a:avLst/>
            <a:gdLst/>
            <a:ahLst/>
            <a:cxnLst/>
            <a:rect l="l" t="t" r="r" b="b"/>
            <a:pathLst>
              <a:path w="10845" h="10617" extrusionOk="0">
                <a:moveTo>
                  <a:pt x="6707" y="1283"/>
                </a:moveTo>
                <a:cubicBezTo>
                  <a:pt x="6814" y="1718"/>
                  <a:pt x="6909" y="2159"/>
                  <a:pt x="6963" y="2607"/>
                </a:cubicBezTo>
                <a:cubicBezTo>
                  <a:pt x="7035" y="3190"/>
                  <a:pt x="6965" y="3785"/>
                  <a:pt x="7220" y="4320"/>
                </a:cubicBezTo>
                <a:cubicBezTo>
                  <a:pt x="7277" y="4439"/>
                  <a:pt x="7407" y="4499"/>
                  <a:pt x="7537" y="4499"/>
                </a:cubicBezTo>
                <a:cubicBezTo>
                  <a:pt x="7660" y="4499"/>
                  <a:pt x="7784" y="4444"/>
                  <a:pt x="7845" y="4334"/>
                </a:cubicBezTo>
                <a:cubicBezTo>
                  <a:pt x="8093" y="4596"/>
                  <a:pt x="8385" y="4759"/>
                  <a:pt x="8736" y="4904"/>
                </a:cubicBezTo>
                <a:cubicBezTo>
                  <a:pt x="8922" y="4981"/>
                  <a:pt x="9108" y="5057"/>
                  <a:pt x="9294" y="5135"/>
                </a:cubicBezTo>
                <a:cubicBezTo>
                  <a:pt x="9117" y="5227"/>
                  <a:pt x="8912" y="5371"/>
                  <a:pt x="8807" y="5424"/>
                </a:cubicBezTo>
                <a:cubicBezTo>
                  <a:pt x="8625" y="5516"/>
                  <a:pt x="8440" y="5605"/>
                  <a:pt x="8261" y="5703"/>
                </a:cubicBezTo>
                <a:cubicBezTo>
                  <a:pt x="7864" y="5923"/>
                  <a:pt x="7379" y="6138"/>
                  <a:pt x="7163" y="6554"/>
                </a:cubicBezTo>
                <a:cubicBezTo>
                  <a:pt x="7098" y="6679"/>
                  <a:pt x="7122" y="6863"/>
                  <a:pt x="7234" y="6955"/>
                </a:cubicBezTo>
                <a:cubicBezTo>
                  <a:pt x="7119" y="7381"/>
                  <a:pt x="7090" y="7849"/>
                  <a:pt x="7023" y="8278"/>
                </a:cubicBezTo>
                <a:cubicBezTo>
                  <a:pt x="6980" y="8552"/>
                  <a:pt x="6933" y="8825"/>
                  <a:pt x="6870" y="9095"/>
                </a:cubicBezTo>
                <a:cubicBezTo>
                  <a:pt x="6847" y="9195"/>
                  <a:pt x="6820" y="9295"/>
                  <a:pt x="6794" y="9394"/>
                </a:cubicBezTo>
                <a:cubicBezTo>
                  <a:pt x="6457" y="9005"/>
                  <a:pt x="6052" y="8652"/>
                  <a:pt x="5693" y="8293"/>
                </a:cubicBezTo>
                <a:cubicBezTo>
                  <a:pt x="5409" y="8010"/>
                  <a:pt x="5162" y="7731"/>
                  <a:pt x="4770" y="7701"/>
                </a:cubicBezTo>
                <a:cubicBezTo>
                  <a:pt x="4726" y="7632"/>
                  <a:pt x="4655" y="7578"/>
                  <a:pt x="4574" y="7572"/>
                </a:cubicBezTo>
                <a:cubicBezTo>
                  <a:pt x="4205" y="7540"/>
                  <a:pt x="3863" y="7518"/>
                  <a:pt x="3517" y="7518"/>
                </a:cubicBezTo>
                <a:cubicBezTo>
                  <a:pt x="3245" y="7518"/>
                  <a:pt x="2970" y="7532"/>
                  <a:pt x="2679" y="7567"/>
                </a:cubicBezTo>
                <a:cubicBezTo>
                  <a:pt x="2385" y="7602"/>
                  <a:pt x="2092" y="7648"/>
                  <a:pt x="1799" y="7689"/>
                </a:cubicBezTo>
                <a:cubicBezTo>
                  <a:pt x="1702" y="7704"/>
                  <a:pt x="1604" y="7717"/>
                  <a:pt x="1506" y="7731"/>
                </a:cubicBezTo>
                <a:cubicBezTo>
                  <a:pt x="1469" y="7725"/>
                  <a:pt x="1431" y="7723"/>
                  <a:pt x="1393" y="7722"/>
                </a:cubicBezTo>
                <a:cubicBezTo>
                  <a:pt x="1519" y="7328"/>
                  <a:pt x="1657" y="6951"/>
                  <a:pt x="1878" y="6583"/>
                </a:cubicBezTo>
                <a:cubicBezTo>
                  <a:pt x="2164" y="6110"/>
                  <a:pt x="2553" y="5717"/>
                  <a:pt x="2816" y="5228"/>
                </a:cubicBezTo>
                <a:cubicBezTo>
                  <a:pt x="2971" y="4939"/>
                  <a:pt x="2749" y="4689"/>
                  <a:pt x="2482" y="4689"/>
                </a:cubicBezTo>
                <a:cubicBezTo>
                  <a:pt x="2428" y="4689"/>
                  <a:pt x="2373" y="4699"/>
                  <a:pt x="2319" y="4721"/>
                </a:cubicBezTo>
                <a:cubicBezTo>
                  <a:pt x="2213" y="4524"/>
                  <a:pt x="2094" y="4331"/>
                  <a:pt x="1991" y="4127"/>
                </a:cubicBezTo>
                <a:cubicBezTo>
                  <a:pt x="1830" y="3804"/>
                  <a:pt x="1697" y="3469"/>
                  <a:pt x="1594" y="3123"/>
                </a:cubicBezTo>
                <a:cubicBezTo>
                  <a:pt x="1841" y="3111"/>
                  <a:pt x="2088" y="3103"/>
                  <a:pt x="2335" y="3103"/>
                </a:cubicBezTo>
                <a:cubicBezTo>
                  <a:pt x="2557" y="3103"/>
                  <a:pt x="2780" y="3109"/>
                  <a:pt x="3005" y="3123"/>
                </a:cubicBezTo>
                <a:cubicBezTo>
                  <a:pt x="3517" y="3154"/>
                  <a:pt x="4064" y="3265"/>
                  <a:pt x="4585" y="3265"/>
                </a:cubicBezTo>
                <a:cubicBezTo>
                  <a:pt x="4708" y="3265"/>
                  <a:pt x="4831" y="3259"/>
                  <a:pt x="4951" y="3244"/>
                </a:cubicBezTo>
                <a:cubicBezTo>
                  <a:pt x="5211" y="3211"/>
                  <a:pt x="5432" y="2909"/>
                  <a:pt x="5364" y="2674"/>
                </a:cubicBezTo>
                <a:cubicBezTo>
                  <a:pt x="5831" y="2216"/>
                  <a:pt x="6229" y="1720"/>
                  <a:pt x="6707" y="1283"/>
                </a:cubicBezTo>
                <a:close/>
                <a:moveTo>
                  <a:pt x="6959" y="1"/>
                </a:moveTo>
                <a:cubicBezTo>
                  <a:pt x="6884" y="1"/>
                  <a:pt x="6808" y="22"/>
                  <a:pt x="6739" y="72"/>
                </a:cubicBezTo>
                <a:cubicBezTo>
                  <a:pt x="5957" y="635"/>
                  <a:pt x="5109" y="1384"/>
                  <a:pt x="4804" y="2336"/>
                </a:cubicBezTo>
                <a:cubicBezTo>
                  <a:pt x="4324" y="2191"/>
                  <a:pt x="3795" y="2141"/>
                  <a:pt x="3257" y="2141"/>
                </a:cubicBezTo>
                <a:cubicBezTo>
                  <a:pt x="2499" y="2141"/>
                  <a:pt x="1725" y="2240"/>
                  <a:pt x="1053" y="2310"/>
                </a:cubicBezTo>
                <a:cubicBezTo>
                  <a:pt x="777" y="2339"/>
                  <a:pt x="579" y="2555"/>
                  <a:pt x="648" y="2843"/>
                </a:cubicBezTo>
                <a:cubicBezTo>
                  <a:pt x="826" y="3586"/>
                  <a:pt x="1124" y="4524"/>
                  <a:pt x="1680" y="5138"/>
                </a:cubicBezTo>
                <a:cubicBezTo>
                  <a:pt x="1277" y="5502"/>
                  <a:pt x="969" y="5990"/>
                  <a:pt x="724" y="6461"/>
                </a:cubicBezTo>
                <a:cubicBezTo>
                  <a:pt x="463" y="6967"/>
                  <a:pt x="0" y="7793"/>
                  <a:pt x="234" y="8373"/>
                </a:cubicBezTo>
                <a:cubicBezTo>
                  <a:pt x="404" y="8794"/>
                  <a:pt x="763" y="8905"/>
                  <a:pt x="1148" y="8905"/>
                </a:cubicBezTo>
                <a:cubicBezTo>
                  <a:pt x="1371" y="8905"/>
                  <a:pt x="1602" y="8867"/>
                  <a:pt x="1809" y="8831"/>
                </a:cubicBezTo>
                <a:cubicBezTo>
                  <a:pt x="2719" y="8673"/>
                  <a:pt x="3539" y="8464"/>
                  <a:pt x="4377" y="8136"/>
                </a:cubicBezTo>
                <a:cubicBezTo>
                  <a:pt x="4453" y="8777"/>
                  <a:pt x="5213" y="9304"/>
                  <a:pt x="5633" y="9727"/>
                </a:cubicBezTo>
                <a:cubicBezTo>
                  <a:pt x="5969" y="10066"/>
                  <a:pt x="6400" y="10617"/>
                  <a:pt x="6920" y="10617"/>
                </a:cubicBezTo>
                <a:cubicBezTo>
                  <a:pt x="7012" y="10617"/>
                  <a:pt x="7107" y="10599"/>
                  <a:pt x="7205" y="10561"/>
                </a:cubicBezTo>
                <a:cubicBezTo>
                  <a:pt x="7822" y="10315"/>
                  <a:pt x="7876" y="9334"/>
                  <a:pt x="7960" y="8780"/>
                </a:cubicBezTo>
                <a:cubicBezTo>
                  <a:pt x="8049" y="8203"/>
                  <a:pt x="8103" y="7549"/>
                  <a:pt x="7937" y="6973"/>
                </a:cubicBezTo>
                <a:cubicBezTo>
                  <a:pt x="8399" y="6861"/>
                  <a:pt x="8860" y="6590"/>
                  <a:pt x="9256" y="6394"/>
                </a:cubicBezTo>
                <a:cubicBezTo>
                  <a:pt x="9737" y="6155"/>
                  <a:pt x="10529" y="5922"/>
                  <a:pt x="10693" y="5330"/>
                </a:cubicBezTo>
                <a:cubicBezTo>
                  <a:pt x="10844" y="4781"/>
                  <a:pt x="10413" y="4414"/>
                  <a:pt x="9956" y="4236"/>
                </a:cubicBezTo>
                <a:cubicBezTo>
                  <a:pt x="9415" y="4024"/>
                  <a:pt x="8817" y="3763"/>
                  <a:pt x="8222" y="3763"/>
                </a:cubicBezTo>
                <a:cubicBezTo>
                  <a:pt x="8148" y="3763"/>
                  <a:pt x="8074" y="3767"/>
                  <a:pt x="8001" y="3775"/>
                </a:cubicBezTo>
                <a:cubicBezTo>
                  <a:pt x="8048" y="3351"/>
                  <a:pt x="7971" y="2913"/>
                  <a:pt x="7911" y="2479"/>
                </a:cubicBezTo>
                <a:cubicBezTo>
                  <a:pt x="7809" y="1754"/>
                  <a:pt x="7642" y="1047"/>
                  <a:pt x="7421" y="349"/>
                </a:cubicBezTo>
                <a:cubicBezTo>
                  <a:pt x="7360" y="158"/>
                  <a:pt x="7161" y="1"/>
                  <a:pt x="695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0" name="Google Shape;2250;p69">
            <a:extLst>
              <a:ext uri="{C183D7F6-B498-43B3-948B-1728B52AA6E4}">
                <adec:decorative xmlns:adec="http://schemas.microsoft.com/office/drawing/2017/decorative" val="1"/>
              </a:ext>
            </a:extLst>
          </p:cNvPr>
          <p:cNvSpPr/>
          <p:nvPr/>
        </p:nvSpPr>
        <p:spPr>
          <a:xfrm>
            <a:off x="382550" y="442760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1" name="Google Shape;2251;p69">
            <a:extLst>
              <a:ext uri="{C183D7F6-B498-43B3-948B-1728B52AA6E4}">
                <adec:decorative xmlns:adec="http://schemas.microsoft.com/office/drawing/2017/decorative" val="1"/>
              </a:ext>
            </a:extLst>
          </p:cNvPr>
          <p:cNvSpPr/>
          <p:nvPr/>
        </p:nvSpPr>
        <p:spPr>
          <a:xfrm>
            <a:off x="2712200" y="148265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2" name="Google Shape;2252;p69">
            <a:extLst>
              <a:ext uri="{C183D7F6-B498-43B3-948B-1728B52AA6E4}">
                <adec:decorative xmlns:adec="http://schemas.microsoft.com/office/drawing/2017/decorative" val="1"/>
              </a:ext>
            </a:extLst>
          </p:cNvPr>
          <p:cNvSpPr/>
          <p:nvPr/>
        </p:nvSpPr>
        <p:spPr>
          <a:xfrm>
            <a:off x="880850" y="563375"/>
            <a:ext cx="81600" cy="72900"/>
          </a:xfrm>
          <a:custGeom>
            <a:avLst/>
            <a:gdLst/>
            <a:ahLst/>
            <a:cxnLst/>
            <a:rect l="l" t="t" r="r" b="b"/>
            <a:pathLst>
              <a:path w="3264" h="2916" extrusionOk="0">
                <a:moveTo>
                  <a:pt x="1658" y="826"/>
                </a:moveTo>
                <a:cubicBezTo>
                  <a:pt x="1752" y="826"/>
                  <a:pt x="1850" y="847"/>
                  <a:pt x="1958" y="900"/>
                </a:cubicBezTo>
                <a:cubicBezTo>
                  <a:pt x="2318" y="1078"/>
                  <a:pt x="2334" y="1546"/>
                  <a:pt x="2125" y="1852"/>
                </a:cubicBezTo>
                <a:cubicBezTo>
                  <a:pt x="2004" y="2029"/>
                  <a:pt x="1822" y="2111"/>
                  <a:pt x="1636" y="2111"/>
                </a:cubicBezTo>
                <a:cubicBezTo>
                  <a:pt x="1428" y="2111"/>
                  <a:pt x="1216" y="2008"/>
                  <a:pt x="1083" y="1819"/>
                </a:cubicBezTo>
                <a:cubicBezTo>
                  <a:pt x="895" y="1553"/>
                  <a:pt x="970" y="1201"/>
                  <a:pt x="1168" y="957"/>
                </a:cubicBezTo>
                <a:cubicBezTo>
                  <a:pt x="1338" y="891"/>
                  <a:pt x="1491" y="826"/>
                  <a:pt x="1658" y="826"/>
                </a:cubicBezTo>
                <a:close/>
                <a:moveTo>
                  <a:pt x="1703" y="1"/>
                </a:moveTo>
                <a:cubicBezTo>
                  <a:pt x="1618" y="1"/>
                  <a:pt x="1533" y="11"/>
                  <a:pt x="1451" y="31"/>
                </a:cubicBezTo>
                <a:cubicBezTo>
                  <a:pt x="1227" y="86"/>
                  <a:pt x="996" y="208"/>
                  <a:pt x="862" y="391"/>
                </a:cubicBezTo>
                <a:cubicBezTo>
                  <a:pt x="293" y="741"/>
                  <a:pt x="0" y="1485"/>
                  <a:pt x="338" y="2131"/>
                </a:cubicBezTo>
                <a:cubicBezTo>
                  <a:pt x="599" y="2630"/>
                  <a:pt x="1131" y="2916"/>
                  <a:pt x="1660" y="2916"/>
                </a:cubicBezTo>
                <a:cubicBezTo>
                  <a:pt x="2002" y="2916"/>
                  <a:pt x="2343" y="2796"/>
                  <a:pt x="2608" y="2537"/>
                </a:cubicBezTo>
                <a:cubicBezTo>
                  <a:pt x="3215" y="1943"/>
                  <a:pt x="3263" y="861"/>
                  <a:pt x="2570" y="316"/>
                </a:cubicBezTo>
                <a:cubicBezTo>
                  <a:pt x="2332" y="129"/>
                  <a:pt x="2014" y="1"/>
                  <a:pt x="17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3" name="Google Shape;2253;p69">
            <a:extLst>
              <a:ext uri="{C183D7F6-B498-43B3-948B-1728B52AA6E4}">
                <adec:decorative xmlns:adec="http://schemas.microsoft.com/office/drawing/2017/decorative" val="1"/>
              </a:ext>
            </a:extLst>
          </p:cNvPr>
          <p:cNvSpPr/>
          <p:nvPr/>
        </p:nvSpPr>
        <p:spPr>
          <a:xfrm>
            <a:off x="0" y="301245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4" name="Google Shape;2254;p69">
            <a:extLst>
              <a:ext uri="{C183D7F6-B498-43B3-948B-1728B52AA6E4}">
                <adec:decorative xmlns:adec="http://schemas.microsoft.com/office/drawing/2017/decorative" val="1"/>
              </a:ext>
            </a:extLst>
          </p:cNvPr>
          <p:cNvSpPr/>
          <p:nvPr/>
        </p:nvSpPr>
        <p:spPr>
          <a:xfrm>
            <a:off x="340413" y="353830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5" name="Google Shape;2255;p69">
            <a:extLst>
              <a:ext uri="{C183D7F6-B498-43B3-948B-1728B52AA6E4}">
                <adec:decorative xmlns:adec="http://schemas.microsoft.com/office/drawing/2017/decorative" val="1"/>
              </a:ext>
            </a:extLst>
          </p:cNvPr>
          <p:cNvSpPr/>
          <p:nvPr/>
        </p:nvSpPr>
        <p:spPr>
          <a:xfrm>
            <a:off x="2257913" y="343955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6" name="Google Shape;2256;p69">
            <a:extLst>
              <a:ext uri="{C183D7F6-B498-43B3-948B-1728B52AA6E4}">
                <adec:decorative xmlns:adec="http://schemas.microsoft.com/office/drawing/2017/decorative" val="1"/>
              </a:ext>
            </a:extLst>
          </p:cNvPr>
          <p:cNvSpPr/>
          <p:nvPr/>
        </p:nvSpPr>
        <p:spPr>
          <a:xfrm>
            <a:off x="3139475" y="464980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7" name="Google Shape;2257;p69">
            <a:extLst>
              <a:ext uri="{C183D7F6-B498-43B3-948B-1728B52AA6E4}">
                <adec:decorative xmlns:adec="http://schemas.microsoft.com/office/drawing/2017/decorative" val="1"/>
              </a:ext>
            </a:extLst>
          </p:cNvPr>
          <p:cNvSpPr/>
          <p:nvPr/>
        </p:nvSpPr>
        <p:spPr>
          <a:xfrm>
            <a:off x="3218850" y="2924550"/>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8" name="Google Shape;2258;p69">
            <a:extLst>
              <a:ext uri="{C183D7F6-B498-43B3-948B-1728B52AA6E4}">
                <adec:decorative xmlns:adec="http://schemas.microsoft.com/office/drawing/2017/decorative" val="1"/>
              </a:ext>
            </a:extLst>
          </p:cNvPr>
          <p:cNvSpPr/>
          <p:nvPr/>
        </p:nvSpPr>
        <p:spPr>
          <a:xfrm>
            <a:off x="7300725" y="1669700"/>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26"/>
        <p:cNvGrpSpPr/>
        <p:nvPr/>
      </p:nvGrpSpPr>
      <p:grpSpPr>
        <a:xfrm>
          <a:off x="0" y="0"/>
          <a:ext cx="0" cy="0"/>
          <a:chOff x="0" y="0"/>
          <a:chExt cx="0" cy="0"/>
        </a:xfrm>
      </p:grpSpPr>
      <p:sp>
        <p:nvSpPr>
          <p:cNvPr id="2228" name="Google Shape;2228;p69"/>
          <p:cNvSpPr txBox="1">
            <a:spLocks noGrp="1"/>
          </p:cNvSpPr>
          <p:nvPr>
            <p:ph type="title"/>
          </p:nvPr>
        </p:nvSpPr>
        <p:spPr>
          <a:xfrm>
            <a:off x="4156437" y="1124665"/>
            <a:ext cx="4704026" cy="14079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sz="3200" dirty="0"/>
              <a:t>What if you don’t know…</a:t>
            </a:r>
            <a:br>
              <a:rPr lang="en" sz="3200" dirty="0"/>
            </a:br>
            <a:br>
              <a:rPr lang="en" sz="3200" dirty="0"/>
            </a:br>
            <a:r>
              <a:rPr lang="en" sz="4400" dirty="0"/>
              <a:t>What would you DO to find out?</a:t>
            </a:r>
            <a:endParaRPr sz="4400" dirty="0"/>
          </a:p>
        </p:txBody>
      </p:sp>
      <p:sp>
        <p:nvSpPr>
          <p:cNvPr id="2229" name="Google Shape;2229;p69"/>
          <p:cNvSpPr txBox="1">
            <a:spLocks noGrp="1"/>
          </p:cNvSpPr>
          <p:nvPr>
            <p:ph type="subTitle" idx="1"/>
          </p:nvPr>
        </p:nvSpPr>
        <p:spPr>
          <a:xfrm>
            <a:off x="4057423" y="3512764"/>
            <a:ext cx="4803039" cy="1092554"/>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sz="1800" b="1" u="sng" dirty="0"/>
              <a:t>THINK &amp; WRITE:</a:t>
            </a:r>
            <a:r>
              <a:rPr lang="en-US" sz="1800" b="1" dirty="0"/>
              <a:t> </a:t>
            </a:r>
            <a:r>
              <a:rPr lang="en-US" sz="1800" dirty="0"/>
              <a:t>What tests, experiments, or data collection could you carry out to figure out the composition of something?</a:t>
            </a:r>
          </a:p>
        </p:txBody>
      </p:sp>
      <p:grpSp>
        <p:nvGrpSpPr>
          <p:cNvPr id="2230" name="Google Shape;2230;p69">
            <a:extLst>
              <a:ext uri="{C183D7F6-B498-43B3-948B-1728B52AA6E4}">
                <adec:decorative xmlns:adec="http://schemas.microsoft.com/office/drawing/2017/decorative" val="1"/>
              </a:ext>
            </a:extLst>
          </p:cNvPr>
          <p:cNvGrpSpPr/>
          <p:nvPr/>
        </p:nvGrpSpPr>
        <p:grpSpPr>
          <a:xfrm rot="1947319">
            <a:off x="832443" y="132256"/>
            <a:ext cx="1109757" cy="2907034"/>
            <a:chOff x="3210750" y="1468225"/>
            <a:chExt cx="1214400" cy="3181150"/>
          </a:xfrm>
        </p:grpSpPr>
        <p:sp>
          <p:nvSpPr>
            <p:cNvPr id="2231" name="Google Shape;2231;p69"/>
            <p:cNvSpPr/>
            <p:nvPr/>
          </p:nvSpPr>
          <p:spPr>
            <a:xfrm>
              <a:off x="3210750" y="1468225"/>
              <a:ext cx="1214400" cy="3181150"/>
            </a:xfrm>
            <a:custGeom>
              <a:avLst/>
              <a:gdLst/>
              <a:ahLst/>
              <a:cxnLst/>
              <a:rect l="l" t="t" r="r" b="b"/>
              <a:pathLst>
                <a:path w="48576" h="127246" extrusionOk="0">
                  <a:moveTo>
                    <a:pt x="24849" y="727"/>
                  </a:moveTo>
                  <a:cubicBezTo>
                    <a:pt x="31505" y="4179"/>
                    <a:pt x="34561" y="11042"/>
                    <a:pt x="37173" y="17715"/>
                  </a:cubicBezTo>
                  <a:cubicBezTo>
                    <a:pt x="37103" y="17671"/>
                    <a:pt x="37022" y="17644"/>
                    <a:pt x="36938" y="17637"/>
                  </a:cubicBezTo>
                  <a:cubicBezTo>
                    <a:pt x="36710" y="17622"/>
                    <a:pt x="36480" y="17615"/>
                    <a:pt x="36249" y="17615"/>
                  </a:cubicBezTo>
                  <a:cubicBezTo>
                    <a:pt x="32887" y="17615"/>
                    <a:pt x="29243" y="19072"/>
                    <a:pt x="25947" y="19586"/>
                  </a:cubicBezTo>
                  <a:cubicBezTo>
                    <a:pt x="24092" y="19876"/>
                    <a:pt x="22212" y="20072"/>
                    <a:pt x="20333" y="20072"/>
                  </a:cubicBezTo>
                  <a:cubicBezTo>
                    <a:pt x="20249" y="20072"/>
                    <a:pt x="20166" y="20071"/>
                    <a:pt x="20082" y="20071"/>
                  </a:cubicBezTo>
                  <a:cubicBezTo>
                    <a:pt x="19585" y="20066"/>
                    <a:pt x="14999" y="19495"/>
                    <a:pt x="13702" y="19156"/>
                  </a:cubicBezTo>
                  <a:cubicBezTo>
                    <a:pt x="15263" y="16289"/>
                    <a:pt x="16229" y="12960"/>
                    <a:pt x="17644" y="10102"/>
                  </a:cubicBezTo>
                  <a:cubicBezTo>
                    <a:pt x="19432" y="6487"/>
                    <a:pt x="21767" y="3328"/>
                    <a:pt x="24849" y="727"/>
                  </a:cubicBezTo>
                  <a:close/>
                  <a:moveTo>
                    <a:pt x="37435" y="18387"/>
                  </a:moveTo>
                  <a:cubicBezTo>
                    <a:pt x="37508" y="18576"/>
                    <a:pt x="37582" y="18768"/>
                    <a:pt x="37656" y="18957"/>
                  </a:cubicBezTo>
                  <a:cubicBezTo>
                    <a:pt x="40784" y="27039"/>
                    <a:pt x="43583" y="35447"/>
                    <a:pt x="43955" y="44177"/>
                  </a:cubicBezTo>
                  <a:cubicBezTo>
                    <a:pt x="44336" y="53206"/>
                    <a:pt x="42825" y="62529"/>
                    <a:pt x="41548" y="71442"/>
                  </a:cubicBezTo>
                  <a:cubicBezTo>
                    <a:pt x="40905" y="75930"/>
                    <a:pt x="40169" y="80405"/>
                    <a:pt x="39342" y="84866"/>
                  </a:cubicBezTo>
                  <a:cubicBezTo>
                    <a:pt x="38804" y="87781"/>
                    <a:pt x="38126" y="90686"/>
                    <a:pt x="37516" y="93598"/>
                  </a:cubicBezTo>
                  <a:cubicBezTo>
                    <a:pt x="37462" y="93574"/>
                    <a:pt x="37405" y="93562"/>
                    <a:pt x="37347" y="93562"/>
                  </a:cubicBezTo>
                  <a:cubicBezTo>
                    <a:pt x="37320" y="93562"/>
                    <a:pt x="37294" y="93565"/>
                    <a:pt x="37269" y="93570"/>
                  </a:cubicBezTo>
                  <a:cubicBezTo>
                    <a:pt x="35513" y="93909"/>
                    <a:pt x="33894" y="94551"/>
                    <a:pt x="32096" y="94763"/>
                  </a:cubicBezTo>
                  <a:cubicBezTo>
                    <a:pt x="30870" y="94907"/>
                    <a:pt x="29642" y="94919"/>
                    <a:pt x="28421" y="95086"/>
                  </a:cubicBezTo>
                  <a:cubicBezTo>
                    <a:pt x="28429" y="94997"/>
                    <a:pt x="28441" y="94911"/>
                    <a:pt x="28448" y="94822"/>
                  </a:cubicBezTo>
                  <a:cubicBezTo>
                    <a:pt x="28878" y="89770"/>
                    <a:pt x="27770" y="85523"/>
                    <a:pt x="25705" y="80933"/>
                  </a:cubicBezTo>
                  <a:cubicBezTo>
                    <a:pt x="25616" y="80734"/>
                    <a:pt x="25463" y="80651"/>
                    <a:pt x="25303" y="80651"/>
                  </a:cubicBezTo>
                  <a:cubicBezTo>
                    <a:pt x="25129" y="80651"/>
                    <a:pt x="24947" y="80750"/>
                    <a:pt x="24833" y="80902"/>
                  </a:cubicBezTo>
                  <a:cubicBezTo>
                    <a:pt x="21240" y="84248"/>
                    <a:pt x="20844" y="89721"/>
                    <a:pt x="21334" y="94316"/>
                  </a:cubicBezTo>
                  <a:cubicBezTo>
                    <a:pt x="21360" y="94560"/>
                    <a:pt x="21392" y="94804"/>
                    <a:pt x="21422" y="95047"/>
                  </a:cubicBezTo>
                  <a:cubicBezTo>
                    <a:pt x="20125" y="94849"/>
                    <a:pt x="18775" y="94919"/>
                    <a:pt x="17467" y="94810"/>
                  </a:cubicBezTo>
                  <a:cubicBezTo>
                    <a:pt x="16043" y="94693"/>
                    <a:pt x="14624" y="94529"/>
                    <a:pt x="13204" y="94378"/>
                  </a:cubicBezTo>
                  <a:cubicBezTo>
                    <a:pt x="10067" y="82801"/>
                    <a:pt x="7759" y="71292"/>
                    <a:pt x="7429" y="59179"/>
                  </a:cubicBezTo>
                  <a:cubicBezTo>
                    <a:pt x="7248" y="52506"/>
                    <a:pt x="7493" y="45813"/>
                    <a:pt x="8419" y="39197"/>
                  </a:cubicBezTo>
                  <a:cubicBezTo>
                    <a:pt x="9280" y="33035"/>
                    <a:pt x="11156" y="27189"/>
                    <a:pt x="12447" y="21148"/>
                  </a:cubicBezTo>
                  <a:cubicBezTo>
                    <a:pt x="12692" y="20817"/>
                    <a:pt x="12919" y="20472"/>
                    <a:pt x="13138" y="20121"/>
                  </a:cubicBezTo>
                  <a:cubicBezTo>
                    <a:pt x="14464" y="21368"/>
                    <a:pt x="17711" y="21607"/>
                    <a:pt x="20065" y="21607"/>
                  </a:cubicBezTo>
                  <a:cubicBezTo>
                    <a:pt x="20981" y="21607"/>
                    <a:pt x="21761" y="21571"/>
                    <a:pt x="22242" y="21544"/>
                  </a:cubicBezTo>
                  <a:cubicBezTo>
                    <a:pt x="24646" y="21409"/>
                    <a:pt x="27030" y="21003"/>
                    <a:pt x="29390" y="20541"/>
                  </a:cubicBezTo>
                  <a:cubicBezTo>
                    <a:pt x="31916" y="20046"/>
                    <a:pt x="34915" y="19817"/>
                    <a:pt x="37207" y="18629"/>
                  </a:cubicBezTo>
                  <a:cubicBezTo>
                    <a:pt x="37310" y="18579"/>
                    <a:pt x="37391" y="18492"/>
                    <a:pt x="37435" y="18387"/>
                  </a:cubicBezTo>
                  <a:close/>
                  <a:moveTo>
                    <a:pt x="13389" y="95071"/>
                  </a:moveTo>
                  <a:lnTo>
                    <a:pt x="13389" y="95071"/>
                  </a:lnTo>
                  <a:cubicBezTo>
                    <a:pt x="15326" y="95554"/>
                    <a:pt x="17555" y="95968"/>
                    <a:pt x="19615" y="95968"/>
                  </a:cubicBezTo>
                  <a:cubicBezTo>
                    <a:pt x="20272" y="95968"/>
                    <a:pt x="20912" y="95926"/>
                    <a:pt x="21520" y="95831"/>
                  </a:cubicBezTo>
                  <a:cubicBezTo>
                    <a:pt x="21683" y="97014"/>
                    <a:pt x="21876" y="98193"/>
                    <a:pt x="22083" y="99371"/>
                  </a:cubicBezTo>
                  <a:cubicBezTo>
                    <a:pt x="20920" y="98904"/>
                    <a:pt x="19532" y="98961"/>
                    <a:pt x="18307" y="98833"/>
                  </a:cubicBezTo>
                  <a:lnTo>
                    <a:pt x="18305" y="98833"/>
                  </a:lnTo>
                  <a:cubicBezTo>
                    <a:pt x="16922" y="98689"/>
                    <a:pt x="15574" y="98321"/>
                    <a:pt x="14209" y="98109"/>
                  </a:cubicBezTo>
                  <a:cubicBezTo>
                    <a:pt x="14208" y="98105"/>
                    <a:pt x="14204" y="98101"/>
                    <a:pt x="14202" y="98098"/>
                  </a:cubicBezTo>
                  <a:cubicBezTo>
                    <a:pt x="14204" y="98034"/>
                    <a:pt x="14196" y="97971"/>
                    <a:pt x="14180" y="97909"/>
                  </a:cubicBezTo>
                  <a:cubicBezTo>
                    <a:pt x="13910" y="96962"/>
                    <a:pt x="13647" y="96016"/>
                    <a:pt x="13389" y="95071"/>
                  </a:cubicBezTo>
                  <a:close/>
                  <a:moveTo>
                    <a:pt x="37339" y="94453"/>
                  </a:moveTo>
                  <a:lnTo>
                    <a:pt x="37339" y="94453"/>
                  </a:lnTo>
                  <a:cubicBezTo>
                    <a:pt x="37079" y="95724"/>
                    <a:pt x="36835" y="96995"/>
                    <a:pt x="36626" y="98272"/>
                  </a:cubicBezTo>
                  <a:cubicBezTo>
                    <a:pt x="34965" y="98686"/>
                    <a:pt x="33488" y="99246"/>
                    <a:pt x="31734" y="99321"/>
                  </a:cubicBezTo>
                  <a:cubicBezTo>
                    <a:pt x="31584" y="99327"/>
                    <a:pt x="31432" y="99330"/>
                    <a:pt x="31280" y="99330"/>
                  </a:cubicBezTo>
                  <a:cubicBezTo>
                    <a:pt x="30614" y="99330"/>
                    <a:pt x="29933" y="99280"/>
                    <a:pt x="29260" y="99280"/>
                  </a:cubicBezTo>
                  <a:cubicBezTo>
                    <a:pt x="28792" y="99280"/>
                    <a:pt x="28327" y="99304"/>
                    <a:pt x="27874" y="99387"/>
                  </a:cubicBezTo>
                  <a:cubicBezTo>
                    <a:pt x="28085" y="98135"/>
                    <a:pt x="28243" y="96863"/>
                    <a:pt x="28369" y="95575"/>
                  </a:cubicBezTo>
                  <a:cubicBezTo>
                    <a:pt x="29224" y="95826"/>
                    <a:pt x="30190" y="95943"/>
                    <a:pt x="31189" y="95943"/>
                  </a:cubicBezTo>
                  <a:cubicBezTo>
                    <a:pt x="33354" y="95943"/>
                    <a:pt x="35672" y="95391"/>
                    <a:pt x="37339" y="94453"/>
                  </a:cubicBezTo>
                  <a:close/>
                  <a:moveTo>
                    <a:pt x="24819" y="81605"/>
                  </a:moveTo>
                  <a:cubicBezTo>
                    <a:pt x="26773" y="85965"/>
                    <a:pt x="27818" y="90013"/>
                    <a:pt x="27499" y="94821"/>
                  </a:cubicBezTo>
                  <a:cubicBezTo>
                    <a:pt x="27225" y="98949"/>
                    <a:pt x="26734" y="103303"/>
                    <a:pt x="24881" y="107061"/>
                  </a:cubicBezTo>
                  <a:cubicBezTo>
                    <a:pt x="24053" y="105358"/>
                    <a:pt x="23919" y="103331"/>
                    <a:pt x="23595" y="101492"/>
                  </a:cubicBezTo>
                  <a:cubicBezTo>
                    <a:pt x="23243" y="99486"/>
                    <a:pt x="22846" y="97485"/>
                    <a:pt x="22548" y="95471"/>
                  </a:cubicBezTo>
                  <a:cubicBezTo>
                    <a:pt x="21821" y="90520"/>
                    <a:pt x="22027" y="85838"/>
                    <a:pt x="24819" y="81605"/>
                  </a:cubicBezTo>
                  <a:close/>
                  <a:moveTo>
                    <a:pt x="41674" y="79507"/>
                  </a:moveTo>
                  <a:cubicBezTo>
                    <a:pt x="42807" y="81212"/>
                    <a:pt x="44244" y="82719"/>
                    <a:pt x="45138" y="84642"/>
                  </a:cubicBezTo>
                  <a:cubicBezTo>
                    <a:pt x="46386" y="87329"/>
                    <a:pt x="47063" y="90298"/>
                    <a:pt x="47150" y="93257"/>
                  </a:cubicBezTo>
                  <a:cubicBezTo>
                    <a:pt x="47312" y="98871"/>
                    <a:pt x="45391" y="104363"/>
                    <a:pt x="42201" y="108937"/>
                  </a:cubicBezTo>
                  <a:cubicBezTo>
                    <a:pt x="41898" y="105427"/>
                    <a:pt x="41149" y="99539"/>
                    <a:pt x="37757" y="98872"/>
                  </a:cubicBezTo>
                  <a:cubicBezTo>
                    <a:pt x="39176" y="94141"/>
                    <a:pt x="39957" y="89123"/>
                    <a:pt x="40844" y="84276"/>
                  </a:cubicBezTo>
                  <a:cubicBezTo>
                    <a:pt x="41135" y="82689"/>
                    <a:pt x="41408" y="81098"/>
                    <a:pt x="41674" y="79507"/>
                  </a:cubicBezTo>
                  <a:close/>
                  <a:moveTo>
                    <a:pt x="7845" y="78674"/>
                  </a:moveTo>
                  <a:cubicBezTo>
                    <a:pt x="8965" y="85353"/>
                    <a:pt x="10647" y="91930"/>
                    <a:pt x="13012" y="98126"/>
                  </a:cubicBezTo>
                  <a:cubicBezTo>
                    <a:pt x="8569" y="99768"/>
                    <a:pt x="7386" y="104943"/>
                    <a:pt x="7929" y="109397"/>
                  </a:cubicBezTo>
                  <a:cubicBezTo>
                    <a:pt x="4583" y="104554"/>
                    <a:pt x="1635" y="99283"/>
                    <a:pt x="1256" y="93293"/>
                  </a:cubicBezTo>
                  <a:cubicBezTo>
                    <a:pt x="889" y="87471"/>
                    <a:pt x="3580" y="82389"/>
                    <a:pt x="7845" y="78674"/>
                  </a:cubicBezTo>
                  <a:close/>
                  <a:moveTo>
                    <a:pt x="27720" y="100271"/>
                  </a:moveTo>
                  <a:cubicBezTo>
                    <a:pt x="28697" y="100648"/>
                    <a:pt x="29939" y="100840"/>
                    <a:pt x="31226" y="100840"/>
                  </a:cubicBezTo>
                  <a:cubicBezTo>
                    <a:pt x="31533" y="100840"/>
                    <a:pt x="31843" y="100829"/>
                    <a:pt x="32152" y="100807"/>
                  </a:cubicBezTo>
                  <a:cubicBezTo>
                    <a:pt x="33116" y="102855"/>
                    <a:pt x="34772" y="105210"/>
                    <a:pt x="34866" y="107474"/>
                  </a:cubicBezTo>
                  <a:cubicBezTo>
                    <a:pt x="34681" y="107491"/>
                    <a:pt x="34496" y="107500"/>
                    <a:pt x="34312" y="107500"/>
                  </a:cubicBezTo>
                  <a:cubicBezTo>
                    <a:pt x="33931" y="107500"/>
                    <a:pt x="33552" y="107463"/>
                    <a:pt x="33178" y="107388"/>
                  </a:cubicBezTo>
                  <a:cubicBezTo>
                    <a:pt x="33148" y="107384"/>
                    <a:pt x="33117" y="107382"/>
                    <a:pt x="33087" y="107382"/>
                  </a:cubicBezTo>
                  <a:cubicBezTo>
                    <a:pt x="32724" y="107382"/>
                    <a:pt x="32326" y="107669"/>
                    <a:pt x="32480" y="108086"/>
                  </a:cubicBezTo>
                  <a:cubicBezTo>
                    <a:pt x="33067" y="109686"/>
                    <a:pt x="33544" y="111317"/>
                    <a:pt x="33829" y="113000"/>
                  </a:cubicBezTo>
                  <a:cubicBezTo>
                    <a:pt x="34026" y="114160"/>
                    <a:pt x="34657" y="115153"/>
                    <a:pt x="33360" y="115153"/>
                  </a:cubicBezTo>
                  <a:cubicBezTo>
                    <a:pt x="33264" y="115153"/>
                    <a:pt x="33159" y="115147"/>
                    <a:pt x="33042" y="115136"/>
                  </a:cubicBezTo>
                  <a:cubicBezTo>
                    <a:pt x="32521" y="115087"/>
                    <a:pt x="32036" y="114923"/>
                    <a:pt x="31500" y="114879"/>
                  </a:cubicBezTo>
                  <a:cubicBezTo>
                    <a:pt x="31491" y="114879"/>
                    <a:pt x="31482" y="114878"/>
                    <a:pt x="31473" y="114878"/>
                  </a:cubicBezTo>
                  <a:cubicBezTo>
                    <a:pt x="31313" y="114878"/>
                    <a:pt x="31198" y="114993"/>
                    <a:pt x="31147" y="115134"/>
                  </a:cubicBezTo>
                  <a:cubicBezTo>
                    <a:pt x="31147" y="114940"/>
                    <a:pt x="31142" y="114747"/>
                    <a:pt x="31129" y="114554"/>
                  </a:cubicBezTo>
                  <a:cubicBezTo>
                    <a:pt x="31111" y="114292"/>
                    <a:pt x="30897" y="114140"/>
                    <a:pt x="30686" y="114140"/>
                  </a:cubicBezTo>
                  <a:cubicBezTo>
                    <a:pt x="30521" y="114140"/>
                    <a:pt x="30359" y="114233"/>
                    <a:pt x="30296" y="114441"/>
                  </a:cubicBezTo>
                  <a:cubicBezTo>
                    <a:pt x="29360" y="117560"/>
                    <a:pt x="28818" y="120709"/>
                    <a:pt x="27679" y="123791"/>
                  </a:cubicBezTo>
                  <a:cubicBezTo>
                    <a:pt x="27409" y="124522"/>
                    <a:pt x="27046" y="125769"/>
                    <a:pt x="26133" y="125769"/>
                  </a:cubicBezTo>
                  <a:cubicBezTo>
                    <a:pt x="25950" y="125769"/>
                    <a:pt x="25745" y="125719"/>
                    <a:pt x="25514" y="125604"/>
                  </a:cubicBezTo>
                  <a:cubicBezTo>
                    <a:pt x="24854" y="125277"/>
                    <a:pt x="24219" y="123439"/>
                    <a:pt x="24006" y="122851"/>
                  </a:cubicBezTo>
                  <a:cubicBezTo>
                    <a:pt x="23480" y="121407"/>
                    <a:pt x="23067" y="119957"/>
                    <a:pt x="22364" y="118588"/>
                  </a:cubicBezTo>
                  <a:cubicBezTo>
                    <a:pt x="22307" y="118478"/>
                    <a:pt x="22221" y="118432"/>
                    <a:pt x="22134" y="118432"/>
                  </a:cubicBezTo>
                  <a:cubicBezTo>
                    <a:pt x="21959" y="118432"/>
                    <a:pt x="21779" y="118614"/>
                    <a:pt x="21809" y="118822"/>
                  </a:cubicBezTo>
                  <a:cubicBezTo>
                    <a:pt x="21814" y="118852"/>
                    <a:pt x="21820" y="118891"/>
                    <a:pt x="21824" y="118925"/>
                  </a:cubicBezTo>
                  <a:cubicBezTo>
                    <a:pt x="21793" y="118938"/>
                    <a:pt x="21764" y="118956"/>
                    <a:pt x="21738" y="118977"/>
                  </a:cubicBezTo>
                  <a:cubicBezTo>
                    <a:pt x="21174" y="119498"/>
                    <a:pt x="20653" y="120056"/>
                    <a:pt x="20135" y="120621"/>
                  </a:cubicBezTo>
                  <a:cubicBezTo>
                    <a:pt x="19319" y="117374"/>
                    <a:pt x="19301" y="114184"/>
                    <a:pt x="20085" y="110876"/>
                  </a:cubicBezTo>
                  <a:cubicBezTo>
                    <a:pt x="20160" y="110556"/>
                    <a:pt x="19916" y="110303"/>
                    <a:pt x="19633" y="110303"/>
                  </a:cubicBezTo>
                  <a:cubicBezTo>
                    <a:pt x="19560" y="110303"/>
                    <a:pt x="19484" y="110320"/>
                    <a:pt x="19410" y="110357"/>
                  </a:cubicBezTo>
                  <a:cubicBezTo>
                    <a:pt x="18550" y="110786"/>
                    <a:pt x="17752" y="111329"/>
                    <a:pt x="17037" y="111971"/>
                  </a:cubicBezTo>
                  <a:cubicBezTo>
                    <a:pt x="15816" y="108283"/>
                    <a:pt x="17968" y="103872"/>
                    <a:pt x="19262" y="100455"/>
                  </a:cubicBezTo>
                  <a:cubicBezTo>
                    <a:pt x="19794" y="100529"/>
                    <a:pt x="20334" y="100584"/>
                    <a:pt x="20859" y="100584"/>
                  </a:cubicBezTo>
                  <a:cubicBezTo>
                    <a:pt x="21347" y="100584"/>
                    <a:pt x="21821" y="100537"/>
                    <a:pt x="22264" y="100413"/>
                  </a:cubicBezTo>
                  <a:cubicBezTo>
                    <a:pt x="22346" y="100873"/>
                    <a:pt x="22427" y="101333"/>
                    <a:pt x="22508" y="101793"/>
                  </a:cubicBezTo>
                  <a:cubicBezTo>
                    <a:pt x="22904" y="104041"/>
                    <a:pt x="23090" y="106429"/>
                    <a:pt x="24479" y="108318"/>
                  </a:cubicBezTo>
                  <a:cubicBezTo>
                    <a:pt x="24581" y="108457"/>
                    <a:pt x="24774" y="108555"/>
                    <a:pt x="24953" y="108555"/>
                  </a:cubicBezTo>
                  <a:cubicBezTo>
                    <a:pt x="25102" y="108555"/>
                    <a:pt x="25243" y="108487"/>
                    <a:pt x="25314" y="108318"/>
                  </a:cubicBezTo>
                  <a:cubicBezTo>
                    <a:pt x="26442" y="105678"/>
                    <a:pt x="27203" y="103010"/>
                    <a:pt x="27720" y="100271"/>
                  </a:cubicBezTo>
                  <a:close/>
                  <a:moveTo>
                    <a:pt x="24820" y="1"/>
                  </a:moveTo>
                  <a:cubicBezTo>
                    <a:pt x="24600" y="1"/>
                    <a:pt x="24449" y="248"/>
                    <a:pt x="24504" y="442"/>
                  </a:cubicBezTo>
                  <a:cubicBezTo>
                    <a:pt x="21244" y="2237"/>
                    <a:pt x="18993" y="5253"/>
                    <a:pt x="17221" y="8494"/>
                  </a:cubicBezTo>
                  <a:cubicBezTo>
                    <a:pt x="15124" y="12330"/>
                    <a:pt x="12975" y="16809"/>
                    <a:pt x="11772" y="21025"/>
                  </a:cubicBezTo>
                  <a:cubicBezTo>
                    <a:pt x="9210" y="26512"/>
                    <a:pt x="8105" y="32968"/>
                    <a:pt x="7260" y="38878"/>
                  </a:cubicBezTo>
                  <a:cubicBezTo>
                    <a:pt x="6321" y="45437"/>
                    <a:pt x="5924" y="52088"/>
                    <a:pt x="6047" y="58713"/>
                  </a:cubicBezTo>
                  <a:cubicBezTo>
                    <a:pt x="6162" y="64873"/>
                    <a:pt x="6666" y="71186"/>
                    <a:pt x="7648" y="77426"/>
                  </a:cubicBezTo>
                  <a:cubicBezTo>
                    <a:pt x="2894" y="80632"/>
                    <a:pt x="60" y="86250"/>
                    <a:pt x="34" y="91968"/>
                  </a:cubicBezTo>
                  <a:cubicBezTo>
                    <a:pt x="1" y="99494"/>
                    <a:pt x="4307" y="105975"/>
                    <a:pt x="8453" y="111909"/>
                  </a:cubicBezTo>
                  <a:cubicBezTo>
                    <a:pt x="8572" y="112079"/>
                    <a:pt x="8733" y="112153"/>
                    <a:pt x="8888" y="112153"/>
                  </a:cubicBezTo>
                  <a:cubicBezTo>
                    <a:pt x="9181" y="112153"/>
                    <a:pt x="9454" y="111891"/>
                    <a:pt x="9392" y="111514"/>
                  </a:cubicBezTo>
                  <a:cubicBezTo>
                    <a:pt x="8564" y="106492"/>
                    <a:pt x="8735" y="101414"/>
                    <a:pt x="13624" y="98796"/>
                  </a:cubicBezTo>
                  <a:cubicBezTo>
                    <a:pt x="14684" y="99709"/>
                    <a:pt x="16153" y="99992"/>
                    <a:pt x="17516" y="100186"/>
                  </a:cubicBezTo>
                  <a:cubicBezTo>
                    <a:pt x="17865" y="100235"/>
                    <a:pt x="18234" y="100298"/>
                    <a:pt x="18611" y="100357"/>
                  </a:cubicBezTo>
                  <a:cubicBezTo>
                    <a:pt x="16226" y="103709"/>
                    <a:pt x="14219" y="109321"/>
                    <a:pt x="16390" y="113126"/>
                  </a:cubicBezTo>
                  <a:cubicBezTo>
                    <a:pt x="16483" y="113288"/>
                    <a:pt x="16666" y="113380"/>
                    <a:pt x="16847" y="113380"/>
                  </a:cubicBezTo>
                  <a:cubicBezTo>
                    <a:pt x="16977" y="113380"/>
                    <a:pt x="17105" y="113333"/>
                    <a:pt x="17199" y="113231"/>
                  </a:cubicBezTo>
                  <a:cubicBezTo>
                    <a:pt x="17713" y="112668"/>
                    <a:pt x="18292" y="112166"/>
                    <a:pt x="18921" y="111737"/>
                  </a:cubicBezTo>
                  <a:lnTo>
                    <a:pt x="18921" y="111737"/>
                  </a:lnTo>
                  <a:cubicBezTo>
                    <a:pt x="18153" y="115097"/>
                    <a:pt x="18303" y="118498"/>
                    <a:pt x="19369" y="121819"/>
                  </a:cubicBezTo>
                  <a:cubicBezTo>
                    <a:pt x="19441" y="122046"/>
                    <a:pt x="19672" y="122207"/>
                    <a:pt x="19901" y="122207"/>
                  </a:cubicBezTo>
                  <a:cubicBezTo>
                    <a:pt x="20024" y="122207"/>
                    <a:pt x="20147" y="122160"/>
                    <a:pt x="20244" y="122050"/>
                  </a:cubicBezTo>
                  <a:cubicBezTo>
                    <a:pt x="20842" y="121363"/>
                    <a:pt x="21444" y="120688"/>
                    <a:pt x="22008" y="119977"/>
                  </a:cubicBezTo>
                  <a:cubicBezTo>
                    <a:pt x="22500" y="122503"/>
                    <a:pt x="23773" y="127245"/>
                    <a:pt x="26203" y="127245"/>
                  </a:cubicBezTo>
                  <a:cubicBezTo>
                    <a:pt x="26431" y="127245"/>
                    <a:pt x="26669" y="127204"/>
                    <a:pt x="26917" y="127115"/>
                  </a:cubicBezTo>
                  <a:cubicBezTo>
                    <a:pt x="28460" y="126562"/>
                    <a:pt x="28927" y="123805"/>
                    <a:pt x="29382" y="122504"/>
                  </a:cubicBezTo>
                  <a:cubicBezTo>
                    <a:pt x="30154" y="120293"/>
                    <a:pt x="31077" y="117823"/>
                    <a:pt x="31142" y="115427"/>
                  </a:cubicBezTo>
                  <a:cubicBezTo>
                    <a:pt x="31170" y="115505"/>
                    <a:pt x="31229" y="115569"/>
                    <a:pt x="31304" y="115603"/>
                  </a:cubicBezTo>
                  <a:cubicBezTo>
                    <a:pt x="31954" y="115913"/>
                    <a:pt x="33017" y="116453"/>
                    <a:pt x="33909" y="116453"/>
                  </a:cubicBezTo>
                  <a:cubicBezTo>
                    <a:pt x="34380" y="116453"/>
                    <a:pt x="34804" y="116302"/>
                    <a:pt x="35093" y="115886"/>
                  </a:cubicBezTo>
                  <a:cubicBezTo>
                    <a:pt x="35504" y="115296"/>
                    <a:pt x="35071" y="113830"/>
                    <a:pt x="34967" y="113165"/>
                  </a:cubicBezTo>
                  <a:cubicBezTo>
                    <a:pt x="34723" y="111604"/>
                    <a:pt x="34322" y="110092"/>
                    <a:pt x="33837" y="108597"/>
                  </a:cubicBezTo>
                  <a:lnTo>
                    <a:pt x="33837" y="108597"/>
                  </a:lnTo>
                  <a:cubicBezTo>
                    <a:pt x="34063" y="108614"/>
                    <a:pt x="34288" y="108623"/>
                    <a:pt x="34514" y="108623"/>
                  </a:cubicBezTo>
                  <a:cubicBezTo>
                    <a:pt x="34827" y="108623"/>
                    <a:pt x="35140" y="108606"/>
                    <a:pt x="35451" y="108572"/>
                  </a:cubicBezTo>
                  <a:cubicBezTo>
                    <a:pt x="35788" y="108537"/>
                    <a:pt x="36020" y="108329"/>
                    <a:pt x="36044" y="107981"/>
                  </a:cubicBezTo>
                  <a:cubicBezTo>
                    <a:pt x="36232" y="105313"/>
                    <a:pt x="34417" y="102876"/>
                    <a:pt x="32933" y="100725"/>
                  </a:cubicBezTo>
                  <a:cubicBezTo>
                    <a:pt x="34282" y="100545"/>
                    <a:pt x="35571" y="100153"/>
                    <a:pt x="36540" y="99535"/>
                  </a:cubicBezTo>
                  <a:cubicBezTo>
                    <a:pt x="36643" y="99747"/>
                    <a:pt x="36858" y="99871"/>
                    <a:pt x="37071" y="99871"/>
                  </a:cubicBezTo>
                  <a:cubicBezTo>
                    <a:pt x="37146" y="99871"/>
                    <a:pt x="37221" y="99855"/>
                    <a:pt x="37290" y="99822"/>
                  </a:cubicBezTo>
                  <a:cubicBezTo>
                    <a:pt x="40496" y="101675"/>
                    <a:pt x="40791" y="107179"/>
                    <a:pt x="41290" y="110513"/>
                  </a:cubicBezTo>
                  <a:cubicBezTo>
                    <a:pt x="41329" y="110771"/>
                    <a:pt x="41529" y="110882"/>
                    <a:pt x="41742" y="110882"/>
                  </a:cubicBezTo>
                  <a:cubicBezTo>
                    <a:pt x="41935" y="110882"/>
                    <a:pt x="42139" y="110792"/>
                    <a:pt x="42247" y="110637"/>
                  </a:cubicBezTo>
                  <a:cubicBezTo>
                    <a:pt x="45985" y="105312"/>
                    <a:pt x="48576" y="99104"/>
                    <a:pt x="48291" y="92487"/>
                  </a:cubicBezTo>
                  <a:cubicBezTo>
                    <a:pt x="48168" y="89611"/>
                    <a:pt x="47529" y="86759"/>
                    <a:pt x="46371" y="84122"/>
                  </a:cubicBezTo>
                  <a:cubicBezTo>
                    <a:pt x="45444" y="82009"/>
                    <a:pt x="44004" y="79181"/>
                    <a:pt x="41939" y="77903"/>
                  </a:cubicBezTo>
                  <a:cubicBezTo>
                    <a:pt x="42372" y="75234"/>
                    <a:pt x="42773" y="72560"/>
                    <a:pt x="43142" y="69882"/>
                  </a:cubicBezTo>
                  <a:cubicBezTo>
                    <a:pt x="44434" y="60465"/>
                    <a:pt x="46093" y="50534"/>
                    <a:pt x="45081" y="41024"/>
                  </a:cubicBezTo>
                  <a:cubicBezTo>
                    <a:pt x="44122" y="32019"/>
                    <a:pt x="40970" y="23383"/>
                    <a:pt x="37549" y="15056"/>
                  </a:cubicBezTo>
                  <a:cubicBezTo>
                    <a:pt x="35055" y="8986"/>
                    <a:pt x="31697" y="2035"/>
                    <a:pt x="24910" y="15"/>
                  </a:cubicBezTo>
                  <a:cubicBezTo>
                    <a:pt x="24879" y="5"/>
                    <a:pt x="24849" y="1"/>
                    <a:pt x="248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2" name="Google Shape;2232;p69"/>
            <p:cNvSpPr/>
            <p:nvPr/>
          </p:nvSpPr>
          <p:spPr>
            <a:xfrm>
              <a:off x="3637225" y="2908450"/>
              <a:ext cx="448500" cy="371475"/>
            </a:xfrm>
            <a:custGeom>
              <a:avLst/>
              <a:gdLst/>
              <a:ahLst/>
              <a:cxnLst/>
              <a:rect l="l" t="t" r="r" b="b"/>
              <a:pathLst>
                <a:path w="17940" h="14859" extrusionOk="0">
                  <a:moveTo>
                    <a:pt x="7892" y="1020"/>
                  </a:moveTo>
                  <a:cubicBezTo>
                    <a:pt x="10234" y="1020"/>
                    <a:pt x="13226" y="2327"/>
                    <a:pt x="14394" y="3625"/>
                  </a:cubicBezTo>
                  <a:cubicBezTo>
                    <a:pt x="15806" y="5196"/>
                    <a:pt x="16029" y="7926"/>
                    <a:pt x="15466" y="9915"/>
                  </a:cubicBezTo>
                  <a:cubicBezTo>
                    <a:pt x="14812" y="12227"/>
                    <a:pt x="12621" y="13462"/>
                    <a:pt x="10377" y="13767"/>
                  </a:cubicBezTo>
                  <a:cubicBezTo>
                    <a:pt x="10005" y="13818"/>
                    <a:pt x="9620" y="13843"/>
                    <a:pt x="9227" y="13843"/>
                  </a:cubicBezTo>
                  <a:cubicBezTo>
                    <a:pt x="6211" y="13843"/>
                    <a:pt x="2766" y="12351"/>
                    <a:pt x="2033" y="9289"/>
                  </a:cubicBezTo>
                  <a:cubicBezTo>
                    <a:pt x="1321" y="6315"/>
                    <a:pt x="3034" y="3330"/>
                    <a:pt x="5434" y="1564"/>
                  </a:cubicBezTo>
                  <a:cubicBezTo>
                    <a:pt x="5485" y="1599"/>
                    <a:pt x="5545" y="1621"/>
                    <a:pt x="5606" y="1621"/>
                  </a:cubicBezTo>
                  <a:cubicBezTo>
                    <a:pt x="5654" y="1621"/>
                    <a:pt x="5703" y="1607"/>
                    <a:pt x="5749" y="1575"/>
                  </a:cubicBezTo>
                  <a:cubicBezTo>
                    <a:pt x="6307" y="1185"/>
                    <a:pt x="7058" y="1020"/>
                    <a:pt x="7892" y="1020"/>
                  </a:cubicBezTo>
                  <a:close/>
                  <a:moveTo>
                    <a:pt x="7969" y="1"/>
                  </a:moveTo>
                  <a:cubicBezTo>
                    <a:pt x="6983" y="1"/>
                    <a:pt x="6114" y="264"/>
                    <a:pt x="5526" y="908"/>
                  </a:cubicBezTo>
                  <a:cubicBezTo>
                    <a:pt x="2426" y="2559"/>
                    <a:pt x="0" y="6823"/>
                    <a:pt x="1261" y="10154"/>
                  </a:cubicBezTo>
                  <a:cubicBezTo>
                    <a:pt x="2441" y="13269"/>
                    <a:pt x="5965" y="14858"/>
                    <a:pt x="9278" y="14858"/>
                  </a:cubicBezTo>
                  <a:cubicBezTo>
                    <a:pt x="10456" y="14858"/>
                    <a:pt x="11607" y="14657"/>
                    <a:pt x="12616" y="14252"/>
                  </a:cubicBezTo>
                  <a:cubicBezTo>
                    <a:pt x="16623" y="12645"/>
                    <a:pt x="17939" y="7039"/>
                    <a:pt x="15410" y="3548"/>
                  </a:cubicBezTo>
                  <a:cubicBezTo>
                    <a:pt x="14282" y="1991"/>
                    <a:pt x="10680" y="1"/>
                    <a:pt x="79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3" name="Google Shape;2233;p69"/>
            <p:cNvSpPr/>
            <p:nvPr/>
          </p:nvSpPr>
          <p:spPr>
            <a:xfrm>
              <a:off x="3530050" y="2173925"/>
              <a:ext cx="642625" cy="531275"/>
            </a:xfrm>
            <a:custGeom>
              <a:avLst/>
              <a:gdLst/>
              <a:ahLst/>
              <a:cxnLst/>
              <a:rect l="l" t="t" r="r" b="b"/>
              <a:pathLst>
                <a:path w="25705" h="21251" extrusionOk="0">
                  <a:moveTo>
                    <a:pt x="12021" y="1136"/>
                  </a:moveTo>
                  <a:cubicBezTo>
                    <a:pt x="16945" y="1136"/>
                    <a:pt x="21493" y="3243"/>
                    <a:pt x="23112" y="8367"/>
                  </a:cubicBezTo>
                  <a:cubicBezTo>
                    <a:pt x="23928" y="10950"/>
                    <a:pt x="23683" y="13853"/>
                    <a:pt x="22358" y="16219"/>
                  </a:cubicBezTo>
                  <a:cubicBezTo>
                    <a:pt x="20827" y="18952"/>
                    <a:pt x="17858" y="19981"/>
                    <a:pt x="14890" y="20144"/>
                  </a:cubicBezTo>
                  <a:cubicBezTo>
                    <a:pt x="14552" y="20162"/>
                    <a:pt x="14206" y="20172"/>
                    <a:pt x="13855" y="20172"/>
                  </a:cubicBezTo>
                  <a:cubicBezTo>
                    <a:pt x="8835" y="20172"/>
                    <a:pt x="2693" y="18219"/>
                    <a:pt x="1874" y="12610"/>
                  </a:cubicBezTo>
                  <a:cubicBezTo>
                    <a:pt x="1095" y="7273"/>
                    <a:pt x="5944" y="3040"/>
                    <a:pt x="10669" y="1188"/>
                  </a:cubicBezTo>
                  <a:cubicBezTo>
                    <a:pt x="11122" y="1153"/>
                    <a:pt x="11573" y="1136"/>
                    <a:pt x="12021" y="1136"/>
                  </a:cubicBezTo>
                  <a:close/>
                  <a:moveTo>
                    <a:pt x="13716" y="0"/>
                  </a:moveTo>
                  <a:cubicBezTo>
                    <a:pt x="13143" y="0"/>
                    <a:pt x="12565" y="53"/>
                    <a:pt x="11987" y="163"/>
                  </a:cubicBezTo>
                  <a:cubicBezTo>
                    <a:pt x="6171" y="926"/>
                    <a:pt x="0" y="6441"/>
                    <a:pt x="799" y="12685"/>
                  </a:cubicBezTo>
                  <a:cubicBezTo>
                    <a:pt x="1591" y="18874"/>
                    <a:pt x="8319" y="21250"/>
                    <a:pt x="13901" y="21250"/>
                  </a:cubicBezTo>
                  <a:cubicBezTo>
                    <a:pt x="14490" y="21250"/>
                    <a:pt x="15067" y="21224"/>
                    <a:pt x="15623" y="21172"/>
                  </a:cubicBezTo>
                  <a:cubicBezTo>
                    <a:pt x="21889" y="20593"/>
                    <a:pt x="25705" y="15379"/>
                    <a:pt x="24463" y="9163"/>
                  </a:cubicBezTo>
                  <a:cubicBezTo>
                    <a:pt x="23453" y="4110"/>
                    <a:pt x="18783" y="0"/>
                    <a:pt x="137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4" name="Google Shape;2234;p69"/>
            <p:cNvSpPr/>
            <p:nvPr/>
          </p:nvSpPr>
          <p:spPr>
            <a:xfrm>
              <a:off x="3577600" y="2217175"/>
              <a:ext cx="495325" cy="427625"/>
            </a:xfrm>
            <a:custGeom>
              <a:avLst/>
              <a:gdLst/>
              <a:ahLst/>
              <a:cxnLst/>
              <a:rect l="l" t="t" r="r" b="b"/>
              <a:pathLst>
                <a:path w="19813" h="17105" extrusionOk="0">
                  <a:moveTo>
                    <a:pt x="9031" y="1157"/>
                  </a:moveTo>
                  <a:cubicBezTo>
                    <a:pt x="12904" y="1157"/>
                    <a:pt x="17485" y="2368"/>
                    <a:pt x="18341" y="6619"/>
                  </a:cubicBezTo>
                  <a:cubicBezTo>
                    <a:pt x="18703" y="8413"/>
                    <a:pt x="18805" y="11755"/>
                    <a:pt x="17835" y="13334"/>
                  </a:cubicBezTo>
                  <a:cubicBezTo>
                    <a:pt x="16679" y="15217"/>
                    <a:pt x="14087" y="16052"/>
                    <a:pt x="12017" y="16150"/>
                  </a:cubicBezTo>
                  <a:cubicBezTo>
                    <a:pt x="11874" y="16157"/>
                    <a:pt x="11730" y="16161"/>
                    <a:pt x="11584" y="16161"/>
                  </a:cubicBezTo>
                  <a:cubicBezTo>
                    <a:pt x="8282" y="16161"/>
                    <a:pt x="4235" y="14443"/>
                    <a:pt x="2793" y="11338"/>
                  </a:cubicBezTo>
                  <a:cubicBezTo>
                    <a:pt x="1008" y="7493"/>
                    <a:pt x="4757" y="3409"/>
                    <a:pt x="7933" y="1189"/>
                  </a:cubicBezTo>
                  <a:cubicBezTo>
                    <a:pt x="8290" y="1168"/>
                    <a:pt x="8657" y="1157"/>
                    <a:pt x="9031" y="1157"/>
                  </a:cubicBezTo>
                  <a:close/>
                  <a:moveTo>
                    <a:pt x="10385" y="1"/>
                  </a:moveTo>
                  <a:cubicBezTo>
                    <a:pt x="9857" y="1"/>
                    <a:pt x="9341" y="58"/>
                    <a:pt x="8850" y="178"/>
                  </a:cubicBezTo>
                  <a:cubicBezTo>
                    <a:pt x="8843" y="181"/>
                    <a:pt x="8837" y="179"/>
                    <a:pt x="8830" y="183"/>
                  </a:cubicBezTo>
                  <a:cubicBezTo>
                    <a:pt x="8305" y="313"/>
                    <a:pt x="7806" y="515"/>
                    <a:pt x="7353" y="801"/>
                  </a:cubicBezTo>
                  <a:cubicBezTo>
                    <a:pt x="7266" y="856"/>
                    <a:pt x="7235" y="967"/>
                    <a:pt x="7255" y="1060"/>
                  </a:cubicBezTo>
                  <a:cubicBezTo>
                    <a:pt x="3739" y="3304"/>
                    <a:pt x="1" y="7593"/>
                    <a:pt x="1939" y="11698"/>
                  </a:cubicBezTo>
                  <a:cubicBezTo>
                    <a:pt x="3574" y="15159"/>
                    <a:pt x="7798" y="17104"/>
                    <a:pt x="11610" y="17104"/>
                  </a:cubicBezTo>
                  <a:cubicBezTo>
                    <a:pt x="12252" y="17104"/>
                    <a:pt x="12882" y="17049"/>
                    <a:pt x="13486" y="16937"/>
                  </a:cubicBezTo>
                  <a:cubicBezTo>
                    <a:pt x="15576" y="16547"/>
                    <a:pt x="17873" y="15431"/>
                    <a:pt x="18825" y="13429"/>
                  </a:cubicBezTo>
                  <a:cubicBezTo>
                    <a:pt x="19812" y="11354"/>
                    <a:pt x="19691" y="8202"/>
                    <a:pt x="19158" y="6009"/>
                  </a:cubicBezTo>
                  <a:cubicBezTo>
                    <a:pt x="18367" y="2760"/>
                    <a:pt x="14067" y="1"/>
                    <a:pt x="1038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5" name="Google Shape;2235;p69"/>
            <p:cNvSpPr/>
            <p:nvPr/>
          </p:nvSpPr>
          <p:spPr>
            <a:xfrm>
              <a:off x="3749825" y="2980275"/>
              <a:ext cx="59650" cy="53625"/>
            </a:xfrm>
            <a:custGeom>
              <a:avLst/>
              <a:gdLst/>
              <a:ahLst/>
              <a:cxnLst/>
              <a:rect l="l" t="t" r="r" b="b"/>
              <a:pathLst>
                <a:path w="2386" h="2145" extrusionOk="0">
                  <a:moveTo>
                    <a:pt x="1630" y="0"/>
                  </a:moveTo>
                  <a:cubicBezTo>
                    <a:pt x="1254" y="0"/>
                    <a:pt x="845" y="261"/>
                    <a:pt x="613" y="515"/>
                  </a:cubicBezTo>
                  <a:cubicBezTo>
                    <a:pt x="236" y="925"/>
                    <a:pt x="1" y="1553"/>
                    <a:pt x="427" y="2017"/>
                  </a:cubicBezTo>
                  <a:cubicBezTo>
                    <a:pt x="497" y="2092"/>
                    <a:pt x="618" y="2144"/>
                    <a:pt x="730" y="2144"/>
                  </a:cubicBezTo>
                  <a:cubicBezTo>
                    <a:pt x="767" y="2144"/>
                    <a:pt x="804" y="2138"/>
                    <a:pt x="837" y="2126"/>
                  </a:cubicBezTo>
                  <a:cubicBezTo>
                    <a:pt x="1028" y="2052"/>
                    <a:pt x="1141" y="1967"/>
                    <a:pt x="1276" y="1819"/>
                  </a:cubicBezTo>
                  <a:lnTo>
                    <a:pt x="1276" y="1819"/>
                  </a:lnTo>
                  <a:cubicBezTo>
                    <a:pt x="1251" y="1834"/>
                    <a:pt x="1238" y="1842"/>
                    <a:pt x="1235" y="1842"/>
                  </a:cubicBezTo>
                  <a:cubicBezTo>
                    <a:pt x="1230" y="1842"/>
                    <a:pt x="1279" y="1805"/>
                    <a:pt x="1382" y="1731"/>
                  </a:cubicBezTo>
                  <a:cubicBezTo>
                    <a:pt x="1424" y="1677"/>
                    <a:pt x="1466" y="1622"/>
                    <a:pt x="1508" y="1566"/>
                  </a:cubicBezTo>
                  <a:cubicBezTo>
                    <a:pt x="1521" y="1550"/>
                    <a:pt x="1613" y="1433"/>
                    <a:pt x="1611" y="1433"/>
                  </a:cubicBezTo>
                  <a:lnTo>
                    <a:pt x="1611" y="1433"/>
                  </a:lnTo>
                  <a:cubicBezTo>
                    <a:pt x="1611" y="1433"/>
                    <a:pt x="1609" y="1435"/>
                    <a:pt x="1606" y="1439"/>
                  </a:cubicBezTo>
                  <a:lnTo>
                    <a:pt x="1606" y="1439"/>
                  </a:lnTo>
                  <a:cubicBezTo>
                    <a:pt x="1803" y="1213"/>
                    <a:pt x="2074" y="1042"/>
                    <a:pt x="2194" y="774"/>
                  </a:cubicBezTo>
                  <a:cubicBezTo>
                    <a:pt x="2203" y="763"/>
                    <a:pt x="2211" y="750"/>
                    <a:pt x="2219" y="739"/>
                  </a:cubicBezTo>
                  <a:cubicBezTo>
                    <a:pt x="2385" y="498"/>
                    <a:pt x="2223" y="204"/>
                    <a:pt x="1990" y="99"/>
                  </a:cubicBezTo>
                  <a:cubicBezTo>
                    <a:pt x="1879" y="30"/>
                    <a:pt x="1757" y="0"/>
                    <a:pt x="16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6" name="Google Shape;2236;p69"/>
            <p:cNvSpPr/>
            <p:nvPr/>
          </p:nvSpPr>
          <p:spPr>
            <a:xfrm>
              <a:off x="3724325" y="3057875"/>
              <a:ext cx="34350" cy="54150"/>
            </a:xfrm>
            <a:custGeom>
              <a:avLst/>
              <a:gdLst/>
              <a:ahLst/>
              <a:cxnLst/>
              <a:rect l="l" t="t" r="r" b="b"/>
              <a:pathLst>
                <a:path w="1374" h="2166" extrusionOk="0">
                  <a:moveTo>
                    <a:pt x="913" y="0"/>
                  </a:moveTo>
                  <a:cubicBezTo>
                    <a:pt x="752" y="0"/>
                    <a:pt x="581" y="76"/>
                    <a:pt x="490" y="207"/>
                  </a:cubicBezTo>
                  <a:cubicBezTo>
                    <a:pt x="256" y="548"/>
                    <a:pt x="102" y="1007"/>
                    <a:pt x="44" y="1416"/>
                  </a:cubicBezTo>
                  <a:cubicBezTo>
                    <a:pt x="0" y="1732"/>
                    <a:pt x="121" y="2052"/>
                    <a:pt x="458" y="2144"/>
                  </a:cubicBezTo>
                  <a:cubicBezTo>
                    <a:pt x="510" y="2158"/>
                    <a:pt x="562" y="2165"/>
                    <a:pt x="613" y="2165"/>
                  </a:cubicBezTo>
                  <a:cubicBezTo>
                    <a:pt x="873" y="2165"/>
                    <a:pt x="1106" y="1987"/>
                    <a:pt x="1186" y="1731"/>
                  </a:cubicBezTo>
                  <a:cubicBezTo>
                    <a:pt x="1326" y="1284"/>
                    <a:pt x="1374" y="775"/>
                    <a:pt x="1301" y="313"/>
                  </a:cubicBezTo>
                  <a:cubicBezTo>
                    <a:pt x="1266" y="95"/>
                    <a:pt x="1095" y="0"/>
                    <a:pt x="9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7" name="Google Shape;2237;p69"/>
            <p:cNvSpPr/>
            <p:nvPr/>
          </p:nvSpPr>
          <p:spPr>
            <a:xfrm>
              <a:off x="3715225" y="2309250"/>
              <a:ext cx="54625" cy="60425"/>
            </a:xfrm>
            <a:custGeom>
              <a:avLst/>
              <a:gdLst/>
              <a:ahLst/>
              <a:cxnLst/>
              <a:rect l="l" t="t" r="r" b="b"/>
              <a:pathLst>
                <a:path w="2185" h="2417" extrusionOk="0">
                  <a:moveTo>
                    <a:pt x="1696" y="0"/>
                  </a:moveTo>
                  <a:cubicBezTo>
                    <a:pt x="1685" y="0"/>
                    <a:pt x="1675" y="1"/>
                    <a:pt x="1664" y="3"/>
                  </a:cubicBezTo>
                  <a:cubicBezTo>
                    <a:pt x="1404" y="36"/>
                    <a:pt x="1225" y="98"/>
                    <a:pt x="1048" y="297"/>
                  </a:cubicBezTo>
                  <a:cubicBezTo>
                    <a:pt x="882" y="482"/>
                    <a:pt x="729" y="682"/>
                    <a:pt x="581" y="882"/>
                  </a:cubicBezTo>
                  <a:cubicBezTo>
                    <a:pt x="289" y="1279"/>
                    <a:pt x="0" y="1708"/>
                    <a:pt x="219" y="2202"/>
                  </a:cubicBezTo>
                  <a:cubicBezTo>
                    <a:pt x="281" y="2342"/>
                    <a:pt x="452" y="2409"/>
                    <a:pt x="592" y="2416"/>
                  </a:cubicBezTo>
                  <a:cubicBezTo>
                    <a:pt x="605" y="2417"/>
                    <a:pt x="618" y="2417"/>
                    <a:pt x="631" y="2417"/>
                  </a:cubicBezTo>
                  <a:cubicBezTo>
                    <a:pt x="1108" y="2417"/>
                    <a:pt x="1412" y="1928"/>
                    <a:pt x="1642" y="1571"/>
                  </a:cubicBezTo>
                  <a:cubicBezTo>
                    <a:pt x="1889" y="1188"/>
                    <a:pt x="2185" y="780"/>
                    <a:pt x="2065" y="308"/>
                  </a:cubicBezTo>
                  <a:cubicBezTo>
                    <a:pt x="2027" y="160"/>
                    <a:pt x="1861" y="0"/>
                    <a:pt x="16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8" name="Google Shape;2238;p69"/>
            <p:cNvSpPr/>
            <p:nvPr/>
          </p:nvSpPr>
          <p:spPr>
            <a:xfrm>
              <a:off x="3667225" y="2394450"/>
              <a:ext cx="46425" cy="67200"/>
            </a:xfrm>
            <a:custGeom>
              <a:avLst/>
              <a:gdLst/>
              <a:ahLst/>
              <a:cxnLst/>
              <a:rect l="l" t="t" r="r" b="b"/>
              <a:pathLst>
                <a:path w="1857" h="2688" extrusionOk="0">
                  <a:moveTo>
                    <a:pt x="1271" y="0"/>
                  </a:moveTo>
                  <a:cubicBezTo>
                    <a:pt x="1135" y="0"/>
                    <a:pt x="997" y="67"/>
                    <a:pt x="895" y="228"/>
                  </a:cubicBezTo>
                  <a:cubicBezTo>
                    <a:pt x="508" y="838"/>
                    <a:pt x="0" y="1997"/>
                    <a:pt x="661" y="2584"/>
                  </a:cubicBezTo>
                  <a:cubicBezTo>
                    <a:pt x="740" y="2655"/>
                    <a:pt x="827" y="2688"/>
                    <a:pt x="912" y="2688"/>
                  </a:cubicBezTo>
                  <a:cubicBezTo>
                    <a:pt x="1032" y="2688"/>
                    <a:pt x="1148" y="2623"/>
                    <a:pt x="1235" y="2509"/>
                  </a:cubicBezTo>
                  <a:cubicBezTo>
                    <a:pt x="1442" y="2241"/>
                    <a:pt x="1435" y="1952"/>
                    <a:pt x="1470" y="1627"/>
                  </a:cubicBezTo>
                  <a:cubicBezTo>
                    <a:pt x="1505" y="1306"/>
                    <a:pt x="1563" y="993"/>
                    <a:pt x="1694" y="695"/>
                  </a:cubicBezTo>
                  <a:cubicBezTo>
                    <a:pt x="1856" y="327"/>
                    <a:pt x="1571" y="0"/>
                    <a:pt x="12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9" name="Google Shape;2239;p69"/>
            <p:cNvSpPr/>
            <p:nvPr/>
          </p:nvSpPr>
          <p:spPr>
            <a:xfrm>
              <a:off x="4054100" y="3652700"/>
              <a:ext cx="65575" cy="48950"/>
            </a:xfrm>
            <a:custGeom>
              <a:avLst/>
              <a:gdLst/>
              <a:ahLst/>
              <a:cxnLst/>
              <a:rect l="l" t="t" r="r" b="b"/>
              <a:pathLst>
                <a:path w="2623" h="1958" extrusionOk="0">
                  <a:moveTo>
                    <a:pt x="365" y="0"/>
                  </a:moveTo>
                  <a:cubicBezTo>
                    <a:pt x="145" y="0"/>
                    <a:pt x="1" y="356"/>
                    <a:pt x="232" y="529"/>
                  </a:cubicBezTo>
                  <a:cubicBezTo>
                    <a:pt x="586" y="793"/>
                    <a:pt x="939" y="1058"/>
                    <a:pt x="1293" y="1322"/>
                  </a:cubicBezTo>
                  <a:cubicBezTo>
                    <a:pt x="1611" y="1559"/>
                    <a:pt x="1937" y="1844"/>
                    <a:pt x="2325" y="1951"/>
                  </a:cubicBezTo>
                  <a:cubicBezTo>
                    <a:pt x="2341" y="1955"/>
                    <a:pt x="2356" y="1957"/>
                    <a:pt x="2371" y="1957"/>
                  </a:cubicBezTo>
                  <a:cubicBezTo>
                    <a:pt x="2508" y="1957"/>
                    <a:pt x="2623" y="1799"/>
                    <a:pt x="2541" y="1670"/>
                  </a:cubicBezTo>
                  <a:cubicBezTo>
                    <a:pt x="2325" y="1334"/>
                    <a:pt x="1962" y="1106"/>
                    <a:pt x="1644" y="873"/>
                  </a:cubicBezTo>
                  <a:cubicBezTo>
                    <a:pt x="1267" y="600"/>
                    <a:pt x="888" y="326"/>
                    <a:pt x="511" y="52"/>
                  </a:cubicBezTo>
                  <a:cubicBezTo>
                    <a:pt x="461" y="16"/>
                    <a:pt x="412"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0" name="Google Shape;2240;p69"/>
            <p:cNvSpPr/>
            <p:nvPr/>
          </p:nvSpPr>
          <p:spPr>
            <a:xfrm>
              <a:off x="4077225" y="3580775"/>
              <a:ext cx="56150" cy="54350"/>
            </a:xfrm>
            <a:custGeom>
              <a:avLst/>
              <a:gdLst/>
              <a:ahLst/>
              <a:cxnLst/>
              <a:rect l="l" t="t" r="r" b="b"/>
              <a:pathLst>
                <a:path w="2246" h="2174" extrusionOk="0">
                  <a:moveTo>
                    <a:pt x="458" y="0"/>
                  </a:moveTo>
                  <a:cubicBezTo>
                    <a:pt x="215" y="0"/>
                    <a:pt x="0" y="309"/>
                    <a:pt x="228" y="518"/>
                  </a:cubicBezTo>
                  <a:cubicBezTo>
                    <a:pt x="566" y="829"/>
                    <a:pt x="892" y="1153"/>
                    <a:pt x="1199" y="1494"/>
                  </a:cubicBezTo>
                  <a:cubicBezTo>
                    <a:pt x="1428" y="1746"/>
                    <a:pt x="1694" y="2147"/>
                    <a:pt x="2060" y="2173"/>
                  </a:cubicBezTo>
                  <a:cubicBezTo>
                    <a:pt x="2061" y="2173"/>
                    <a:pt x="2063" y="2173"/>
                    <a:pt x="2065" y="2173"/>
                  </a:cubicBezTo>
                  <a:cubicBezTo>
                    <a:pt x="2116" y="2173"/>
                    <a:pt x="2175" y="2129"/>
                    <a:pt x="2184" y="2078"/>
                  </a:cubicBezTo>
                  <a:cubicBezTo>
                    <a:pt x="2245" y="1712"/>
                    <a:pt x="1905" y="1364"/>
                    <a:pt x="1676" y="1107"/>
                  </a:cubicBezTo>
                  <a:cubicBezTo>
                    <a:pt x="1355" y="748"/>
                    <a:pt x="1017" y="407"/>
                    <a:pt x="662" y="84"/>
                  </a:cubicBezTo>
                  <a:cubicBezTo>
                    <a:pt x="598" y="25"/>
                    <a:pt x="527" y="0"/>
                    <a:pt x="4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1" name="Google Shape;2241;p69"/>
            <p:cNvSpPr/>
            <p:nvPr/>
          </p:nvSpPr>
          <p:spPr>
            <a:xfrm>
              <a:off x="4114600" y="3526750"/>
              <a:ext cx="28700" cy="34500"/>
            </a:xfrm>
            <a:custGeom>
              <a:avLst/>
              <a:gdLst/>
              <a:ahLst/>
              <a:cxnLst/>
              <a:rect l="l" t="t" r="r" b="b"/>
              <a:pathLst>
                <a:path w="1148" h="1380" extrusionOk="0">
                  <a:moveTo>
                    <a:pt x="327" y="0"/>
                  </a:moveTo>
                  <a:cubicBezTo>
                    <a:pt x="165" y="0"/>
                    <a:pt x="1" y="169"/>
                    <a:pt x="116" y="340"/>
                  </a:cubicBezTo>
                  <a:cubicBezTo>
                    <a:pt x="334" y="663"/>
                    <a:pt x="533" y="1072"/>
                    <a:pt x="824" y="1335"/>
                  </a:cubicBezTo>
                  <a:cubicBezTo>
                    <a:pt x="858" y="1366"/>
                    <a:pt x="900" y="1379"/>
                    <a:pt x="942" y="1379"/>
                  </a:cubicBezTo>
                  <a:cubicBezTo>
                    <a:pt x="1047" y="1379"/>
                    <a:pt x="1148" y="1291"/>
                    <a:pt x="1110" y="1168"/>
                  </a:cubicBezTo>
                  <a:cubicBezTo>
                    <a:pt x="995" y="794"/>
                    <a:pt x="713" y="443"/>
                    <a:pt x="513" y="108"/>
                  </a:cubicBezTo>
                  <a:cubicBezTo>
                    <a:pt x="466" y="32"/>
                    <a:pt x="397" y="0"/>
                    <a:pt x="3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2" name="Google Shape;2242;p69"/>
            <p:cNvSpPr/>
            <p:nvPr/>
          </p:nvSpPr>
          <p:spPr>
            <a:xfrm>
              <a:off x="4146425" y="3455600"/>
              <a:ext cx="19175" cy="15425"/>
            </a:xfrm>
            <a:custGeom>
              <a:avLst/>
              <a:gdLst/>
              <a:ahLst/>
              <a:cxnLst/>
              <a:rect l="l" t="t" r="r" b="b"/>
              <a:pathLst>
                <a:path w="767" h="617" extrusionOk="0">
                  <a:moveTo>
                    <a:pt x="306" y="1"/>
                  </a:moveTo>
                  <a:cubicBezTo>
                    <a:pt x="153" y="1"/>
                    <a:pt x="0" y="216"/>
                    <a:pt x="152" y="344"/>
                  </a:cubicBezTo>
                  <a:cubicBezTo>
                    <a:pt x="242" y="419"/>
                    <a:pt x="333" y="495"/>
                    <a:pt x="423" y="571"/>
                  </a:cubicBezTo>
                  <a:cubicBezTo>
                    <a:pt x="461" y="603"/>
                    <a:pt x="501" y="616"/>
                    <a:pt x="538" y="616"/>
                  </a:cubicBezTo>
                  <a:cubicBezTo>
                    <a:pt x="666" y="616"/>
                    <a:pt x="767" y="462"/>
                    <a:pt x="659" y="335"/>
                  </a:cubicBezTo>
                  <a:cubicBezTo>
                    <a:pt x="584" y="244"/>
                    <a:pt x="508" y="154"/>
                    <a:pt x="433" y="64"/>
                  </a:cubicBezTo>
                  <a:cubicBezTo>
                    <a:pt x="396" y="19"/>
                    <a:pt x="351" y="1"/>
                    <a:pt x="3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3" name="Google Shape;2243;p69"/>
            <p:cNvSpPr/>
            <p:nvPr/>
          </p:nvSpPr>
          <p:spPr>
            <a:xfrm>
              <a:off x="3627300" y="1833450"/>
              <a:ext cx="67875" cy="65700"/>
            </a:xfrm>
            <a:custGeom>
              <a:avLst/>
              <a:gdLst/>
              <a:ahLst/>
              <a:cxnLst/>
              <a:rect l="l" t="t" r="r" b="b"/>
              <a:pathLst>
                <a:path w="2715" h="2628" extrusionOk="0">
                  <a:moveTo>
                    <a:pt x="2232" y="0"/>
                  </a:moveTo>
                  <a:cubicBezTo>
                    <a:pt x="1756" y="0"/>
                    <a:pt x="1208" y="544"/>
                    <a:pt x="919" y="880"/>
                  </a:cubicBezTo>
                  <a:cubicBezTo>
                    <a:pt x="563" y="1290"/>
                    <a:pt x="278" y="1757"/>
                    <a:pt x="78" y="2263"/>
                  </a:cubicBezTo>
                  <a:cubicBezTo>
                    <a:pt x="1" y="2454"/>
                    <a:pt x="194" y="2627"/>
                    <a:pt x="374" y="2627"/>
                  </a:cubicBezTo>
                  <a:cubicBezTo>
                    <a:pt x="443" y="2627"/>
                    <a:pt x="510" y="2602"/>
                    <a:pt x="560" y="2543"/>
                  </a:cubicBezTo>
                  <a:cubicBezTo>
                    <a:pt x="879" y="2161"/>
                    <a:pt x="1226" y="1802"/>
                    <a:pt x="1600" y="1471"/>
                  </a:cubicBezTo>
                  <a:cubicBezTo>
                    <a:pt x="1938" y="1174"/>
                    <a:pt x="2452" y="894"/>
                    <a:pt x="2620" y="469"/>
                  </a:cubicBezTo>
                  <a:cubicBezTo>
                    <a:pt x="2715" y="233"/>
                    <a:pt x="2479" y="13"/>
                    <a:pt x="2264" y="1"/>
                  </a:cubicBezTo>
                  <a:cubicBezTo>
                    <a:pt x="2253" y="1"/>
                    <a:pt x="2243" y="0"/>
                    <a:pt x="22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4" name="Google Shape;2244;p69"/>
            <p:cNvSpPr/>
            <p:nvPr/>
          </p:nvSpPr>
          <p:spPr>
            <a:xfrm>
              <a:off x="3643850" y="1762350"/>
              <a:ext cx="60275" cy="51400"/>
            </a:xfrm>
            <a:custGeom>
              <a:avLst/>
              <a:gdLst/>
              <a:ahLst/>
              <a:cxnLst/>
              <a:rect l="l" t="t" r="r" b="b"/>
              <a:pathLst>
                <a:path w="2411" h="2056" extrusionOk="0">
                  <a:moveTo>
                    <a:pt x="2107" y="0"/>
                  </a:moveTo>
                  <a:cubicBezTo>
                    <a:pt x="2088" y="0"/>
                    <a:pt x="2069" y="2"/>
                    <a:pt x="2050" y="6"/>
                  </a:cubicBezTo>
                  <a:cubicBezTo>
                    <a:pt x="1695" y="88"/>
                    <a:pt x="1416" y="362"/>
                    <a:pt x="1156" y="601"/>
                  </a:cubicBezTo>
                  <a:cubicBezTo>
                    <a:pt x="866" y="868"/>
                    <a:pt x="577" y="1133"/>
                    <a:pt x="287" y="1399"/>
                  </a:cubicBezTo>
                  <a:cubicBezTo>
                    <a:pt x="0" y="1664"/>
                    <a:pt x="270" y="2056"/>
                    <a:pt x="578" y="2056"/>
                  </a:cubicBezTo>
                  <a:cubicBezTo>
                    <a:pt x="665" y="2056"/>
                    <a:pt x="756" y="2024"/>
                    <a:pt x="837" y="1949"/>
                  </a:cubicBezTo>
                  <a:cubicBezTo>
                    <a:pt x="1127" y="1683"/>
                    <a:pt x="1416" y="1417"/>
                    <a:pt x="1706" y="1151"/>
                  </a:cubicBezTo>
                  <a:cubicBezTo>
                    <a:pt x="1967" y="910"/>
                    <a:pt x="2245" y="660"/>
                    <a:pt x="2356" y="313"/>
                  </a:cubicBezTo>
                  <a:cubicBezTo>
                    <a:pt x="2410" y="145"/>
                    <a:pt x="2264" y="0"/>
                    <a:pt x="21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5" name="Google Shape;2245;p69"/>
            <p:cNvSpPr/>
            <p:nvPr/>
          </p:nvSpPr>
          <p:spPr>
            <a:xfrm>
              <a:off x="3709825" y="1659000"/>
              <a:ext cx="53000" cy="32450"/>
            </a:xfrm>
            <a:custGeom>
              <a:avLst/>
              <a:gdLst/>
              <a:ahLst/>
              <a:cxnLst/>
              <a:rect l="l" t="t" r="r" b="b"/>
              <a:pathLst>
                <a:path w="2120" h="1298" extrusionOk="0">
                  <a:moveTo>
                    <a:pt x="1784" y="0"/>
                  </a:moveTo>
                  <a:cubicBezTo>
                    <a:pt x="1525" y="0"/>
                    <a:pt x="1287" y="172"/>
                    <a:pt x="1067" y="295"/>
                  </a:cubicBezTo>
                  <a:lnTo>
                    <a:pt x="296" y="728"/>
                  </a:lnTo>
                  <a:cubicBezTo>
                    <a:pt x="1" y="892"/>
                    <a:pt x="181" y="1298"/>
                    <a:pt x="457" y="1298"/>
                  </a:cubicBezTo>
                  <a:cubicBezTo>
                    <a:pt x="504" y="1298"/>
                    <a:pt x="555" y="1286"/>
                    <a:pt x="606" y="1258"/>
                  </a:cubicBezTo>
                  <a:cubicBezTo>
                    <a:pt x="865" y="1119"/>
                    <a:pt x="1125" y="979"/>
                    <a:pt x="1384" y="840"/>
                  </a:cubicBezTo>
                  <a:cubicBezTo>
                    <a:pt x="1619" y="714"/>
                    <a:pt x="1891" y="605"/>
                    <a:pt x="2026" y="364"/>
                  </a:cubicBezTo>
                  <a:cubicBezTo>
                    <a:pt x="2120" y="198"/>
                    <a:pt x="2001" y="12"/>
                    <a:pt x="1819" y="1"/>
                  </a:cubicBezTo>
                  <a:cubicBezTo>
                    <a:pt x="1807" y="1"/>
                    <a:pt x="1796" y="0"/>
                    <a:pt x="17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6" name="Google Shape;2246;p69"/>
            <p:cNvSpPr/>
            <p:nvPr/>
          </p:nvSpPr>
          <p:spPr>
            <a:xfrm>
              <a:off x="3583725" y="2856875"/>
              <a:ext cx="542775" cy="492325"/>
            </a:xfrm>
            <a:custGeom>
              <a:avLst/>
              <a:gdLst/>
              <a:ahLst/>
              <a:cxnLst/>
              <a:rect l="l" t="t" r="r" b="b"/>
              <a:pathLst>
                <a:path w="21711" h="19693" extrusionOk="0">
                  <a:moveTo>
                    <a:pt x="10743" y="906"/>
                  </a:moveTo>
                  <a:cubicBezTo>
                    <a:pt x="10744" y="906"/>
                    <a:pt x="10746" y="907"/>
                    <a:pt x="10748" y="907"/>
                  </a:cubicBezTo>
                  <a:cubicBezTo>
                    <a:pt x="15678" y="1230"/>
                    <a:pt x="20425" y="3771"/>
                    <a:pt x="20529" y="9346"/>
                  </a:cubicBezTo>
                  <a:cubicBezTo>
                    <a:pt x="20629" y="14724"/>
                    <a:pt x="15927" y="18559"/>
                    <a:pt x="10769" y="18559"/>
                  </a:cubicBezTo>
                  <a:cubicBezTo>
                    <a:pt x="10755" y="18559"/>
                    <a:pt x="10741" y="18559"/>
                    <a:pt x="10728" y="18559"/>
                  </a:cubicBezTo>
                  <a:cubicBezTo>
                    <a:pt x="5559" y="18538"/>
                    <a:pt x="1168" y="14472"/>
                    <a:pt x="1090" y="9225"/>
                  </a:cubicBezTo>
                  <a:cubicBezTo>
                    <a:pt x="1007" y="3672"/>
                    <a:pt x="5875" y="1163"/>
                    <a:pt x="10743" y="906"/>
                  </a:cubicBezTo>
                  <a:close/>
                  <a:moveTo>
                    <a:pt x="12631" y="0"/>
                  </a:moveTo>
                  <a:cubicBezTo>
                    <a:pt x="12166" y="0"/>
                    <a:pt x="11694" y="44"/>
                    <a:pt x="11220" y="136"/>
                  </a:cubicBezTo>
                  <a:cubicBezTo>
                    <a:pt x="10791" y="89"/>
                    <a:pt x="10362" y="66"/>
                    <a:pt x="9937" y="66"/>
                  </a:cubicBezTo>
                  <a:cubicBezTo>
                    <a:pt x="4763" y="66"/>
                    <a:pt x="0" y="3489"/>
                    <a:pt x="71" y="9225"/>
                  </a:cubicBezTo>
                  <a:cubicBezTo>
                    <a:pt x="142" y="15051"/>
                    <a:pt x="4958" y="19670"/>
                    <a:pt x="10728" y="19693"/>
                  </a:cubicBezTo>
                  <a:cubicBezTo>
                    <a:pt x="10743" y="19693"/>
                    <a:pt x="10758" y="19693"/>
                    <a:pt x="10773" y="19693"/>
                  </a:cubicBezTo>
                  <a:cubicBezTo>
                    <a:pt x="16551" y="19693"/>
                    <a:pt x="21711" y="15313"/>
                    <a:pt x="21614" y="9346"/>
                  </a:cubicBezTo>
                  <a:cubicBezTo>
                    <a:pt x="21538" y="4612"/>
                    <a:pt x="17410" y="0"/>
                    <a:pt x="126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247" name="Google Shape;2247;p69">
            <a:extLst>
              <a:ext uri="{C183D7F6-B498-43B3-948B-1728B52AA6E4}">
                <adec:decorative xmlns:adec="http://schemas.microsoft.com/office/drawing/2017/decorative" val="1"/>
              </a:ext>
            </a:extLst>
          </p:cNvPr>
          <p:cNvSpPr/>
          <p:nvPr/>
        </p:nvSpPr>
        <p:spPr>
          <a:xfrm>
            <a:off x="2214150" y="1130925"/>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8" name="Google Shape;2248;p69">
            <a:extLst>
              <a:ext uri="{C183D7F6-B498-43B3-948B-1728B52AA6E4}">
                <adec:decorative xmlns:adec="http://schemas.microsoft.com/office/drawing/2017/decorative" val="1"/>
              </a:ext>
            </a:extLst>
          </p:cNvPr>
          <p:cNvSpPr/>
          <p:nvPr/>
        </p:nvSpPr>
        <p:spPr>
          <a:xfrm>
            <a:off x="824175" y="3137125"/>
            <a:ext cx="81600" cy="72900"/>
          </a:xfrm>
          <a:custGeom>
            <a:avLst/>
            <a:gdLst/>
            <a:ahLst/>
            <a:cxnLst/>
            <a:rect l="l" t="t" r="r" b="b"/>
            <a:pathLst>
              <a:path w="3264" h="2916" extrusionOk="0">
                <a:moveTo>
                  <a:pt x="1658" y="826"/>
                </a:moveTo>
                <a:cubicBezTo>
                  <a:pt x="1752" y="826"/>
                  <a:pt x="1850" y="847"/>
                  <a:pt x="1958" y="900"/>
                </a:cubicBezTo>
                <a:cubicBezTo>
                  <a:pt x="2318" y="1078"/>
                  <a:pt x="2334" y="1546"/>
                  <a:pt x="2125" y="1852"/>
                </a:cubicBezTo>
                <a:cubicBezTo>
                  <a:pt x="2004" y="2029"/>
                  <a:pt x="1822" y="2111"/>
                  <a:pt x="1636" y="2111"/>
                </a:cubicBezTo>
                <a:cubicBezTo>
                  <a:pt x="1428" y="2111"/>
                  <a:pt x="1216" y="2008"/>
                  <a:pt x="1083" y="1819"/>
                </a:cubicBezTo>
                <a:cubicBezTo>
                  <a:pt x="895" y="1553"/>
                  <a:pt x="970" y="1201"/>
                  <a:pt x="1168" y="957"/>
                </a:cubicBezTo>
                <a:cubicBezTo>
                  <a:pt x="1338" y="891"/>
                  <a:pt x="1491" y="826"/>
                  <a:pt x="1658" y="826"/>
                </a:cubicBezTo>
                <a:close/>
                <a:moveTo>
                  <a:pt x="1703" y="1"/>
                </a:moveTo>
                <a:cubicBezTo>
                  <a:pt x="1618" y="1"/>
                  <a:pt x="1533" y="11"/>
                  <a:pt x="1451" y="31"/>
                </a:cubicBezTo>
                <a:cubicBezTo>
                  <a:pt x="1227" y="86"/>
                  <a:pt x="996" y="208"/>
                  <a:pt x="862" y="391"/>
                </a:cubicBezTo>
                <a:cubicBezTo>
                  <a:pt x="293" y="741"/>
                  <a:pt x="0" y="1485"/>
                  <a:pt x="338" y="2131"/>
                </a:cubicBezTo>
                <a:cubicBezTo>
                  <a:pt x="599" y="2630"/>
                  <a:pt x="1131" y="2916"/>
                  <a:pt x="1660" y="2916"/>
                </a:cubicBezTo>
                <a:cubicBezTo>
                  <a:pt x="2002" y="2916"/>
                  <a:pt x="2343" y="2796"/>
                  <a:pt x="2608" y="2537"/>
                </a:cubicBezTo>
                <a:cubicBezTo>
                  <a:pt x="3215" y="1943"/>
                  <a:pt x="3263" y="861"/>
                  <a:pt x="2570" y="316"/>
                </a:cubicBezTo>
                <a:cubicBezTo>
                  <a:pt x="2332" y="129"/>
                  <a:pt x="2014" y="1"/>
                  <a:pt x="1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9" name="Google Shape;2249;p69">
            <a:extLst>
              <a:ext uri="{C183D7F6-B498-43B3-948B-1728B52AA6E4}">
                <adec:decorative xmlns:adec="http://schemas.microsoft.com/office/drawing/2017/decorative" val="1"/>
              </a:ext>
            </a:extLst>
          </p:cNvPr>
          <p:cNvSpPr/>
          <p:nvPr/>
        </p:nvSpPr>
        <p:spPr>
          <a:xfrm>
            <a:off x="2543325" y="433000"/>
            <a:ext cx="271125" cy="265425"/>
          </a:xfrm>
          <a:custGeom>
            <a:avLst/>
            <a:gdLst/>
            <a:ahLst/>
            <a:cxnLst/>
            <a:rect l="l" t="t" r="r" b="b"/>
            <a:pathLst>
              <a:path w="10845" h="10617" extrusionOk="0">
                <a:moveTo>
                  <a:pt x="6707" y="1283"/>
                </a:moveTo>
                <a:cubicBezTo>
                  <a:pt x="6814" y="1718"/>
                  <a:pt x="6909" y="2159"/>
                  <a:pt x="6963" y="2607"/>
                </a:cubicBezTo>
                <a:cubicBezTo>
                  <a:pt x="7035" y="3190"/>
                  <a:pt x="6965" y="3785"/>
                  <a:pt x="7220" y="4320"/>
                </a:cubicBezTo>
                <a:cubicBezTo>
                  <a:pt x="7277" y="4439"/>
                  <a:pt x="7407" y="4499"/>
                  <a:pt x="7537" y="4499"/>
                </a:cubicBezTo>
                <a:cubicBezTo>
                  <a:pt x="7660" y="4499"/>
                  <a:pt x="7784" y="4444"/>
                  <a:pt x="7845" y="4334"/>
                </a:cubicBezTo>
                <a:cubicBezTo>
                  <a:pt x="8093" y="4596"/>
                  <a:pt x="8385" y="4759"/>
                  <a:pt x="8736" y="4904"/>
                </a:cubicBezTo>
                <a:cubicBezTo>
                  <a:pt x="8922" y="4981"/>
                  <a:pt x="9108" y="5057"/>
                  <a:pt x="9294" y="5135"/>
                </a:cubicBezTo>
                <a:cubicBezTo>
                  <a:pt x="9117" y="5227"/>
                  <a:pt x="8912" y="5371"/>
                  <a:pt x="8807" y="5424"/>
                </a:cubicBezTo>
                <a:cubicBezTo>
                  <a:pt x="8625" y="5516"/>
                  <a:pt x="8440" y="5605"/>
                  <a:pt x="8261" y="5703"/>
                </a:cubicBezTo>
                <a:cubicBezTo>
                  <a:pt x="7864" y="5923"/>
                  <a:pt x="7379" y="6138"/>
                  <a:pt x="7163" y="6554"/>
                </a:cubicBezTo>
                <a:cubicBezTo>
                  <a:pt x="7098" y="6679"/>
                  <a:pt x="7122" y="6863"/>
                  <a:pt x="7234" y="6955"/>
                </a:cubicBezTo>
                <a:cubicBezTo>
                  <a:pt x="7119" y="7381"/>
                  <a:pt x="7090" y="7849"/>
                  <a:pt x="7023" y="8278"/>
                </a:cubicBezTo>
                <a:cubicBezTo>
                  <a:pt x="6980" y="8552"/>
                  <a:pt x="6933" y="8825"/>
                  <a:pt x="6870" y="9095"/>
                </a:cubicBezTo>
                <a:cubicBezTo>
                  <a:pt x="6847" y="9195"/>
                  <a:pt x="6820" y="9295"/>
                  <a:pt x="6794" y="9394"/>
                </a:cubicBezTo>
                <a:cubicBezTo>
                  <a:pt x="6457" y="9005"/>
                  <a:pt x="6052" y="8652"/>
                  <a:pt x="5693" y="8293"/>
                </a:cubicBezTo>
                <a:cubicBezTo>
                  <a:pt x="5409" y="8010"/>
                  <a:pt x="5162" y="7731"/>
                  <a:pt x="4770" y="7701"/>
                </a:cubicBezTo>
                <a:cubicBezTo>
                  <a:pt x="4726" y="7632"/>
                  <a:pt x="4655" y="7578"/>
                  <a:pt x="4574" y="7572"/>
                </a:cubicBezTo>
                <a:cubicBezTo>
                  <a:pt x="4205" y="7540"/>
                  <a:pt x="3863" y="7518"/>
                  <a:pt x="3517" y="7518"/>
                </a:cubicBezTo>
                <a:cubicBezTo>
                  <a:pt x="3245" y="7518"/>
                  <a:pt x="2970" y="7532"/>
                  <a:pt x="2679" y="7567"/>
                </a:cubicBezTo>
                <a:cubicBezTo>
                  <a:pt x="2385" y="7602"/>
                  <a:pt x="2092" y="7648"/>
                  <a:pt x="1799" y="7689"/>
                </a:cubicBezTo>
                <a:cubicBezTo>
                  <a:pt x="1702" y="7704"/>
                  <a:pt x="1604" y="7717"/>
                  <a:pt x="1506" y="7731"/>
                </a:cubicBezTo>
                <a:cubicBezTo>
                  <a:pt x="1469" y="7725"/>
                  <a:pt x="1431" y="7723"/>
                  <a:pt x="1393" y="7722"/>
                </a:cubicBezTo>
                <a:cubicBezTo>
                  <a:pt x="1519" y="7328"/>
                  <a:pt x="1657" y="6951"/>
                  <a:pt x="1878" y="6583"/>
                </a:cubicBezTo>
                <a:cubicBezTo>
                  <a:pt x="2164" y="6110"/>
                  <a:pt x="2553" y="5717"/>
                  <a:pt x="2816" y="5228"/>
                </a:cubicBezTo>
                <a:cubicBezTo>
                  <a:pt x="2971" y="4939"/>
                  <a:pt x="2749" y="4689"/>
                  <a:pt x="2482" y="4689"/>
                </a:cubicBezTo>
                <a:cubicBezTo>
                  <a:pt x="2428" y="4689"/>
                  <a:pt x="2373" y="4699"/>
                  <a:pt x="2319" y="4721"/>
                </a:cubicBezTo>
                <a:cubicBezTo>
                  <a:pt x="2213" y="4524"/>
                  <a:pt x="2094" y="4331"/>
                  <a:pt x="1991" y="4127"/>
                </a:cubicBezTo>
                <a:cubicBezTo>
                  <a:pt x="1830" y="3804"/>
                  <a:pt x="1697" y="3469"/>
                  <a:pt x="1594" y="3123"/>
                </a:cubicBezTo>
                <a:cubicBezTo>
                  <a:pt x="1841" y="3111"/>
                  <a:pt x="2088" y="3103"/>
                  <a:pt x="2335" y="3103"/>
                </a:cubicBezTo>
                <a:cubicBezTo>
                  <a:pt x="2557" y="3103"/>
                  <a:pt x="2780" y="3109"/>
                  <a:pt x="3005" y="3123"/>
                </a:cubicBezTo>
                <a:cubicBezTo>
                  <a:pt x="3517" y="3154"/>
                  <a:pt x="4064" y="3265"/>
                  <a:pt x="4585" y="3265"/>
                </a:cubicBezTo>
                <a:cubicBezTo>
                  <a:pt x="4708" y="3265"/>
                  <a:pt x="4831" y="3259"/>
                  <a:pt x="4951" y="3244"/>
                </a:cubicBezTo>
                <a:cubicBezTo>
                  <a:pt x="5211" y="3211"/>
                  <a:pt x="5432" y="2909"/>
                  <a:pt x="5364" y="2674"/>
                </a:cubicBezTo>
                <a:cubicBezTo>
                  <a:pt x="5831" y="2216"/>
                  <a:pt x="6229" y="1720"/>
                  <a:pt x="6707" y="1283"/>
                </a:cubicBezTo>
                <a:close/>
                <a:moveTo>
                  <a:pt x="6959" y="1"/>
                </a:moveTo>
                <a:cubicBezTo>
                  <a:pt x="6884" y="1"/>
                  <a:pt x="6808" y="22"/>
                  <a:pt x="6739" y="72"/>
                </a:cubicBezTo>
                <a:cubicBezTo>
                  <a:pt x="5957" y="635"/>
                  <a:pt x="5109" y="1384"/>
                  <a:pt x="4804" y="2336"/>
                </a:cubicBezTo>
                <a:cubicBezTo>
                  <a:pt x="4324" y="2191"/>
                  <a:pt x="3795" y="2141"/>
                  <a:pt x="3257" y="2141"/>
                </a:cubicBezTo>
                <a:cubicBezTo>
                  <a:pt x="2499" y="2141"/>
                  <a:pt x="1725" y="2240"/>
                  <a:pt x="1053" y="2310"/>
                </a:cubicBezTo>
                <a:cubicBezTo>
                  <a:pt x="777" y="2339"/>
                  <a:pt x="579" y="2555"/>
                  <a:pt x="648" y="2843"/>
                </a:cubicBezTo>
                <a:cubicBezTo>
                  <a:pt x="826" y="3586"/>
                  <a:pt x="1124" y="4524"/>
                  <a:pt x="1680" y="5138"/>
                </a:cubicBezTo>
                <a:cubicBezTo>
                  <a:pt x="1277" y="5502"/>
                  <a:pt x="969" y="5990"/>
                  <a:pt x="724" y="6461"/>
                </a:cubicBezTo>
                <a:cubicBezTo>
                  <a:pt x="463" y="6967"/>
                  <a:pt x="0" y="7793"/>
                  <a:pt x="234" y="8373"/>
                </a:cubicBezTo>
                <a:cubicBezTo>
                  <a:pt x="404" y="8794"/>
                  <a:pt x="763" y="8905"/>
                  <a:pt x="1148" y="8905"/>
                </a:cubicBezTo>
                <a:cubicBezTo>
                  <a:pt x="1371" y="8905"/>
                  <a:pt x="1602" y="8867"/>
                  <a:pt x="1809" y="8831"/>
                </a:cubicBezTo>
                <a:cubicBezTo>
                  <a:pt x="2719" y="8673"/>
                  <a:pt x="3539" y="8464"/>
                  <a:pt x="4377" y="8136"/>
                </a:cubicBezTo>
                <a:cubicBezTo>
                  <a:pt x="4453" y="8777"/>
                  <a:pt x="5213" y="9304"/>
                  <a:pt x="5633" y="9727"/>
                </a:cubicBezTo>
                <a:cubicBezTo>
                  <a:pt x="5969" y="10066"/>
                  <a:pt x="6400" y="10617"/>
                  <a:pt x="6920" y="10617"/>
                </a:cubicBezTo>
                <a:cubicBezTo>
                  <a:pt x="7012" y="10617"/>
                  <a:pt x="7107" y="10599"/>
                  <a:pt x="7205" y="10561"/>
                </a:cubicBezTo>
                <a:cubicBezTo>
                  <a:pt x="7822" y="10315"/>
                  <a:pt x="7876" y="9334"/>
                  <a:pt x="7960" y="8780"/>
                </a:cubicBezTo>
                <a:cubicBezTo>
                  <a:pt x="8049" y="8203"/>
                  <a:pt x="8103" y="7549"/>
                  <a:pt x="7937" y="6973"/>
                </a:cubicBezTo>
                <a:cubicBezTo>
                  <a:pt x="8399" y="6861"/>
                  <a:pt x="8860" y="6590"/>
                  <a:pt x="9256" y="6394"/>
                </a:cubicBezTo>
                <a:cubicBezTo>
                  <a:pt x="9737" y="6155"/>
                  <a:pt x="10529" y="5922"/>
                  <a:pt x="10693" y="5330"/>
                </a:cubicBezTo>
                <a:cubicBezTo>
                  <a:pt x="10844" y="4781"/>
                  <a:pt x="10413" y="4414"/>
                  <a:pt x="9956" y="4236"/>
                </a:cubicBezTo>
                <a:cubicBezTo>
                  <a:pt x="9415" y="4024"/>
                  <a:pt x="8817" y="3763"/>
                  <a:pt x="8222" y="3763"/>
                </a:cubicBezTo>
                <a:cubicBezTo>
                  <a:pt x="8148" y="3763"/>
                  <a:pt x="8074" y="3767"/>
                  <a:pt x="8001" y="3775"/>
                </a:cubicBezTo>
                <a:cubicBezTo>
                  <a:pt x="8048" y="3351"/>
                  <a:pt x="7971" y="2913"/>
                  <a:pt x="7911" y="2479"/>
                </a:cubicBezTo>
                <a:cubicBezTo>
                  <a:pt x="7809" y="1754"/>
                  <a:pt x="7642" y="1047"/>
                  <a:pt x="7421" y="349"/>
                </a:cubicBezTo>
                <a:cubicBezTo>
                  <a:pt x="7360" y="158"/>
                  <a:pt x="7161" y="1"/>
                  <a:pt x="695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0" name="Google Shape;2250;p69">
            <a:extLst>
              <a:ext uri="{C183D7F6-B498-43B3-948B-1728B52AA6E4}">
                <adec:decorative xmlns:adec="http://schemas.microsoft.com/office/drawing/2017/decorative" val="1"/>
              </a:ext>
            </a:extLst>
          </p:cNvPr>
          <p:cNvSpPr/>
          <p:nvPr/>
        </p:nvSpPr>
        <p:spPr>
          <a:xfrm>
            <a:off x="382550" y="442760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1" name="Google Shape;2251;p69">
            <a:extLst>
              <a:ext uri="{C183D7F6-B498-43B3-948B-1728B52AA6E4}">
                <adec:decorative xmlns:adec="http://schemas.microsoft.com/office/drawing/2017/decorative" val="1"/>
              </a:ext>
            </a:extLst>
          </p:cNvPr>
          <p:cNvSpPr/>
          <p:nvPr/>
        </p:nvSpPr>
        <p:spPr>
          <a:xfrm>
            <a:off x="2712200" y="148265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2" name="Google Shape;2252;p69">
            <a:extLst>
              <a:ext uri="{C183D7F6-B498-43B3-948B-1728B52AA6E4}">
                <adec:decorative xmlns:adec="http://schemas.microsoft.com/office/drawing/2017/decorative" val="1"/>
              </a:ext>
            </a:extLst>
          </p:cNvPr>
          <p:cNvSpPr/>
          <p:nvPr/>
        </p:nvSpPr>
        <p:spPr>
          <a:xfrm>
            <a:off x="880850" y="563375"/>
            <a:ext cx="81600" cy="72900"/>
          </a:xfrm>
          <a:custGeom>
            <a:avLst/>
            <a:gdLst/>
            <a:ahLst/>
            <a:cxnLst/>
            <a:rect l="l" t="t" r="r" b="b"/>
            <a:pathLst>
              <a:path w="3264" h="2916" extrusionOk="0">
                <a:moveTo>
                  <a:pt x="1658" y="826"/>
                </a:moveTo>
                <a:cubicBezTo>
                  <a:pt x="1752" y="826"/>
                  <a:pt x="1850" y="847"/>
                  <a:pt x="1958" y="900"/>
                </a:cubicBezTo>
                <a:cubicBezTo>
                  <a:pt x="2318" y="1078"/>
                  <a:pt x="2334" y="1546"/>
                  <a:pt x="2125" y="1852"/>
                </a:cubicBezTo>
                <a:cubicBezTo>
                  <a:pt x="2004" y="2029"/>
                  <a:pt x="1822" y="2111"/>
                  <a:pt x="1636" y="2111"/>
                </a:cubicBezTo>
                <a:cubicBezTo>
                  <a:pt x="1428" y="2111"/>
                  <a:pt x="1216" y="2008"/>
                  <a:pt x="1083" y="1819"/>
                </a:cubicBezTo>
                <a:cubicBezTo>
                  <a:pt x="895" y="1553"/>
                  <a:pt x="970" y="1201"/>
                  <a:pt x="1168" y="957"/>
                </a:cubicBezTo>
                <a:cubicBezTo>
                  <a:pt x="1338" y="891"/>
                  <a:pt x="1491" y="826"/>
                  <a:pt x="1658" y="826"/>
                </a:cubicBezTo>
                <a:close/>
                <a:moveTo>
                  <a:pt x="1703" y="1"/>
                </a:moveTo>
                <a:cubicBezTo>
                  <a:pt x="1618" y="1"/>
                  <a:pt x="1533" y="11"/>
                  <a:pt x="1451" y="31"/>
                </a:cubicBezTo>
                <a:cubicBezTo>
                  <a:pt x="1227" y="86"/>
                  <a:pt x="996" y="208"/>
                  <a:pt x="862" y="391"/>
                </a:cubicBezTo>
                <a:cubicBezTo>
                  <a:pt x="293" y="741"/>
                  <a:pt x="0" y="1485"/>
                  <a:pt x="338" y="2131"/>
                </a:cubicBezTo>
                <a:cubicBezTo>
                  <a:pt x="599" y="2630"/>
                  <a:pt x="1131" y="2916"/>
                  <a:pt x="1660" y="2916"/>
                </a:cubicBezTo>
                <a:cubicBezTo>
                  <a:pt x="2002" y="2916"/>
                  <a:pt x="2343" y="2796"/>
                  <a:pt x="2608" y="2537"/>
                </a:cubicBezTo>
                <a:cubicBezTo>
                  <a:pt x="3215" y="1943"/>
                  <a:pt x="3263" y="861"/>
                  <a:pt x="2570" y="316"/>
                </a:cubicBezTo>
                <a:cubicBezTo>
                  <a:pt x="2332" y="129"/>
                  <a:pt x="2014" y="1"/>
                  <a:pt x="17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3" name="Google Shape;2253;p69">
            <a:extLst>
              <a:ext uri="{C183D7F6-B498-43B3-948B-1728B52AA6E4}">
                <adec:decorative xmlns:adec="http://schemas.microsoft.com/office/drawing/2017/decorative" val="1"/>
              </a:ext>
            </a:extLst>
          </p:cNvPr>
          <p:cNvSpPr/>
          <p:nvPr/>
        </p:nvSpPr>
        <p:spPr>
          <a:xfrm>
            <a:off x="0" y="301245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4" name="Google Shape;2254;p69">
            <a:extLst>
              <a:ext uri="{C183D7F6-B498-43B3-948B-1728B52AA6E4}">
                <adec:decorative xmlns:adec="http://schemas.microsoft.com/office/drawing/2017/decorative" val="1"/>
              </a:ext>
            </a:extLst>
          </p:cNvPr>
          <p:cNvSpPr/>
          <p:nvPr/>
        </p:nvSpPr>
        <p:spPr>
          <a:xfrm>
            <a:off x="340413" y="353830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5" name="Google Shape;2255;p69">
            <a:extLst>
              <a:ext uri="{C183D7F6-B498-43B3-948B-1728B52AA6E4}">
                <adec:decorative xmlns:adec="http://schemas.microsoft.com/office/drawing/2017/decorative" val="1"/>
              </a:ext>
            </a:extLst>
          </p:cNvPr>
          <p:cNvSpPr/>
          <p:nvPr/>
        </p:nvSpPr>
        <p:spPr>
          <a:xfrm>
            <a:off x="2257913" y="343955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6" name="Google Shape;2256;p69">
            <a:extLst>
              <a:ext uri="{C183D7F6-B498-43B3-948B-1728B52AA6E4}">
                <adec:decorative xmlns:adec="http://schemas.microsoft.com/office/drawing/2017/decorative" val="1"/>
              </a:ext>
            </a:extLst>
          </p:cNvPr>
          <p:cNvSpPr/>
          <p:nvPr/>
        </p:nvSpPr>
        <p:spPr>
          <a:xfrm>
            <a:off x="3139475" y="464980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7" name="Google Shape;2257;p69">
            <a:extLst>
              <a:ext uri="{C183D7F6-B498-43B3-948B-1728B52AA6E4}">
                <adec:decorative xmlns:adec="http://schemas.microsoft.com/office/drawing/2017/decorative" val="1"/>
              </a:ext>
            </a:extLst>
          </p:cNvPr>
          <p:cNvSpPr/>
          <p:nvPr/>
        </p:nvSpPr>
        <p:spPr>
          <a:xfrm>
            <a:off x="3218850" y="2924550"/>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8" name="Google Shape;2258;p69">
            <a:extLst>
              <a:ext uri="{C183D7F6-B498-43B3-948B-1728B52AA6E4}">
                <adec:decorative xmlns:adec="http://schemas.microsoft.com/office/drawing/2017/decorative" val="1"/>
              </a:ext>
            </a:extLst>
          </p:cNvPr>
          <p:cNvSpPr/>
          <p:nvPr/>
        </p:nvSpPr>
        <p:spPr>
          <a:xfrm>
            <a:off x="7300725" y="1669700"/>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01198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26"/>
        <p:cNvGrpSpPr/>
        <p:nvPr/>
      </p:nvGrpSpPr>
      <p:grpSpPr>
        <a:xfrm>
          <a:off x="0" y="0"/>
          <a:ext cx="0" cy="0"/>
          <a:chOff x="0" y="0"/>
          <a:chExt cx="0" cy="0"/>
        </a:xfrm>
      </p:grpSpPr>
      <p:sp>
        <p:nvSpPr>
          <p:cNvPr id="2228" name="Google Shape;2228;p69"/>
          <p:cNvSpPr txBox="1">
            <a:spLocks noGrp="1"/>
          </p:cNvSpPr>
          <p:nvPr>
            <p:ph type="title"/>
          </p:nvPr>
        </p:nvSpPr>
        <p:spPr>
          <a:xfrm>
            <a:off x="4099561" y="965750"/>
            <a:ext cx="4704026" cy="14079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sz="4400" dirty="0"/>
              <a:t>What if you can’t observe/test it directly?</a:t>
            </a:r>
            <a:endParaRPr sz="4400" dirty="0"/>
          </a:p>
        </p:txBody>
      </p:sp>
      <p:sp>
        <p:nvSpPr>
          <p:cNvPr id="2229" name="Google Shape;2229;p69"/>
          <p:cNvSpPr txBox="1">
            <a:spLocks noGrp="1"/>
          </p:cNvSpPr>
          <p:nvPr>
            <p:ph type="subTitle" idx="1"/>
          </p:nvPr>
        </p:nvSpPr>
        <p:spPr>
          <a:xfrm>
            <a:off x="4099561" y="3095135"/>
            <a:ext cx="4704026" cy="1092554"/>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sz="1800" b="1" u="sng" dirty="0"/>
              <a:t>THINK &amp; WRITE:</a:t>
            </a:r>
            <a:r>
              <a:rPr lang="en-US" sz="1800" b="1" dirty="0"/>
              <a:t> </a:t>
            </a:r>
            <a:r>
              <a:rPr lang="en-US" sz="1800" dirty="0"/>
              <a:t>What if the item is </a:t>
            </a:r>
            <a:r>
              <a:rPr lang="en-US" sz="1800" b="1" dirty="0"/>
              <a:t>too big </a:t>
            </a:r>
            <a:r>
              <a:rPr lang="en-US" sz="1800" dirty="0"/>
              <a:t>(the moon), </a:t>
            </a:r>
            <a:r>
              <a:rPr lang="en-US" sz="1800" b="1" dirty="0"/>
              <a:t>too small </a:t>
            </a:r>
            <a:r>
              <a:rPr lang="en-US" sz="1800" dirty="0"/>
              <a:t>(a molecule), or </a:t>
            </a:r>
            <a:r>
              <a:rPr lang="en-US" sz="1800" b="1" dirty="0"/>
              <a:t>too far </a:t>
            </a:r>
            <a:r>
              <a:rPr lang="en-US" sz="1800" dirty="0"/>
              <a:t>(a star)? How does this change your ideas?</a:t>
            </a:r>
          </a:p>
        </p:txBody>
      </p:sp>
      <p:grpSp>
        <p:nvGrpSpPr>
          <p:cNvPr id="2230" name="Google Shape;2230;p69">
            <a:extLst>
              <a:ext uri="{C183D7F6-B498-43B3-948B-1728B52AA6E4}">
                <adec:decorative xmlns:adec="http://schemas.microsoft.com/office/drawing/2017/decorative" val="1"/>
              </a:ext>
            </a:extLst>
          </p:cNvPr>
          <p:cNvGrpSpPr/>
          <p:nvPr/>
        </p:nvGrpSpPr>
        <p:grpSpPr>
          <a:xfrm rot="1947319">
            <a:off x="832443" y="132256"/>
            <a:ext cx="1109757" cy="2907034"/>
            <a:chOff x="3210750" y="1468225"/>
            <a:chExt cx="1214400" cy="3181150"/>
          </a:xfrm>
        </p:grpSpPr>
        <p:sp>
          <p:nvSpPr>
            <p:cNvPr id="2231" name="Google Shape;2231;p69"/>
            <p:cNvSpPr/>
            <p:nvPr/>
          </p:nvSpPr>
          <p:spPr>
            <a:xfrm>
              <a:off x="3210750" y="1468225"/>
              <a:ext cx="1214400" cy="3181150"/>
            </a:xfrm>
            <a:custGeom>
              <a:avLst/>
              <a:gdLst/>
              <a:ahLst/>
              <a:cxnLst/>
              <a:rect l="l" t="t" r="r" b="b"/>
              <a:pathLst>
                <a:path w="48576" h="127246" extrusionOk="0">
                  <a:moveTo>
                    <a:pt x="24849" y="727"/>
                  </a:moveTo>
                  <a:cubicBezTo>
                    <a:pt x="31505" y="4179"/>
                    <a:pt x="34561" y="11042"/>
                    <a:pt x="37173" y="17715"/>
                  </a:cubicBezTo>
                  <a:cubicBezTo>
                    <a:pt x="37103" y="17671"/>
                    <a:pt x="37022" y="17644"/>
                    <a:pt x="36938" y="17637"/>
                  </a:cubicBezTo>
                  <a:cubicBezTo>
                    <a:pt x="36710" y="17622"/>
                    <a:pt x="36480" y="17615"/>
                    <a:pt x="36249" y="17615"/>
                  </a:cubicBezTo>
                  <a:cubicBezTo>
                    <a:pt x="32887" y="17615"/>
                    <a:pt x="29243" y="19072"/>
                    <a:pt x="25947" y="19586"/>
                  </a:cubicBezTo>
                  <a:cubicBezTo>
                    <a:pt x="24092" y="19876"/>
                    <a:pt x="22212" y="20072"/>
                    <a:pt x="20333" y="20072"/>
                  </a:cubicBezTo>
                  <a:cubicBezTo>
                    <a:pt x="20249" y="20072"/>
                    <a:pt x="20166" y="20071"/>
                    <a:pt x="20082" y="20071"/>
                  </a:cubicBezTo>
                  <a:cubicBezTo>
                    <a:pt x="19585" y="20066"/>
                    <a:pt x="14999" y="19495"/>
                    <a:pt x="13702" y="19156"/>
                  </a:cubicBezTo>
                  <a:cubicBezTo>
                    <a:pt x="15263" y="16289"/>
                    <a:pt x="16229" y="12960"/>
                    <a:pt x="17644" y="10102"/>
                  </a:cubicBezTo>
                  <a:cubicBezTo>
                    <a:pt x="19432" y="6487"/>
                    <a:pt x="21767" y="3328"/>
                    <a:pt x="24849" y="727"/>
                  </a:cubicBezTo>
                  <a:close/>
                  <a:moveTo>
                    <a:pt x="37435" y="18387"/>
                  </a:moveTo>
                  <a:cubicBezTo>
                    <a:pt x="37508" y="18576"/>
                    <a:pt x="37582" y="18768"/>
                    <a:pt x="37656" y="18957"/>
                  </a:cubicBezTo>
                  <a:cubicBezTo>
                    <a:pt x="40784" y="27039"/>
                    <a:pt x="43583" y="35447"/>
                    <a:pt x="43955" y="44177"/>
                  </a:cubicBezTo>
                  <a:cubicBezTo>
                    <a:pt x="44336" y="53206"/>
                    <a:pt x="42825" y="62529"/>
                    <a:pt x="41548" y="71442"/>
                  </a:cubicBezTo>
                  <a:cubicBezTo>
                    <a:pt x="40905" y="75930"/>
                    <a:pt x="40169" y="80405"/>
                    <a:pt x="39342" y="84866"/>
                  </a:cubicBezTo>
                  <a:cubicBezTo>
                    <a:pt x="38804" y="87781"/>
                    <a:pt x="38126" y="90686"/>
                    <a:pt x="37516" y="93598"/>
                  </a:cubicBezTo>
                  <a:cubicBezTo>
                    <a:pt x="37462" y="93574"/>
                    <a:pt x="37405" y="93562"/>
                    <a:pt x="37347" y="93562"/>
                  </a:cubicBezTo>
                  <a:cubicBezTo>
                    <a:pt x="37320" y="93562"/>
                    <a:pt x="37294" y="93565"/>
                    <a:pt x="37269" y="93570"/>
                  </a:cubicBezTo>
                  <a:cubicBezTo>
                    <a:pt x="35513" y="93909"/>
                    <a:pt x="33894" y="94551"/>
                    <a:pt x="32096" y="94763"/>
                  </a:cubicBezTo>
                  <a:cubicBezTo>
                    <a:pt x="30870" y="94907"/>
                    <a:pt x="29642" y="94919"/>
                    <a:pt x="28421" y="95086"/>
                  </a:cubicBezTo>
                  <a:cubicBezTo>
                    <a:pt x="28429" y="94997"/>
                    <a:pt x="28441" y="94911"/>
                    <a:pt x="28448" y="94822"/>
                  </a:cubicBezTo>
                  <a:cubicBezTo>
                    <a:pt x="28878" y="89770"/>
                    <a:pt x="27770" y="85523"/>
                    <a:pt x="25705" y="80933"/>
                  </a:cubicBezTo>
                  <a:cubicBezTo>
                    <a:pt x="25616" y="80734"/>
                    <a:pt x="25463" y="80651"/>
                    <a:pt x="25303" y="80651"/>
                  </a:cubicBezTo>
                  <a:cubicBezTo>
                    <a:pt x="25129" y="80651"/>
                    <a:pt x="24947" y="80750"/>
                    <a:pt x="24833" y="80902"/>
                  </a:cubicBezTo>
                  <a:cubicBezTo>
                    <a:pt x="21240" y="84248"/>
                    <a:pt x="20844" y="89721"/>
                    <a:pt x="21334" y="94316"/>
                  </a:cubicBezTo>
                  <a:cubicBezTo>
                    <a:pt x="21360" y="94560"/>
                    <a:pt x="21392" y="94804"/>
                    <a:pt x="21422" y="95047"/>
                  </a:cubicBezTo>
                  <a:cubicBezTo>
                    <a:pt x="20125" y="94849"/>
                    <a:pt x="18775" y="94919"/>
                    <a:pt x="17467" y="94810"/>
                  </a:cubicBezTo>
                  <a:cubicBezTo>
                    <a:pt x="16043" y="94693"/>
                    <a:pt x="14624" y="94529"/>
                    <a:pt x="13204" y="94378"/>
                  </a:cubicBezTo>
                  <a:cubicBezTo>
                    <a:pt x="10067" y="82801"/>
                    <a:pt x="7759" y="71292"/>
                    <a:pt x="7429" y="59179"/>
                  </a:cubicBezTo>
                  <a:cubicBezTo>
                    <a:pt x="7248" y="52506"/>
                    <a:pt x="7493" y="45813"/>
                    <a:pt x="8419" y="39197"/>
                  </a:cubicBezTo>
                  <a:cubicBezTo>
                    <a:pt x="9280" y="33035"/>
                    <a:pt x="11156" y="27189"/>
                    <a:pt x="12447" y="21148"/>
                  </a:cubicBezTo>
                  <a:cubicBezTo>
                    <a:pt x="12692" y="20817"/>
                    <a:pt x="12919" y="20472"/>
                    <a:pt x="13138" y="20121"/>
                  </a:cubicBezTo>
                  <a:cubicBezTo>
                    <a:pt x="14464" y="21368"/>
                    <a:pt x="17711" y="21607"/>
                    <a:pt x="20065" y="21607"/>
                  </a:cubicBezTo>
                  <a:cubicBezTo>
                    <a:pt x="20981" y="21607"/>
                    <a:pt x="21761" y="21571"/>
                    <a:pt x="22242" y="21544"/>
                  </a:cubicBezTo>
                  <a:cubicBezTo>
                    <a:pt x="24646" y="21409"/>
                    <a:pt x="27030" y="21003"/>
                    <a:pt x="29390" y="20541"/>
                  </a:cubicBezTo>
                  <a:cubicBezTo>
                    <a:pt x="31916" y="20046"/>
                    <a:pt x="34915" y="19817"/>
                    <a:pt x="37207" y="18629"/>
                  </a:cubicBezTo>
                  <a:cubicBezTo>
                    <a:pt x="37310" y="18579"/>
                    <a:pt x="37391" y="18492"/>
                    <a:pt x="37435" y="18387"/>
                  </a:cubicBezTo>
                  <a:close/>
                  <a:moveTo>
                    <a:pt x="13389" y="95071"/>
                  </a:moveTo>
                  <a:lnTo>
                    <a:pt x="13389" y="95071"/>
                  </a:lnTo>
                  <a:cubicBezTo>
                    <a:pt x="15326" y="95554"/>
                    <a:pt x="17555" y="95968"/>
                    <a:pt x="19615" y="95968"/>
                  </a:cubicBezTo>
                  <a:cubicBezTo>
                    <a:pt x="20272" y="95968"/>
                    <a:pt x="20912" y="95926"/>
                    <a:pt x="21520" y="95831"/>
                  </a:cubicBezTo>
                  <a:cubicBezTo>
                    <a:pt x="21683" y="97014"/>
                    <a:pt x="21876" y="98193"/>
                    <a:pt x="22083" y="99371"/>
                  </a:cubicBezTo>
                  <a:cubicBezTo>
                    <a:pt x="20920" y="98904"/>
                    <a:pt x="19532" y="98961"/>
                    <a:pt x="18307" y="98833"/>
                  </a:cubicBezTo>
                  <a:lnTo>
                    <a:pt x="18305" y="98833"/>
                  </a:lnTo>
                  <a:cubicBezTo>
                    <a:pt x="16922" y="98689"/>
                    <a:pt x="15574" y="98321"/>
                    <a:pt x="14209" y="98109"/>
                  </a:cubicBezTo>
                  <a:cubicBezTo>
                    <a:pt x="14208" y="98105"/>
                    <a:pt x="14204" y="98101"/>
                    <a:pt x="14202" y="98098"/>
                  </a:cubicBezTo>
                  <a:cubicBezTo>
                    <a:pt x="14204" y="98034"/>
                    <a:pt x="14196" y="97971"/>
                    <a:pt x="14180" y="97909"/>
                  </a:cubicBezTo>
                  <a:cubicBezTo>
                    <a:pt x="13910" y="96962"/>
                    <a:pt x="13647" y="96016"/>
                    <a:pt x="13389" y="95071"/>
                  </a:cubicBezTo>
                  <a:close/>
                  <a:moveTo>
                    <a:pt x="37339" y="94453"/>
                  </a:moveTo>
                  <a:lnTo>
                    <a:pt x="37339" y="94453"/>
                  </a:lnTo>
                  <a:cubicBezTo>
                    <a:pt x="37079" y="95724"/>
                    <a:pt x="36835" y="96995"/>
                    <a:pt x="36626" y="98272"/>
                  </a:cubicBezTo>
                  <a:cubicBezTo>
                    <a:pt x="34965" y="98686"/>
                    <a:pt x="33488" y="99246"/>
                    <a:pt x="31734" y="99321"/>
                  </a:cubicBezTo>
                  <a:cubicBezTo>
                    <a:pt x="31584" y="99327"/>
                    <a:pt x="31432" y="99330"/>
                    <a:pt x="31280" y="99330"/>
                  </a:cubicBezTo>
                  <a:cubicBezTo>
                    <a:pt x="30614" y="99330"/>
                    <a:pt x="29933" y="99280"/>
                    <a:pt x="29260" y="99280"/>
                  </a:cubicBezTo>
                  <a:cubicBezTo>
                    <a:pt x="28792" y="99280"/>
                    <a:pt x="28327" y="99304"/>
                    <a:pt x="27874" y="99387"/>
                  </a:cubicBezTo>
                  <a:cubicBezTo>
                    <a:pt x="28085" y="98135"/>
                    <a:pt x="28243" y="96863"/>
                    <a:pt x="28369" y="95575"/>
                  </a:cubicBezTo>
                  <a:cubicBezTo>
                    <a:pt x="29224" y="95826"/>
                    <a:pt x="30190" y="95943"/>
                    <a:pt x="31189" y="95943"/>
                  </a:cubicBezTo>
                  <a:cubicBezTo>
                    <a:pt x="33354" y="95943"/>
                    <a:pt x="35672" y="95391"/>
                    <a:pt x="37339" y="94453"/>
                  </a:cubicBezTo>
                  <a:close/>
                  <a:moveTo>
                    <a:pt x="24819" y="81605"/>
                  </a:moveTo>
                  <a:cubicBezTo>
                    <a:pt x="26773" y="85965"/>
                    <a:pt x="27818" y="90013"/>
                    <a:pt x="27499" y="94821"/>
                  </a:cubicBezTo>
                  <a:cubicBezTo>
                    <a:pt x="27225" y="98949"/>
                    <a:pt x="26734" y="103303"/>
                    <a:pt x="24881" y="107061"/>
                  </a:cubicBezTo>
                  <a:cubicBezTo>
                    <a:pt x="24053" y="105358"/>
                    <a:pt x="23919" y="103331"/>
                    <a:pt x="23595" y="101492"/>
                  </a:cubicBezTo>
                  <a:cubicBezTo>
                    <a:pt x="23243" y="99486"/>
                    <a:pt x="22846" y="97485"/>
                    <a:pt x="22548" y="95471"/>
                  </a:cubicBezTo>
                  <a:cubicBezTo>
                    <a:pt x="21821" y="90520"/>
                    <a:pt x="22027" y="85838"/>
                    <a:pt x="24819" y="81605"/>
                  </a:cubicBezTo>
                  <a:close/>
                  <a:moveTo>
                    <a:pt x="41674" y="79507"/>
                  </a:moveTo>
                  <a:cubicBezTo>
                    <a:pt x="42807" y="81212"/>
                    <a:pt x="44244" y="82719"/>
                    <a:pt x="45138" y="84642"/>
                  </a:cubicBezTo>
                  <a:cubicBezTo>
                    <a:pt x="46386" y="87329"/>
                    <a:pt x="47063" y="90298"/>
                    <a:pt x="47150" y="93257"/>
                  </a:cubicBezTo>
                  <a:cubicBezTo>
                    <a:pt x="47312" y="98871"/>
                    <a:pt x="45391" y="104363"/>
                    <a:pt x="42201" y="108937"/>
                  </a:cubicBezTo>
                  <a:cubicBezTo>
                    <a:pt x="41898" y="105427"/>
                    <a:pt x="41149" y="99539"/>
                    <a:pt x="37757" y="98872"/>
                  </a:cubicBezTo>
                  <a:cubicBezTo>
                    <a:pt x="39176" y="94141"/>
                    <a:pt x="39957" y="89123"/>
                    <a:pt x="40844" y="84276"/>
                  </a:cubicBezTo>
                  <a:cubicBezTo>
                    <a:pt x="41135" y="82689"/>
                    <a:pt x="41408" y="81098"/>
                    <a:pt x="41674" y="79507"/>
                  </a:cubicBezTo>
                  <a:close/>
                  <a:moveTo>
                    <a:pt x="7845" y="78674"/>
                  </a:moveTo>
                  <a:cubicBezTo>
                    <a:pt x="8965" y="85353"/>
                    <a:pt x="10647" y="91930"/>
                    <a:pt x="13012" y="98126"/>
                  </a:cubicBezTo>
                  <a:cubicBezTo>
                    <a:pt x="8569" y="99768"/>
                    <a:pt x="7386" y="104943"/>
                    <a:pt x="7929" y="109397"/>
                  </a:cubicBezTo>
                  <a:cubicBezTo>
                    <a:pt x="4583" y="104554"/>
                    <a:pt x="1635" y="99283"/>
                    <a:pt x="1256" y="93293"/>
                  </a:cubicBezTo>
                  <a:cubicBezTo>
                    <a:pt x="889" y="87471"/>
                    <a:pt x="3580" y="82389"/>
                    <a:pt x="7845" y="78674"/>
                  </a:cubicBezTo>
                  <a:close/>
                  <a:moveTo>
                    <a:pt x="27720" y="100271"/>
                  </a:moveTo>
                  <a:cubicBezTo>
                    <a:pt x="28697" y="100648"/>
                    <a:pt x="29939" y="100840"/>
                    <a:pt x="31226" y="100840"/>
                  </a:cubicBezTo>
                  <a:cubicBezTo>
                    <a:pt x="31533" y="100840"/>
                    <a:pt x="31843" y="100829"/>
                    <a:pt x="32152" y="100807"/>
                  </a:cubicBezTo>
                  <a:cubicBezTo>
                    <a:pt x="33116" y="102855"/>
                    <a:pt x="34772" y="105210"/>
                    <a:pt x="34866" y="107474"/>
                  </a:cubicBezTo>
                  <a:cubicBezTo>
                    <a:pt x="34681" y="107491"/>
                    <a:pt x="34496" y="107500"/>
                    <a:pt x="34312" y="107500"/>
                  </a:cubicBezTo>
                  <a:cubicBezTo>
                    <a:pt x="33931" y="107500"/>
                    <a:pt x="33552" y="107463"/>
                    <a:pt x="33178" y="107388"/>
                  </a:cubicBezTo>
                  <a:cubicBezTo>
                    <a:pt x="33148" y="107384"/>
                    <a:pt x="33117" y="107382"/>
                    <a:pt x="33087" y="107382"/>
                  </a:cubicBezTo>
                  <a:cubicBezTo>
                    <a:pt x="32724" y="107382"/>
                    <a:pt x="32326" y="107669"/>
                    <a:pt x="32480" y="108086"/>
                  </a:cubicBezTo>
                  <a:cubicBezTo>
                    <a:pt x="33067" y="109686"/>
                    <a:pt x="33544" y="111317"/>
                    <a:pt x="33829" y="113000"/>
                  </a:cubicBezTo>
                  <a:cubicBezTo>
                    <a:pt x="34026" y="114160"/>
                    <a:pt x="34657" y="115153"/>
                    <a:pt x="33360" y="115153"/>
                  </a:cubicBezTo>
                  <a:cubicBezTo>
                    <a:pt x="33264" y="115153"/>
                    <a:pt x="33159" y="115147"/>
                    <a:pt x="33042" y="115136"/>
                  </a:cubicBezTo>
                  <a:cubicBezTo>
                    <a:pt x="32521" y="115087"/>
                    <a:pt x="32036" y="114923"/>
                    <a:pt x="31500" y="114879"/>
                  </a:cubicBezTo>
                  <a:cubicBezTo>
                    <a:pt x="31491" y="114879"/>
                    <a:pt x="31482" y="114878"/>
                    <a:pt x="31473" y="114878"/>
                  </a:cubicBezTo>
                  <a:cubicBezTo>
                    <a:pt x="31313" y="114878"/>
                    <a:pt x="31198" y="114993"/>
                    <a:pt x="31147" y="115134"/>
                  </a:cubicBezTo>
                  <a:cubicBezTo>
                    <a:pt x="31147" y="114940"/>
                    <a:pt x="31142" y="114747"/>
                    <a:pt x="31129" y="114554"/>
                  </a:cubicBezTo>
                  <a:cubicBezTo>
                    <a:pt x="31111" y="114292"/>
                    <a:pt x="30897" y="114140"/>
                    <a:pt x="30686" y="114140"/>
                  </a:cubicBezTo>
                  <a:cubicBezTo>
                    <a:pt x="30521" y="114140"/>
                    <a:pt x="30359" y="114233"/>
                    <a:pt x="30296" y="114441"/>
                  </a:cubicBezTo>
                  <a:cubicBezTo>
                    <a:pt x="29360" y="117560"/>
                    <a:pt x="28818" y="120709"/>
                    <a:pt x="27679" y="123791"/>
                  </a:cubicBezTo>
                  <a:cubicBezTo>
                    <a:pt x="27409" y="124522"/>
                    <a:pt x="27046" y="125769"/>
                    <a:pt x="26133" y="125769"/>
                  </a:cubicBezTo>
                  <a:cubicBezTo>
                    <a:pt x="25950" y="125769"/>
                    <a:pt x="25745" y="125719"/>
                    <a:pt x="25514" y="125604"/>
                  </a:cubicBezTo>
                  <a:cubicBezTo>
                    <a:pt x="24854" y="125277"/>
                    <a:pt x="24219" y="123439"/>
                    <a:pt x="24006" y="122851"/>
                  </a:cubicBezTo>
                  <a:cubicBezTo>
                    <a:pt x="23480" y="121407"/>
                    <a:pt x="23067" y="119957"/>
                    <a:pt x="22364" y="118588"/>
                  </a:cubicBezTo>
                  <a:cubicBezTo>
                    <a:pt x="22307" y="118478"/>
                    <a:pt x="22221" y="118432"/>
                    <a:pt x="22134" y="118432"/>
                  </a:cubicBezTo>
                  <a:cubicBezTo>
                    <a:pt x="21959" y="118432"/>
                    <a:pt x="21779" y="118614"/>
                    <a:pt x="21809" y="118822"/>
                  </a:cubicBezTo>
                  <a:cubicBezTo>
                    <a:pt x="21814" y="118852"/>
                    <a:pt x="21820" y="118891"/>
                    <a:pt x="21824" y="118925"/>
                  </a:cubicBezTo>
                  <a:cubicBezTo>
                    <a:pt x="21793" y="118938"/>
                    <a:pt x="21764" y="118956"/>
                    <a:pt x="21738" y="118977"/>
                  </a:cubicBezTo>
                  <a:cubicBezTo>
                    <a:pt x="21174" y="119498"/>
                    <a:pt x="20653" y="120056"/>
                    <a:pt x="20135" y="120621"/>
                  </a:cubicBezTo>
                  <a:cubicBezTo>
                    <a:pt x="19319" y="117374"/>
                    <a:pt x="19301" y="114184"/>
                    <a:pt x="20085" y="110876"/>
                  </a:cubicBezTo>
                  <a:cubicBezTo>
                    <a:pt x="20160" y="110556"/>
                    <a:pt x="19916" y="110303"/>
                    <a:pt x="19633" y="110303"/>
                  </a:cubicBezTo>
                  <a:cubicBezTo>
                    <a:pt x="19560" y="110303"/>
                    <a:pt x="19484" y="110320"/>
                    <a:pt x="19410" y="110357"/>
                  </a:cubicBezTo>
                  <a:cubicBezTo>
                    <a:pt x="18550" y="110786"/>
                    <a:pt x="17752" y="111329"/>
                    <a:pt x="17037" y="111971"/>
                  </a:cubicBezTo>
                  <a:cubicBezTo>
                    <a:pt x="15816" y="108283"/>
                    <a:pt x="17968" y="103872"/>
                    <a:pt x="19262" y="100455"/>
                  </a:cubicBezTo>
                  <a:cubicBezTo>
                    <a:pt x="19794" y="100529"/>
                    <a:pt x="20334" y="100584"/>
                    <a:pt x="20859" y="100584"/>
                  </a:cubicBezTo>
                  <a:cubicBezTo>
                    <a:pt x="21347" y="100584"/>
                    <a:pt x="21821" y="100537"/>
                    <a:pt x="22264" y="100413"/>
                  </a:cubicBezTo>
                  <a:cubicBezTo>
                    <a:pt x="22346" y="100873"/>
                    <a:pt x="22427" y="101333"/>
                    <a:pt x="22508" y="101793"/>
                  </a:cubicBezTo>
                  <a:cubicBezTo>
                    <a:pt x="22904" y="104041"/>
                    <a:pt x="23090" y="106429"/>
                    <a:pt x="24479" y="108318"/>
                  </a:cubicBezTo>
                  <a:cubicBezTo>
                    <a:pt x="24581" y="108457"/>
                    <a:pt x="24774" y="108555"/>
                    <a:pt x="24953" y="108555"/>
                  </a:cubicBezTo>
                  <a:cubicBezTo>
                    <a:pt x="25102" y="108555"/>
                    <a:pt x="25243" y="108487"/>
                    <a:pt x="25314" y="108318"/>
                  </a:cubicBezTo>
                  <a:cubicBezTo>
                    <a:pt x="26442" y="105678"/>
                    <a:pt x="27203" y="103010"/>
                    <a:pt x="27720" y="100271"/>
                  </a:cubicBezTo>
                  <a:close/>
                  <a:moveTo>
                    <a:pt x="24820" y="1"/>
                  </a:moveTo>
                  <a:cubicBezTo>
                    <a:pt x="24600" y="1"/>
                    <a:pt x="24449" y="248"/>
                    <a:pt x="24504" y="442"/>
                  </a:cubicBezTo>
                  <a:cubicBezTo>
                    <a:pt x="21244" y="2237"/>
                    <a:pt x="18993" y="5253"/>
                    <a:pt x="17221" y="8494"/>
                  </a:cubicBezTo>
                  <a:cubicBezTo>
                    <a:pt x="15124" y="12330"/>
                    <a:pt x="12975" y="16809"/>
                    <a:pt x="11772" y="21025"/>
                  </a:cubicBezTo>
                  <a:cubicBezTo>
                    <a:pt x="9210" y="26512"/>
                    <a:pt x="8105" y="32968"/>
                    <a:pt x="7260" y="38878"/>
                  </a:cubicBezTo>
                  <a:cubicBezTo>
                    <a:pt x="6321" y="45437"/>
                    <a:pt x="5924" y="52088"/>
                    <a:pt x="6047" y="58713"/>
                  </a:cubicBezTo>
                  <a:cubicBezTo>
                    <a:pt x="6162" y="64873"/>
                    <a:pt x="6666" y="71186"/>
                    <a:pt x="7648" y="77426"/>
                  </a:cubicBezTo>
                  <a:cubicBezTo>
                    <a:pt x="2894" y="80632"/>
                    <a:pt x="60" y="86250"/>
                    <a:pt x="34" y="91968"/>
                  </a:cubicBezTo>
                  <a:cubicBezTo>
                    <a:pt x="1" y="99494"/>
                    <a:pt x="4307" y="105975"/>
                    <a:pt x="8453" y="111909"/>
                  </a:cubicBezTo>
                  <a:cubicBezTo>
                    <a:pt x="8572" y="112079"/>
                    <a:pt x="8733" y="112153"/>
                    <a:pt x="8888" y="112153"/>
                  </a:cubicBezTo>
                  <a:cubicBezTo>
                    <a:pt x="9181" y="112153"/>
                    <a:pt x="9454" y="111891"/>
                    <a:pt x="9392" y="111514"/>
                  </a:cubicBezTo>
                  <a:cubicBezTo>
                    <a:pt x="8564" y="106492"/>
                    <a:pt x="8735" y="101414"/>
                    <a:pt x="13624" y="98796"/>
                  </a:cubicBezTo>
                  <a:cubicBezTo>
                    <a:pt x="14684" y="99709"/>
                    <a:pt x="16153" y="99992"/>
                    <a:pt x="17516" y="100186"/>
                  </a:cubicBezTo>
                  <a:cubicBezTo>
                    <a:pt x="17865" y="100235"/>
                    <a:pt x="18234" y="100298"/>
                    <a:pt x="18611" y="100357"/>
                  </a:cubicBezTo>
                  <a:cubicBezTo>
                    <a:pt x="16226" y="103709"/>
                    <a:pt x="14219" y="109321"/>
                    <a:pt x="16390" y="113126"/>
                  </a:cubicBezTo>
                  <a:cubicBezTo>
                    <a:pt x="16483" y="113288"/>
                    <a:pt x="16666" y="113380"/>
                    <a:pt x="16847" y="113380"/>
                  </a:cubicBezTo>
                  <a:cubicBezTo>
                    <a:pt x="16977" y="113380"/>
                    <a:pt x="17105" y="113333"/>
                    <a:pt x="17199" y="113231"/>
                  </a:cubicBezTo>
                  <a:cubicBezTo>
                    <a:pt x="17713" y="112668"/>
                    <a:pt x="18292" y="112166"/>
                    <a:pt x="18921" y="111737"/>
                  </a:cubicBezTo>
                  <a:lnTo>
                    <a:pt x="18921" y="111737"/>
                  </a:lnTo>
                  <a:cubicBezTo>
                    <a:pt x="18153" y="115097"/>
                    <a:pt x="18303" y="118498"/>
                    <a:pt x="19369" y="121819"/>
                  </a:cubicBezTo>
                  <a:cubicBezTo>
                    <a:pt x="19441" y="122046"/>
                    <a:pt x="19672" y="122207"/>
                    <a:pt x="19901" y="122207"/>
                  </a:cubicBezTo>
                  <a:cubicBezTo>
                    <a:pt x="20024" y="122207"/>
                    <a:pt x="20147" y="122160"/>
                    <a:pt x="20244" y="122050"/>
                  </a:cubicBezTo>
                  <a:cubicBezTo>
                    <a:pt x="20842" y="121363"/>
                    <a:pt x="21444" y="120688"/>
                    <a:pt x="22008" y="119977"/>
                  </a:cubicBezTo>
                  <a:cubicBezTo>
                    <a:pt x="22500" y="122503"/>
                    <a:pt x="23773" y="127245"/>
                    <a:pt x="26203" y="127245"/>
                  </a:cubicBezTo>
                  <a:cubicBezTo>
                    <a:pt x="26431" y="127245"/>
                    <a:pt x="26669" y="127204"/>
                    <a:pt x="26917" y="127115"/>
                  </a:cubicBezTo>
                  <a:cubicBezTo>
                    <a:pt x="28460" y="126562"/>
                    <a:pt x="28927" y="123805"/>
                    <a:pt x="29382" y="122504"/>
                  </a:cubicBezTo>
                  <a:cubicBezTo>
                    <a:pt x="30154" y="120293"/>
                    <a:pt x="31077" y="117823"/>
                    <a:pt x="31142" y="115427"/>
                  </a:cubicBezTo>
                  <a:cubicBezTo>
                    <a:pt x="31170" y="115505"/>
                    <a:pt x="31229" y="115569"/>
                    <a:pt x="31304" y="115603"/>
                  </a:cubicBezTo>
                  <a:cubicBezTo>
                    <a:pt x="31954" y="115913"/>
                    <a:pt x="33017" y="116453"/>
                    <a:pt x="33909" y="116453"/>
                  </a:cubicBezTo>
                  <a:cubicBezTo>
                    <a:pt x="34380" y="116453"/>
                    <a:pt x="34804" y="116302"/>
                    <a:pt x="35093" y="115886"/>
                  </a:cubicBezTo>
                  <a:cubicBezTo>
                    <a:pt x="35504" y="115296"/>
                    <a:pt x="35071" y="113830"/>
                    <a:pt x="34967" y="113165"/>
                  </a:cubicBezTo>
                  <a:cubicBezTo>
                    <a:pt x="34723" y="111604"/>
                    <a:pt x="34322" y="110092"/>
                    <a:pt x="33837" y="108597"/>
                  </a:cubicBezTo>
                  <a:lnTo>
                    <a:pt x="33837" y="108597"/>
                  </a:lnTo>
                  <a:cubicBezTo>
                    <a:pt x="34063" y="108614"/>
                    <a:pt x="34288" y="108623"/>
                    <a:pt x="34514" y="108623"/>
                  </a:cubicBezTo>
                  <a:cubicBezTo>
                    <a:pt x="34827" y="108623"/>
                    <a:pt x="35140" y="108606"/>
                    <a:pt x="35451" y="108572"/>
                  </a:cubicBezTo>
                  <a:cubicBezTo>
                    <a:pt x="35788" y="108537"/>
                    <a:pt x="36020" y="108329"/>
                    <a:pt x="36044" y="107981"/>
                  </a:cubicBezTo>
                  <a:cubicBezTo>
                    <a:pt x="36232" y="105313"/>
                    <a:pt x="34417" y="102876"/>
                    <a:pt x="32933" y="100725"/>
                  </a:cubicBezTo>
                  <a:cubicBezTo>
                    <a:pt x="34282" y="100545"/>
                    <a:pt x="35571" y="100153"/>
                    <a:pt x="36540" y="99535"/>
                  </a:cubicBezTo>
                  <a:cubicBezTo>
                    <a:pt x="36643" y="99747"/>
                    <a:pt x="36858" y="99871"/>
                    <a:pt x="37071" y="99871"/>
                  </a:cubicBezTo>
                  <a:cubicBezTo>
                    <a:pt x="37146" y="99871"/>
                    <a:pt x="37221" y="99855"/>
                    <a:pt x="37290" y="99822"/>
                  </a:cubicBezTo>
                  <a:cubicBezTo>
                    <a:pt x="40496" y="101675"/>
                    <a:pt x="40791" y="107179"/>
                    <a:pt x="41290" y="110513"/>
                  </a:cubicBezTo>
                  <a:cubicBezTo>
                    <a:pt x="41329" y="110771"/>
                    <a:pt x="41529" y="110882"/>
                    <a:pt x="41742" y="110882"/>
                  </a:cubicBezTo>
                  <a:cubicBezTo>
                    <a:pt x="41935" y="110882"/>
                    <a:pt x="42139" y="110792"/>
                    <a:pt x="42247" y="110637"/>
                  </a:cubicBezTo>
                  <a:cubicBezTo>
                    <a:pt x="45985" y="105312"/>
                    <a:pt x="48576" y="99104"/>
                    <a:pt x="48291" y="92487"/>
                  </a:cubicBezTo>
                  <a:cubicBezTo>
                    <a:pt x="48168" y="89611"/>
                    <a:pt x="47529" y="86759"/>
                    <a:pt x="46371" y="84122"/>
                  </a:cubicBezTo>
                  <a:cubicBezTo>
                    <a:pt x="45444" y="82009"/>
                    <a:pt x="44004" y="79181"/>
                    <a:pt x="41939" y="77903"/>
                  </a:cubicBezTo>
                  <a:cubicBezTo>
                    <a:pt x="42372" y="75234"/>
                    <a:pt x="42773" y="72560"/>
                    <a:pt x="43142" y="69882"/>
                  </a:cubicBezTo>
                  <a:cubicBezTo>
                    <a:pt x="44434" y="60465"/>
                    <a:pt x="46093" y="50534"/>
                    <a:pt x="45081" y="41024"/>
                  </a:cubicBezTo>
                  <a:cubicBezTo>
                    <a:pt x="44122" y="32019"/>
                    <a:pt x="40970" y="23383"/>
                    <a:pt x="37549" y="15056"/>
                  </a:cubicBezTo>
                  <a:cubicBezTo>
                    <a:pt x="35055" y="8986"/>
                    <a:pt x="31697" y="2035"/>
                    <a:pt x="24910" y="15"/>
                  </a:cubicBezTo>
                  <a:cubicBezTo>
                    <a:pt x="24879" y="5"/>
                    <a:pt x="24849" y="1"/>
                    <a:pt x="248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2" name="Google Shape;2232;p69"/>
            <p:cNvSpPr/>
            <p:nvPr/>
          </p:nvSpPr>
          <p:spPr>
            <a:xfrm>
              <a:off x="3637225" y="2908450"/>
              <a:ext cx="448500" cy="371475"/>
            </a:xfrm>
            <a:custGeom>
              <a:avLst/>
              <a:gdLst/>
              <a:ahLst/>
              <a:cxnLst/>
              <a:rect l="l" t="t" r="r" b="b"/>
              <a:pathLst>
                <a:path w="17940" h="14859" extrusionOk="0">
                  <a:moveTo>
                    <a:pt x="7892" y="1020"/>
                  </a:moveTo>
                  <a:cubicBezTo>
                    <a:pt x="10234" y="1020"/>
                    <a:pt x="13226" y="2327"/>
                    <a:pt x="14394" y="3625"/>
                  </a:cubicBezTo>
                  <a:cubicBezTo>
                    <a:pt x="15806" y="5196"/>
                    <a:pt x="16029" y="7926"/>
                    <a:pt x="15466" y="9915"/>
                  </a:cubicBezTo>
                  <a:cubicBezTo>
                    <a:pt x="14812" y="12227"/>
                    <a:pt x="12621" y="13462"/>
                    <a:pt x="10377" y="13767"/>
                  </a:cubicBezTo>
                  <a:cubicBezTo>
                    <a:pt x="10005" y="13818"/>
                    <a:pt x="9620" y="13843"/>
                    <a:pt x="9227" y="13843"/>
                  </a:cubicBezTo>
                  <a:cubicBezTo>
                    <a:pt x="6211" y="13843"/>
                    <a:pt x="2766" y="12351"/>
                    <a:pt x="2033" y="9289"/>
                  </a:cubicBezTo>
                  <a:cubicBezTo>
                    <a:pt x="1321" y="6315"/>
                    <a:pt x="3034" y="3330"/>
                    <a:pt x="5434" y="1564"/>
                  </a:cubicBezTo>
                  <a:cubicBezTo>
                    <a:pt x="5485" y="1599"/>
                    <a:pt x="5545" y="1621"/>
                    <a:pt x="5606" y="1621"/>
                  </a:cubicBezTo>
                  <a:cubicBezTo>
                    <a:pt x="5654" y="1621"/>
                    <a:pt x="5703" y="1607"/>
                    <a:pt x="5749" y="1575"/>
                  </a:cubicBezTo>
                  <a:cubicBezTo>
                    <a:pt x="6307" y="1185"/>
                    <a:pt x="7058" y="1020"/>
                    <a:pt x="7892" y="1020"/>
                  </a:cubicBezTo>
                  <a:close/>
                  <a:moveTo>
                    <a:pt x="7969" y="1"/>
                  </a:moveTo>
                  <a:cubicBezTo>
                    <a:pt x="6983" y="1"/>
                    <a:pt x="6114" y="264"/>
                    <a:pt x="5526" y="908"/>
                  </a:cubicBezTo>
                  <a:cubicBezTo>
                    <a:pt x="2426" y="2559"/>
                    <a:pt x="0" y="6823"/>
                    <a:pt x="1261" y="10154"/>
                  </a:cubicBezTo>
                  <a:cubicBezTo>
                    <a:pt x="2441" y="13269"/>
                    <a:pt x="5965" y="14858"/>
                    <a:pt x="9278" y="14858"/>
                  </a:cubicBezTo>
                  <a:cubicBezTo>
                    <a:pt x="10456" y="14858"/>
                    <a:pt x="11607" y="14657"/>
                    <a:pt x="12616" y="14252"/>
                  </a:cubicBezTo>
                  <a:cubicBezTo>
                    <a:pt x="16623" y="12645"/>
                    <a:pt x="17939" y="7039"/>
                    <a:pt x="15410" y="3548"/>
                  </a:cubicBezTo>
                  <a:cubicBezTo>
                    <a:pt x="14282" y="1991"/>
                    <a:pt x="10680" y="1"/>
                    <a:pt x="79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3" name="Google Shape;2233;p69"/>
            <p:cNvSpPr/>
            <p:nvPr/>
          </p:nvSpPr>
          <p:spPr>
            <a:xfrm>
              <a:off x="3530050" y="2173925"/>
              <a:ext cx="642625" cy="531275"/>
            </a:xfrm>
            <a:custGeom>
              <a:avLst/>
              <a:gdLst/>
              <a:ahLst/>
              <a:cxnLst/>
              <a:rect l="l" t="t" r="r" b="b"/>
              <a:pathLst>
                <a:path w="25705" h="21251" extrusionOk="0">
                  <a:moveTo>
                    <a:pt x="12021" y="1136"/>
                  </a:moveTo>
                  <a:cubicBezTo>
                    <a:pt x="16945" y="1136"/>
                    <a:pt x="21493" y="3243"/>
                    <a:pt x="23112" y="8367"/>
                  </a:cubicBezTo>
                  <a:cubicBezTo>
                    <a:pt x="23928" y="10950"/>
                    <a:pt x="23683" y="13853"/>
                    <a:pt x="22358" y="16219"/>
                  </a:cubicBezTo>
                  <a:cubicBezTo>
                    <a:pt x="20827" y="18952"/>
                    <a:pt x="17858" y="19981"/>
                    <a:pt x="14890" y="20144"/>
                  </a:cubicBezTo>
                  <a:cubicBezTo>
                    <a:pt x="14552" y="20162"/>
                    <a:pt x="14206" y="20172"/>
                    <a:pt x="13855" y="20172"/>
                  </a:cubicBezTo>
                  <a:cubicBezTo>
                    <a:pt x="8835" y="20172"/>
                    <a:pt x="2693" y="18219"/>
                    <a:pt x="1874" y="12610"/>
                  </a:cubicBezTo>
                  <a:cubicBezTo>
                    <a:pt x="1095" y="7273"/>
                    <a:pt x="5944" y="3040"/>
                    <a:pt x="10669" y="1188"/>
                  </a:cubicBezTo>
                  <a:cubicBezTo>
                    <a:pt x="11122" y="1153"/>
                    <a:pt x="11573" y="1136"/>
                    <a:pt x="12021" y="1136"/>
                  </a:cubicBezTo>
                  <a:close/>
                  <a:moveTo>
                    <a:pt x="13716" y="0"/>
                  </a:moveTo>
                  <a:cubicBezTo>
                    <a:pt x="13143" y="0"/>
                    <a:pt x="12565" y="53"/>
                    <a:pt x="11987" y="163"/>
                  </a:cubicBezTo>
                  <a:cubicBezTo>
                    <a:pt x="6171" y="926"/>
                    <a:pt x="0" y="6441"/>
                    <a:pt x="799" y="12685"/>
                  </a:cubicBezTo>
                  <a:cubicBezTo>
                    <a:pt x="1591" y="18874"/>
                    <a:pt x="8319" y="21250"/>
                    <a:pt x="13901" y="21250"/>
                  </a:cubicBezTo>
                  <a:cubicBezTo>
                    <a:pt x="14490" y="21250"/>
                    <a:pt x="15067" y="21224"/>
                    <a:pt x="15623" y="21172"/>
                  </a:cubicBezTo>
                  <a:cubicBezTo>
                    <a:pt x="21889" y="20593"/>
                    <a:pt x="25705" y="15379"/>
                    <a:pt x="24463" y="9163"/>
                  </a:cubicBezTo>
                  <a:cubicBezTo>
                    <a:pt x="23453" y="4110"/>
                    <a:pt x="18783" y="0"/>
                    <a:pt x="137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4" name="Google Shape;2234;p69"/>
            <p:cNvSpPr/>
            <p:nvPr/>
          </p:nvSpPr>
          <p:spPr>
            <a:xfrm>
              <a:off x="3577600" y="2217175"/>
              <a:ext cx="495325" cy="427625"/>
            </a:xfrm>
            <a:custGeom>
              <a:avLst/>
              <a:gdLst/>
              <a:ahLst/>
              <a:cxnLst/>
              <a:rect l="l" t="t" r="r" b="b"/>
              <a:pathLst>
                <a:path w="19813" h="17105" extrusionOk="0">
                  <a:moveTo>
                    <a:pt x="9031" y="1157"/>
                  </a:moveTo>
                  <a:cubicBezTo>
                    <a:pt x="12904" y="1157"/>
                    <a:pt x="17485" y="2368"/>
                    <a:pt x="18341" y="6619"/>
                  </a:cubicBezTo>
                  <a:cubicBezTo>
                    <a:pt x="18703" y="8413"/>
                    <a:pt x="18805" y="11755"/>
                    <a:pt x="17835" y="13334"/>
                  </a:cubicBezTo>
                  <a:cubicBezTo>
                    <a:pt x="16679" y="15217"/>
                    <a:pt x="14087" y="16052"/>
                    <a:pt x="12017" y="16150"/>
                  </a:cubicBezTo>
                  <a:cubicBezTo>
                    <a:pt x="11874" y="16157"/>
                    <a:pt x="11730" y="16161"/>
                    <a:pt x="11584" y="16161"/>
                  </a:cubicBezTo>
                  <a:cubicBezTo>
                    <a:pt x="8282" y="16161"/>
                    <a:pt x="4235" y="14443"/>
                    <a:pt x="2793" y="11338"/>
                  </a:cubicBezTo>
                  <a:cubicBezTo>
                    <a:pt x="1008" y="7493"/>
                    <a:pt x="4757" y="3409"/>
                    <a:pt x="7933" y="1189"/>
                  </a:cubicBezTo>
                  <a:cubicBezTo>
                    <a:pt x="8290" y="1168"/>
                    <a:pt x="8657" y="1157"/>
                    <a:pt x="9031" y="1157"/>
                  </a:cubicBezTo>
                  <a:close/>
                  <a:moveTo>
                    <a:pt x="10385" y="1"/>
                  </a:moveTo>
                  <a:cubicBezTo>
                    <a:pt x="9857" y="1"/>
                    <a:pt x="9341" y="58"/>
                    <a:pt x="8850" y="178"/>
                  </a:cubicBezTo>
                  <a:cubicBezTo>
                    <a:pt x="8843" y="181"/>
                    <a:pt x="8837" y="179"/>
                    <a:pt x="8830" y="183"/>
                  </a:cubicBezTo>
                  <a:cubicBezTo>
                    <a:pt x="8305" y="313"/>
                    <a:pt x="7806" y="515"/>
                    <a:pt x="7353" y="801"/>
                  </a:cubicBezTo>
                  <a:cubicBezTo>
                    <a:pt x="7266" y="856"/>
                    <a:pt x="7235" y="967"/>
                    <a:pt x="7255" y="1060"/>
                  </a:cubicBezTo>
                  <a:cubicBezTo>
                    <a:pt x="3739" y="3304"/>
                    <a:pt x="1" y="7593"/>
                    <a:pt x="1939" y="11698"/>
                  </a:cubicBezTo>
                  <a:cubicBezTo>
                    <a:pt x="3574" y="15159"/>
                    <a:pt x="7798" y="17104"/>
                    <a:pt x="11610" y="17104"/>
                  </a:cubicBezTo>
                  <a:cubicBezTo>
                    <a:pt x="12252" y="17104"/>
                    <a:pt x="12882" y="17049"/>
                    <a:pt x="13486" y="16937"/>
                  </a:cubicBezTo>
                  <a:cubicBezTo>
                    <a:pt x="15576" y="16547"/>
                    <a:pt x="17873" y="15431"/>
                    <a:pt x="18825" y="13429"/>
                  </a:cubicBezTo>
                  <a:cubicBezTo>
                    <a:pt x="19812" y="11354"/>
                    <a:pt x="19691" y="8202"/>
                    <a:pt x="19158" y="6009"/>
                  </a:cubicBezTo>
                  <a:cubicBezTo>
                    <a:pt x="18367" y="2760"/>
                    <a:pt x="14067" y="1"/>
                    <a:pt x="1038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5" name="Google Shape;2235;p69"/>
            <p:cNvSpPr/>
            <p:nvPr/>
          </p:nvSpPr>
          <p:spPr>
            <a:xfrm>
              <a:off x="3749825" y="2980275"/>
              <a:ext cx="59650" cy="53625"/>
            </a:xfrm>
            <a:custGeom>
              <a:avLst/>
              <a:gdLst/>
              <a:ahLst/>
              <a:cxnLst/>
              <a:rect l="l" t="t" r="r" b="b"/>
              <a:pathLst>
                <a:path w="2386" h="2145" extrusionOk="0">
                  <a:moveTo>
                    <a:pt x="1630" y="0"/>
                  </a:moveTo>
                  <a:cubicBezTo>
                    <a:pt x="1254" y="0"/>
                    <a:pt x="845" y="261"/>
                    <a:pt x="613" y="515"/>
                  </a:cubicBezTo>
                  <a:cubicBezTo>
                    <a:pt x="236" y="925"/>
                    <a:pt x="1" y="1553"/>
                    <a:pt x="427" y="2017"/>
                  </a:cubicBezTo>
                  <a:cubicBezTo>
                    <a:pt x="497" y="2092"/>
                    <a:pt x="618" y="2144"/>
                    <a:pt x="730" y="2144"/>
                  </a:cubicBezTo>
                  <a:cubicBezTo>
                    <a:pt x="767" y="2144"/>
                    <a:pt x="804" y="2138"/>
                    <a:pt x="837" y="2126"/>
                  </a:cubicBezTo>
                  <a:cubicBezTo>
                    <a:pt x="1028" y="2052"/>
                    <a:pt x="1141" y="1967"/>
                    <a:pt x="1276" y="1819"/>
                  </a:cubicBezTo>
                  <a:lnTo>
                    <a:pt x="1276" y="1819"/>
                  </a:lnTo>
                  <a:cubicBezTo>
                    <a:pt x="1251" y="1834"/>
                    <a:pt x="1238" y="1842"/>
                    <a:pt x="1235" y="1842"/>
                  </a:cubicBezTo>
                  <a:cubicBezTo>
                    <a:pt x="1230" y="1842"/>
                    <a:pt x="1279" y="1805"/>
                    <a:pt x="1382" y="1731"/>
                  </a:cubicBezTo>
                  <a:cubicBezTo>
                    <a:pt x="1424" y="1677"/>
                    <a:pt x="1466" y="1622"/>
                    <a:pt x="1508" y="1566"/>
                  </a:cubicBezTo>
                  <a:cubicBezTo>
                    <a:pt x="1521" y="1550"/>
                    <a:pt x="1613" y="1433"/>
                    <a:pt x="1611" y="1433"/>
                  </a:cubicBezTo>
                  <a:lnTo>
                    <a:pt x="1611" y="1433"/>
                  </a:lnTo>
                  <a:cubicBezTo>
                    <a:pt x="1611" y="1433"/>
                    <a:pt x="1609" y="1435"/>
                    <a:pt x="1606" y="1439"/>
                  </a:cubicBezTo>
                  <a:lnTo>
                    <a:pt x="1606" y="1439"/>
                  </a:lnTo>
                  <a:cubicBezTo>
                    <a:pt x="1803" y="1213"/>
                    <a:pt x="2074" y="1042"/>
                    <a:pt x="2194" y="774"/>
                  </a:cubicBezTo>
                  <a:cubicBezTo>
                    <a:pt x="2203" y="763"/>
                    <a:pt x="2211" y="750"/>
                    <a:pt x="2219" y="739"/>
                  </a:cubicBezTo>
                  <a:cubicBezTo>
                    <a:pt x="2385" y="498"/>
                    <a:pt x="2223" y="204"/>
                    <a:pt x="1990" y="99"/>
                  </a:cubicBezTo>
                  <a:cubicBezTo>
                    <a:pt x="1879" y="30"/>
                    <a:pt x="1757" y="0"/>
                    <a:pt x="16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6" name="Google Shape;2236;p69"/>
            <p:cNvSpPr/>
            <p:nvPr/>
          </p:nvSpPr>
          <p:spPr>
            <a:xfrm>
              <a:off x="3724325" y="3057875"/>
              <a:ext cx="34350" cy="54150"/>
            </a:xfrm>
            <a:custGeom>
              <a:avLst/>
              <a:gdLst/>
              <a:ahLst/>
              <a:cxnLst/>
              <a:rect l="l" t="t" r="r" b="b"/>
              <a:pathLst>
                <a:path w="1374" h="2166" extrusionOk="0">
                  <a:moveTo>
                    <a:pt x="913" y="0"/>
                  </a:moveTo>
                  <a:cubicBezTo>
                    <a:pt x="752" y="0"/>
                    <a:pt x="581" y="76"/>
                    <a:pt x="490" y="207"/>
                  </a:cubicBezTo>
                  <a:cubicBezTo>
                    <a:pt x="256" y="548"/>
                    <a:pt x="102" y="1007"/>
                    <a:pt x="44" y="1416"/>
                  </a:cubicBezTo>
                  <a:cubicBezTo>
                    <a:pt x="0" y="1732"/>
                    <a:pt x="121" y="2052"/>
                    <a:pt x="458" y="2144"/>
                  </a:cubicBezTo>
                  <a:cubicBezTo>
                    <a:pt x="510" y="2158"/>
                    <a:pt x="562" y="2165"/>
                    <a:pt x="613" y="2165"/>
                  </a:cubicBezTo>
                  <a:cubicBezTo>
                    <a:pt x="873" y="2165"/>
                    <a:pt x="1106" y="1987"/>
                    <a:pt x="1186" y="1731"/>
                  </a:cubicBezTo>
                  <a:cubicBezTo>
                    <a:pt x="1326" y="1284"/>
                    <a:pt x="1374" y="775"/>
                    <a:pt x="1301" y="313"/>
                  </a:cubicBezTo>
                  <a:cubicBezTo>
                    <a:pt x="1266" y="95"/>
                    <a:pt x="1095" y="0"/>
                    <a:pt x="9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7" name="Google Shape;2237;p69"/>
            <p:cNvSpPr/>
            <p:nvPr/>
          </p:nvSpPr>
          <p:spPr>
            <a:xfrm>
              <a:off x="3715225" y="2309250"/>
              <a:ext cx="54625" cy="60425"/>
            </a:xfrm>
            <a:custGeom>
              <a:avLst/>
              <a:gdLst/>
              <a:ahLst/>
              <a:cxnLst/>
              <a:rect l="l" t="t" r="r" b="b"/>
              <a:pathLst>
                <a:path w="2185" h="2417" extrusionOk="0">
                  <a:moveTo>
                    <a:pt x="1696" y="0"/>
                  </a:moveTo>
                  <a:cubicBezTo>
                    <a:pt x="1685" y="0"/>
                    <a:pt x="1675" y="1"/>
                    <a:pt x="1664" y="3"/>
                  </a:cubicBezTo>
                  <a:cubicBezTo>
                    <a:pt x="1404" y="36"/>
                    <a:pt x="1225" y="98"/>
                    <a:pt x="1048" y="297"/>
                  </a:cubicBezTo>
                  <a:cubicBezTo>
                    <a:pt x="882" y="482"/>
                    <a:pt x="729" y="682"/>
                    <a:pt x="581" y="882"/>
                  </a:cubicBezTo>
                  <a:cubicBezTo>
                    <a:pt x="289" y="1279"/>
                    <a:pt x="0" y="1708"/>
                    <a:pt x="219" y="2202"/>
                  </a:cubicBezTo>
                  <a:cubicBezTo>
                    <a:pt x="281" y="2342"/>
                    <a:pt x="452" y="2409"/>
                    <a:pt x="592" y="2416"/>
                  </a:cubicBezTo>
                  <a:cubicBezTo>
                    <a:pt x="605" y="2417"/>
                    <a:pt x="618" y="2417"/>
                    <a:pt x="631" y="2417"/>
                  </a:cubicBezTo>
                  <a:cubicBezTo>
                    <a:pt x="1108" y="2417"/>
                    <a:pt x="1412" y="1928"/>
                    <a:pt x="1642" y="1571"/>
                  </a:cubicBezTo>
                  <a:cubicBezTo>
                    <a:pt x="1889" y="1188"/>
                    <a:pt x="2185" y="780"/>
                    <a:pt x="2065" y="308"/>
                  </a:cubicBezTo>
                  <a:cubicBezTo>
                    <a:pt x="2027" y="160"/>
                    <a:pt x="1861" y="0"/>
                    <a:pt x="16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8" name="Google Shape;2238;p69"/>
            <p:cNvSpPr/>
            <p:nvPr/>
          </p:nvSpPr>
          <p:spPr>
            <a:xfrm>
              <a:off x="3667225" y="2394450"/>
              <a:ext cx="46425" cy="67200"/>
            </a:xfrm>
            <a:custGeom>
              <a:avLst/>
              <a:gdLst/>
              <a:ahLst/>
              <a:cxnLst/>
              <a:rect l="l" t="t" r="r" b="b"/>
              <a:pathLst>
                <a:path w="1857" h="2688" extrusionOk="0">
                  <a:moveTo>
                    <a:pt x="1271" y="0"/>
                  </a:moveTo>
                  <a:cubicBezTo>
                    <a:pt x="1135" y="0"/>
                    <a:pt x="997" y="67"/>
                    <a:pt x="895" y="228"/>
                  </a:cubicBezTo>
                  <a:cubicBezTo>
                    <a:pt x="508" y="838"/>
                    <a:pt x="0" y="1997"/>
                    <a:pt x="661" y="2584"/>
                  </a:cubicBezTo>
                  <a:cubicBezTo>
                    <a:pt x="740" y="2655"/>
                    <a:pt x="827" y="2688"/>
                    <a:pt x="912" y="2688"/>
                  </a:cubicBezTo>
                  <a:cubicBezTo>
                    <a:pt x="1032" y="2688"/>
                    <a:pt x="1148" y="2623"/>
                    <a:pt x="1235" y="2509"/>
                  </a:cubicBezTo>
                  <a:cubicBezTo>
                    <a:pt x="1442" y="2241"/>
                    <a:pt x="1435" y="1952"/>
                    <a:pt x="1470" y="1627"/>
                  </a:cubicBezTo>
                  <a:cubicBezTo>
                    <a:pt x="1505" y="1306"/>
                    <a:pt x="1563" y="993"/>
                    <a:pt x="1694" y="695"/>
                  </a:cubicBezTo>
                  <a:cubicBezTo>
                    <a:pt x="1856" y="327"/>
                    <a:pt x="1571" y="0"/>
                    <a:pt x="12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9" name="Google Shape;2239;p69"/>
            <p:cNvSpPr/>
            <p:nvPr/>
          </p:nvSpPr>
          <p:spPr>
            <a:xfrm>
              <a:off x="4054100" y="3652700"/>
              <a:ext cx="65575" cy="48950"/>
            </a:xfrm>
            <a:custGeom>
              <a:avLst/>
              <a:gdLst/>
              <a:ahLst/>
              <a:cxnLst/>
              <a:rect l="l" t="t" r="r" b="b"/>
              <a:pathLst>
                <a:path w="2623" h="1958" extrusionOk="0">
                  <a:moveTo>
                    <a:pt x="365" y="0"/>
                  </a:moveTo>
                  <a:cubicBezTo>
                    <a:pt x="145" y="0"/>
                    <a:pt x="1" y="356"/>
                    <a:pt x="232" y="529"/>
                  </a:cubicBezTo>
                  <a:cubicBezTo>
                    <a:pt x="586" y="793"/>
                    <a:pt x="939" y="1058"/>
                    <a:pt x="1293" y="1322"/>
                  </a:cubicBezTo>
                  <a:cubicBezTo>
                    <a:pt x="1611" y="1559"/>
                    <a:pt x="1937" y="1844"/>
                    <a:pt x="2325" y="1951"/>
                  </a:cubicBezTo>
                  <a:cubicBezTo>
                    <a:pt x="2341" y="1955"/>
                    <a:pt x="2356" y="1957"/>
                    <a:pt x="2371" y="1957"/>
                  </a:cubicBezTo>
                  <a:cubicBezTo>
                    <a:pt x="2508" y="1957"/>
                    <a:pt x="2623" y="1799"/>
                    <a:pt x="2541" y="1670"/>
                  </a:cubicBezTo>
                  <a:cubicBezTo>
                    <a:pt x="2325" y="1334"/>
                    <a:pt x="1962" y="1106"/>
                    <a:pt x="1644" y="873"/>
                  </a:cubicBezTo>
                  <a:cubicBezTo>
                    <a:pt x="1267" y="600"/>
                    <a:pt x="888" y="326"/>
                    <a:pt x="511" y="52"/>
                  </a:cubicBezTo>
                  <a:cubicBezTo>
                    <a:pt x="461" y="16"/>
                    <a:pt x="412"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0" name="Google Shape;2240;p69"/>
            <p:cNvSpPr/>
            <p:nvPr/>
          </p:nvSpPr>
          <p:spPr>
            <a:xfrm>
              <a:off x="4077225" y="3580775"/>
              <a:ext cx="56150" cy="54350"/>
            </a:xfrm>
            <a:custGeom>
              <a:avLst/>
              <a:gdLst/>
              <a:ahLst/>
              <a:cxnLst/>
              <a:rect l="l" t="t" r="r" b="b"/>
              <a:pathLst>
                <a:path w="2246" h="2174" extrusionOk="0">
                  <a:moveTo>
                    <a:pt x="458" y="0"/>
                  </a:moveTo>
                  <a:cubicBezTo>
                    <a:pt x="215" y="0"/>
                    <a:pt x="0" y="309"/>
                    <a:pt x="228" y="518"/>
                  </a:cubicBezTo>
                  <a:cubicBezTo>
                    <a:pt x="566" y="829"/>
                    <a:pt x="892" y="1153"/>
                    <a:pt x="1199" y="1494"/>
                  </a:cubicBezTo>
                  <a:cubicBezTo>
                    <a:pt x="1428" y="1746"/>
                    <a:pt x="1694" y="2147"/>
                    <a:pt x="2060" y="2173"/>
                  </a:cubicBezTo>
                  <a:cubicBezTo>
                    <a:pt x="2061" y="2173"/>
                    <a:pt x="2063" y="2173"/>
                    <a:pt x="2065" y="2173"/>
                  </a:cubicBezTo>
                  <a:cubicBezTo>
                    <a:pt x="2116" y="2173"/>
                    <a:pt x="2175" y="2129"/>
                    <a:pt x="2184" y="2078"/>
                  </a:cubicBezTo>
                  <a:cubicBezTo>
                    <a:pt x="2245" y="1712"/>
                    <a:pt x="1905" y="1364"/>
                    <a:pt x="1676" y="1107"/>
                  </a:cubicBezTo>
                  <a:cubicBezTo>
                    <a:pt x="1355" y="748"/>
                    <a:pt x="1017" y="407"/>
                    <a:pt x="662" y="84"/>
                  </a:cubicBezTo>
                  <a:cubicBezTo>
                    <a:pt x="598" y="25"/>
                    <a:pt x="527" y="0"/>
                    <a:pt x="4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1" name="Google Shape;2241;p69"/>
            <p:cNvSpPr/>
            <p:nvPr/>
          </p:nvSpPr>
          <p:spPr>
            <a:xfrm>
              <a:off x="4114600" y="3526750"/>
              <a:ext cx="28700" cy="34500"/>
            </a:xfrm>
            <a:custGeom>
              <a:avLst/>
              <a:gdLst/>
              <a:ahLst/>
              <a:cxnLst/>
              <a:rect l="l" t="t" r="r" b="b"/>
              <a:pathLst>
                <a:path w="1148" h="1380" extrusionOk="0">
                  <a:moveTo>
                    <a:pt x="327" y="0"/>
                  </a:moveTo>
                  <a:cubicBezTo>
                    <a:pt x="165" y="0"/>
                    <a:pt x="1" y="169"/>
                    <a:pt x="116" y="340"/>
                  </a:cubicBezTo>
                  <a:cubicBezTo>
                    <a:pt x="334" y="663"/>
                    <a:pt x="533" y="1072"/>
                    <a:pt x="824" y="1335"/>
                  </a:cubicBezTo>
                  <a:cubicBezTo>
                    <a:pt x="858" y="1366"/>
                    <a:pt x="900" y="1379"/>
                    <a:pt x="942" y="1379"/>
                  </a:cubicBezTo>
                  <a:cubicBezTo>
                    <a:pt x="1047" y="1379"/>
                    <a:pt x="1148" y="1291"/>
                    <a:pt x="1110" y="1168"/>
                  </a:cubicBezTo>
                  <a:cubicBezTo>
                    <a:pt x="995" y="794"/>
                    <a:pt x="713" y="443"/>
                    <a:pt x="513" y="108"/>
                  </a:cubicBezTo>
                  <a:cubicBezTo>
                    <a:pt x="466" y="32"/>
                    <a:pt x="397" y="0"/>
                    <a:pt x="3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2" name="Google Shape;2242;p69"/>
            <p:cNvSpPr/>
            <p:nvPr/>
          </p:nvSpPr>
          <p:spPr>
            <a:xfrm>
              <a:off x="4146425" y="3455600"/>
              <a:ext cx="19175" cy="15425"/>
            </a:xfrm>
            <a:custGeom>
              <a:avLst/>
              <a:gdLst/>
              <a:ahLst/>
              <a:cxnLst/>
              <a:rect l="l" t="t" r="r" b="b"/>
              <a:pathLst>
                <a:path w="767" h="617" extrusionOk="0">
                  <a:moveTo>
                    <a:pt x="306" y="1"/>
                  </a:moveTo>
                  <a:cubicBezTo>
                    <a:pt x="153" y="1"/>
                    <a:pt x="0" y="216"/>
                    <a:pt x="152" y="344"/>
                  </a:cubicBezTo>
                  <a:cubicBezTo>
                    <a:pt x="242" y="419"/>
                    <a:pt x="333" y="495"/>
                    <a:pt x="423" y="571"/>
                  </a:cubicBezTo>
                  <a:cubicBezTo>
                    <a:pt x="461" y="603"/>
                    <a:pt x="501" y="616"/>
                    <a:pt x="538" y="616"/>
                  </a:cubicBezTo>
                  <a:cubicBezTo>
                    <a:pt x="666" y="616"/>
                    <a:pt x="767" y="462"/>
                    <a:pt x="659" y="335"/>
                  </a:cubicBezTo>
                  <a:cubicBezTo>
                    <a:pt x="584" y="244"/>
                    <a:pt x="508" y="154"/>
                    <a:pt x="433" y="64"/>
                  </a:cubicBezTo>
                  <a:cubicBezTo>
                    <a:pt x="396" y="19"/>
                    <a:pt x="351" y="1"/>
                    <a:pt x="3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3" name="Google Shape;2243;p69"/>
            <p:cNvSpPr/>
            <p:nvPr/>
          </p:nvSpPr>
          <p:spPr>
            <a:xfrm>
              <a:off x="3627300" y="1833450"/>
              <a:ext cx="67875" cy="65700"/>
            </a:xfrm>
            <a:custGeom>
              <a:avLst/>
              <a:gdLst/>
              <a:ahLst/>
              <a:cxnLst/>
              <a:rect l="l" t="t" r="r" b="b"/>
              <a:pathLst>
                <a:path w="2715" h="2628" extrusionOk="0">
                  <a:moveTo>
                    <a:pt x="2232" y="0"/>
                  </a:moveTo>
                  <a:cubicBezTo>
                    <a:pt x="1756" y="0"/>
                    <a:pt x="1208" y="544"/>
                    <a:pt x="919" y="880"/>
                  </a:cubicBezTo>
                  <a:cubicBezTo>
                    <a:pt x="563" y="1290"/>
                    <a:pt x="278" y="1757"/>
                    <a:pt x="78" y="2263"/>
                  </a:cubicBezTo>
                  <a:cubicBezTo>
                    <a:pt x="1" y="2454"/>
                    <a:pt x="194" y="2627"/>
                    <a:pt x="374" y="2627"/>
                  </a:cubicBezTo>
                  <a:cubicBezTo>
                    <a:pt x="443" y="2627"/>
                    <a:pt x="510" y="2602"/>
                    <a:pt x="560" y="2543"/>
                  </a:cubicBezTo>
                  <a:cubicBezTo>
                    <a:pt x="879" y="2161"/>
                    <a:pt x="1226" y="1802"/>
                    <a:pt x="1600" y="1471"/>
                  </a:cubicBezTo>
                  <a:cubicBezTo>
                    <a:pt x="1938" y="1174"/>
                    <a:pt x="2452" y="894"/>
                    <a:pt x="2620" y="469"/>
                  </a:cubicBezTo>
                  <a:cubicBezTo>
                    <a:pt x="2715" y="233"/>
                    <a:pt x="2479" y="13"/>
                    <a:pt x="2264" y="1"/>
                  </a:cubicBezTo>
                  <a:cubicBezTo>
                    <a:pt x="2253" y="1"/>
                    <a:pt x="2243" y="0"/>
                    <a:pt x="22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4" name="Google Shape;2244;p69"/>
            <p:cNvSpPr/>
            <p:nvPr/>
          </p:nvSpPr>
          <p:spPr>
            <a:xfrm>
              <a:off x="3643850" y="1762350"/>
              <a:ext cx="60275" cy="51400"/>
            </a:xfrm>
            <a:custGeom>
              <a:avLst/>
              <a:gdLst/>
              <a:ahLst/>
              <a:cxnLst/>
              <a:rect l="l" t="t" r="r" b="b"/>
              <a:pathLst>
                <a:path w="2411" h="2056" extrusionOk="0">
                  <a:moveTo>
                    <a:pt x="2107" y="0"/>
                  </a:moveTo>
                  <a:cubicBezTo>
                    <a:pt x="2088" y="0"/>
                    <a:pt x="2069" y="2"/>
                    <a:pt x="2050" y="6"/>
                  </a:cubicBezTo>
                  <a:cubicBezTo>
                    <a:pt x="1695" y="88"/>
                    <a:pt x="1416" y="362"/>
                    <a:pt x="1156" y="601"/>
                  </a:cubicBezTo>
                  <a:cubicBezTo>
                    <a:pt x="866" y="868"/>
                    <a:pt x="577" y="1133"/>
                    <a:pt x="287" y="1399"/>
                  </a:cubicBezTo>
                  <a:cubicBezTo>
                    <a:pt x="0" y="1664"/>
                    <a:pt x="270" y="2056"/>
                    <a:pt x="578" y="2056"/>
                  </a:cubicBezTo>
                  <a:cubicBezTo>
                    <a:pt x="665" y="2056"/>
                    <a:pt x="756" y="2024"/>
                    <a:pt x="837" y="1949"/>
                  </a:cubicBezTo>
                  <a:cubicBezTo>
                    <a:pt x="1127" y="1683"/>
                    <a:pt x="1416" y="1417"/>
                    <a:pt x="1706" y="1151"/>
                  </a:cubicBezTo>
                  <a:cubicBezTo>
                    <a:pt x="1967" y="910"/>
                    <a:pt x="2245" y="660"/>
                    <a:pt x="2356" y="313"/>
                  </a:cubicBezTo>
                  <a:cubicBezTo>
                    <a:pt x="2410" y="145"/>
                    <a:pt x="2264" y="0"/>
                    <a:pt x="21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5" name="Google Shape;2245;p69"/>
            <p:cNvSpPr/>
            <p:nvPr/>
          </p:nvSpPr>
          <p:spPr>
            <a:xfrm>
              <a:off x="3709825" y="1659000"/>
              <a:ext cx="53000" cy="32450"/>
            </a:xfrm>
            <a:custGeom>
              <a:avLst/>
              <a:gdLst/>
              <a:ahLst/>
              <a:cxnLst/>
              <a:rect l="l" t="t" r="r" b="b"/>
              <a:pathLst>
                <a:path w="2120" h="1298" extrusionOk="0">
                  <a:moveTo>
                    <a:pt x="1784" y="0"/>
                  </a:moveTo>
                  <a:cubicBezTo>
                    <a:pt x="1525" y="0"/>
                    <a:pt x="1287" y="172"/>
                    <a:pt x="1067" y="295"/>
                  </a:cubicBezTo>
                  <a:lnTo>
                    <a:pt x="296" y="728"/>
                  </a:lnTo>
                  <a:cubicBezTo>
                    <a:pt x="1" y="892"/>
                    <a:pt x="181" y="1298"/>
                    <a:pt x="457" y="1298"/>
                  </a:cubicBezTo>
                  <a:cubicBezTo>
                    <a:pt x="504" y="1298"/>
                    <a:pt x="555" y="1286"/>
                    <a:pt x="606" y="1258"/>
                  </a:cubicBezTo>
                  <a:cubicBezTo>
                    <a:pt x="865" y="1119"/>
                    <a:pt x="1125" y="979"/>
                    <a:pt x="1384" y="840"/>
                  </a:cubicBezTo>
                  <a:cubicBezTo>
                    <a:pt x="1619" y="714"/>
                    <a:pt x="1891" y="605"/>
                    <a:pt x="2026" y="364"/>
                  </a:cubicBezTo>
                  <a:cubicBezTo>
                    <a:pt x="2120" y="198"/>
                    <a:pt x="2001" y="12"/>
                    <a:pt x="1819" y="1"/>
                  </a:cubicBezTo>
                  <a:cubicBezTo>
                    <a:pt x="1807" y="1"/>
                    <a:pt x="1796" y="0"/>
                    <a:pt x="17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6" name="Google Shape;2246;p69"/>
            <p:cNvSpPr/>
            <p:nvPr/>
          </p:nvSpPr>
          <p:spPr>
            <a:xfrm>
              <a:off x="3583725" y="2856875"/>
              <a:ext cx="542775" cy="492325"/>
            </a:xfrm>
            <a:custGeom>
              <a:avLst/>
              <a:gdLst/>
              <a:ahLst/>
              <a:cxnLst/>
              <a:rect l="l" t="t" r="r" b="b"/>
              <a:pathLst>
                <a:path w="21711" h="19693" extrusionOk="0">
                  <a:moveTo>
                    <a:pt x="10743" y="906"/>
                  </a:moveTo>
                  <a:cubicBezTo>
                    <a:pt x="10744" y="906"/>
                    <a:pt x="10746" y="907"/>
                    <a:pt x="10748" y="907"/>
                  </a:cubicBezTo>
                  <a:cubicBezTo>
                    <a:pt x="15678" y="1230"/>
                    <a:pt x="20425" y="3771"/>
                    <a:pt x="20529" y="9346"/>
                  </a:cubicBezTo>
                  <a:cubicBezTo>
                    <a:pt x="20629" y="14724"/>
                    <a:pt x="15927" y="18559"/>
                    <a:pt x="10769" y="18559"/>
                  </a:cubicBezTo>
                  <a:cubicBezTo>
                    <a:pt x="10755" y="18559"/>
                    <a:pt x="10741" y="18559"/>
                    <a:pt x="10728" y="18559"/>
                  </a:cubicBezTo>
                  <a:cubicBezTo>
                    <a:pt x="5559" y="18538"/>
                    <a:pt x="1168" y="14472"/>
                    <a:pt x="1090" y="9225"/>
                  </a:cubicBezTo>
                  <a:cubicBezTo>
                    <a:pt x="1007" y="3672"/>
                    <a:pt x="5875" y="1163"/>
                    <a:pt x="10743" y="906"/>
                  </a:cubicBezTo>
                  <a:close/>
                  <a:moveTo>
                    <a:pt x="12631" y="0"/>
                  </a:moveTo>
                  <a:cubicBezTo>
                    <a:pt x="12166" y="0"/>
                    <a:pt x="11694" y="44"/>
                    <a:pt x="11220" y="136"/>
                  </a:cubicBezTo>
                  <a:cubicBezTo>
                    <a:pt x="10791" y="89"/>
                    <a:pt x="10362" y="66"/>
                    <a:pt x="9937" y="66"/>
                  </a:cubicBezTo>
                  <a:cubicBezTo>
                    <a:pt x="4763" y="66"/>
                    <a:pt x="0" y="3489"/>
                    <a:pt x="71" y="9225"/>
                  </a:cubicBezTo>
                  <a:cubicBezTo>
                    <a:pt x="142" y="15051"/>
                    <a:pt x="4958" y="19670"/>
                    <a:pt x="10728" y="19693"/>
                  </a:cubicBezTo>
                  <a:cubicBezTo>
                    <a:pt x="10743" y="19693"/>
                    <a:pt x="10758" y="19693"/>
                    <a:pt x="10773" y="19693"/>
                  </a:cubicBezTo>
                  <a:cubicBezTo>
                    <a:pt x="16551" y="19693"/>
                    <a:pt x="21711" y="15313"/>
                    <a:pt x="21614" y="9346"/>
                  </a:cubicBezTo>
                  <a:cubicBezTo>
                    <a:pt x="21538" y="4612"/>
                    <a:pt x="17410" y="0"/>
                    <a:pt x="126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247" name="Google Shape;2247;p69">
            <a:extLst>
              <a:ext uri="{C183D7F6-B498-43B3-948B-1728B52AA6E4}">
                <adec:decorative xmlns:adec="http://schemas.microsoft.com/office/drawing/2017/decorative" val="1"/>
              </a:ext>
            </a:extLst>
          </p:cNvPr>
          <p:cNvSpPr/>
          <p:nvPr/>
        </p:nvSpPr>
        <p:spPr>
          <a:xfrm>
            <a:off x="2214150" y="1130925"/>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8" name="Google Shape;2248;p69">
            <a:extLst>
              <a:ext uri="{C183D7F6-B498-43B3-948B-1728B52AA6E4}">
                <adec:decorative xmlns:adec="http://schemas.microsoft.com/office/drawing/2017/decorative" val="1"/>
              </a:ext>
            </a:extLst>
          </p:cNvPr>
          <p:cNvSpPr/>
          <p:nvPr/>
        </p:nvSpPr>
        <p:spPr>
          <a:xfrm>
            <a:off x="824175" y="3137125"/>
            <a:ext cx="81600" cy="72900"/>
          </a:xfrm>
          <a:custGeom>
            <a:avLst/>
            <a:gdLst/>
            <a:ahLst/>
            <a:cxnLst/>
            <a:rect l="l" t="t" r="r" b="b"/>
            <a:pathLst>
              <a:path w="3264" h="2916" extrusionOk="0">
                <a:moveTo>
                  <a:pt x="1658" y="826"/>
                </a:moveTo>
                <a:cubicBezTo>
                  <a:pt x="1752" y="826"/>
                  <a:pt x="1850" y="847"/>
                  <a:pt x="1958" y="900"/>
                </a:cubicBezTo>
                <a:cubicBezTo>
                  <a:pt x="2318" y="1078"/>
                  <a:pt x="2334" y="1546"/>
                  <a:pt x="2125" y="1852"/>
                </a:cubicBezTo>
                <a:cubicBezTo>
                  <a:pt x="2004" y="2029"/>
                  <a:pt x="1822" y="2111"/>
                  <a:pt x="1636" y="2111"/>
                </a:cubicBezTo>
                <a:cubicBezTo>
                  <a:pt x="1428" y="2111"/>
                  <a:pt x="1216" y="2008"/>
                  <a:pt x="1083" y="1819"/>
                </a:cubicBezTo>
                <a:cubicBezTo>
                  <a:pt x="895" y="1553"/>
                  <a:pt x="970" y="1201"/>
                  <a:pt x="1168" y="957"/>
                </a:cubicBezTo>
                <a:cubicBezTo>
                  <a:pt x="1338" y="891"/>
                  <a:pt x="1491" y="826"/>
                  <a:pt x="1658" y="826"/>
                </a:cubicBezTo>
                <a:close/>
                <a:moveTo>
                  <a:pt x="1703" y="1"/>
                </a:moveTo>
                <a:cubicBezTo>
                  <a:pt x="1618" y="1"/>
                  <a:pt x="1533" y="11"/>
                  <a:pt x="1451" y="31"/>
                </a:cubicBezTo>
                <a:cubicBezTo>
                  <a:pt x="1227" y="86"/>
                  <a:pt x="996" y="208"/>
                  <a:pt x="862" y="391"/>
                </a:cubicBezTo>
                <a:cubicBezTo>
                  <a:pt x="293" y="741"/>
                  <a:pt x="0" y="1485"/>
                  <a:pt x="338" y="2131"/>
                </a:cubicBezTo>
                <a:cubicBezTo>
                  <a:pt x="599" y="2630"/>
                  <a:pt x="1131" y="2916"/>
                  <a:pt x="1660" y="2916"/>
                </a:cubicBezTo>
                <a:cubicBezTo>
                  <a:pt x="2002" y="2916"/>
                  <a:pt x="2343" y="2796"/>
                  <a:pt x="2608" y="2537"/>
                </a:cubicBezTo>
                <a:cubicBezTo>
                  <a:pt x="3215" y="1943"/>
                  <a:pt x="3263" y="861"/>
                  <a:pt x="2570" y="316"/>
                </a:cubicBezTo>
                <a:cubicBezTo>
                  <a:pt x="2332" y="129"/>
                  <a:pt x="2014" y="1"/>
                  <a:pt x="1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9" name="Google Shape;2249;p69">
            <a:extLst>
              <a:ext uri="{C183D7F6-B498-43B3-948B-1728B52AA6E4}">
                <adec:decorative xmlns:adec="http://schemas.microsoft.com/office/drawing/2017/decorative" val="1"/>
              </a:ext>
            </a:extLst>
          </p:cNvPr>
          <p:cNvSpPr/>
          <p:nvPr/>
        </p:nvSpPr>
        <p:spPr>
          <a:xfrm>
            <a:off x="2543325" y="433000"/>
            <a:ext cx="271125" cy="265425"/>
          </a:xfrm>
          <a:custGeom>
            <a:avLst/>
            <a:gdLst/>
            <a:ahLst/>
            <a:cxnLst/>
            <a:rect l="l" t="t" r="r" b="b"/>
            <a:pathLst>
              <a:path w="10845" h="10617" extrusionOk="0">
                <a:moveTo>
                  <a:pt x="6707" y="1283"/>
                </a:moveTo>
                <a:cubicBezTo>
                  <a:pt x="6814" y="1718"/>
                  <a:pt x="6909" y="2159"/>
                  <a:pt x="6963" y="2607"/>
                </a:cubicBezTo>
                <a:cubicBezTo>
                  <a:pt x="7035" y="3190"/>
                  <a:pt x="6965" y="3785"/>
                  <a:pt x="7220" y="4320"/>
                </a:cubicBezTo>
                <a:cubicBezTo>
                  <a:pt x="7277" y="4439"/>
                  <a:pt x="7407" y="4499"/>
                  <a:pt x="7537" y="4499"/>
                </a:cubicBezTo>
                <a:cubicBezTo>
                  <a:pt x="7660" y="4499"/>
                  <a:pt x="7784" y="4444"/>
                  <a:pt x="7845" y="4334"/>
                </a:cubicBezTo>
                <a:cubicBezTo>
                  <a:pt x="8093" y="4596"/>
                  <a:pt x="8385" y="4759"/>
                  <a:pt x="8736" y="4904"/>
                </a:cubicBezTo>
                <a:cubicBezTo>
                  <a:pt x="8922" y="4981"/>
                  <a:pt x="9108" y="5057"/>
                  <a:pt x="9294" y="5135"/>
                </a:cubicBezTo>
                <a:cubicBezTo>
                  <a:pt x="9117" y="5227"/>
                  <a:pt x="8912" y="5371"/>
                  <a:pt x="8807" y="5424"/>
                </a:cubicBezTo>
                <a:cubicBezTo>
                  <a:pt x="8625" y="5516"/>
                  <a:pt x="8440" y="5605"/>
                  <a:pt x="8261" y="5703"/>
                </a:cubicBezTo>
                <a:cubicBezTo>
                  <a:pt x="7864" y="5923"/>
                  <a:pt x="7379" y="6138"/>
                  <a:pt x="7163" y="6554"/>
                </a:cubicBezTo>
                <a:cubicBezTo>
                  <a:pt x="7098" y="6679"/>
                  <a:pt x="7122" y="6863"/>
                  <a:pt x="7234" y="6955"/>
                </a:cubicBezTo>
                <a:cubicBezTo>
                  <a:pt x="7119" y="7381"/>
                  <a:pt x="7090" y="7849"/>
                  <a:pt x="7023" y="8278"/>
                </a:cubicBezTo>
                <a:cubicBezTo>
                  <a:pt x="6980" y="8552"/>
                  <a:pt x="6933" y="8825"/>
                  <a:pt x="6870" y="9095"/>
                </a:cubicBezTo>
                <a:cubicBezTo>
                  <a:pt x="6847" y="9195"/>
                  <a:pt x="6820" y="9295"/>
                  <a:pt x="6794" y="9394"/>
                </a:cubicBezTo>
                <a:cubicBezTo>
                  <a:pt x="6457" y="9005"/>
                  <a:pt x="6052" y="8652"/>
                  <a:pt x="5693" y="8293"/>
                </a:cubicBezTo>
                <a:cubicBezTo>
                  <a:pt x="5409" y="8010"/>
                  <a:pt x="5162" y="7731"/>
                  <a:pt x="4770" y="7701"/>
                </a:cubicBezTo>
                <a:cubicBezTo>
                  <a:pt x="4726" y="7632"/>
                  <a:pt x="4655" y="7578"/>
                  <a:pt x="4574" y="7572"/>
                </a:cubicBezTo>
                <a:cubicBezTo>
                  <a:pt x="4205" y="7540"/>
                  <a:pt x="3863" y="7518"/>
                  <a:pt x="3517" y="7518"/>
                </a:cubicBezTo>
                <a:cubicBezTo>
                  <a:pt x="3245" y="7518"/>
                  <a:pt x="2970" y="7532"/>
                  <a:pt x="2679" y="7567"/>
                </a:cubicBezTo>
                <a:cubicBezTo>
                  <a:pt x="2385" y="7602"/>
                  <a:pt x="2092" y="7648"/>
                  <a:pt x="1799" y="7689"/>
                </a:cubicBezTo>
                <a:cubicBezTo>
                  <a:pt x="1702" y="7704"/>
                  <a:pt x="1604" y="7717"/>
                  <a:pt x="1506" y="7731"/>
                </a:cubicBezTo>
                <a:cubicBezTo>
                  <a:pt x="1469" y="7725"/>
                  <a:pt x="1431" y="7723"/>
                  <a:pt x="1393" y="7722"/>
                </a:cubicBezTo>
                <a:cubicBezTo>
                  <a:pt x="1519" y="7328"/>
                  <a:pt x="1657" y="6951"/>
                  <a:pt x="1878" y="6583"/>
                </a:cubicBezTo>
                <a:cubicBezTo>
                  <a:pt x="2164" y="6110"/>
                  <a:pt x="2553" y="5717"/>
                  <a:pt x="2816" y="5228"/>
                </a:cubicBezTo>
                <a:cubicBezTo>
                  <a:pt x="2971" y="4939"/>
                  <a:pt x="2749" y="4689"/>
                  <a:pt x="2482" y="4689"/>
                </a:cubicBezTo>
                <a:cubicBezTo>
                  <a:pt x="2428" y="4689"/>
                  <a:pt x="2373" y="4699"/>
                  <a:pt x="2319" y="4721"/>
                </a:cubicBezTo>
                <a:cubicBezTo>
                  <a:pt x="2213" y="4524"/>
                  <a:pt x="2094" y="4331"/>
                  <a:pt x="1991" y="4127"/>
                </a:cubicBezTo>
                <a:cubicBezTo>
                  <a:pt x="1830" y="3804"/>
                  <a:pt x="1697" y="3469"/>
                  <a:pt x="1594" y="3123"/>
                </a:cubicBezTo>
                <a:cubicBezTo>
                  <a:pt x="1841" y="3111"/>
                  <a:pt x="2088" y="3103"/>
                  <a:pt x="2335" y="3103"/>
                </a:cubicBezTo>
                <a:cubicBezTo>
                  <a:pt x="2557" y="3103"/>
                  <a:pt x="2780" y="3109"/>
                  <a:pt x="3005" y="3123"/>
                </a:cubicBezTo>
                <a:cubicBezTo>
                  <a:pt x="3517" y="3154"/>
                  <a:pt x="4064" y="3265"/>
                  <a:pt x="4585" y="3265"/>
                </a:cubicBezTo>
                <a:cubicBezTo>
                  <a:pt x="4708" y="3265"/>
                  <a:pt x="4831" y="3259"/>
                  <a:pt x="4951" y="3244"/>
                </a:cubicBezTo>
                <a:cubicBezTo>
                  <a:pt x="5211" y="3211"/>
                  <a:pt x="5432" y="2909"/>
                  <a:pt x="5364" y="2674"/>
                </a:cubicBezTo>
                <a:cubicBezTo>
                  <a:pt x="5831" y="2216"/>
                  <a:pt x="6229" y="1720"/>
                  <a:pt x="6707" y="1283"/>
                </a:cubicBezTo>
                <a:close/>
                <a:moveTo>
                  <a:pt x="6959" y="1"/>
                </a:moveTo>
                <a:cubicBezTo>
                  <a:pt x="6884" y="1"/>
                  <a:pt x="6808" y="22"/>
                  <a:pt x="6739" y="72"/>
                </a:cubicBezTo>
                <a:cubicBezTo>
                  <a:pt x="5957" y="635"/>
                  <a:pt x="5109" y="1384"/>
                  <a:pt x="4804" y="2336"/>
                </a:cubicBezTo>
                <a:cubicBezTo>
                  <a:pt x="4324" y="2191"/>
                  <a:pt x="3795" y="2141"/>
                  <a:pt x="3257" y="2141"/>
                </a:cubicBezTo>
                <a:cubicBezTo>
                  <a:pt x="2499" y="2141"/>
                  <a:pt x="1725" y="2240"/>
                  <a:pt x="1053" y="2310"/>
                </a:cubicBezTo>
                <a:cubicBezTo>
                  <a:pt x="777" y="2339"/>
                  <a:pt x="579" y="2555"/>
                  <a:pt x="648" y="2843"/>
                </a:cubicBezTo>
                <a:cubicBezTo>
                  <a:pt x="826" y="3586"/>
                  <a:pt x="1124" y="4524"/>
                  <a:pt x="1680" y="5138"/>
                </a:cubicBezTo>
                <a:cubicBezTo>
                  <a:pt x="1277" y="5502"/>
                  <a:pt x="969" y="5990"/>
                  <a:pt x="724" y="6461"/>
                </a:cubicBezTo>
                <a:cubicBezTo>
                  <a:pt x="463" y="6967"/>
                  <a:pt x="0" y="7793"/>
                  <a:pt x="234" y="8373"/>
                </a:cubicBezTo>
                <a:cubicBezTo>
                  <a:pt x="404" y="8794"/>
                  <a:pt x="763" y="8905"/>
                  <a:pt x="1148" y="8905"/>
                </a:cubicBezTo>
                <a:cubicBezTo>
                  <a:pt x="1371" y="8905"/>
                  <a:pt x="1602" y="8867"/>
                  <a:pt x="1809" y="8831"/>
                </a:cubicBezTo>
                <a:cubicBezTo>
                  <a:pt x="2719" y="8673"/>
                  <a:pt x="3539" y="8464"/>
                  <a:pt x="4377" y="8136"/>
                </a:cubicBezTo>
                <a:cubicBezTo>
                  <a:pt x="4453" y="8777"/>
                  <a:pt x="5213" y="9304"/>
                  <a:pt x="5633" y="9727"/>
                </a:cubicBezTo>
                <a:cubicBezTo>
                  <a:pt x="5969" y="10066"/>
                  <a:pt x="6400" y="10617"/>
                  <a:pt x="6920" y="10617"/>
                </a:cubicBezTo>
                <a:cubicBezTo>
                  <a:pt x="7012" y="10617"/>
                  <a:pt x="7107" y="10599"/>
                  <a:pt x="7205" y="10561"/>
                </a:cubicBezTo>
                <a:cubicBezTo>
                  <a:pt x="7822" y="10315"/>
                  <a:pt x="7876" y="9334"/>
                  <a:pt x="7960" y="8780"/>
                </a:cubicBezTo>
                <a:cubicBezTo>
                  <a:pt x="8049" y="8203"/>
                  <a:pt x="8103" y="7549"/>
                  <a:pt x="7937" y="6973"/>
                </a:cubicBezTo>
                <a:cubicBezTo>
                  <a:pt x="8399" y="6861"/>
                  <a:pt x="8860" y="6590"/>
                  <a:pt x="9256" y="6394"/>
                </a:cubicBezTo>
                <a:cubicBezTo>
                  <a:pt x="9737" y="6155"/>
                  <a:pt x="10529" y="5922"/>
                  <a:pt x="10693" y="5330"/>
                </a:cubicBezTo>
                <a:cubicBezTo>
                  <a:pt x="10844" y="4781"/>
                  <a:pt x="10413" y="4414"/>
                  <a:pt x="9956" y="4236"/>
                </a:cubicBezTo>
                <a:cubicBezTo>
                  <a:pt x="9415" y="4024"/>
                  <a:pt x="8817" y="3763"/>
                  <a:pt x="8222" y="3763"/>
                </a:cubicBezTo>
                <a:cubicBezTo>
                  <a:pt x="8148" y="3763"/>
                  <a:pt x="8074" y="3767"/>
                  <a:pt x="8001" y="3775"/>
                </a:cubicBezTo>
                <a:cubicBezTo>
                  <a:pt x="8048" y="3351"/>
                  <a:pt x="7971" y="2913"/>
                  <a:pt x="7911" y="2479"/>
                </a:cubicBezTo>
                <a:cubicBezTo>
                  <a:pt x="7809" y="1754"/>
                  <a:pt x="7642" y="1047"/>
                  <a:pt x="7421" y="349"/>
                </a:cubicBezTo>
                <a:cubicBezTo>
                  <a:pt x="7360" y="158"/>
                  <a:pt x="7161" y="1"/>
                  <a:pt x="695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0" name="Google Shape;2250;p69">
            <a:extLst>
              <a:ext uri="{C183D7F6-B498-43B3-948B-1728B52AA6E4}">
                <adec:decorative xmlns:adec="http://schemas.microsoft.com/office/drawing/2017/decorative" val="1"/>
              </a:ext>
            </a:extLst>
          </p:cNvPr>
          <p:cNvSpPr/>
          <p:nvPr/>
        </p:nvSpPr>
        <p:spPr>
          <a:xfrm>
            <a:off x="382550" y="442760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1" name="Google Shape;2251;p69">
            <a:extLst>
              <a:ext uri="{C183D7F6-B498-43B3-948B-1728B52AA6E4}">
                <adec:decorative xmlns:adec="http://schemas.microsoft.com/office/drawing/2017/decorative" val="1"/>
              </a:ext>
            </a:extLst>
          </p:cNvPr>
          <p:cNvSpPr/>
          <p:nvPr/>
        </p:nvSpPr>
        <p:spPr>
          <a:xfrm>
            <a:off x="2712200" y="148265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2" name="Google Shape;2252;p69">
            <a:extLst>
              <a:ext uri="{C183D7F6-B498-43B3-948B-1728B52AA6E4}">
                <adec:decorative xmlns:adec="http://schemas.microsoft.com/office/drawing/2017/decorative" val="1"/>
              </a:ext>
            </a:extLst>
          </p:cNvPr>
          <p:cNvSpPr/>
          <p:nvPr/>
        </p:nvSpPr>
        <p:spPr>
          <a:xfrm>
            <a:off x="880850" y="563375"/>
            <a:ext cx="81600" cy="72900"/>
          </a:xfrm>
          <a:custGeom>
            <a:avLst/>
            <a:gdLst/>
            <a:ahLst/>
            <a:cxnLst/>
            <a:rect l="l" t="t" r="r" b="b"/>
            <a:pathLst>
              <a:path w="3264" h="2916" extrusionOk="0">
                <a:moveTo>
                  <a:pt x="1658" y="826"/>
                </a:moveTo>
                <a:cubicBezTo>
                  <a:pt x="1752" y="826"/>
                  <a:pt x="1850" y="847"/>
                  <a:pt x="1958" y="900"/>
                </a:cubicBezTo>
                <a:cubicBezTo>
                  <a:pt x="2318" y="1078"/>
                  <a:pt x="2334" y="1546"/>
                  <a:pt x="2125" y="1852"/>
                </a:cubicBezTo>
                <a:cubicBezTo>
                  <a:pt x="2004" y="2029"/>
                  <a:pt x="1822" y="2111"/>
                  <a:pt x="1636" y="2111"/>
                </a:cubicBezTo>
                <a:cubicBezTo>
                  <a:pt x="1428" y="2111"/>
                  <a:pt x="1216" y="2008"/>
                  <a:pt x="1083" y="1819"/>
                </a:cubicBezTo>
                <a:cubicBezTo>
                  <a:pt x="895" y="1553"/>
                  <a:pt x="970" y="1201"/>
                  <a:pt x="1168" y="957"/>
                </a:cubicBezTo>
                <a:cubicBezTo>
                  <a:pt x="1338" y="891"/>
                  <a:pt x="1491" y="826"/>
                  <a:pt x="1658" y="826"/>
                </a:cubicBezTo>
                <a:close/>
                <a:moveTo>
                  <a:pt x="1703" y="1"/>
                </a:moveTo>
                <a:cubicBezTo>
                  <a:pt x="1618" y="1"/>
                  <a:pt x="1533" y="11"/>
                  <a:pt x="1451" y="31"/>
                </a:cubicBezTo>
                <a:cubicBezTo>
                  <a:pt x="1227" y="86"/>
                  <a:pt x="996" y="208"/>
                  <a:pt x="862" y="391"/>
                </a:cubicBezTo>
                <a:cubicBezTo>
                  <a:pt x="293" y="741"/>
                  <a:pt x="0" y="1485"/>
                  <a:pt x="338" y="2131"/>
                </a:cubicBezTo>
                <a:cubicBezTo>
                  <a:pt x="599" y="2630"/>
                  <a:pt x="1131" y="2916"/>
                  <a:pt x="1660" y="2916"/>
                </a:cubicBezTo>
                <a:cubicBezTo>
                  <a:pt x="2002" y="2916"/>
                  <a:pt x="2343" y="2796"/>
                  <a:pt x="2608" y="2537"/>
                </a:cubicBezTo>
                <a:cubicBezTo>
                  <a:pt x="3215" y="1943"/>
                  <a:pt x="3263" y="861"/>
                  <a:pt x="2570" y="316"/>
                </a:cubicBezTo>
                <a:cubicBezTo>
                  <a:pt x="2332" y="129"/>
                  <a:pt x="2014" y="1"/>
                  <a:pt x="17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3" name="Google Shape;2253;p69">
            <a:extLst>
              <a:ext uri="{C183D7F6-B498-43B3-948B-1728B52AA6E4}">
                <adec:decorative xmlns:adec="http://schemas.microsoft.com/office/drawing/2017/decorative" val="1"/>
              </a:ext>
            </a:extLst>
          </p:cNvPr>
          <p:cNvSpPr/>
          <p:nvPr/>
        </p:nvSpPr>
        <p:spPr>
          <a:xfrm>
            <a:off x="0" y="301245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4" name="Google Shape;2254;p69">
            <a:extLst>
              <a:ext uri="{C183D7F6-B498-43B3-948B-1728B52AA6E4}">
                <adec:decorative xmlns:adec="http://schemas.microsoft.com/office/drawing/2017/decorative" val="1"/>
              </a:ext>
            </a:extLst>
          </p:cNvPr>
          <p:cNvSpPr/>
          <p:nvPr/>
        </p:nvSpPr>
        <p:spPr>
          <a:xfrm>
            <a:off x="340413" y="353830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5" name="Google Shape;2255;p69">
            <a:extLst>
              <a:ext uri="{C183D7F6-B498-43B3-948B-1728B52AA6E4}">
                <adec:decorative xmlns:adec="http://schemas.microsoft.com/office/drawing/2017/decorative" val="1"/>
              </a:ext>
            </a:extLst>
          </p:cNvPr>
          <p:cNvSpPr/>
          <p:nvPr/>
        </p:nvSpPr>
        <p:spPr>
          <a:xfrm>
            <a:off x="2257913" y="343955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6" name="Google Shape;2256;p69">
            <a:extLst>
              <a:ext uri="{C183D7F6-B498-43B3-948B-1728B52AA6E4}">
                <adec:decorative xmlns:adec="http://schemas.microsoft.com/office/drawing/2017/decorative" val="1"/>
              </a:ext>
            </a:extLst>
          </p:cNvPr>
          <p:cNvSpPr/>
          <p:nvPr/>
        </p:nvSpPr>
        <p:spPr>
          <a:xfrm>
            <a:off x="3139475" y="464980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7" name="Google Shape;2257;p69">
            <a:extLst>
              <a:ext uri="{C183D7F6-B498-43B3-948B-1728B52AA6E4}">
                <adec:decorative xmlns:adec="http://schemas.microsoft.com/office/drawing/2017/decorative" val="1"/>
              </a:ext>
            </a:extLst>
          </p:cNvPr>
          <p:cNvSpPr/>
          <p:nvPr/>
        </p:nvSpPr>
        <p:spPr>
          <a:xfrm>
            <a:off x="3218850" y="2924550"/>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8" name="Google Shape;2258;p69">
            <a:extLst>
              <a:ext uri="{C183D7F6-B498-43B3-948B-1728B52AA6E4}">
                <adec:decorative xmlns:adec="http://schemas.microsoft.com/office/drawing/2017/decorative" val="1"/>
              </a:ext>
            </a:extLst>
          </p:cNvPr>
          <p:cNvSpPr/>
          <p:nvPr/>
        </p:nvSpPr>
        <p:spPr>
          <a:xfrm>
            <a:off x="7300725" y="1669700"/>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27249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26"/>
        <p:cNvGrpSpPr/>
        <p:nvPr/>
      </p:nvGrpSpPr>
      <p:grpSpPr>
        <a:xfrm>
          <a:off x="0" y="0"/>
          <a:ext cx="0" cy="0"/>
          <a:chOff x="0" y="0"/>
          <a:chExt cx="0" cy="0"/>
        </a:xfrm>
      </p:grpSpPr>
      <p:sp>
        <p:nvSpPr>
          <p:cNvPr id="2228" name="Google Shape;2228;p69"/>
          <p:cNvSpPr txBox="1">
            <a:spLocks noGrp="1"/>
          </p:cNvSpPr>
          <p:nvPr>
            <p:ph type="title"/>
          </p:nvPr>
        </p:nvSpPr>
        <p:spPr>
          <a:xfrm>
            <a:off x="4138851" y="1074162"/>
            <a:ext cx="4704026" cy="14079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US" sz="4400" dirty="0"/>
              <a:t>W</a:t>
            </a:r>
            <a:r>
              <a:rPr lang="en" sz="4400" dirty="0"/>
              <a:t>hat sort of tools would you require?</a:t>
            </a:r>
            <a:endParaRPr sz="4400" dirty="0"/>
          </a:p>
        </p:txBody>
      </p:sp>
      <p:sp>
        <p:nvSpPr>
          <p:cNvPr id="2229" name="Google Shape;2229;p69"/>
          <p:cNvSpPr txBox="1">
            <a:spLocks noGrp="1"/>
          </p:cNvSpPr>
          <p:nvPr>
            <p:ph type="subTitle" idx="1"/>
          </p:nvPr>
        </p:nvSpPr>
        <p:spPr>
          <a:xfrm>
            <a:off x="4138851" y="3289598"/>
            <a:ext cx="4704026" cy="909853"/>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sz="1800" b="1" u="sng" dirty="0"/>
              <a:t>THINK &amp; WRITE:</a:t>
            </a:r>
            <a:r>
              <a:rPr lang="en-US" sz="1800" b="1" dirty="0"/>
              <a:t> </a:t>
            </a:r>
            <a:r>
              <a:rPr lang="en-US" sz="1800" dirty="0"/>
              <a:t>What tools or equipment would you need to identify the composition of an item?</a:t>
            </a:r>
          </a:p>
        </p:txBody>
      </p:sp>
      <p:grpSp>
        <p:nvGrpSpPr>
          <p:cNvPr id="2230" name="Google Shape;2230;p69">
            <a:extLst>
              <a:ext uri="{C183D7F6-B498-43B3-948B-1728B52AA6E4}">
                <adec:decorative xmlns:adec="http://schemas.microsoft.com/office/drawing/2017/decorative" val="1"/>
              </a:ext>
            </a:extLst>
          </p:cNvPr>
          <p:cNvGrpSpPr/>
          <p:nvPr/>
        </p:nvGrpSpPr>
        <p:grpSpPr>
          <a:xfrm rot="1947319">
            <a:off x="832443" y="132256"/>
            <a:ext cx="1109757" cy="2907034"/>
            <a:chOff x="3210750" y="1468225"/>
            <a:chExt cx="1214400" cy="3181150"/>
          </a:xfrm>
        </p:grpSpPr>
        <p:sp>
          <p:nvSpPr>
            <p:cNvPr id="2231" name="Google Shape;2231;p69"/>
            <p:cNvSpPr/>
            <p:nvPr/>
          </p:nvSpPr>
          <p:spPr>
            <a:xfrm>
              <a:off x="3210750" y="1468225"/>
              <a:ext cx="1214400" cy="3181150"/>
            </a:xfrm>
            <a:custGeom>
              <a:avLst/>
              <a:gdLst/>
              <a:ahLst/>
              <a:cxnLst/>
              <a:rect l="l" t="t" r="r" b="b"/>
              <a:pathLst>
                <a:path w="48576" h="127246" extrusionOk="0">
                  <a:moveTo>
                    <a:pt x="24849" y="727"/>
                  </a:moveTo>
                  <a:cubicBezTo>
                    <a:pt x="31505" y="4179"/>
                    <a:pt x="34561" y="11042"/>
                    <a:pt x="37173" y="17715"/>
                  </a:cubicBezTo>
                  <a:cubicBezTo>
                    <a:pt x="37103" y="17671"/>
                    <a:pt x="37022" y="17644"/>
                    <a:pt x="36938" y="17637"/>
                  </a:cubicBezTo>
                  <a:cubicBezTo>
                    <a:pt x="36710" y="17622"/>
                    <a:pt x="36480" y="17615"/>
                    <a:pt x="36249" y="17615"/>
                  </a:cubicBezTo>
                  <a:cubicBezTo>
                    <a:pt x="32887" y="17615"/>
                    <a:pt x="29243" y="19072"/>
                    <a:pt x="25947" y="19586"/>
                  </a:cubicBezTo>
                  <a:cubicBezTo>
                    <a:pt x="24092" y="19876"/>
                    <a:pt x="22212" y="20072"/>
                    <a:pt x="20333" y="20072"/>
                  </a:cubicBezTo>
                  <a:cubicBezTo>
                    <a:pt x="20249" y="20072"/>
                    <a:pt x="20166" y="20071"/>
                    <a:pt x="20082" y="20071"/>
                  </a:cubicBezTo>
                  <a:cubicBezTo>
                    <a:pt x="19585" y="20066"/>
                    <a:pt x="14999" y="19495"/>
                    <a:pt x="13702" y="19156"/>
                  </a:cubicBezTo>
                  <a:cubicBezTo>
                    <a:pt x="15263" y="16289"/>
                    <a:pt x="16229" y="12960"/>
                    <a:pt x="17644" y="10102"/>
                  </a:cubicBezTo>
                  <a:cubicBezTo>
                    <a:pt x="19432" y="6487"/>
                    <a:pt x="21767" y="3328"/>
                    <a:pt x="24849" y="727"/>
                  </a:cubicBezTo>
                  <a:close/>
                  <a:moveTo>
                    <a:pt x="37435" y="18387"/>
                  </a:moveTo>
                  <a:cubicBezTo>
                    <a:pt x="37508" y="18576"/>
                    <a:pt x="37582" y="18768"/>
                    <a:pt x="37656" y="18957"/>
                  </a:cubicBezTo>
                  <a:cubicBezTo>
                    <a:pt x="40784" y="27039"/>
                    <a:pt x="43583" y="35447"/>
                    <a:pt x="43955" y="44177"/>
                  </a:cubicBezTo>
                  <a:cubicBezTo>
                    <a:pt x="44336" y="53206"/>
                    <a:pt x="42825" y="62529"/>
                    <a:pt x="41548" y="71442"/>
                  </a:cubicBezTo>
                  <a:cubicBezTo>
                    <a:pt x="40905" y="75930"/>
                    <a:pt x="40169" y="80405"/>
                    <a:pt x="39342" y="84866"/>
                  </a:cubicBezTo>
                  <a:cubicBezTo>
                    <a:pt x="38804" y="87781"/>
                    <a:pt x="38126" y="90686"/>
                    <a:pt x="37516" y="93598"/>
                  </a:cubicBezTo>
                  <a:cubicBezTo>
                    <a:pt x="37462" y="93574"/>
                    <a:pt x="37405" y="93562"/>
                    <a:pt x="37347" y="93562"/>
                  </a:cubicBezTo>
                  <a:cubicBezTo>
                    <a:pt x="37320" y="93562"/>
                    <a:pt x="37294" y="93565"/>
                    <a:pt x="37269" y="93570"/>
                  </a:cubicBezTo>
                  <a:cubicBezTo>
                    <a:pt x="35513" y="93909"/>
                    <a:pt x="33894" y="94551"/>
                    <a:pt x="32096" y="94763"/>
                  </a:cubicBezTo>
                  <a:cubicBezTo>
                    <a:pt x="30870" y="94907"/>
                    <a:pt x="29642" y="94919"/>
                    <a:pt x="28421" y="95086"/>
                  </a:cubicBezTo>
                  <a:cubicBezTo>
                    <a:pt x="28429" y="94997"/>
                    <a:pt x="28441" y="94911"/>
                    <a:pt x="28448" y="94822"/>
                  </a:cubicBezTo>
                  <a:cubicBezTo>
                    <a:pt x="28878" y="89770"/>
                    <a:pt x="27770" y="85523"/>
                    <a:pt x="25705" y="80933"/>
                  </a:cubicBezTo>
                  <a:cubicBezTo>
                    <a:pt x="25616" y="80734"/>
                    <a:pt x="25463" y="80651"/>
                    <a:pt x="25303" y="80651"/>
                  </a:cubicBezTo>
                  <a:cubicBezTo>
                    <a:pt x="25129" y="80651"/>
                    <a:pt x="24947" y="80750"/>
                    <a:pt x="24833" y="80902"/>
                  </a:cubicBezTo>
                  <a:cubicBezTo>
                    <a:pt x="21240" y="84248"/>
                    <a:pt x="20844" y="89721"/>
                    <a:pt x="21334" y="94316"/>
                  </a:cubicBezTo>
                  <a:cubicBezTo>
                    <a:pt x="21360" y="94560"/>
                    <a:pt x="21392" y="94804"/>
                    <a:pt x="21422" y="95047"/>
                  </a:cubicBezTo>
                  <a:cubicBezTo>
                    <a:pt x="20125" y="94849"/>
                    <a:pt x="18775" y="94919"/>
                    <a:pt x="17467" y="94810"/>
                  </a:cubicBezTo>
                  <a:cubicBezTo>
                    <a:pt x="16043" y="94693"/>
                    <a:pt x="14624" y="94529"/>
                    <a:pt x="13204" y="94378"/>
                  </a:cubicBezTo>
                  <a:cubicBezTo>
                    <a:pt x="10067" y="82801"/>
                    <a:pt x="7759" y="71292"/>
                    <a:pt x="7429" y="59179"/>
                  </a:cubicBezTo>
                  <a:cubicBezTo>
                    <a:pt x="7248" y="52506"/>
                    <a:pt x="7493" y="45813"/>
                    <a:pt x="8419" y="39197"/>
                  </a:cubicBezTo>
                  <a:cubicBezTo>
                    <a:pt x="9280" y="33035"/>
                    <a:pt x="11156" y="27189"/>
                    <a:pt x="12447" y="21148"/>
                  </a:cubicBezTo>
                  <a:cubicBezTo>
                    <a:pt x="12692" y="20817"/>
                    <a:pt x="12919" y="20472"/>
                    <a:pt x="13138" y="20121"/>
                  </a:cubicBezTo>
                  <a:cubicBezTo>
                    <a:pt x="14464" y="21368"/>
                    <a:pt x="17711" y="21607"/>
                    <a:pt x="20065" y="21607"/>
                  </a:cubicBezTo>
                  <a:cubicBezTo>
                    <a:pt x="20981" y="21607"/>
                    <a:pt x="21761" y="21571"/>
                    <a:pt x="22242" y="21544"/>
                  </a:cubicBezTo>
                  <a:cubicBezTo>
                    <a:pt x="24646" y="21409"/>
                    <a:pt x="27030" y="21003"/>
                    <a:pt x="29390" y="20541"/>
                  </a:cubicBezTo>
                  <a:cubicBezTo>
                    <a:pt x="31916" y="20046"/>
                    <a:pt x="34915" y="19817"/>
                    <a:pt x="37207" y="18629"/>
                  </a:cubicBezTo>
                  <a:cubicBezTo>
                    <a:pt x="37310" y="18579"/>
                    <a:pt x="37391" y="18492"/>
                    <a:pt x="37435" y="18387"/>
                  </a:cubicBezTo>
                  <a:close/>
                  <a:moveTo>
                    <a:pt x="13389" y="95071"/>
                  </a:moveTo>
                  <a:lnTo>
                    <a:pt x="13389" y="95071"/>
                  </a:lnTo>
                  <a:cubicBezTo>
                    <a:pt x="15326" y="95554"/>
                    <a:pt x="17555" y="95968"/>
                    <a:pt x="19615" y="95968"/>
                  </a:cubicBezTo>
                  <a:cubicBezTo>
                    <a:pt x="20272" y="95968"/>
                    <a:pt x="20912" y="95926"/>
                    <a:pt x="21520" y="95831"/>
                  </a:cubicBezTo>
                  <a:cubicBezTo>
                    <a:pt x="21683" y="97014"/>
                    <a:pt x="21876" y="98193"/>
                    <a:pt x="22083" y="99371"/>
                  </a:cubicBezTo>
                  <a:cubicBezTo>
                    <a:pt x="20920" y="98904"/>
                    <a:pt x="19532" y="98961"/>
                    <a:pt x="18307" y="98833"/>
                  </a:cubicBezTo>
                  <a:lnTo>
                    <a:pt x="18305" y="98833"/>
                  </a:lnTo>
                  <a:cubicBezTo>
                    <a:pt x="16922" y="98689"/>
                    <a:pt x="15574" y="98321"/>
                    <a:pt x="14209" y="98109"/>
                  </a:cubicBezTo>
                  <a:cubicBezTo>
                    <a:pt x="14208" y="98105"/>
                    <a:pt x="14204" y="98101"/>
                    <a:pt x="14202" y="98098"/>
                  </a:cubicBezTo>
                  <a:cubicBezTo>
                    <a:pt x="14204" y="98034"/>
                    <a:pt x="14196" y="97971"/>
                    <a:pt x="14180" y="97909"/>
                  </a:cubicBezTo>
                  <a:cubicBezTo>
                    <a:pt x="13910" y="96962"/>
                    <a:pt x="13647" y="96016"/>
                    <a:pt x="13389" y="95071"/>
                  </a:cubicBezTo>
                  <a:close/>
                  <a:moveTo>
                    <a:pt x="37339" y="94453"/>
                  </a:moveTo>
                  <a:lnTo>
                    <a:pt x="37339" y="94453"/>
                  </a:lnTo>
                  <a:cubicBezTo>
                    <a:pt x="37079" y="95724"/>
                    <a:pt x="36835" y="96995"/>
                    <a:pt x="36626" y="98272"/>
                  </a:cubicBezTo>
                  <a:cubicBezTo>
                    <a:pt x="34965" y="98686"/>
                    <a:pt x="33488" y="99246"/>
                    <a:pt x="31734" y="99321"/>
                  </a:cubicBezTo>
                  <a:cubicBezTo>
                    <a:pt x="31584" y="99327"/>
                    <a:pt x="31432" y="99330"/>
                    <a:pt x="31280" y="99330"/>
                  </a:cubicBezTo>
                  <a:cubicBezTo>
                    <a:pt x="30614" y="99330"/>
                    <a:pt x="29933" y="99280"/>
                    <a:pt x="29260" y="99280"/>
                  </a:cubicBezTo>
                  <a:cubicBezTo>
                    <a:pt x="28792" y="99280"/>
                    <a:pt x="28327" y="99304"/>
                    <a:pt x="27874" y="99387"/>
                  </a:cubicBezTo>
                  <a:cubicBezTo>
                    <a:pt x="28085" y="98135"/>
                    <a:pt x="28243" y="96863"/>
                    <a:pt x="28369" y="95575"/>
                  </a:cubicBezTo>
                  <a:cubicBezTo>
                    <a:pt x="29224" y="95826"/>
                    <a:pt x="30190" y="95943"/>
                    <a:pt x="31189" y="95943"/>
                  </a:cubicBezTo>
                  <a:cubicBezTo>
                    <a:pt x="33354" y="95943"/>
                    <a:pt x="35672" y="95391"/>
                    <a:pt x="37339" y="94453"/>
                  </a:cubicBezTo>
                  <a:close/>
                  <a:moveTo>
                    <a:pt x="24819" y="81605"/>
                  </a:moveTo>
                  <a:cubicBezTo>
                    <a:pt x="26773" y="85965"/>
                    <a:pt x="27818" y="90013"/>
                    <a:pt x="27499" y="94821"/>
                  </a:cubicBezTo>
                  <a:cubicBezTo>
                    <a:pt x="27225" y="98949"/>
                    <a:pt x="26734" y="103303"/>
                    <a:pt x="24881" y="107061"/>
                  </a:cubicBezTo>
                  <a:cubicBezTo>
                    <a:pt x="24053" y="105358"/>
                    <a:pt x="23919" y="103331"/>
                    <a:pt x="23595" y="101492"/>
                  </a:cubicBezTo>
                  <a:cubicBezTo>
                    <a:pt x="23243" y="99486"/>
                    <a:pt x="22846" y="97485"/>
                    <a:pt x="22548" y="95471"/>
                  </a:cubicBezTo>
                  <a:cubicBezTo>
                    <a:pt x="21821" y="90520"/>
                    <a:pt x="22027" y="85838"/>
                    <a:pt x="24819" y="81605"/>
                  </a:cubicBezTo>
                  <a:close/>
                  <a:moveTo>
                    <a:pt x="41674" y="79507"/>
                  </a:moveTo>
                  <a:cubicBezTo>
                    <a:pt x="42807" y="81212"/>
                    <a:pt x="44244" y="82719"/>
                    <a:pt x="45138" y="84642"/>
                  </a:cubicBezTo>
                  <a:cubicBezTo>
                    <a:pt x="46386" y="87329"/>
                    <a:pt x="47063" y="90298"/>
                    <a:pt x="47150" y="93257"/>
                  </a:cubicBezTo>
                  <a:cubicBezTo>
                    <a:pt x="47312" y="98871"/>
                    <a:pt x="45391" y="104363"/>
                    <a:pt x="42201" y="108937"/>
                  </a:cubicBezTo>
                  <a:cubicBezTo>
                    <a:pt x="41898" y="105427"/>
                    <a:pt x="41149" y="99539"/>
                    <a:pt x="37757" y="98872"/>
                  </a:cubicBezTo>
                  <a:cubicBezTo>
                    <a:pt x="39176" y="94141"/>
                    <a:pt x="39957" y="89123"/>
                    <a:pt x="40844" y="84276"/>
                  </a:cubicBezTo>
                  <a:cubicBezTo>
                    <a:pt x="41135" y="82689"/>
                    <a:pt x="41408" y="81098"/>
                    <a:pt x="41674" y="79507"/>
                  </a:cubicBezTo>
                  <a:close/>
                  <a:moveTo>
                    <a:pt x="7845" y="78674"/>
                  </a:moveTo>
                  <a:cubicBezTo>
                    <a:pt x="8965" y="85353"/>
                    <a:pt x="10647" y="91930"/>
                    <a:pt x="13012" y="98126"/>
                  </a:cubicBezTo>
                  <a:cubicBezTo>
                    <a:pt x="8569" y="99768"/>
                    <a:pt x="7386" y="104943"/>
                    <a:pt x="7929" y="109397"/>
                  </a:cubicBezTo>
                  <a:cubicBezTo>
                    <a:pt x="4583" y="104554"/>
                    <a:pt x="1635" y="99283"/>
                    <a:pt x="1256" y="93293"/>
                  </a:cubicBezTo>
                  <a:cubicBezTo>
                    <a:pt x="889" y="87471"/>
                    <a:pt x="3580" y="82389"/>
                    <a:pt x="7845" y="78674"/>
                  </a:cubicBezTo>
                  <a:close/>
                  <a:moveTo>
                    <a:pt x="27720" y="100271"/>
                  </a:moveTo>
                  <a:cubicBezTo>
                    <a:pt x="28697" y="100648"/>
                    <a:pt x="29939" y="100840"/>
                    <a:pt x="31226" y="100840"/>
                  </a:cubicBezTo>
                  <a:cubicBezTo>
                    <a:pt x="31533" y="100840"/>
                    <a:pt x="31843" y="100829"/>
                    <a:pt x="32152" y="100807"/>
                  </a:cubicBezTo>
                  <a:cubicBezTo>
                    <a:pt x="33116" y="102855"/>
                    <a:pt x="34772" y="105210"/>
                    <a:pt x="34866" y="107474"/>
                  </a:cubicBezTo>
                  <a:cubicBezTo>
                    <a:pt x="34681" y="107491"/>
                    <a:pt x="34496" y="107500"/>
                    <a:pt x="34312" y="107500"/>
                  </a:cubicBezTo>
                  <a:cubicBezTo>
                    <a:pt x="33931" y="107500"/>
                    <a:pt x="33552" y="107463"/>
                    <a:pt x="33178" y="107388"/>
                  </a:cubicBezTo>
                  <a:cubicBezTo>
                    <a:pt x="33148" y="107384"/>
                    <a:pt x="33117" y="107382"/>
                    <a:pt x="33087" y="107382"/>
                  </a:cubicBezTo>
                  <a:cubicBezTo>
                    <a:pt x="32724" y="107382"/>
                    <a:pt x="32326" y="107669"/>
                    <a:pt x="32480" y="108086"/>
                  </a:cubicBezTo>
                  <a:cubicBezTo>
                    <a:pt x="33067" y="109686"/>
                    <a:pt x="33544" y="111317"/>
                    <a:pt x="33829" y="113000"/>
                  </a:cubicBezTo>
                  <a:cubicBezTo>
                    <a:pt x="34026" y="114160"/>
                    <a:pt x="34657" y="115153"/>
                    <a:pt x="33360" y="115153"/>
                  </a:cubicBezTo>
                  <a:cubicBezTo>
                    <a:pt x="33264" y="115153"/>
                    <a:pt x="33159" y="115147"/>
                    <a:pt x="33042" y="115136"/>
                  </a:cubicBezTo>
                  <a:cubicBezTo>
                    <a:pt x="32521" y="115087"/>
                    <a:pt x="32036" y="114923"/>
                    <a:pt x="31500" y="114879"/>
                  </a:cubicBezTo>
                  <a:cubicBezTo>
                    <a:pt x="31491" y="114879"/>
                    <a:pt x="31482" y="114878"/>
                    <a:pt x="31473" y="114878"/>
                  </a:cubicBezTo>
                  <a:cubicBezTo>
                    <a:pt x="31313" y="114878"/>
                    <a:pt x="31198" y="114993"/>
                    <a:pt x="31147" y="115134"/>
                  </a:cubicBezTo>
                  <a:cubicBezTo>
                    <a:pt x="31147" y="114940"/>
                    <a:pt x="31142" y="114747"/>
                    <a:pt x="31129" y="114554"/>
                  </a:cubicBezTo>
                  <a:cubicBezTo>
                    <a:pt x="31111" y="114292"/>
                    <a:pt x="30897" y="114140"/>
                    <a:pt x="30686" y="114140"/>
                  </a:cubicBezTo>
                  <a:cubicBezTo>
                    <a:pt x="30521" y="114140"/>
                    <a:pt x="30359" y="114233"/>
                    <a:pt x="30296" y="114441"/>
                  </a:cubicBezTo>
                  <a:cubicBezTo>
                    <a:pt x="29360" y="117560"/>
                    <a:pt x="28818" y="120709"/>
                    <a:pt x="27679" y="123791"/>
                  </a:cubicBezTo>
                  <a:cubicBezTo>
                    <a:pt x="27409" y="124522"/>
                    <a:pt x="27046" y="125769"/>
                    <a:pt x="26133" y="125769"/>
                  </a:cubicBezTo>
                  <a:cubicBezTo>
                    <a:pt x="25950" y="125769"/>
                    <a:pt x="25745" y="125719"/>
                    <a:pt x="25514" y="125604"/>
                  </a:cubicBezTo>
                  <a:cubicBezTo>
                    <a:pt x="24854" y="125277"/>
                    <a:pt x="24219" y="123439"/>
                    <a:pt x="24006" y="122851"/>
                  </a:cubicBezTo>
                  <a:cubicBezTo>
                    <a:pt x="23480" y="121407"/>
                    <a:pt x="23067" y="119957"/>
                    <a:pt x="22364" y="118588"/>
                  </a:cubicBezTo>
                  <a:cubicBezTo>
                    <a:pt x="22307" y="118478"/>
                    <a:pt x="22221" y="118432"/>
                    <a:pt x="22134" y="118432"/>
                  </a:cubicBezTo>
                  <a:cubicBezTo>
                    <a:pt x="21959" y="118432"/>
                    <a:pt x="21779" y="118614"/>
                    <a:pt x="21809" y="118822"/>
                  </a:cubicBezTo>
                  <a:cubicBezTo>
                    <a:pt x="21814" y="118852"/>
                    <a:pt x="21820" y="118891"/>
                    <a:pt x="21824" y="118925"/>
                  </a:cubicBezTo>
                  <a:cubicBezTo>
                    <a:pt x="21793" y="118938"/>
                    <a:pt x="21764" y="118956"/>
                    <a:pt x="21738" y="118977"/>
                  </a:cubicBezTo>
                  <a:cubicBezTo>
                    <a:pt x="21174" y="119498"/>
                    <a:pt x="20653" y="120056"/>
                    <a:pt x="20135" y="120621"/>
                  </a:cubicBezTo>
                  <a:cubicBezTo>
                    <a:pt x="19319" y="117374"/>
                    <a:pt x="19301" y="114184"/>
                    <a:pt x="20085" y="110876"/>
                  </a:cubicBezTo>
                  <a:cubicBezTo>
                    <a:pt x="20160" y="110556"/>
                    <a:pt x="19916" y="110303"/>
                    <a:pt x="19633" y="110303"/>
                  </a:cubicBezTo>
                  <a:cubicBezTo>
                    <a:pt x="19560" y="110303"/>
                    <a:pt x="19484" y="110320"/>
                    <a:pt x="19410" y="110357"/>
                  </a:cubicBezTo>
                  <a:cubicBezTo>
                    <a:pt x="18550" y="110786"/>
                    <a:pt x="17752" y="111329"/>
                    <a:pt x="17037" y="111971"/>
                  </a:cubicBezTo>
                  <a:cubicBezTo>
                    <a:pt x="15816" y="108283"/>
                    <a:pt x="17968" y="103872"/>
                    <a:pt x="19262" y="100455"/>
                  </a:cubicBezTo>
                  <a:cubicBezTo>
                    <a:pt x="19794" y="100529"/>
                    <a:pt x="20334" y="100584"/>
                    <a:pt x="20859" y="100584"/>
                  </a:cubicBezTo>
                  <a:cubicBezTo>
                    <a:pt x="21347" y="100584"/>
                    <a:pt x="21821" y="100537"/>
                    <a:pt x="22264" y="100413"/>
                  </a:cubicBezTo>
                  <a:cubicBezTo>
                    <a:pt x="22346" y="100873"/>
                    <a:pt x="22427" y="101333"/>
                    <a:pt x="22508" y="101793"/>
                  </a:cubicBezTo>
                  <a:cubicBezTo>
                    <a:pt x="22904" y="104041"/>
                    <a:pt x="23090" y="106429"/>
                    <a:pt x="24479" y="108318"/>
                  </a:cubicBezTo>
                  <a:cubicBezTo>
                    <a:pt x="24581" y="108457"/>
                    <a:pt x="24774" y="108555"/>
                    <a:pt x="24953" y="108555"/>
                  </a:cubicBezTo>
                  <a:cubicBezTo>
                    <a:pt x="25102" y="108555"/>
                    <a:pt x="25243" y="108487"/>
                    <a:pt x="25314" y="108318"/>
                  </a:cubicBezTo>
                  <a:cubicBezTo>
                    <a:pt x="26442" y="105678"/>
                    <a:pt x="27203" y="103010"/>
                    <a:pt x="27720" y="100271"/>
                  </a:cubicBezTo>
                  <a:close/>
                  <a:moveTo>
                    <a:pt x="24820" y="1"/>
                  </a:moveTo>
                  <a:cubicBezTo>
                    <a:pt x="24600" y="1"/>
                    <a:pt x="24449" y="248"/>
                    <a:pt x="24504" y="442"/>
                  </a:cubicBezTo>
                  <a:cubicBezTo>
                    <a:pt x="21244" y="2237"/>
                    <a:pt x="18993" y="5253"/>
                    <a:pt x="17221" y="8494"/>
                  </a:cubicBezTo>
                  <a:cubicBezTo>
                    <a:pt x="15124" y="12330"/>
                    <a:pt x="12975" y="16809"/>
                    <a:pt x="11772" y="21025"/>
                  </a:cubicBezTo>
                  <a:cubicBezTo>
                    <a:pt x="9210" y="26512"/>
                    <a:pt x="8105" y="32968"/>
                    <a:pt x="7260" y="38878"/>
                  </a:cubicBezTo>
                  <a:cubicBezTo>
                    <a:pt x="6321" y="45437"/>
                    <a:pt x="5924" y="52088"/>
                    <a:pt x="6047" y="58713"/>
                  </a:cubicBezTo>
                  <a:cubicBezTo>
                    <a:pt x="6162" y="64873"/>
                    <a:pt x="6666" y="71186"/>
                    <a:pt x="7648" y="77426"/>
                  </a:cubicBezTo>
                  <a:cubicBezTo>
                    <a:pt x="2894" y="80632"/>
                    <a:pt x="60" y="86250"/>
                    <a:pt x="34" y="91968"/>
                  </a:cubicBezTo>
                  <a:cubicBezTo>
                    <a:pt x="1" y="99494"/>
                    <a:pt x="4307" y="105975"/>
                    <a:pt x="8453" y="111909"/>
                  </a:cubicBezTo>
                  <a:cubicBezTo>
                    <a:pt x="8572" y="112079"/>
                    <a:pt x="8733" y="112153"/>
                    <a:pt x="8888" y="112153"/>
                  </a:cubicBezTo>
                  <a:cubicBezTo>
                    <a:pt x="9181" y="112153"/>
                    <a:pt x="9454" y="111891"/>
                    <a:pt x="9392" y="111514"/>
                  </a:cubicBezTo>
                  <a:cubicBezTo>
                    <a:pt x="8564" y="106492"/>
                    <a:pt x="8735" y="101414"/>
                    <a:pt x="13624" y="98796"/>
                  </a:cubicBezTo>
                  <a:cubicBezTo>
                    <a:pt x="14684" y="99709"/>
                    <a:pt x="16153" y="99992"/>
                    <a:pt x="17516" y="100186"/>
                  </a:cubicBezTo>
                  <a:cubicBezTo>
                    <a:pt x="17865" y="100235"/>
                    <a:pt x="18234" y="100298"/>
                    <a:pt x="18611" y="100357"/>
                  </a:cubicBezTo>
                  <a:cubicBezTo>
                    <a:pt x="16226" y="103709"/>
                    <a:pt x="14219" y="109321"/>
                    <a:pt x="16390" y="113126"/>
                  </a:cubicBezTo>
                  <a:cubicBezTo>
                    <a:pt x="16483" y="113288"/>
                    <a:pt x="16666" y="113380"/>
                    <a:pt x="16847" y="113380"/>
                  </a:cubicBezTo>
                  <a:cubicBezTo>
                    <a:pt x="16977" y="113380"/>
                    <a:pt x="17105" y="113333"/>
                    <a:pt x="17199" y="113231"/>
                  </a:cubicBezTo>
                  <a:cubicBezTo>
                    <a:pt x="17713" y="112668"/>
                    <a:pt x="18292" y="112166"/>
                    <a:pt x="18921" y="111737"/>
                  </a:cubicBezTo>
                  <a:lnTo>
                    <a:pt x="18921" y="111737"/>
                  </a:lnTo>
                  <a:cubicBezTo>
                    <a:pt x="18153" y="115097"/>
                    <a:pt x="18303" y="118498"/>
                    <a:pt x="19369" y="121819"/>
                  </a:cubicBezTo>
                  <a:cubicBezTo>
                    <a:pt x="19441" y="122046"/>
                    <a:pt x="19672" y="122207"/>
                    <a:pt x="19901" y="122207"/>
                  </a:cubicBezTo>
                  <a:cubicBezTo>
                    <a:pt x="20024" y="122207"/>
                    <a:pt x="20147" y="122160"/>
                    <a:pt x="20244" y="122050"/>
                  </a:cubicBezTo>
                  <a:cubicBezTo>
                    <a:pt x="20842" y="121363"/>
                    <a:pt x="21444" y="120688"/>
                    <a:pt x="22008" y="119977"/>
                  </a:cubicBezTo>
                  <a:cubicBezTo>
                    <a:pt x="22500" y="122503"/>
                    <a:pt x="23773" y="127245"/>
                    <a:pt x="26203" y="127245"/>
                  </a:cubicBezTo>
                  <a:cubicBezTo>
                    <a:pt x="26431" y="127245"/>
                    <a:pt x="26669" y="127204"/>
                    <a:pt x="26917" y="127115"/>
                  </a:cubicBezTo>
                  <a:cubicBezTo>
                    <a:pt x="28460" y="126562"/>
                    <a:pt x="28927" y="123805"/>
                    <a:pt x="29382" y="122504"/>
                  </a:cubicBezTo>
                  <a:cubicBezTo>
                    <a:pt x="30154" y="120293"/>
                    <a:pt x="31077" y="117823"/>
                    <a:pt x="31142" y="115427"/>
                  </a:cubicBezTo>
                  <a:cubicBezTo>
                    <a:pt x="31170" y="115505"/>
                    <a:pt x="31229" y="115569"/>
                    <a:pt x="31304" y="115603"/>
                  </a:cubicBezTo>
                  <a:cubicBezTo>
                    <a:pt x="31954" y="115913"/>
                    <a:pt x="33017" y="116453"/>
                    <a:pt x="33909" y="116453"/>
                  </a:cubicBezTo>
                  <a:cubicBezTo>
                    <a:pt x="34380" y="116453"/>
                    <a:pt x="34804" y="116302"/>
                    <a:pt x="35093" y="115886"/>
                  </a:cubicBezTo>
                  <a:cubicBezTo>
                    <a:pt x="35504" y="115296"/>
                    <a:pt x="35071" y="113830"/>
                    <a:pt x="34967" y="113165"/>
                  </a:cubicBezTo>
                  <a:cubicBezTo>
                    <a:pt x="34723" y="111604"/>
                    <a:pt x="34322" y="110092"/>
                    <a:pt x="33837" y="108597"/>
                  </a:cubicBezTo>
                  <a:lnTo>
                    <a:pt x="33837" y="108597"/>
                  </a:lnTo>
                  <a:cubicBezTo>
                    <a:pt x="34063" y="108614"/>
                    <a:pt x="34288" y="108623"/>
                    <a:pt x="34514" y="108623"/>
                  </a:cubicBezTo>
                  <a:cubicBezTo>
                    <a:pt x="34827" y="108623"/>
                    <a:pt x="35140" y="108606"/>
                    <a:pt x="35451" y="108572"/>
                  </a:cubicBezTo>
                  <a:cubicBezTo>
                    <a:pt x="35788" y="108537"/>
                    <a:pt x="36020" y="108329"/>
                    <a:pt x="36044" y="107981"/>
                  </a:cubicBezTo>
                  <a:cubicBezTo>
                    <a:pt x="36232" y="105313"/>
                    <a:pt x="34417" y="102876"/>
                    <a:pt x="32933" y="100725"/>
                  </a:cubicBezTo>
                  <a:cubicBezTo>
                    <a:pt x="34282" y="100545"/>
                    <a:pt x="35571" y="100153"/>
                    <a:pt x="36540" y="99535"/>
                  </a:cubicBezTo>
                  <a:cubicBezTo>
                    <a:pt x="36643" y="99747"/>
                    <a:pt x="36858" y="99871"/>
                    <a:pt x="37071" y="99871"/>
                  </a:cubicBezTo>
                  <a:cubicBezTo>
                    <a:pt x="37146" y="99871"/>
                    <a:pt x="37221" y="99855"/>
                    <a:pt x="37290" y="99822"/>
                  </a:cubicBezTo>
                  <a:cubicBezTo>
                    <a:pt x="40496" y="101675"/>
                    <a:pt x="40791" y="107179"/>
                    <a:pt x="41290" y="110513"/>
                  </a:cubicBezTo>
                  <a:cubicBezTo>
                    <a:pt x="41329" y="110771"/>
                    <a:pt x="41529" y="110882"/>
                    <a:pt x="41742" y="110882"/>
                  </a:cubicBezTo>
                  <a:cubicBezTo>
                    <a:pt x="41935" y="110882"/>
                    <a:pt x="42139" y="110792"/>
                    <a:pt x="42247" y="110637"/>
                  </a:cubicBezTo>
                  <a:cubicBezTo>
                    <a:pt x="45985" y="105312"/>
                    <a:pt x="48576" y="99104"/>
                    <a:pt x="48291" y="92487"/>
                  </a:cubicBezTo>
                  <a:cubicBezTo>
                    <a:pt x="48168" y="89611"/>
                    <a:pt x="47529" y="86759"/>
                    <a:pt x="46371" y="84122"/>
                  </a:cubicBezTo>
                  <a:cubicBezTo>
                    <a:pt x="45444" y="82009"/>
                    <a:pt x="44004" y="79181"/>
                    <a:pt x="41939" y="77903"/>
                  </a:cubicBezTo>
                  <a:cubicBezTo>
                    <a:pt x="42372" y="75234"/>
                    <a:pt x="42773" y="72560"/>
                    <a:pt x="43142" y="69882"/>
                  </a:cubicBezTo>
                  <a:cubicBezTo>
                    <a:pt x="44434" y="60465"/>
                    <a:pt x="46093" y="50534"/>
                    <a:pt x="45081" y="41024"/>
                  </a:cubicBezTo>
                  <a:cubicBezTo>
                    <a:pt x="44122" y="32019"/>
                    <a:pt x="40970" y="23383"/>
                    <a:pt x="37549" y="15056"/>
                  </a:cubicBezTo>
                  <a:cubicBezTo>
                    <a:pt x="35055" y="8986"/>
                    <a:pt x="31697" y="2035"/>
                    <a:pt x="24910" y="15"/>
                  </a:cubicBezTo>
                  <a:cubicBezTo>
                    <a:pt x="24879" y="5"/>
                    <a:pt x="24849" y="1"/>
                    <a:pt x="248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2" name="Google Shape;2232;p69"/>
            <p:cNvSpPr/>
            <p:nvPr/>
          </p:nvSpPr>
          <p:spPr>
            <a:xfrm>
              <a:off x="3637225" y="2908450"/>
              <a:ext cx="448500" cy="371475"/>
            </a:xfrm>
            <a:custGeom>
              <a:avLst/>
              <a:gdLst/>
              <a:ahLst/>
              <a:cxnLst/>
              <a:rect l="l" t="t" r="r" b="b"/>
              <a:pathLst>
                <a:path w="17940" h="14859" extrusionOk="0">
                  <a:moveTo>
                    <a:pt x="7892" y="1020"/>
                  </a:moveTo>
                  <a:cubicBezTo>
                    <a:pt x="10234" y="1020"/>
                    <a:pt x="13226" y="2327"/>
                    <a:pt x="14394" y="3625"/>
                  </a:cubicBezTo>
                  <a:cubicBezTo>
                    <a:pt x="15806" y="5196"/>
                    <a:pt x="16029" y="7926"/>
                    <a:pt x="15466" y="9915"/>
                  </a:cubicBezTo>
                  <a:cubicBezTo>
                    <a:pt x="14812" y="12227"/>
                    <a:pt x="12621" y="13462"/>
                    <a:pt x="10377" y="13767"/>
                  </a:cubicBezTo>
                  <a:cubicBezTo>
                    <a:pt x="10005" y="13818"/>
                    <a:pt x="9620" y="13843"/>
                    <a:pt x="9227" y="13843"/>
                  </a:cubicBezTo>
                  <a:cubicBezTo>
                    <a:pt x="6211" y="13843"/>
                    <a:pt x="2766" y="12351"/>
                    <a:pt x="2033" y="9289"/>
                  </a:cubicBezTo>
                  <a:cubicBezTo>
                    <a:pt x="1321" y="6315"/>
                    <a:pt x="3034" y="3330"/>
                    <a:pt x="5434" y="1564"/>
                  </a:cubicBezTo>
                  <a:cubicBezTo>
                    <a:pt x="5485" y="1599"/>
                    <a:pt x="5545" y="1621"/>
                    <a:pt x="5606" y="1621"/>
                  </a:cubicBezTo>
                  <a:cubicBezTo>
                    <a:pt x="5654" y="1621"/>
                    <a:pt x="5703" y="1607"/>
                    <a:pt x="5749" y="1575"/>
                  </a:cubicBezTo>
                  <a:cubicBezTo>
                    <a:pt x="6307" y="1185"/>
                    <a:pt x="7058" y="1020"/>
                    <a:pt x="7892" y="1020"/>
                  </a:cubicBezTo>
                  <a:close/>
                  <a:moveTo>
                    <a:pt x="7969" y="1"/>
                  </a:moveTo>
                  <a:cubicBezTo>
                    <a:pt x="6983" y="1"/>
                    <a:pt x="6114" y="264"/>
                    <a:pt x="5526" y="908"/>
                  </a:cubicBezTo>
                  <a:cubicBezTo>
                    <a:pt x="2426" y="2559"/>
                    <a:pt x="0" y="6823"/>
                    <a:pt x="1261" y="10154"/>
                  </a:cubicBezTo>
                  <a:cubicBezTo>
                    <a:pt x="2441" y="13269"/>
                    <a:pt x="5965" y="14858"/>
                    <a:pt x="9278" y="14858"/>
                  </a:cubicBezTo>
                  <a:cubicBezTo>
                    <a:pt x="10456" y="14858"/>
                    <a:pt x="11607" y="14657"/>
                    <a:pt x="12616" y="14252"/>
                  </a:cubicBezTo>
                  <a:cubicBezTo>
                    <a:pt x="16623" y="12645"/>
                    <a:pt x="17939" y="7039"/>
                    <a:pt x="15410" y="3548"/>
                  </a:cubicBezTo>
                  <a:cubicBezTo>
                    <a:pt x="14282" y="1991"/>
                    <a:pt x="10680" y="1"/>
                    <a:pt x="79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3" name="Google Shape;2233;p69"/>
            <p:cNvSpPr/>
            <p:nvPr/>
          </p:nvSpPr>
          <p:spPr>
            <a:xfrm>
              <a:off x="3530050" y="2173925"/>
              <a:ext cx="642625" cy="531275"/>
            </a:xfrm>
            <a:custGeom>
              <a:avLst/>
              <a:gdLst/>
              <a:ahLst/>
              <a:cxnLst/>
              <a:rect l="l" t="t" r="r" b="b"/>
              <a:pathLst>
                <a:path w="25705" h="21251" extrusionOk="0">
                  <a:moveTo>
                    <a:pt x="12021" y="1136"/>
                  </a:moveTo>
                  <a:cubicBezTo>
                    <a:pt x="16945" y="1136"/>
                    <a:pt x="21493" y="3243"/>
                    <a:pt x="23112" y="8367"/>
                  </a:cubicBezTo>
                  <a:cubicBezTo>
                    <a:pt x="23928" y="10950"/>
                    <a:pt x="23683" y="13853"/>
                    <a:pt x="22358" y="16219"/>
                  </a:cubicBezTo>
                  <a:cubicBezTo>
                    <a:pt x="20827" y="18952"/>
                    <a:pt x="17858" y="19981"/>
                    <a:pt x="14890" y="20144"/>
                  </a:cubicBezTo>
                  <a:cubicBezTo>
                    <a:pt x="14552" y="20162"/>
                    <a:pt x="14206" y="20172"/>
                    <a:pt x="13855" y="20172"/>
                  </a:cubicBezTo>
                  <a:cubicBezTo>
                    <a:pt x="8835" y="20172"/>
                    <a:pt x="2693" y="18219"/>
                    <a:pt x="1874" y="12610"/>
                  </a:cubicBezTo>
                  <a:cubicBezTo>
                    <a:pt x="1095" y="7273"/>
                    <a:pt x="5944" y="3040"/>
                    <a:pt x="10669" y="1188"/>
                  </a:cubicBezTo>
                  <a:cubicBezTo>
                    <a:pt x="11122" y="1153"/>
                    <a:pt x="11573" y="1136"/>
                    <a:pt x="12021" y="1136"/>
                  </a:cubicBezTo>
                  <a:close/>
                  <a:moveTo>
                    <a:pt x="13716" y="0"/>
                  </a:moveTo>
                  <a:cubicBezTo>
                    <a:pt x="13143" y="0"/>
                    <a:pt x="12565" y="53"/>
                    <a:pt x="11987" y="163"/>
                  </a:cubicBezTo>
                  <a:cubicBezTo>
                    <a:pt x="6171" y="926"/>
                    <a:pt x="0" y="6441"/>
                    <a:pt x="799" y="12685"/>
                  </a:cubicBezTo>
                  <a:cubicBezTo>
                    <a:pt x="1591" y="18874"/>
                    <a:pt x="8319" y="21250"/>
                    <a:pt x="13901" y="21250"/>
                  </a:cubicBezTo>
                  <a:cubicBezTo>
                    <a:pt x="14490" y="21250"/>
                    <a:pt x="15067" y="21224"/>
                    <a:pt x="15623" y="21172"/>
                  </a:cubicBezTo>
                  <a:cubicBezTo>
                    <a:pt x="21889" y="20593"/>
                    <a:pt x="25705" y="15379"/>
                    <a:pt x="24463" y="9163"/>
                  </a:cubicBezTo>
                  <a:cubicBezTo>
                    <a:pt x="23453" y="4110"/>
                    <a:pt x="18783" y="0"/>
                    <a:pt x="137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4" name="Google Shape;2234;p69"/>
            <p:cNvSpPr/>
            <p:nvPr/>
          </p:nvSpPr>
          <p:spPr>
            <a:xfrm>
              <a:off x="3577600" y="2217175"/>
              <a:ext cx="495325" cy="427625"/>
            </a:xfrm>
            <a:custGeom>
              <a:avLst/>
              <a:gdLst/>
              <a:ahLst/>
              <a:cxnLst/>
              <a:rect l="l" t="t" r="r" b="b"/>
              <a:pathLst>
                <a:path w="19813" h="17105" extrusionOk="0">
                  <a:moveTo>
                    <a:pt x="9031" y="1157"/>
                  </a:moveTo>
                  <a:cubicBezTo>
                    <a:pt x="12904" y="1157"/>
                    <a:pt x="17485" y="2368"/>
                    <a:pt x="18341" y="6619"/>
                  </a:cubicBezTo>
                  <a:cubicBezTo>
                    <a:pt x="18703" y="8413"/>
                    <a:pt x="18805" y="11755"/>
                    <a:pt x="17835" y="13334"/>
                  </a:cubicBezTo>
                  <a:cubicBezTo>
                    <a:pt x="16679" y="15217"/>
                    <a:pt x="14087" y="16052"/>
                    <a:pt x="12017" y="16150"/>
                  </a:cubicBezTo>
                  <a:cubicBezTo>
                    <a:pt x="11874" y="16157"/>
                    <a:pt x="11730" y="16161"/>
                    <a:pt x="11584" y="16161"/>
                  </a:cubicBezTo>
                  <a:cubicBezTo>
                    <a:pt x="8282" y="16161"/>
                    <a:pt x="4235" y="14443"/>
                    <a:pt x="2793" y="11338"/>
                  </a:cubicBezTo>
                  <a:cubicBezTo>
                    <a:pt x="1008" y="7493"/>
                    <a:pt x="4757" y="3409"/>
                    <a:pt x="7933" y="1189"/>
                  </a:cubicBezTo>
                  <a:cubicBezTo>
                    <a:pt x="8290" y="1168"/>
                    <a:pt x="8657" y="1157"/>
                    <a:pt x="9031" y="1157"/>
                  </a:cubicBezTo>
                  <a:close/>
                  <a:moveTo>
                    <a:pt x="10385" y="1"/>
                  </a:moveTo>
                  <a:cubicBezTo>
                    <a:pt x="9857" y="1"/>
                    <a:pt x="9341" y="58"/>
                    <a:pt x="8850" y="178"/>
                  </a:cubicBezTo>
                  <a:cubicBezTo>
                    <a:pt x="8843" y="181"/>
                    <a:pt x="8837" y="179"/>
                    <a:pt x="8830" y="183"/>
                  </a:cubicBezTo>
                  <a:cubicBezTo>
                    <a:pt x="8305" y="313"/>
                    <a:pt x="7806" y="515"/>
                    <a:pt x="7353" y="801"/>
                  </a:cubicBezTo>
                  <a:cubicBezTo>
                    <a:pt x="7266" y="856"/>
                    <a:pt x="7235" y="967"/>
                    <a:pt x="7255" y="1060"/>
                  </a:cubicBezTo>
                  <a:cubicBezTo>
                    <a:pt x="3739" y="3304"/>
                    <a:pt x="1" y="7593"/>
                    <a:pt x="1939" y="11698"/>
                  </a:cubicBezTo>
                  <a:cubicBezTo>
                    <a:pt x="3574" y="15159"/>
                    <a:pt x="7798" y="17104"/>
                    <a:pt x="11610" y="17104"/>
                  </a:cubicBezTo>
                  <a:cubicBezTo>
                    <a:pt x="12252" y="17104"/>
                    <a:pt x="12882" y="17049"/>
                    <a:pt x="13486" y="16937"/>
                  </a:cubicBezTo>
                  <a:cubicBezTo>
                    <a:pt x="15576" y="16547"/>
                    <a:pt x="17873" y="15431"/>
                    <a:pt x="18825" y="13429"/>
                  </a:cubicBezTo>
                  <a:cubicBezTo>
                    <a:pt x="19812" y="11354"/>
                    <a:pt x="19691" y="8202"/>
                    <a:pt x="19158" y="6009"/>
                  </a:cubicBezTo>
                  <a:cubicBezTo>
                    <a:pt x="18367" y="2760"/>
                    <a:pt x="14067" y="1"/>
                    <a:pt x="1038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5" name="Google Shape;2235;p69"/>
            <p:cNvSpPr/>
            <p:nvPr/>
          </p:nvSpPr>
          <p:spPr>
            <a:xfrm>
              <a:off x="3749825" y="2980275"/>
              <a:ext cx="59650" cy="53625"/>
            </a:xfrm>
            <a:custGeom>
              <a:avLst/>
              <a:gdLst/>
              <a:ahLst/>
              <a:cxnLst/>
              <a:rect l="l" t="t" r="r" b="b"/>
              <a:pathLst>
                <a:path w="2386" h="2145" extrusionOk="0">
                  <a:moveTo>
                    <a:pt x="1630" y="0"/>
                  </a:moveTo>
                  <a:cubicBezTo>
                    <a:pt x="1254" y="0"/>
                    <a:pt x="845" y="261"/>
                    <a:pt x="613" y="515"/>
                  </a:cubicBezTo>
                  <a:cubicBezTo>
                    <a:pt x="236" y="925"/>
                    <a:pt x="1" y="1553"/>
                    <a:pt x="427" y="2017"/>
                  </a:cubicBezTo>
                  <a:cubicBezTo>
                    <a:pt x="497" y="2092"/>
                    <a:pt x="618" y="2144"/>
                    <a:pt x="730" y="2144"/>
                  </a:cubicBezTo>
                  <a:cubicBezTo>
                    <a:pt x="767" y="2144"/>
                    <a:pt x="804" y="2138"/>
                    <a:pt x="837" y="2126"/>
                  </a:cubicBezTo>
                  <a:cubicBezTo>
                    <a:pt x="1028" y="2052"/>
                    <a:pt x="1141" y="1967"/>
                    <a:pt x="1276" y="1819"/>
                  </a:cubicBezTo>
                  <a:lnTo>
                    <a:pt x="1276" y="1819"/>
                  </a:lnTo>
                  <a:cubicBezTo>
                    <a:pt x="1251" y="1834"/>
                    <a:pt x="1238" y="1842"/>
                    <a:pt x="1235" y="1842"/>
                  </a:cubicBezTo>
                  <a:cubicBezTo>
                    <a:pt x="1230" y="1842"/>
                    <a:pt x="1279" y="1805"/>
                    <a:pt x="1382" y="1731"/>
                  </a:cubicBezTo>
                  <a:cubicBezTo>
                    <a:pt x="1424" y="1677"/>
                    <a:pt x="1466" y="1622"/>
                    <a:pt x="1508" y="1566"/>
                  </a:cubicBezTo>
                  <a:cubicBezTo>
                    <a:pt x="1521" y="1550"/>
                    <a:pt x="1613" y="1433"/>
                    <a:pt x="1611" y="1433"/>
                  </a:cubicBezTo>
                  <a:lnTo>
                    <a:pt x="1611" y="1433"/>
                  </a:lnTo>
                  <a:cubicBezTo>
                    <a:pt x="1611" y="1433"/>
                    <a:pt x="1609" y="1435"/>
                    <a:pt x="1606" y="1439"/>
                  </a:cubicBezTo>
                  <a:lnTo>
                    <a:pt x="1606" y="1439"/>
                  </a:lnTo>
                  <a:cubicBezTo>
                    <a:pt x="1803" y="1213"/>
                    <a:pt x="2074" y="1042"/>
                    <a:pt x="2194" y="774"/>
                  </a:cubicBezTo>
                  <a:cubicBezTo>
                    <a:pt x="2203" y="763"/>
                    <a:pt x="2211" y="750"/>
                    <a:pt x="2219" y="739"/>
                  </a:cubicBezTo>
                  <a:cubicBezTo>
                    <a:pt x="2385" y="498"/>
                    <a:pt x="2223" y="204"/>
                    <a:pt x="1990" y="99"/>
                  </a:cubicBezTo>
                  <a:cubicBezTo>
                    <a:pt x="1879" y="30"/>
                    <a:pt x="1757" y="0"/>
                    <a:pt x="16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6" name="Google Shape;2236;p69"/>
            <p:cNvSpPr/>
            <p:nvPr/>
          </p:nvSpPr>
          <p:spPr>
            <a:xfrm>
              <a:off x="3724325" y="3057875"/>
              <a:ext cx="34350" cy="54150"/>
            </a:xfrm>
            <a:custGeom>
              <a:avLst/>
              <a:gdLst/>
              <a:ahLst/>
              <a:cxnLst/>
              <a:rect l="l" t="t" r="r" b="b"/>
              <a:pathLst>
                <a:path w="1374" h="2166" extrusionOk="0">
                  <a:moveTo>
                    <a:pt x="913" y="0"/>
                  </a:moveTo>
                  <a:cubicBezTo>
                    <a:pt x="752" y="0"/>
                    <a:pt x="581" y="76"/>
                    <a:pt x="490" y="207"/>
                  </a:cubicBezTo>
                  <a:cubicBezTo>
                    <a:pt x="256" y="548"/>
                    <a:pt x="102" y="1007"/>
                    <a:pt x="44" y="1416"/>
                  </a:cubicBezTo>
                  <a:cubicBezTo>
                    <a:pt x="0" y="1732"/>
                    <a:pt x="121" y="2052"/>
                    <a:pt x="458" y="2144"/>
                  </a:cubicBezTo>
                  <a:cubicBezTo>
                    <a:pt x="510" y="2158"/>
                    <a:pt x="562" y="2165"/>
                    <a:pt x="613" y="2165"/>
                  </a:cubicBezTo>
                  <a:cubicBezTo>
                    <a:pt x="873" y="2165"/>
                    <a:pt x="1106" y="1987"/>
                    <a:pt x="1186" y="1731"/>
                  </a:cubicBezTo>
                  <a:cubicBezTo>
                    <a:pt x="1326" y="1284"/>
                    <a:pt x="1374" y="775"/>
                    <a:pt x="1301" y="313"/>
                  </a:cubicBezTo>
                  <a:cubicBezTo>
                    <a:pt x="1266" y="95"/>
                    <a:pt x="1095" y="0"/>
                    <a:pt x="9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7" name="Google Shape;2237;p69"/>
            <p:cNvSpPr/>
            <p:nvPr/>
          </p:nvSpPr>
          <p:spPr>
            <a:xfrm>
              <a:off x="3715225" y="2309250"/>
              <a:ext cx="54625" cy="60425"/>
            </a:xfrm>
            <a:custGeom>
              <a:avLst/>
              <a:gdLst/>
              <a:ahLst/>
              <a:cxnLst/>
              <a:rect l="l" t="t" r="r" b="b"/>
              <a:pathLst>
                <a:path w="2185" h="2417" extrusionOk="0">
                  <a:moveTo>
                    <a:pt x="1696" y="0"/>
                  </a:moveTo>
                  <a:cubicBezTo>
                    <a:pt x="1685" y="0"/>
                    <a:pt x="1675" y="1"/>
                    <a:pt x="1664" y="3"/>
                  </a:cubicBezTo>
                  <a:cubicBezTo>
                    <a:pt x="1404" y="36"/>
                    <a:pt x="1225" y="98"/>
                    <a:pt x="1048" y="297"/>
                  </a:cubicBezTo>
                  <a:cubicBezTo>
                    <a:pt x="882" y="482"/>
                    <a:pt x="729" y="682"/>
                    <a:pt x="581" y="882"/>
                  </a:cubicBezTo>
                  <a:cubicBezTo>
                    <a:pt x="289" y="1279"/>
                    <a:pt x="0" y="1708"/>
                    <a:pt x="219" y="2202"/>
                  </a:cubicBezTo>
                  <a:cubicBezTo>
                    <a:pt x="281" y="2342"/>
                    <a:pt x="452" y="2409"/>
                    <a:pt x="592" y="2416"/>
                  </a:cubicBezTo>
                  <a:cubicBezTo>
                    <a:pt x="605" y="2417"/>
                    <a:pt x="618" y="2417"/>
                    <a:pt x="631" y="2417"/>
                  </a:cubicBezTo>
                  <a:cubicBezTo>
                    <a:pt x="1108" y="2417"/>
                    <a:pt x="1412" y="1928"/>
                    <a:pt x="1642" y="1571"/>
                  </a:cubicBezTo>
                  <a:cubicBezTo>
                    <a:pt x="1889" y="1188"/>
                    <a:pt x="2185" y="780"/>
                    <a:pt x="2065" y="308"/>
                  </a:cubicBezTo>
                  <a:cubicBezTo>
                    <a:pt x="2027" y="160"/>
                    <a:pt x="1861" y="0"/>
                    <a:pt x="16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8" name="Google Shape;2238;p69"/>
            <p:cNvSpPr/>
            <p:nvPr/>
          </p:nvSpPr>
          <p:spPr>
            <a:xfrm>
              <a:off x="3667225" y="2394450"/>
              <a:ext cx="46425" cy="67200"/>
            </a:xfrm>
            <a:custGeom>
              <a:avLst/>
              <a:gdLst/>
              <a:ahLst/>
              <a:cxnLst/>
              <a:rect l="l" t="t" r="r" b="b"/>
              <a:pathLst>
                <a:path w="1857" h="2688" extrusionOk="0">
                  <a:moveTo>
                    <a:pt x="1271" y="0"/>
                  </a:moveTo>
                  <a:cubicBezTo>
                    <a:pt x="1135" y="0"/>
                    <a:pt x="997" y="67"/>
                    <a:pt x="895" y="228"/>
                  </a:cubicBezTo>
                  <a:cubicBezTo>
                    <a:pt x="508" y="838"/>
                    <a:pt x="0" y="1997"/>
                    <a:pt x="661" y="2584"/>
                  </a:cubicBezTo>
                  <a:cubicBezTo>
                    <a:pt x="740" y="2655"/>
                    <a:pt x="827" y="2688"/>
                    <a:pt x="912" y="2688"/>
                  </a:cubicBezTo>
                  <a:cubicBezTo>
                    <a:pt x="1032" y="2688"/>
                    <a:pt x="1148" y="2623"/>
                    <a:pt x="1235" y="2509"/>
                  </a:cubicBezTo>
                  <a:cubicBezTo>
                    <a:pt x="1442" y="2241"/>
                    <a:pt x="1435" y="1952"/>
                    <a:pt x="1470" y="1627"/>
                  </a:cubicBezTo>
                  <a:cubicBezTo>
                    <a:pt x="1505" y="1306"/>
                    <a:pt x="1563" y="993"/>
                    <a:pt x="1694" y="695"/>
                  </a:cubicBezTo>
                  <a:cubicBezTo>
                    <a:pt x="1856" y="327"/>
                    <a:pt x="1571" y="0"/>
                    <a:pt x="12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9" name="Google Shape;2239;p69"/>
            <p:cNvSpPr/>
            <p:nvPr/>
          </p:nvSpPr>
          <p:spPr>
            <a:xfrm>
              <a:off x="4054100" y="3652700"/>
              <a:ext cx="65575" cy="48950"/>
            </a:xfrm>
            <a:custGeom>
              <a:avLst/>
              <a:gdLst/>
              <a:ahLst/>
              <a:cxnLst/>
              <a:rect l="l" t="t" r="r" b="b"/>
              <a:pathLst>
                <a:path w="2623" h="1958" extrusionOk="0">
                  <a:moveTo>
                    <a:pt x="365" y="0"/>
                  </a:moveTo>
                  <a:cubicBezTo>
                    <a:pt x="145" y="0"/>
                    <a:pt x="1" y="356"/>
                    <a:pt x="232" y="529"/>
                  </a:cubicBezTo>
                  <a:cubicBezTo>
                    <a:pt x="586" y="793"/>
                    <a:pt x="939" y="1058"/>
                    <a:pt x="1293" y="1322"/>
                  </a:cubicBezTo>
                  <a:cubicBezTo>
                    <a:pt x="1611" y="1559"/>
                    <a:pt x="1937" y="1844"/>
                    <a:pt x="2325" y="1951"/>
                  </a:cubicBezTo>
                  <a:cubicBezTo>
                    <a:pt x="2341" y="1955"/>
                    <a:pt x="2356" y="1957"/>
                    <a:pt x="2371" y="1957"/>
                  </a:cubicBezTo>
                  <a:cubicBezTo>
                    <a:pt x="2508" y="1957"/>
                    <a:pt x="2623" y="1799"/>
                    <a:pt x="2541" y="1670"/>
                  </a:cubicBezTo>
                  <a:cubicBezTo>
                    <a:pt x="2325" y="1334"/>
                    <a:pt x="1962" y="1106"/>
                    <a:pt x="1644" y="873"/>
                  </a:cubicBezTo>
                  <a:cubicBezTo>
                    <a:pt x="1267" y="600"/>
                    <a:pt x="888" y="326"/>
                    <a:pt x="511" y="52"/>
                  </a:cubicBezTo>
                  <a:cubicBezTo>
                    <a:pt x="461" y="16"/>
                    <a:pt x="412"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0" name="Google Shape;2240;p69"/>
            <p:cNvSpPr/>
            <p:nvPr/>
          </p:nvSpPr>
          <p:spPr>
            <a:xfrm>
              <a:off x="4077225" y="3580775"/>
              <a:ext cx="56150" cy="54350"/>
            </a:xfrm>
            <a:custGeom>
              <a:avLst/>
              <a:gdLst/>
              <a:ahLst/>
              <a:cxnLst/>
              <a:rect l="l" t="t" r="r" b="b"/>
              <a:pathLst>
                <a:path w="2246" h="2174" extrusionOk="0">
                  <a:moveTo>
                    <a:pt x="458" y="0"/>
                  </a:moveTo>
                  <a:cubicBezTo>
                    <a:pt x="215" y="0"/>
                    <a:pt x="0" y="309"/>
                    <a:pt x="228" y="518"/>
                  </a:cubicBezTo>
                  <a:cubicBezTo>
                    <a:pt x="566" y="829"/>
                    <a:pt x="892" y="1153"/>
                    <a:pt x="1199" y="1494"/>
                  </a:cubicBezTo>
                  <a:cubicBezTo>
                    <a:pt x="1428" y="1746"/>
                    <a:pt x="1694" y="2147"/>
                    <a:pt x="2060" y="2173"/>
                  </a:cubicBezTo>
                  <a:cubicBezTo>
                    <a:pt x="2061" y="2173"/>
                    <a:pt x="2063" y="2173"/>
                    <a:pt x="2065" y="2173"/>
                  </a:cubicBezTo>
                  <a:cubicBezTo>
                    <a:pt x="2116" y="2173"/>
                    <a:pt x="2175" y="2129"/>
                    <a:pt x="2184" y="2078"/>
                  </a:cubicBezTo>
                  <a:cubicBezTo>
                    <a:pt x="2245" y="1712"/>
                    <a:pt x="1905" y="1364"/>
                    <a:pt x="1676" y="1107"/>
                  </a:cubicBezTo>
                  <a:cubicBezTo>
                    <a:pt x="1355" y="748"/>
                    <a:pt x="1017" y="407"/>
                    <a:pt x="662" y="84"/>
                  </a:cubicBezTo>
                  <a:cubicBezTo>
                    <a:pt x="598" y="25"/>
                    <a:pt x="527" y="0"/>
                    <a:pt x="4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1" name="Google Shape;2241;p69"/>
            <p:cNvSpPr/>
            <p:nvPr/>
          </p:nvSpPr>
          <p:spPr>
            <a:xfrm>
              <a:off x="4114600" y="3526750"/>
              <a:ext cx="28700" cy="34500"/>
            </a:xfrm>
            <a:custGeom>
              <a:avLst/>
              <a:gdLst/>
              <a:ahLst/>
              <a:cxnLst/>
              <a:rect l="l" t="t" r="r" b="b"/>
              <a:pathLst>
                <a:path w="1148" h="1380" extrusionOk="0">
                  <a:moveTo>
                    <a:pt x="327" y="0"/>
                  </a:moveTo>
                  <a:cubicBezTo>
                    <a:pt x="165" y="0"/>
                    <a:pt x="1" y="169"/>
                    <a:pt x="116" y="340"/>
                  </a:cubicBezTo>
                  <a:cubicBezTo>
                    <a:pt x="334" y="663"/>
                    <a:pt x="533" y="1072"/>
                    <a:pt x="824" y="1335"/>
                  </a:cubicBezTo>
                  <a:cubicBezTo>
                    <a:pt x="858" y="1366"/>
                    <a:pt x="900" y="1379"/>
                    <a:pt x="942" y="1379"/>
                  </a:cubicBezTo>
                  <a:cubicBezTo>
                    <a:pt x="1047" y="1379"/>
                    <a:pt x="1148" y="1291"/>
                    <a:pt x="1110" y="1168"/>
                  </a:cubicBezTo>
                  <a:cubicBezTo>
                    <a:pt x="995" y="794"/>
                    <a:pt x="713" y="443"/>
                    <a:pt x="513" y="108"/>
                  </a:cubicBezTo>
                  <a:cubicBezTo>
                    <a:pt x="466" y="32"/>
                    <a:pt x="397" y="0"/>
                    <a:pt x="3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2" name="Google Shape;2242;p69"/>
            <p:cNvSpPr/>
            <p:nvPr/>
          </p:nvSpPr>
          <p:spPr>
            <a:xfrm>
              <a:off x="4146425" y="3455600"/>
              <a:ext cx="19175" cy="15425"/>
            </a:xfrm>
            <a:custGeom>
              <a:avLst/>
              <a:gdLst/>
              <a:ahLst/>
              <a:cxnLst/>
              <a:rect l="l" t="t" r="r" b="b"/>
              <a:pathLst>
                <a:path w="767" h="617" extrusionOk="0">
                  <a:moveTo>
                    <a:pt x="306" y="1"/>
                  </a:moveTo>
                  <a:cubicBezTo>
                    <a:pt x="153" y="1"/>
                    <a:pt x="0" y="216"/>
                    <a:pt x="152" y="344"/>
                  </a:cubicBezTo>
                  <a:cubicBezTo>
                    <a:pt x="242" y="419"/>
                    <a:pt x="333" y="495"/>
                    <a:pt x="423" y="571"/>
                  </a:cubicBezTo>
                  <a:cubicBezTo>
                    <a:pt x="461" y="603"/>
                    <a:pt x="501" y="616"/>
                    <a:pt x="538" y="616"/>
                  </a:cubicBezTo>
                  <a:cubicBezTo>
                    <a:pt x="666" y="616"/>
                    <a:pt x="767" y="462"/>
                    <a:pt x="659" y="335"/>
                  </a:cubicBezTo>
                  <a:cubicBezTo>
                    <a:pt x="584" y="244"/>
                    <a:pt x="508" y="154"/>
                    <a:pt x="433" y="64"/>
                  </a:cubicBezTo>
                  <a:cubicBezTo>
                    <a:pt x="396" y="19"/>
                    <a:pt x="351" y="1"/>
                    <a:pt x="3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3" name="Google Shape;2243;p69"/>
            <p:cNvSpPr/>
            <p:nvPr/>
          </p:nvSpPr>
          <p:spPr>
            <a:xfrm>
              <a:off x="3627300" y="1833450"/>
              <a:ext cx="67875" cy="65700"/>
            </a:xfrm>
            <a:custGeom>
              <a:avLst/>
              <a:gdLst/>
              <a:ahLst/>
              <a:cxnLst/>
              <a:rect l="l" t="t" r="r" b="b"/>
              <a:pathLst>
                <a:path w="2715" h="2628" extrusionOk="0">
                  <a:moveTo>
                    <a:pt x="2232" y="0"/>
                  </a:moveTo>
                  <a:cubicBezTo>
                    <a:pt x="1756" y="0"/>
                    <a:pt x="1208" y="544"/>
                    <a:pt x="919" y="880"/>
                  </a:cubicBezTo>
                  <a:cubicBezTo>
                    <a:pt x="563" y="1290"/>
                    <a:pt x="278" y="1757"/>
                    <a:pt x="78" y="2263"/>
                  </a:cubicBezTo>
                  <a:cubicBezTo>
                    <a:pt x="1" y="2454"/>
                    <a:pt x="194" y="2627"/>
                    <a:pt x="374" y="2627"/>
                  </a:cubicBezTo>
                  <a:cubicBezTo>
                    <a:pt x="443" y="2627"/>
                    <a:pt x="510" y="2602"/>
                    <a:pt x="560" y="2543"/>
                  </a:cubicBezTo>
                  <a:cubicBezTo>
                    <a:pt x="879" y="2161"/>
                    <a:pt x="1226" y="1802"/>
                    <a:pt x="1600" y="1471"/>
                  </a:cubicBezTo>
                  <a:cubicBezTo>
                    <a:pt x="1938" y="1174"/>
                    <a:pt x="2452" y="894"/>
                    <a:pt x="2620" y="469"/>
                  </a:cubicBezTo>
                  <a:cubicBezTo>
                    <a:pt x="2715" y="233"/>
                    <a:pt x="2479" y="13"/>
                    <a:pt x="2264" y="1"/>
                  </a:cubicBezTo>
                  <a:cubicBezTo>
                    <a:pt x="2253" y="1"/>
                    <a:pt x="2243" y="0"/>
                    <a:pt x="22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4" name="Google Shape;2244;p69"/>
            <p:cNvSpPr/>
            <p:nvPr/>
          </p:nvSpPr>
          <p:spPr>
            <a:xfrm>
              <a:off x="3643850" y="1762350"/>
              <a:ext cx="60275" cy="51400"/>
            </a:xfrm>
            <a:custGeom>
              <a:avLst/>
              <a:gdLst/>
              <a:ahLst/>
              <a:cxnLst/>
              <a:rect l="l" t="t" r="r" b="b"/>
              <a:pathLst>
                <a:path w="2411" h="2056" extrusionOk="0">
                  <a:moveTo>
                    <a:pt x="2107" y="0"/>
                  </a:moveTo>
                  <a:cubicBezTo>
                    <a:pt x="2088" y="0"/>
                    <a:pt x="2069" y="2"/>
                    <a:pt x="2050" y="6"/>
                  </a:cubicBezTo>
                  <a:cubicBezTo>
                    <a:pt x="1695" y="88"/>
                    <a:pt x="1416" y="362"/>
                    <a:pt x="1156" y="601"/>
                  </a:cubicBezTo>
                  <a:cubicBezTo>
                    <a:pt x="866" y="868"/>
                    <a:pt x="577" y="1133"/>
                    <a:pt x="287" y="1399"/>
                  </a:cubicBezTo>
                  <a:cubicBezTo>
                    <a:pt x="0" y="1664"/>
                    <a:pt x="270" y="2056"/>
                    <a:pt x="578" y="2056"/>
                  </a:cubicBezTo>
                  <a:cubicBezTo>
                    <a:pt x="665" y="2056"/>
                    <a:pt x="756" y="2024"/>
                    <a:pt x="837" y="1949"/>
                  </a:cubicBezTo>
                  <a:cubicBezTo>
                    <a:pt x="1127" y="1683"/>
                    <a:pt x="1416" y="1417"/>
                    <a:pt x="1706" y="1151"/>
                  </a:cubicBezTo>
                  <a:cubicBezTo>
                    <a:pt x="1967" y="910"/>
                    <a:pt x="2245" y="660"/>
                    <a:pt x="2356" y="313"/>
                  </a:cubicBezTo>
                  <a:cubicBezTo>
                    <a:pt x="2410" y="145"/>
                    <a:pt x="2264" y="0"/>
                    <a:pt x="21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5" name="Google Shape;2245;p69"/>
            <p:cNvSpPr/>
            <p:nvPr/>
          </p:nvSpPr>
          <p:spPr>
            <a:xfrm>
              <a:off x="3709825" y="1659000"/>
              <a:ext cx="53000" cy="32450"/>
            </a:xfrm>
            <a:custGeom>
              <a:avLst/>
              <a:gdLst/>
              <a:ahLst/>
              <a:cxnLst/>
              <a:rect l="l" t="t" r="r" b="b"/>
              <a:pathLst>
                <a:path w="2120" h="1298" extrusionOk="0">
                  <a:moveTo>
                    <a:pt x="1784" y="0"/>
                  </a:moveTo>
                  <a:cubicBezTo>
                    <a:pt x="1525" y="0"/>
                    <a:pt x="1287" y="172"/>
                    <a:pt x="1067" y="295"/>
                  </a:cubicBezTo>
                  <a:lnTo>
                    <a:pt x="296" y="728"/>
                  </a:lnTo>
                  <a:cubicBezTo>
                    <a:pt x="1" y="892"/>
                    <a:pt x="181" y="1298"/>
                    <a:pt x="457" y="1298"/>
                  </a:cubicBezTo>
                  <a:cubicBezTo>
                    <a:pt x="504" y="1298"/>
                    <a:pt x="555" y="1286"/>
                    <a:pt x="606" y="1258"/>
                  </a:cubicBezTo>
                  <a:cubicBezTo>
                    <a:pt x="865" y="1119"/>
                    <a:pt x="1125" y="979"/>
                    <a:pt x="1384" y="840"/>
                  </a:cubicBezTo>
                  <a:cubicBezTo>
                    <a:pt x="1619" y="714"/>
                    <a:pt x="1891" y="605"/>
                    <a:pt x="2026" y="364"/>
                  </a:cubicBezTo>
                  <a:cubicBezTo>
                    <a:pt x="2120" y="198"/>
                    <a:pt x="2001" y="12"/>
                    <a:pt x="1819" y="1"/>
                  </a:cubicBezTo>
                  <a:cubicBezTo>
                    <a:pt x="1807" y="1"/>
                    <a:pt x="1796" y="0"/>
                    <a:pt x="17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6" name="Google Shape;2246;p69"/>
            <p:cNvSpPr/>
            <p:nvPr/>
          </p:nvSpPr>
          <p:spPr>
            <a:xfrm>
              <a:off x="3583725" y="2856875"/>
              <a:ext cx="542775" cy="492325"/>
            </a:xfrm>
            <a:custGeom>
              <a:avLst/>
              <a:gdLst/>
              <a:ahLst/>
              <a:cxnLst/>
              <a:rect l="l" t="t" r="r" b="b"/>
              <a:pathLst>
                <a:path w="21711" h="19693" extrusionOk="0">
                  <a:moveTo>
                    <a:pt x="10743" y="906"/>
                  </a:moveTo>
                  <a:cubicBezTo>
                    <a:pt x="10744" y="906"/>
                    <a:pt x="10746" y="907"/>
                    <a:pt x="10748" y="907"/>
                  </a:cubicBezTo>
                  <a:cubicBezTo>
                    <a:pt x="15678" y="1230"/>
                    <a:pt x="20425" y="3771"/>
                    <a:pt x="20529" y="9346"/>
                  </a:cubicBezTo>
                  <a:cubicBezTo>
                    <a:pt x="20629" y="14724"/>
                    <a:pt x="15927" y="18559"/>
                    <a:pt x="10769" y="18559"/>
                  </a:cubicBezTo>
                  <a:cubicBezTo>
                    <a:pt x="10755" y="18559"/>
                    <a:pt x="10741" y="18559"/>
                    <a:pt x="10728" y="18559"/>
                  </a:cubicBezTo>
                  <a:cubicBezTo>
                    <a:pt x="5559" y="18538"/>
                    <a:pt x="1168" y="14472"/>
                    <a:pt x="1090" y="9225"/>
                  </a:cubicBezTo>
                  <a:cubicBezTo>
                    <a:pt x="1007" y="3672"/>
                    <a:pt x="5875" y="1163"/>
                    <a:pt x="10743" y="906"/>
                  </a:cubicBezTo>
                  <a:close/>
                  <a:moveTo>
                    <a:pt x="12631" y="0"/>
                  </a:moveTo>
                  <a:cubicBezTo>
                    <a:pt x="12166" y="0"/>
                    <a:pt x="11694" y="44"/>
                    <a:pt x="11220" y="136"/>
                  </a:cubicBezTo>
                  <a:cubicBezTo>
                    <a:pt x="10791" y="89"/>
                    <a:pt x="10362" y="66"/>
                    <a:pt x="9937" y="66"/>
                  </a:cubicBezTo>
                  <a:cubicBezTo>
                    <a:pt x="4763" y="66"/>
                    <a:pt x="0" y="3489"/>
                    <a:pt x="71" y="9225"/>
                  </a:cubicBezTo>
                  <a:cubicBezTo>
                    <a:pt x="142" y="15051"/>
                    <a:pt x="4958" y="19670"/>
                    <a:pt x="10728" y="19693"/>
                  </a:cubicBezTo>
                  <a:cubicBezTo>
                    <a:pt x="10743" y="19693"/>
                    <a:pt x="10758" y="19693"/>
                    <a:pt x="10773" y="19693"/>
                  </a:cubicBezTo>
                  <a:cubicBezTo>
                    <a:pt x="16551" y="19693"/>
                    <a:pt x="21711" y="15313"/>
                    <a:pt x="21614" y="9346"/>
                  </a:cubicBezTo>
                  <a:cubicBezTo>
                    <a:pt x="21538" y="4612"/>
                    <a:pt x="17410" y="0"/>
                    <a:pt x="126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247" name="Google Shape;2247;p69">
            <a:extLst>
              <a:ext uri="{C183D7F6-B498-43B3-948B-1728B52AA6E4}">
                <adec:decorative xmlns:adec="http://schemas.microsoft.com/office/drawing/2017/decorative" val="1"/>
              </a:ext>
            </a:extLst>
          </p:cNvPr>
          <p:cNvSpPr/>
          <p:nvPr/>
        </p:nvSpPr>
        <p:spPr>
          <a:xfrm>
            <a:off x="2214150" y="1130925"/>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8" name="Google Shape;2248;p69">
            <a:extLst>
              <a:ext uri="{C183D7F6-B498-43B3-948B-1728B52AA6E4}">
                <adec:decorative xmlns:adec="http://schemas.microsoft.com/office/drawing/2017/decorative" val="1"/>
              </a:ext>
            </a:extLst>
          </p:cNvPr>
          <p:cNvSpPr/>
          <p:nvPr/>
        </p:nvSpPr>
        <p:spPr>
          <a:xfrm>
            <a:off x="824175" y="3137125"/>
            <a:ext cx="81600" cy="72900"/>
          </a:xfrm>
          <a:custGeom>
            <a:avLst/>
            <a:gdLst/>
            <a:ahLst/>
            <a:cxnLst/>
            <a:rect l="l" t="t" r="r" b="b"/>
            <a:pathLst>
              <a:path w="3264" h="2916" extrusionOk="0">
                <a:moveTo>
                  <a:pt x="1658" y="826"/>
                </a:moveTo>
                <a:cubicBezTo>
                  <a:pt x="1752" y="826"/>
                  <a:pt x="1850" y="847"/>
                  <a:pt x="1958" y="900"/>
                </a:cubicBezTo>
                <a:cubicBezTo>
                  <a:pt x="2318" y="1078"/>
                  <a:pt x="2334" y="1546"/>
                  <a:pt x="2125" y="1852"/>
                </a:cubicBezTo>
                <a:cubicBezTo>
                  <a:pt x="2004" y="2029"/>
                  <a:pt x="1822" y="2111"/>
                  <a:pt x="1636" y="2111"/>
                </a:cubicBezTo>
                <a:cubicBezTo>
                  <a:pt x="1428" y="2111"/>
                  <a:pt x="1216" y="2008"/>
                  <a:pt x="1083" y="1819"/>
                </a:cubicBezTo>
                <a:cubicBezTo>
                  <a:pt x="895" y="1553"/>
                  <a:pt x="970" y="1201"/>
                  <a:pt x="1168" y="957"/>
                </a:cubicBezTo>
                <a:cubicBezTo>
                  <a:pt x="1338" y="891"/>
                  <a:pt x="1491" y="826"/>
                  <a:pt x="1658" y="826"/>
                </a:cubicBezTo>
                <a:close/>
                <a:moveTo>
                  <a:pt x="1703" y="1"/>
                </a:moveTo>
                <a:cubicBezTo>
                  <a:pt x="1618" y="1"/>
                  <a:pt x="1533" y="11"/>
                  <a:pt x="1451" y="31"/>
                </a:cubicBezTo>
                <a:cubicBezTo>
                  <a:pt x="1227" y="86"/>
                  <a:pt x="996" y="208"/>
                  <a:pt x="862" y="391"/>
                </a:cubicBezTo>
                <a:cubicBezTo>
                  <a:pt x="293" y="741"/>
                  <a:pt x="0" y="1485"/>
                  <a:pt x="338" y="2131"/>
                </a:cubicBezTo>
                <a:cubicBezTo>
                  <a:pt x="599" y="2630"/>
                  <a:pt x="1131" y="2916"/>
                  <a:pt x="1660" y="2916"/>
                </a:cubicBezTo>
                <a:cubicBezTo>
                  <a:pt x="2002" y="2916"/>
                  <a:pt x="2343" y="2796"/>
                  <a:pt x="2608" y="2537"/>
                </a:cubicBezTo>
                <a:cubicBezTo>
                  <a:pt x="3215" y="1943"/>
                  <a:pt x="3263" y="861"/>
                  <a:pt x="2570" y="316"/>
                </a:cubicBezTo>
                <a:cubicBezTo>
                  <a:pt x="2332" y="129"/>
                  <a:pt x="2014" y="1"/>
                  <a:pt x="1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9" name="Google Shape;2249;p69">
            <a:extLst>
              <a:ext uri="{C183D7F6-B498-43B3-948B-1728B52AA6E4}">
                <adec:decorative xmlns:adec="http://schemas.microsoft.com/office/drawing/2017/decorative" val="1"/>
              </a:ext>
            </a:extLst>
          </p:cNvPr>
          <p:cNvSpPr/>
          <p:nvPr/>
        </p:nvSpPr>
        <p:spPr>
          <a:xfrm>
            <a:off x="2543325" y="433000"/>
            <a:ext cx="271125" cy="265425"/>
          </a:xfrm>
          <a:custGeom>
            <a:avLst/>
            <a:gdLst/>
            <a:ahLst/>
            <a:cxnLst/>
            <a:rect l="l" t="t" r="r" b="b"/>
            <a:pathLst>
              <a:path w="10845" h="10617" extrusionOk="0">
                <a:moveTo>
                  <a:pt x="6707" y="1283"/>
                </a:moveTo>
                <a:cubicBezTo>
                  <a:pt x="6814" y="1718"/>
                  <a:pt x="6909" y="2159"/>
                  <a:pt x="6963" y="2607"/>
                </a:cubicBezTo>
                <a:cubicBezTo>
                  <a:pt x="7035" y="3190"/>
                  <a:pt x="6965" y="3785"/>
                  <a:pt x="7220" y="4320"/>
                </a:cubicBezTo>
                <a:cubicBezTo>
                  <a:pt x="7277" y="4439"/>
                  <a:pt x="7407" y="4499"/>
                  <a:pt x="7537" y="4499"/>
                </a:cubicBezTo>
                <a:cubicBezTo>
                  <a:pt x="7660" y="4499"/>
                  <a:pt x="7784" y="4444"/>
                  <a:pt x="7845" y="4334"/>
                </a:cubicBezTo>
                <a:cubicBezTo>
                  <a:pt x="8093" y="4596"/>
                  <a:pt x="8385" y="4759"/>
                  <a:pt x="8736" y="4904"/>
                </a:cubicBezTo>
                <a:cubicBezTo>
                  <a:pt x="8922" y="4981"/>
                  <a:pt x="9108" y="5057"/>
                  <a:pt x="9294" y="5135"/>
                </a:cubicBezTo>
                <a:cubicBezTo>
                  <a:pt x="9117" y="5227"/>
                  <a:pt x="8912" y="5371"/>
                  <a:pt x="8807" y="5424"/>
                </a:cubicBezTo>
                <a:cubicBezTo>
                  <a:pt x="8625" y="5516"/>
                  <a:pt x="8440" y="5605"/>
                  <a:pt x="8261" y="5703"/>
                </a:cubicBezTo>
                <a:cubicBezTo>
                  <a:pt x="7864" y="5923"/>
                  <a:pt x="7379" y="6138"/>
                  <a:pt x="7163" y="6554"/>
                </a:cubicBezTo>
                <a:cubicBezTo>
                  <a:pt x="7098" y="6679"/>
                  <a:pt x="7122" y="6863"/>
                  <a:pt x="7234" y="6955"/>
                </a:cubicBezTo>
                <a:cubicBezTo>
                  <a:pt x="7119" y="7381"/>
                  <a:pt x="7090" y="7849"/>
                  <a:pt x="7023" y="8278"/>
                </a:cubicBezTo>
                <a:cubicBezTo>
                  <a:pt x="6980" y="8552"/>
                  <a:pt x="6933" y="8825"/>
                  <a:pt x="6870" y="9095"/>
                </a:cubicBezTo>
                <a:cubicBezTo>
                  <a:pt x="6847" y="9195"/>
                  <a:pt x="6820" y="9295"/>
                  <a:pt x="6794" y="9394"/>
                </a:cubicBezTo>
                <a:cubicBezTo>
                  <a:pt x="6457" y="9005"/>
                  <a:pt x="6052" y="8652"/>
                  <a:pt x="5693" y="8293"/>
                </a:cubicBezTo>
                <a:cubicBezTo>
                  <a:pt x="5409" y="8010"/>
                  <a:pt x="5162" y="7731"/>
                  <a:pt x="4770" y="7701"/>
                </a:cubicBezTo>
                <a:cubicBezTo>
                  <a:pt x="4726" y="7632"/>
                  <a:pt x="4655" y="7578"/>
                  <a:pt x="4574" y="7572"/>
                </a:cubicBezTo>
                <a:cubicBezTo>
                  <a:pt x="4205" y="7540"/>
                  <a:pt x="3863" y="7518"/>
                  <a:pt x="3517" y="7518"/>
                </a:cubicBezTo>
                <a:cubicBezTo>
                  <a:pt x="3245" y="7518"/>
                  <a:pt x="2970" y="7532"/>
                  <a:pt x="2679" y="7567"/>
                </a:cubicBezTo>
                <a:cubicBezTo>
                  <a:pt x="2385" y="7602"/>
                  <a:pt x="2092" y="7648"/>
                  <a:pt x="1799" y="7689"/>
                </a:cubicBezTo>
                <a:cubicBezTo>
                  <a:pt x="1702" y="7704"/>
                  <a:pt x="1604" y="7717"/>
                  <a:pt x="1506" y="7731"/>
                </a:cubicBezTo>
                <a:cubicBezTo>
                  <a:pt x="1469" y="7725"/>
                  <a:pt x="1431" y="7723"/>
                  <a:pt x="1393" y="7722"/>
                </a:cubicBezTo>
                <a:cubicBezTo>
                  <a:pt x="1519" y="7328"/>
                  <a:pt x="1657" y="6951"/>
                  <a:pt x="1878" y="6583"/>
                </a:cubicBezTo>
                <a:cubicBezTo>
                  <a:pt x="2164" y="6110"/>
                  <a:pt x="2553" y="5717"/>
                  <a:pt x="2816" y="5228"/>
                </a:cubicBezTo>
                <a:cubicBezTo>
                  <a:pt x="2971" y="4939"/>
                  <a:pt x="2749" y="4689"/>
                  <a:pt x="2482" y="4689"/>
                </a:cubicBezTo>
                <a:cubicBezTo>
                  <a:pt x="2428" y="4689"/>
                  <a:pt x="2373" y="4699"/>
                  <a:pt x="2319" y="4721"/>
                </a:cubicBezTo>
                <a:cubicBezTo>
                  <a:pt x="2213" y="4524"/>
                  <a:pt x="2094" y="4331"/>
                  <a:pt x="1991" y="4127"/>
                </a:cubicBezTo>
                <a:cubicBezTo>
                  <a:pt x="1830" y="3804"/>
                  <a:pt x="1697" y="3469"/>
                  <a:pt x="1594" y="3123"/>
                </a:cubicBezTo>
                <a:cubicBezTo>
                  <a:pt x="1841" y="3111"/>
                  <a:pt x="2088" y="3103"/>
                  <a:pt x="2335" y="3103"/>
                </a:cubicBezTo>
                <a:cubicBezTo>
                  <a:pt x="2557" y="3103"/>
                  <a:pt x="2780" y="3109"/>
                  <a:pt x="3005" y="3123"/>
                </a:cubicBezTo>
                <a:cubicBezTo>
                  <a:pt x="3517" y="3154"/>
                  <a:pt x="4064" y="3265"/>
                  <a:pt x="4585" y="3265"/>
                </a:cubicBezTo>
                <a:cubicBezTo>
                  <a:pt x="4708" y="3265"/>
                  <a:pt x="4831" y="3259"/>
                  <a:pt x="4951" y="3244"/>
                </a:cubicBezTo>
                <a:cubicBezTo>
                  <a:pt x="5211" y="3211"/>
                  <a:pt x="5432" y="2909"/>
                  <a:pt x="5364" y="2674"/>
                </a:cubicBezTo>
                <a:cubicBezTo>
                  <a:pt x="5831" y="2216"/>
                  <a:pt x="6229" y="1720"/>
                  <a:pt x="6707" y="1283"/>
                </a:cubicBezTo>
                <a:close/>
                <a:moveTo>
                  <a:pt x="6959" y="1"/>
                </a:moveTo>
                <a:cubicBezTo>
                  <a:pt x="6884" y="1"/>
                  <a:pt x="6808" y="22"/>
                  <a:pt x="6739" y="72"/>
                </a:cubicBezTo>
                <a:cubicBezTo>
                  <a:pt x="5957" y="635"/>
                  <a:pt x="5109" y="1384"/>
                  <a:pt x="4804" y="2336"/>
                </a:cubicBezTo>
                <a:cubicBezTo>
                  <a:pt x="4324" y="2191"/>
                  <a:pt x="3795" y="2141"/>
                  <a:pt x="3257" y="2141"/>
                </a:cubicBezTo>
                <a:cubicBezTo>
                  <a:pt x="2499" y="2141"/>
                  <a:pt x="1725" y="2240"/>
                  <a:pt x="1053" y="2310"/>
                </a:cubicBezTo>
                <a:cubicBezTo>
                  <a:pt x="777" y="2339"/>
                  <a:pt x="579" y="2555"/>
                  <a:pt x="648" y="2843"/>
                </a:cubicBezTo>
                <a:cubicBezTo>
                  <a:pt x="826" y="3586"/>
                  <a:pt x="1124" y="4524"/>
                  <a:pt x="1680" y="5138"/>
                </a:cubicBezTo>
                <a:cubicBezTo>
                  <a:pt x="1277" y="5502"/>
                  <a:pt x="969" y="5990"/>
                  <a:pt x="724" y="6461"/>
                </a:cubicBezTo>
                <a:cubicBezTo>
                  <a:pt x="463" y="6967"/>
                  <a:pt x="0" y="7793"/>
                  <a:pt x="234" y="8373"/>
                </a:cubicBezTo>
                <a:cubicBezTo>
                  <a:pt x="404" y="8794"/>
                  <a:pt x="763" y="8905"/>
                  <a:pt x="1148" y="8905"/>
                </a:cubicBezTo>
                <a:cubicBezTo>
                  <a:pt x="1371" y="8905"/>
                  <a:pt x="1602" y="8867"/>
                  <a:pt x="1809" y="8831"/>
                </a:cubicBezTo>
                <a:cubicBezTo>
                  <a:pt x="2719" y="8673"/>
                  <a:pt x="3539" y="8464"/>
                  <a:pt x="4377" y="8136"/>
                </a:cubicBezTo>
                <a:cubicBezTo>
                  <a:pt x="4453" y="8777"/>
                  <a:pt x="5213" y="9304"/>
                  <a:pt x="5633" y="9727"/>
                </a:cubicBezTo>
                <a:cubicBezTo>
                  <a:pt x="5969" y="10066"/>
                  <a:pt x="6400" y="10617"/>
                  <a:pt x="6920" y="10617"/>
                </a:cubicBezTo>
                <a:cubicBezTo>
                  <a:pt x="7012" y="10617"/>
                  <a:pt x="7107" y="10599"/>
                  <a:pt x="7205" y="10561"/>
                </a:cubicBezTo>
                <a:cubicBezTo>
                  <a:pt x="7822" y="10315"/>
                  <a:pt x="7876" y="9334"/>
                  <a:pt x="7960" y="8780"/>
                </a:cubicBezTo>
                <a:cubicBezTo>
                  <a:pt x="8049" y="8203"/>
                  <a:pt x="8103" y="7549"/>
                  <a:pt x="7937" y="6973"/>
                </a:cubicBezTo>
                <a:cubicBezTo>
                  <a:pt x="8399" y="6861"/>
                  <a:pt x="8860" y="6590"/>
                  <a:pt x="9256" y="6394"/>
                </a:cubicBezTo>
                <a:cubicBezTo>
                  <a:pt x="9737" y="6155"/>
                  <a:pt x="10529" y="5922"/>
                  <a:pt x="10693" y="5330"/>
                </a:cubicBezTo>
                <a:cubicBezTo>
                  <a:pt x="10844" y="4781"/>
                  <a:pt x="10413" y="4414"/>
                  <a:pt x="9956" y="4236"/>
                </a:cubicBezTo>
                <a:cubicBezTo>
                  <a:pt x="9415" y="4024"/>
                  <a:pt x="8817" y="3763"/>
                  <a:pt x="8222" y="3763"/>
                </a:cubicBezTo>
                <a:cubicBezTo>
                  <a:pt x="8148" y="3763"/>
                  <a:pt x="8074" y="3767"/>
                  <a:pt x="8001" y="3775"/>
                </a:cubicBezTo>
                <a:cubicBezTo>
                  <a:pt x="8048" y="3351"/>
                  <a:pt x="7971" y="2913"/>
                  <a:pt x="7911" y="2479"/>
                </a:cubicBezTo>
                <a:cubicBezTo>
                  <a:pt x="7809" y="1754"/>
                  <a:pt x="7642" y="1047"/>
                  <a:pt x="7421" y="349"/>
                </a:cubicBezTo>
                <a:cubicBezTo>
                  <a:pt x="7360" y="158"/>
                  <a:pt x="7161" y="1"/>
                  <a:pt x="695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0" name="Google Shape;2250;p69">
            <a:extLst>
              <a:ext uri="{C183D7F6-B498-43B3-948B-1728B52AA6E4}">
                <adec:decorative xmlns:adec="http://schemas.microsoft.com/office/drawing/2017/decorative" val="1"/>
              </a:ext>
            </a:extLst>
          </p:cNvPr>
          <p:cNvSpPr/>
          <p:nvPr/>
        </p:nvSpPr>
        <p:spPr>
          <a:xfrm>
            <a:off x="382550" y="442760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1" name="Google Shape;2251;p69">
            <a:extLst>
              <a:ext uri="{C183D7F6-B498-43B3-948B-1728B52AA6E4}">
                <adec:decorative xmlns:adec="http://schemas.microsoft.com/office/drawing/2017/decorative" val="1"/>
              </a:ext>
            </a:extLst>
          </p:cNvPr>
          <p:cNvSpPr/>
          <p:nvPr/>
        </p:nvSpPr>
        <p:spPr>
          <a:xfrm>
            <a:off x="2712200" y="148265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2" name="Google Shape;2252;p69">
            <a:extLst>
              <a:ext uri="{C183D7F6-B498-43B3-948B-1728B52AA6E4}">
                <adec:decorative xmlns:adec="http://schemas.microsoft.com/office/drawing/2017/decorative" val="1"/>
              </a:ext>
            </a:extLst>
          </p:cNvPr>
          <p:cNvSpPr/>
          <p:nvPr/>
        </p:nvSpPr>
        <p:spPr>
          <a:xfrm>
            <a:off x="880850" y="563375"/>
            <a:ext cx="81600" cy="72900"/>
          </a:xfrm>
          <a:custGeom>
            <a:avLst/>
            <a:gdLst/>
            <a:ahLst/>
            <a:cxnLst/>
            <a:rect l="l" t="t" r="r" b="b"/>
            <a:pathLst>
              <a:path w="3264" h="2916" extrusionOk="0">
                <a:moveTo>
                  <a:pt x="1658" y="826"/>
                </a:moveTo>
                <a:cubicBezTo>
                  <a:pt x="1752" y="826"/>
                  <a:pt x="1850" y="847"/>
                  <a:pt x="1958" y="900"/>
                </a:cubicBezTo>
                <a:cubicBezTo>
                  <a:pt x="2318" y="1078"/>
                  <a:pt x="2334" y="1546"/>
                  <a:pt x="2125" y="1852"/>
                </a:cubicBezTo>
                <a:cubicBezTo>
                  <a:pt x="2004" y="2029"/>
                  <a:pt x="1822" y="2111"/>
                  <a:pt x="1636" y="2111"/>
                </a:cubicBezTo>
                <a:cubicBezTo>
                  <a:pt x="1428" y="2111"/>
                  <a:pt x="1216" y="2008"/>
                  <a:pt x="1083" y="1819"/>
                </a:cubicBezTo>
                <a:cubicBezTo>
                  <a:pt x="895" y="1553"/>
                  <a:pt x="970" y="1201"/>
                  <a:pt x="1168" y="957"/>
                </a:cubicBezTo>
                <a:cubicBezTo>
                  <a:pt x="1338" y="891"/>
                  <a:pt x="1491" y="826"/>
                  <a:pt x="1658" y="826"/>
                </a:cubicBezTo>
                <a:close/>
                <a:moveTo>
                  <a:pt x="1703" y="1"/>
                </a:moveTo>
                <a:cubicBezTo>
                  <a:pt x="1618" y="1"/>
                  <a:pt x="1533" y="11"/>
                  <a:pt x="1451" y="31"/>
                </a:cubicBezTo>
                <a:cubicBezTo>
                  <a:pt x="1227" y="86"/>
                  <a:pt x="996" y="208"/>
                  <a:pt x="862" y="391"/>
                </a:cubicBezTo>
                <a:cubicBezTo>
                  <a:pt x="293" y="741"/>
                  <a:pt x="0" y="1485"/>
                  <a:pt x="338" y="2131"/>
                </a:cubicBezTo>
                <a:cubicBezTo>
                  <a:pt x="599" y="2630"/>
                  <a:pt x="1131" y="2916"/>
                  <a:pt x="1660" y="2916"/>
                </a:cubicBezTo>
                <a:cubicBezTo>
                  <a:pt x="2002" y="2916"/>
                  <a:pt x="2343" y="2796"/>
                  <a:pt x="2608" y="2537"/>
                </a:cubicBezTo>
                <a:cubicBezTo>
                  <a:pt x="3215" y="1943"/>
                  <a:pt x="3263" y="861"/>
                  <a:pt x="2570" y="316"/>
                </a:cubicBezTo>
                <a:cubicBezTo>
                  <a:pt x="2332" y="129"/>
                  <a:pt x="2014" y="1"/>
                  <a:pt x="17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3" name="Google Shape;2253;p69">
            <a:extLst>
              <a:ext uri="{C183D7F6-B498-43B3-948B-1728B52AA6E4}">
                <adec:decorative xmlns:adec="http://schemas.microsoft.com/office/drawing/2017/decorative" val="1"/>
              </a:ext>
            </a:extLst>
          </p:cNvPr>
          <p:cNvSpPr/>
          <p:nvPr/>
        </p:nvSpPr>
        <p:spPr>
          <a:xfrm>
            <a:off x="0" y="301245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4" name="Google Shape;2254;p69">
            <a:extLst>
              <a:ext uri="{C183D7F6-B498-43B3-948B-1728B52AA6E4}">
                <adec:decorative xmlns:adec="http://schemas.microsoft.com/office/drawing/2017/decorative" val="1"/>
              </a:ext>
            </a:extLst>
          </p:cNvPr>
          <p:cNvSpPr/>
          <p:nvPr/>
        </p:nvSpPr>
        <p:spPr>
          <a:xfrm>
            <a:off x="340413" y="353830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5" name="Google Shape;2255;p69">
            <a:extLst>
              <a:ext uri="{C183D7F6-B498-43B3-948B-1728B52AA6E4}">
                <adec:decorative xmlns:adec="http://schemas.microsoft.com/office/drawing/2017/decorative" val="1"/>
              </a:ext>
            </a:extLst>
          </p:cNvPr>
          <p:cNvSpPr/>
          <p:nvPr/>
        </p:nvSpPr>
        <p:spPr>
          <a:xfrm>
            <a:off x="2257913" y="343955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6" name="Google Shape;2256;p69">
            <a:extLst>
              <a:ext uri="{C183D7F6-B498-43B3-948B-1728B52AA6E4}">
                <adec:decorative xmlns:adec="http://schemas.microsoft.com/office/drawing/2017/decorative" val="1"/>
              </a:ext>
            </a:extLst>
          </p:cNvPr>
          <p:cNvSpPr/>
          <p:nvPr/>
        </p:nvSpPr>
        <p:spPr>
          <a:xfrm>
            <a:off x="3139475" y="464980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7" name="Google Shape;2257;p69">
            <a:extLst>
              <a:ext uri="{C183D7F6-B498-43B3-948B-1728B52AA6E4}">
                <adec:decorative xmlns:adec="http://schemas.microsoft.com/office/drawing/2017/decorative" val="1"/>
              </a:ext>
            </a:extLst>
          </p:cNvPr>
          <p:cNvSpPr/>
          <p:nvPr/>
        </p:nvSpPr>
        <p:spPr>
          <a:xfrm>
            <a:off x="3218850" y="2924550"/>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8" name="Google Shape;2258;p69">
            <a:extLst>
              <a:ext uri="{C183D7F6-B498-43B3-948B-1728B52AA6E4}">
                <adec:decorative xmlns:adec="http://schemas.microsoft.com/office/drawing/2017/decorative" val="1"/>
              </a:ext>
            </a:extLst>
          </p:cNvPr>
          <p:cNvSpPr/>
          <p:nvPr/>
        </p:nvSpPr>
        <p:spPr>
          <a:xfrm>
            <a:off x="7300725" y="1669700"/>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74109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26"/>
        <p:cNvGrpSpPr/>
        <p:nvPr/>
      </p:nvGrpSpPr>
      <p:grpSpPr>
        <a:xfrm>
          <a:off x="0" y="0"/>
          <a:ext cx="0" cy="0"/>
          <a:chOff x="0" y="0"/>
          <a:chExt cx="0" cy="0"/>
        </a:xfrm>
      </p:grpSpPr>
      <p:sp>
        <p:nvSpPr>
          <p:cNvPr id="2228" name="Google Shape;2228;p69"/>
          <p:cNvSpPr txBox="1">
            <a:spLocks noGrp="1"/>
          </p:cNvSpPr>
          <p:nvPr>
            <p:ph type="title"/>
          </p:nvPr>
        </p:nvSpPr>
        <p:spPr>
          <a:xfrm>
            <a:off x="4156437" y="1257064"/>
            <a:ext cx="4704026" cy="14079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US" sz="4400" dirty="0"/>
              <a:t>W</a:t>
            </a:r>
            <a:r>
              <a:rPr lang="en" sz="4400" dirty="0"/>
              <a:t>hy do we care?</a:t>
            </a:r>
            <a:endParaRPr sz="4400" dirty="0"/>
          </a:p>
        </p:txBody>
      </p:sp>
      <p:sp>
        <p:nvSpPr>
          <p:cNvPr id="2229" name="Google Shape;2229;p69"/>
          <p:cNvSpPr txBox="1">
            <a:spLocks noGrp="1"/>
          </p:cNvSpPr>
          <p:nvPr>
            <p:ph type="subTitle" idx="1"/>
          </p:nvPr>
        </p:nvSpPr>
        <p:spPr>
          <a:xfrm>
            <a:off x="4175413" y="2924550"/>
            <a:ext cx="4704026" cy="909853"/>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sz="1800" b="1" u="sng" dirty="0"/>
              <a:t>THINK &amp; WRITE:</a:t>
            </a:r>
            <a:r>
              <a:rPr lang="en-US" sz="1800" b="1" dirty="0"/>
              <a:t> </a:t>
            </a:r>
            <a:r>
              <a:rPr lang="en-US" sz="1800" dirty="0"/>
              <a:t>Why is it important to know what something is made of? </a:t>
            </a:r>
          </a:p>
        </p:txBody>
      </p:sp>
      <p:grpSp>
        <p:nvGrpSpPr>
          <p:cNvPr id="2230" name="Google Shape;2230;p69">
            <a:extLst>
              <a:ext uri="{C183D7F6-B498-43B3-948B-1728B52AA6E4}">
                <adec:decorative xmlns:adec="http://schemas.microsoft.com/office/drawing/2017/decorative" val="1"/>
              </a:ext>
            </a:extLst>
          </p:cNvPr>
          <p:cNvGrpSpPr/>
          <p:nvPr/>
        </p:nvGrpSpPr>
        <p:grpSpPr>
          <a:xfrm rot="1947319">
            <a:off x="832443" y="132256"/>
            <a:ext cx="1109757" cy="2907034"/>
            <a:chOff x="3210750" y="1468225"/>
            <a:chExt cx="1214400" cy="3181150"/>
          </a:xfrm>
        </p:grpSpPr>
        <p:sp>
          <p:nvSpPr>
            <p:cNvPr id="2231" name="Google Shape;2231;p69"/>
            <p:cNvSpPr/>
            <p:nvPr/>
          </p:nvSpPr>
          <p:spPr>
            <a:xfrm>
              <a:off x="3210750" y="1468225"/>
              <a:ext cx="1214400" cy="3181150"/>
            </a:xfrm>
            <a:custGeom>
              <a:avLst/>
              <a:gdLst/>
              <a:ahLst/>
              <a:cxnLst/>
              <a:rect l="l" t="t" r="r" b="b"/>
              <a:pathLst>
                <a:path w="48576" h="127246" extrusionOk="0">
                  <a:moveTo>
                    <a:pt x="24849" y="727"/>
                  </a:moveTo>
                  <a:cubicBezTo>
                    <a:pt x="31505" y="4179"/>
                    <a:pt x="34561" y="11042"/>
                    <a:pt x="37173" y="17715"/>
                  </a:cubicBezTo>
                  <a:cubicBezTo>
                    <a:pt x="37103" y="17671"/>
                    <a:pt x="37022" y="17644"/>
                    <a:pt x="36938" y="17637"/>
                  </a:cubicBezTo>
                  <a:cubicBezTo>
                    <a:pt x="36710" y="17622"/>
                    <a:pt x="36480" y="17615"/>
                    <a:pt x="36249" y="17615"/>
                  </a:cubicBezTo>
                  <a:cubicBezTo>
                    <a:pt x="32887" y="17615"/>
                    <a:pt x="29243" y="19072"/>
                    <a:pt x="25947" y="19586"/>
                  </a:cubicBezTo>
                  <a:cubicBezTo>
                    <a:pt x="24092" y="19876"/>
                    <a:pt x="22212" y="20072"/>
                    <a:pt x="20333" y="20072"/>
                  </a:cubicBezTo>
                  <a:cubicBezTo>
                    <a:pt x="20249" y="20072"/>
                    <a:pt x="20166" y="20071"/>
                    <a:pt x="20082" y="20071"/>
                  </a:cubicBezTo>
                  <a:cubicBezTo>
                    <a:pt x="19585" y="20066"/>
                    <a:pt x="14999" y="19495"/>
                    <a:pt x="13702" y="19156"/>
                  </a:cubicBezTo>
                  <a:cubicBezTo>
                    <a:pt x="15263" y="16289"/>
                    <a:pt x="16229" y="12960"/>
                    <a:pt x="17644" y="10102"/>
                  </a:cubicBezTo>
                  <a:cubicBezTo>
                    <a:pt x="19432" y="6487"/>
                    <a:pt x="21767" y="3328"/>
                    <a:pt x="24849" y="727"/>
                  </a:cubicBezTo>
                  <a:close/>
                  <a:moveTo>
                    <a:pt x="37435" y="18387"/>
                  </a:moveTo>
                  <a:cubicBezTo>
                    <a:pt x="37508" y="18576"/>
                    <a:pt x="37582" y="18768"/>
                    <a:pt x="37656" y="18957"/>
                  </a:cubicBezTo>
                  <a:cubicBezTo>
                    <a:pt x="40784" y="27039"/>
                    <a:pt x="43583" y="35447"/>
                    <a:pt x="43955" y="44177"/>
                  </a:cubicBezTo>
                  <a:cubicBezTo>
                    <a:pt x="44336" y="53206"/>
                    <a:pt x="42825" y="62529"/>
                    <a:pt x="41548" y="71442"/>
                  </a:cubicBezTo>
                  <a:cubicBezTo>
                    <a:pt x="40905" y="75930"/>
                    <a:pt x="40169" y="80405"/>
                    <a:pt x="39342" y="84866"/>
                  </a:cubicBezTo>
                  <a:cubicBezTo>
                    <a:pt x="38804" y="87781"/>
                    <a:pt x="38126" y="90686"/>
                    <a:pt x="37516" y="93598"/>
                  </a:cubicBezTo>
                  <a:cubicBezTo>
                    <a:pt x="37462" y="93574"/>
                    <a:pt x="37405" y="93562"/>
                    <a:pt x="37347" y="93562"/>
                  </a:cubicBezTo>
                  <a:cubicBezTo>
                    <a:pt x="37320" y="93562"/>
                    <a:pt x="37294" y="93565"/>
                    <a:pt x="37269" y="93570"/>
                  </a:cubicBezTo>
                  <a:cubicBezTo>
                    <a:pt x="35513" y="93909"/>
                    <a:pt x="33894" y="94551"/>
                    <a:pt x="32096" y="94763"/>
                  </a:cubicBezTo>
                  <a:cubicBezTo>
                    <a:pt x="30870" y="94907"/>
                    <a:pt x="29642" y="94919"/>
                    <a:pt x="28421" y="95086"/>
                  </a:cubicBezTo>
                  <a:cubicBezTo>
                    <a:pt x="28429" y="94997"/>
                    <a:pt x="28441" y="94911"/>
                    <a:pt x="28448" y="94822"/>
                  </a:cubicBezTo>
                  <a:cubicBezTo>
                    <a:pt x="28878" y="89770"/>
                    <a:pt x="27770" y="85523"/>
                    <a:pt x="25705" y="80933"/>
                  </a:cubicBezTo>
                  <a:cubicBezTo>
                    <a:pt x="25616" y="80734"/>
                    <a:pt x="25463" y="80651"/>
                    <a:pt x="25303" y="80651"/>
                  </a:cubicBezTo>
                  <a:cubicBezTo>
                    <a:pt x="25129" y="80651"/>
                    <a:pt x="24947" y="80750"/>
                    <a:pt x="24833" y="80902"/>
                  </a:cubicBezTo>
                  <a:cubicBezTo>
                    <a:pt x="21240" y="84248"/>
                    <a:pt x="20844" y="89721"/>
                    <a:pt x="21334" y="94316"/>
                  </a:cubicBezTo>
                  <a:cubicBezTo>
                    <a:pt x="21360" y="94560"/>
                    <a:pt x="21392" y="94804"/>
                    <a:pt x="21422" y="95047"/>
                  </a:cubicBezTo>
                  <a:cubicBezTo>
                    <a:pt x="20125" y="94849"/>
                    <a:pt x="18775" y="94919"/>
                    <a:pt x="17467" y="94810"/>
                  </a:cubicBezTo>
                  <a:cubicBezTo>
                    <a:pt x="16043" y="94693"/>
                    <a:pt x="14624" y="94529"/>
                    <a:pt x="13204" y="94378"/>
                  </a:cubicBezTo>
                  <a:cubicBezTo>
                    <a:pt x="10067" y="82801"/>
                    <a:pt x="7759" y="71292"/>
                    <a:pt x="7429" y="59179"/>
                  </a:cubicBezTo>
                  <a:cubicBezTo>
                    <a:pt x="7248" y="52506"/>
                    <a:pt x="7493" y="45813"/>
                    <a:pt x="8419" y="39197"/>
                  </a:cubicBezTo>
                  <a:cubicBezTo>
                    <a:pt x="9280" y="33035"/>
                    <a:pt x="11156" y="27189"/>
                    <a:pt x="12447" y="21148"/>
                  </a:cubicBezTo>
                  <a:cubicBezTo>
                    <a:pt x="12692" y="20817"/>
                    <a:pt x="12919" y="20472"/>
                    <a:pt x="13138" y="20121"/>
                  </a:cubicBezTo>
                  <a:cubicBezTo>
                    <a:pt x="14464" y="21368"/>
                    <a:pt x="17711" y="21607"/>
                    <a:pt x="20065" y="21607"/>
                  </a:cubicBezTo>
                  <a:cubicBezTo>
                    <a:pt x="20981" y="21607"/>
                    <a:pt x="21761" y="21571"/>
                    <a:pt x="22242" y="21544"/>
                  </a:cubicBezTo>
                  <a:cubicBezTo>
                    <a:pt x="24646" y="21409"/>
                    <a:pt x="27030" y="21003"/>
                    <a:pt x="29390" y="20541"/>
                  </a:cubicBezTo>
                  <a:cubicBezTo>
                    <a:pt x="31916" y="20046"/>
                    <a:pt x="34915" y="19817"/>
                    <a:pt x="37207" y="18629"/>
                  </a:cubicBezTo>
                  <a:cubicBezTo>
                    <a:pt x="37310" y="18579"/>
                    <a:pt x="37391" y="18492"/>
                    <a:pt x="37435" y="18387"/>
                  </a:cubicBezTo>
                  <a:close/>
                  <a:moveTo>
                    <a:pt x="13389" y="95071"/>
                  </a:moveTo>
                  <a:lnTo>
                    <a:pt x="13389" y="95071"/>
                  </a:lnTo>
                  <a:cubicBezTo>
                    <a:pt x="15326" y="95554"/>
                    <a:pt x="17555" y="95968"/>
                    <a:pt x="19615" y="95968"/>
                  </a:cubicBezTo>
                  <a:cubicBezTo>
                    <a:pt x="20272" y="95968"/>
                    <a:pt x="20912" y="95926"/>
                    <a:pt x="21520" y="95831"/>
                  </a:cubicBezTo>
                  <a:cubicBezTo>
                    <a:pt x="21683" y="97014"/>
                    <a:pt x="21876" y="98193"/>
                    <a:pt x="22083" y="99371"/>
                  </a:cubicBezTo>
                  <a:cubicBezTo>
                    <a:pt x="20920" y="98904"/>
                    <a:pt x="19532" y="98961"/>
                    <a:pt x="18307" y="98833"/>
                  </a:cubicBezTo>
                  <a:lnTo>
                    <a:pt x="18305" y="98833"/>
                  </a:lnTo>
                  <a:cubicBezTo>
                    <a:pt x="16922" y="98689"/>
                    <a:pt x="15574" y="98321"/>
                    <a:pt x="14209" y="98109"/>
                  </a:cubicBezTo>
                  <a:cubicBezTo>
                    <a:pt x="14208" y="98105"/>
                    <a:pt x="14204" y="98101"/>
                    <a:pt x="14202" y="98098"/>
                  </a:cubicBezTo>
                  <a:cubicBezTo>
                    <a:pt x="14204" y="98034"/>
                    <a:pt x="14196" y="97971"/>
                    <a:pt x="14180" y="97909"/>
                  </a:cubicBezTo>
                  <a:cubicBezTo>
                    <a:pt x="13910" y="96962"/>
                    <a:pt x="13647" y="96016"/>
                    <a:pt x="13389" y="95071"/>
                  </a:cubicBezTo>
                  <a:close/>
                  <a:moveTo>
                    <a:pt x="37339" y="94453"/>
                  </a:moveTo>
                  <a:lnTo>
                    <a:pt x="37339" y="94453"/>
                  </a:lnTo>
                  <a:cubicBezTo>
                    <a:pt x="37079" y="95724"/>
                    <a:pt x="36835" y="96995"/>
                    <a:pt x="36626" y="98272"/>
                  </a:cubicBezTo>
                  <a:cubicBezTo>
                    <a:pt x="34965" y="98686"/>
                    <a:pt x="33488" y="99246"/>
                    <a:pt x="31734" y="99321"/>
                  </a:cubicBezTo>
                  <a:cubicBezTo>
                    <a:pt x="31584" y="99327"/>
                    <a:pt x="31432" y="99330"/>
                    <a:pt x="31280" y="99330"/>
                  </a:cubicBezTo>
                  <a:cubicBezTo>
                    <a:pt x="30614" y="99330"/>
                    <a:pt x="29933" y="99280"/>
                    <a:pt x="29260" y="99280"/>
                  </a:cubicBezTo>
                  <a:cubicBezTo>
                    <a:pt x="28792" y="99280"/>
                    <a:pt x="28327" y="99304"/>
                    <a:pt x="27874" y="99387"/>
                  </a:cubicBezTo>
                  <a:cubicBezTo>
                    <a:pt x="28085" y="98135"/>
                    <a:pt x="28243" y="96863"/>
                    <a:pt x="28369" y="95575"/>
                  </a:cubicBezTo>
                  <a:cubicBezTo>
                    <a:pt x="29224" y="95826"/>
                    <a:pt x="30190" y="95943"/>
                    <a:pt x="31189" y="95943"/>
                  </a:cubicBezTo>
                  <a:cubicBezTo>
                    <a:pt x="33354" y="95943"/>
                    <a:pt x="35672" y="95391"/>
                    <a:pt x="37339" y="94453"/>
                  </a:cubicBezTo>
                  <a:close/>
                  <a:moveTo>
                    <a:pt x="24819" y="81605"/>
                  </a:moveTo>
                  <a:cubicBezTo>
                    <a:pt x="26773" y="85965"/>
                    <a:pt x="27818" y="90013"/>
                    <a:pt x="27499" y="94821"/>
                  </a:cubicBezTo>
                  <a:cubicBezTo>
                    <a:pt x="27225" y="98949"/>
                    <a:pt x="26734" y="103303"/>
                    <a:pt x="24881" y="107061"/>
                  </a:cubicBezTo>
                  <a:cubicBezTo>
                    <a:pt x="24053" y="105358"/>
                    <a:pt x="23919" y="103331"/>
                    <a:pt x="23595" y="101492"/>
                  </a:cubicBezTo>
                  <a:cubicBezTo>
                    <a:pt x="23243" y="99486"/>
                    <a:pt x="22846" y="97485"/>
                    <a:pt x="22548" y="95471"/>
                  </a:cubicBezTo>
                  <a:cubicBezTo>
                    <a:pt x="21821" y="90520"/>
                    <a:pt x="22027" y="85838"/>
                    <a:pt x="24819" y="81605"/>
                  </a:cubicBezTo>
                  <a:close/>
                  <a:moveTo>
                    <a:pt x="41674" y="79507"/>
                  </a:moveTo>
                  <a:cubicBezTo>
                    <a:pt x="42807" y="81212"/>
                    <a:pt x="44244" y="82719"/>
                    <a:pt x="45138" y="84642"/>
                  </a:cubicBezTo>
                  <a:cubicBezTo>
                    <a:pt x="46386" y="87329"/>
                    <a:pt x="47063" y="90298"/>
                    <a:pt x="47150" y="93257"/>
                  </a:cubicBezTo>
                  <a:cubicBezTo>
                    <a:pt x="47312" y="98871"/>
                    <a:pt x="45391" y="104363"/>
                    <a:pt x="42201" y="108937"/>
                  </a:cubicBezTo>
                  <a:cubicBezTo>
                    <a:pt x="41898" y="105427"/>
                    <a:pt x="41149" y="99539"/>
                    <a:pt x="37757" y="98872"/>
                  </a:cubicBezTo>
                  <a:cubicBezTo>
                    <a:pt x="39176" y="94141"/>
                    <a:pt x="39957" y="89123"/>
                    <a:pt x="40844" y="84276"/>
                  </a:cubicBezTo>
                  <a:cubicBezTo>
                    <a:pt x="41135" y="82689"/>
                    <a:pt x="41408" y="81098"/>
                    <a:pt x="41674" y="79507"/>
                  </a:cubicBezTo>
                  <a:close/>
                  <a:moveTo>
                    <a:pt x="7845" y="78674"/>
                  </a:moveTo>
                  <a:cubicBezTo>
                    <a:pt x="8965" y="85353"/>
                    <a:pt x="10647" y="91930"/>
                    <a:pt x="13012" y="98126"/>
                  </a:cubicBezTo>
                  <a:cubicBezTo>
                    <a:pt x="8569" y="99768"/>
                    <a:pt x="7386" y="104943"/>
                    <a:pt x="7929" y="109397"/>
                  </a:cubicBezTo>
                  <a:cubicBezTo>
                    <a:pt x="4583" y="104554"/>
                    <a:pt x="1635" y="99283"/>
                    <a:pt x="1256" y="93293"/>
                  </a:cubicBezTo>
                  <a:cubicBezTo>
                    <a:pt x="889" y="87471"/>
                    <a:pt x="3580" y="82389"/>
                    <a:pt x="7845" y="78674"/>
                  </a:cubicBezTo>
                  <a:close/>
                  <a:moveTo>
                    <a:pt x="27720" y="100271"/>
                  </a:moveTo>
                  <a:cubicBezTo>
                    <a:pt x="28697" y="100648"/>
                    <a:pt x="29939" y="100840"/>
                    <a:pt x="31226" y="100840"/>
                  </a:cubicBezTo>
                  <a:cubicBezTo>
                    <a:pt x="31533" y="100840"/>
                    <a:pt x="31843" y="100829"/>
                    <a:pt x="32152" y="100807"/>
                  </a:cubicBezTo>
                  <a:cubicBezTo>
                    <a:pt x="33116" y="102855"/>
                    <a:pt x="34772" y="105210"/>
                    <a:pt x="34866" y="107474"/>
                  </a:cubicBezTo>
                  <a:cubicBezTo>
                    <a:pt x="34681" y="107491"/>
                    <a:pt x="34496" y="107500"/>
                    <a:pt x="34312" y="107500"/>
                  </a:cubicBezTo>
                  <a:cubicBezTo>
                    <a:pt x="33931" y="107500"/>
                    <a:pt x="33552" y="107463"/>
                    <a:pt x="33178" y="107388"/>
                  </a:cubicBezTo>
                  <a:cubicBezTo>
                    <a:pt x="33148" y="107384"/>
                    <a:pt x="33117" y="107382"/>
                    <a:pt x="33087" y="107382"/>
                  </a:cubicBezTo>
                  <a:cubicBezTo>
                    <a:pt x="32724" y="107382"/>
                    <a:pt x="32326" y="107669"/>
                    <a:pt x="32480" y="108086"/>
                  </a:cubicBezTo>
                  <a:cubicBezTo>
                    <a:pt x="33067" y="109686"/>
                    <a:pt x="33544" y="111317"/>
                    <a:pt x="33829" y="113000"/>
                  </a:cubicBezTo>
                  <a:cubicBezTo>
                    <a:pt x="34026" y="114160"/>
                    <a:pt x="34657" y="115153"/>
                    <a:pt x="33360" y="115153"/>
                  </a:cubicBezTo>
                  <a:cubicBezTo>
                    <a:pt x="33264" y="115153"/>
                    <a:pt x="33159" y="115147"/>
                    <a:pt x="33042" y="115136"/>
                  </a:cubicBezTo>
                  <a:cubicBezTo>
                    <a:pt x="32521" y="115087"/>
                    <a:pt x="32036" y="114923"/>
                    <a:pt x="31500" y="114879"/>
                  </a:cubicBezTo>
                  <a:cubicBezTo>
                    <a:pt x="31491" y="114879"/>
                    <a:pt x="31482" y="114878"/>
                    <a:pt x="31473" y="114878"/>
                  </a:cubicBezTo>
                  <a:cubicBezTo>
                    <a:pt x="31313" y="114878"/>
                    <a:pt x="31198" y="114993"/>
                    <a:pt x="31147" y="115134"/>
                  </a:cubicBezTo>
                  <a:cubicBezTo>
                    <a:pt x="31147" y="114940"/>
                    <a:pt x="31142" y="114747"/>
                    <a:pt x="31129" y="114554"/>
                  </a:cubicBezTo>
                  <a:cubicBezTo>
                    <a:pt x="31111" y="114292"/>
                    <a:pt x="30897" y="114140"/>
                    <a:pt x="30686" y="114140"/>
                  </a:cubicBezTo>
                  <a:cubicBezTo>
                    <a:pt x="30521" y="114140"/>
                    <a:pt x="30359" y="114233"/>
                    <a:pt x="30296" y="114441"/>
                  </a:cubicBezTo>
                  <a:cubicBezTo>
                    <a:pt x="29360" y="117560"/>
                    <a:pt x="28818" y="120709"/>
                    <a:pt x="27679" y="123791"/>
                  </a:cubicBezTo>
                  <a:cubicBezTo>
                    <a:pt x="27409" y="124522"/>
                    <a:pt x="27046" y="125769"/>
                    <a:pt x="26133" y="125769"/>
                  </a:cubicBezTo>
                  <a:cubicBezTo>
                    <a:pt x="25950" y="125769"/>
                    <a:pt x="25745" y="125719"/>
                    <a:pt x="25514" y="125604"/>
                  </a:cubicBezTo>
                  <a:cubicBezTo>
                    <a:pt x="24854" y="125277"/>
                    <a:pt x="24219" y="123439"/>
                    <a:pt x="24006" y="122851"/>
                  </a:cubicBezTo>
                  <a:cubicBezTo>
                    <a:pt x="23480" y="121407"/>
                    <a:pt x="23067" y="119957"/>
                    <a:pt x="22364" y="118588"/>
                  </a:cubicBezTo>
                  <a:cubicBezTo>
                    <a:pt x="22307" y="118478"/>
                    <a:pt x="22221" y="118432"/>
                    <a:pt x="22134" y="118432"/>
                  </a:cubicBezTo>
                  <a:cubicBezTo>
                    <a:pt x="21959" y="118432"/>
                    <a:pt x="21779" y="118614"/>
                    <a:pt x="21809" y="118822"/>
                  </a:cubicBezTo>
                  <a:cubicBezTo>
                    <a:pt x="21814" y="118852"/>
                    <a:pt x="21820" y="118891"/>
                    <a:pt x="21824" y="118925"/>
                  </a:cubicBezTo>
                  <a:cubicBezTo>
                    <a:pt x="21793" y="118938"/>
                    <a:pt x="21764" y="118956"/>
                    <a:pt x="21738" y="118977"/>
                  </a:cubicBezTo>
                  <a:cubicBezTo>
                    <a:pt x="21174" y="119498"/>
                    <a:pt x="20653" y="120056"/>
                    <a:pt x="20135" y="120621"/>
                  </a:cubicBezTo>
                  <a:cubicBezTo>
                    <a:pt x="19319" y="117374"/>
                    <a:pt x="19301" y="114184"/>
                    <a:pt x="20085" y="110876"/>
                  </a:cubicBezTo>
                  <a:cubicBezTo>
                    <a:pt x="20160" y="110556"/>
                    <a:pt x="19916" y="110303"/>
                    <a:pt x="19633" y="110303"/>
                  </a:cubicBezTo>
                  <a:cubicBezTo>
                    <a:pt x="19560" y="110303"/>
                    <a:pt x="19484" y="110320"/>
                    <a:pt x="19410" y="110357"/>
                  </a:cubicBezTo>
                  <a:cubicBezTo>
                    <a:pt x="18550" y="110786"/>
                    <a:pt x="17752" y="111329"/>
                    <a:pt x="17037" y="111971"/>
                  </a:cubicBezTo>
                  <a:cubicBezTo>
                    <a:pt x="15816" y="108283"/>
                    <a:pt x="17968" y="103872"/>
                    <a:pt x="19262" y="100455"/>
                  </a:cubicBezTo>
                  <a:cubicBezTo>
                    <a:pt x="19794" y="100529"/>
                    <a:pt x="20334" y="100584"/>
                    <a:pt x="20859" y="100584"/>
                  </a:cubicBezTo>
                  <a:cubicBezTo>
                    <a:pt x="21347" y="100584"/>
                    <a:pt x="21821" y="100537"/>
                    <a:pt x="22264" y="100413"/>
                  </a:cubicBezTo>
                  <a:cubicBezTo>
                    <a:pt x="22346" y="100873"/>
                    <a:pt x="22427" y="101333"/>
                    <a:pt x="22508" y="101793"/>
                  </a:cubicBezTo>
                  <a:cubicBezTo>
                    <a:pt x="22904" y="104041"/>
                    <a:pt x="23090" y="106429"/>
                    <a:pt x="24479" y="108318"/>
                  </a:cubicBezTo>
                  <a:cubicBezTo>
                    <a:pt x="24581" y="108457"/>
                    <a:pt x="24774" y="108555"/>
                    <a:pt x="24953" y="108555"/>
                  </a:cubicBezTo>
                  <a:cubicBezTo>
                    <a:pt x="25102" y="108555"/>
                    <a:pt x="25243" y="108487"/>
                    <a:pt x="25314" y="108318"/>
                  </a:cubicBezTo>
                  <a:cubicBezTo>
                    <a:pt x="26442" y="105678"/>
                    <a:pt x="27203" y="103010"/>
                    <a:pt x="27720" y="100271"/>
                  </a:cubicBezTo>
                  <a:close/>
                  <a:moveTo>
                    <a:pt x="24820" y="1"/>
                  </a:moveTo>
                  <a:cubicBezTo>
                    <a:pt x="24600" y="1"/>
                    <a:pt x="24449" y="248"/>
                    <a:pt x="24504" y="442"/>
                  </a:cubicBezTo>
                  <a:cubicBezTo>
                    <a:pt x="21244" y="2237"/>
                    <a:pt x="18993" y="5253"/>
                    <a:pt x="17221" y="8494"/>
                  </a:cubicBezTo>
                  <a:cubicBezTo>
                    <a:pt x="15124" y="12330"/>
                    <a:pt x="12975" y="16809"/>
                    <a:pt x="11772" y="21025"/>
                  </a:cubicBezTo>
                  <a:cubicBezTo>
                    <a:pt x="9210" y="26512"/>
                    <a:pt x="8105" y="32968"/>
                    <a:pt x="7260" y="38878"/>
                  </a:cubicBezTo>
                  <a:cubicBezTo>
                    <a:pt x="6321" y="45437"/>
                    <a:pt x="5924" y="52088"/>
                    <a:pt x="6047" y="58713"/>
                  </a:cubicBezTo>
                  <a:cubicBezTo>
                    <a:pt x="6162" y="64873"/>
                    <a:pt x="6666" y="71186"/>
                    <a:pt x="7648" y="77426"/>
                  </a:cubicBezTo>
                  <a:cubicBezTo>
                    <a:pt x="2894" y="80632"/>
                    <a:pt x="60" y="86250"/>
                    <a:pt x="34" y="91968"/>
                  </a:cubicBezTo>
                  <a:cubicBezTo>
                    <a:pt x="1" y="99494"/>
                    <a:pt x="4307" y="105975"/>
                    <a:pt x="8453" y="111909"/>
                  </a:cubicBezTo>
                  <a:cubicBezTo>
                    <a:pt x="8572" y="112079"/>
                    <a:pt x="8733" y="112153"/>
                    <a:pt x="8888" y="112153"/>
                  </a:cubicBezTo>
                  <a:cubicBezTo>
                    <a:pt x="9181" y="112153"/>
                    <a:pt x="9454" y="111891"/>
                    <a:pt x="9392" y="111514"/>
                  </a:cubicBezTo>
                  <a:cubicBezTo>
                    <a:pt x="8564" y="106492"/>
                    <a:pt x="8735" y="101414"/>
                    <a:pt x="13624" y="98796"/>
                  </a:cubicBezTo>
                  <a:cubicBezTo>
                    <a:pt x="14684" y="99709"/>
                    <a:pt x="16153" y="99992"/>
                    <a:pt x="17516" y="100186"/>
                  </a:cubicBezTo>
                  <a:cubicBezTo>
                    <a:pt x="17865" y="100235"/>
                    <a:pt x="18234" y="100298"/>
                    <a:pt x="18611" y="100357"/>
                  </a:cubicBezTo>
                  <a:cubicBezTo>
                    <a:pt x="16226" y="103709"/>
                    <a:pt x="14219" y="109321"/>
                    <a:pt x="16390" y="113126"/>
                  </a:cubicBezTo>
                  <a:cubicBezTo>
                    <a:pt x="16483" y="113288"/>
                    <a:pt x="16666" y="113380"/>
                    <a:pt x="16847" y="113380"/>
                  </a:cubicBezTo>
                  <a:cubicBezTo>
                    <a:pt x="16977" y="113380"/>
                    <a:pt x="17105" y="113333"/>
                    <a:pt x="17199" y="113231"/>
                  </a:cubicBezTo>
                  <a:cubicBezTo>
                    <a:pt x="17713" y="112668"/>
                    <a:pt x="18292" y="112166"/>
                    <a:pt x="18921" y="111737"/>
                  </a:cubicBezTo>
                  <a:lnTo>
                    <a:pt x="18921" y="111737"/>
                  </a:lnTo>
                  <a:cubicBezTo>
                    <a:pt x="18153" y="115097"/>
                    <a:pt x="18303" y="118498"/>
                    <a:pt x="19369" y="121819"/>
                  </a:cubicBezTo>
                  <a:cubicBezTo>
                    <a:pt x="19441" y="122046"/>
                    <a:pt x="19672" y="122207"/>
                    <a:pt x="19901" y="122207"/>
                  </a:cubicBezTo>
                  <a:cubicBezTo>
                    <a:pt x="20024" y="122207"/>
                    <a:pt x="20147" y="122160"/>
                    <a:pt x="20244" y="122050"/>
                  </a:cubicBezTo>
                  <a:cubicBezTo>
                    <a:pt x="20842" y="121363"/>
                    <a:pt x="21444" y="120688"/>
                    <a:pt x="22008" y="119977"/>
                  </a:cubicBezTo>
                  <a:cubicBezTo>
                    <a:pt x="22500" y="122503"/>
                    <a:pt x="23773" y="127245"/>
                    <a:pt x="26203" y="127245"/>
                  </a:cubicBezTo>
                  <a:cubicBezTo>
                    <a:pt x="26431" y="127245"/>
                    <a:pt x="26669" y="127204"/>
                    <a:pt x="26917" y="127115"/>
                  </a:cubicBezTo>
                  <a:cubicBezTo>
                    <a:pt x="28460" y="126562"/>
                    <a:pt x="28927" y="123805"/>
                    <a:pt x="29382" y="122504"/>
                  </a:cubicBezTo>
                  <a:cubicBezTo>
                    <a:pt x="30154" y="120293"/>
                    <a:pt x="31077" y="117823"/>
                    <a:pt x="31142" y="115427"/>
                  </a:cubicBezTo>
                  <a:cubicBezTo>
                    <a:pt x="31170" y="115505"/>
                    <a:pt x="31229" y="115569"/>
                    <a:pt x="31304" y="115603"/>
                  </a:cubicBezTo>
                  <a:cubicBezTo>
                    <a:pt x="31954" y="115913"/>
                    <a:pt x="33017" y="116453"/>
                    <a:pt x="33909" y="116453"/>
                  </a:cubicBezTo>
                  <a:cubicBezTo>
                    <a:pt x="34380" y="116453"/>
                    <a:pt x="34804" y="116302"/>
                    <a:pt x="35093" y="115886"/>
                  </a:cubicBezTo>
                  <a:cubicBezTo>
                    <a:pt x="35504" y="115296"/>
                    <a:pt x="35071" y="113830"/>
                    <a:pt x="34967" y="113165"/>
                  </a:cubicBezTo>
                  <a:cubicBezTo>
                    <a:pt x="34723" y="111604"/>
                    <a:pt x="34322" y="110092"/>
                    <a:pt x="33837" y="108597"/>
                  </a:cubicBezTo>
                  <a:lnTo>
                    <a:pt x="33837" y="108597"/>
                  </a:lnTo>
                  <a:cubicBezTo>
                    <a:pt x="34063" y="108614"/>
                    <a:pt x="34288" y="108623"/>
                    <a:pt x="34514" y="108623"/>
                  </a:cubicBezTo>
                  <a:cubicBezTo>
                    <a:pt x="34827" y="108623"/>
                    <a:pt x="35140" y="108606"/>
                    <a:pt x="35451" y="108572"/>
                  </a:cubicBezTo>
                  <a:cubicBezTo>
                    <a:pt x="35788" y="108537"/>
                    <a:pt x="36020" y="108329"/>
                    <a:pt x="36044" y="107981"/>
                  </a:cubicBezTo>
                  <a:cubicBezTo>
                    <a:pt x="36232" y="105313"/>
                    <a:pt x="34417" y="102876"/>
                    <a:pt x="32933" y="100725"/>
                  </a:cubicBezTo>
                  <a:cubicBezTo>
                    <a:pt x="34282" y="100545"/>
                    <a:pt x="35571" y="100153"/>
                    <a:pt x="36540" y="99535"/>
                  </a:cubicBezTo>
                  <a:cubicBezTo>
                    <a:pt x="36643" y="99747"/>
                    <a:pt x="36858" y="99871"/>
                    <a:pt x="37071" y="99871"/>
                  </a:cubicBezTo>
                  <a:cubicBezTo>
                    <a:pt x="37146" y="99871"/>
                    <a:pt x="37221" y="99855"/>
                    <a:pt x="37290" y="99822"/>
                  </a:cubicBezTo>
                  <a:cubicBezTo>
                    <a:pt x="40496" y="101675"/>
                    <a:pt x="40791" y="107179"/>
                    <a:pt x="41290" y="110513"/>
                  </a:cubicBezTo>
                  <a:cubicBezTo>
                    <a:pt x="41329" y="110771"/>
                    <a:pt x="41529" y="110882"/>
                    <a:pt x="41742" y="110882"/>
                  </a:cubicBezTo>
                  <a:cubicBezTo>
                    <a:pt x="41935" y="110882"/>
                    <a:pt x="42139" y="110792"/>
                    <a:pt x="42247" y="110637"/>
                  </a:cubicBezTo>
                  <a:cubicBezTo>
                    <a:pt x="45985" y="105312"/>
                    <a:pt x="48576" y="99104"/>
                    <a:pt x="48291" y="92487"/>
                  </a:cubicBezTo>
                  <a:cubicBezTo>
                    <a:pt x="48168" y="89611"/>
                    <a:pt x="47529" y="86759"/>
                    <a:pt x="46371" y="84122"/>
                  </a:cubicBezTo>
                  <a:cubicBezTo>
                    <a:pt x="45444" y="82009"/>
                    <a:pt x="44004" y="79181"/>
                    <a:pt x="41939" y="77903"/>
                  </a:cubicBezTo>
                  <a:cubicBezTo>
                    <a:pt x="42372" y="75234"/>
                    <a:pt x="42773" y="72560"/>
                    <a:pt x="43142" y="69882"/>
                  </a:cubicBezTo>
                  <a:cubicBezTo>
                    <a:pt x="44434" y="60465"/>
                    <a:pt x="46093" y="50534"/>
                    <a:pt x="45081" y="41024"/>
                  </a:cubicBezTo>
                  <a:cubicBezTo>
                    <a:pt x="44122" y="32019"/>
                    <a:pt x="40970" y="23383"/>
                    <a:pt x="37549" y="15056"/>
                  </a:cubicBezTo>
                  <a:cubicBezTo>
                    <a:pt x="35055" y="8986"/>
                    <a:pt x="31697" y="2035"/>
                    <a:pt x="24910" y="15"/>
                  </a:cubicBezTo>
                  <a:cubicBezTo>
                    <a:pt x="24879" y="5"/>
                    <a:pt x="24849" y="1"/>
                    <a:pt x="248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2" name="Google Shape;2232;p69"/>
            <p:cNvSpPr/>
            <p:nvPr/>
          </p:nvSpPr>
          <p:spPr>
            <a:xfrm>
              <a:off x="3637225" y="2908450"/>
              <a:ext cx="448500" cy="371475"/>
            </a:xfrm>
            <a:custGeom>
              <a:avLst/>
              <a:gdLst/>
              <a:ahLst/>
              <a:cxnLst/>
              <a:rect l="l" t="t" r="r" b="b"/>
              <a:pathLst>
                <a:path w="17940" h="14859" extrusionOk="0">
                  <a:moveTo>
                    <a:pt x="7892" y="1020"/>
                  </a:moveTo>
                  <a:cubicBezTo>
                    <a:pt x="10234" y="1020"/>
                    <a:pt x="13226" y="2327"/>
                    <a:pt x="14394" y="3625"/>
                  </a:cubicBezTo>
                  <a:cubicBezTo>
                    <a:pt x="15806" y="5196"/>
                    <a:pt x="16029" y="7926"/>
                    <a:pt x="15466" y="9915"/>
                  </a:cubicBezTo>
                  <a:cubicBezTo>
                    <a:pt x="14812" y="12227"/>
                    <a:pt x="12621" y="13462"/>
                    <a:pt x="10377" y="13767"/>
                  </a:cubicBezTo>
                  <a:cubicBezTo>
                    <a:pt x="10005" y="13818"/>
                    <a:pt x="9620" y="13843"/>
                    <a:pt x="9227" y="13843"/>
                  </a:cubicBezTo>
                  <a:cubicBezTo>
                    <a:pt x="6211" y="13843"/>
                    <a:pt x="2766" y="12351"/>
                    <a:pt x="2033" y="9289"/>
                  </a:cubicBezTo>
                  <a:cubicBezTo>
                    <a:pt x="1321" y="6315"/>
                    <a:pt x="3034" y="3330"/>
                    <a:pt x="5434" y="1564"/>
                  </a:cubicBezTo>
                  <a:cubicBezTo>
                    <a:pt x="5485" y="1599"/>
                    <a:pt x="5545" y="1621"/>
                    <a:pt x="5606" y="1621"/>
                  </a:cubicBezTo>
                  <a:cubicBezTo>
                    <a:pt x="5654" y="1621"/>
                    <a:pt x="5703" y="1607"/>
                    <a:pt x="5749" y="1575"/>
                  </a:cubicBezTo>
                  <a:cubicBezTo>
                    <a:pt x="6307" y="1185"/>
                    <a:pt x="7058" y="1020"/>
                    <a:pt x="7892" y="1020"/>
                  </a:cubicBezTo>
                  <a:close/>
                  <a:moveTo>
                    <a:pt x="7969" y="1"/>
                  </a:moveTo>
                  <a:cubicBezTo>
                    <a:pt x="6983" y="1"/>
                    <a:pt x="6114" y="264"/>
                    <a:pt x="5526" y="908"/>
                  </a:cubicBezTo>
                  <a:cubicBezTo>
                    <a:pt x="2426" y="2559"/>
                    <a:pt x="0" y="6823"/>
                    <a:pt x="1261" y="10154"/>
                  </a:cubicBezTo>
                  <a:cubicBezTo>
                    <a:pt x="2441" y="13269"/>
                    <a:pt x="5965" y="14858"/>
                    <a:pt x="9278" y="14858"/>
                  </a:cubicBezTo>
                  <a:cubicBezTo>
                    <a:pt x="10456" y="14858"/>
                    <a:pt x="11607" y="14657"/>
                    <a:pt x="12616" y="14252"/>
                  </a:cubicBezTo>
                  <a:cubicBezTo>
                    <a:pt x="16623" y="12645"/>
                    <a:pt x="17939" y="7039"/>
                    <a:pt x="15410" y="3548"/>
                  </a:cubicBezTo>
                  <a:cubicBezTo>
                    <a:pt x="14282" y="1991"/>
                    <a:pt x="10680" y="1"/>
                    <a:pt x="79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3" name="Google Shape;2233;p69"/>
            <p:cNvSpPr/>
            <p:nvPr/>
          </p:nvSpPr>
          <p:spPr>
            <a:xfrm>
              <a:off x="3530050" y="2173925"/>
              <a:ext cx="642625" cy="531275"/>
            </a:xfrm>
            <a:custGeom>
              <a:avLst/>
              <a:gdLst/>
              <a:ahLst/>
              <a:cxnLst/>
              <a:rect l="l" t="t" r="r" b="b"/>
              <a:pathLst>
                <a:path w="25705" h="21251" extrusionOk="0">
                  <a:moveTo>
                    <a:pt x="12021" y="1136"/>
                  </a:moveTo>
                  <a:cubicBezTo>
                    <a:pt x="16945" y="1136"/>
                    <a:pt x="21493" y="3243"/>
                    <a:pt x="23112" y="8367"/>
                  </a:cubicBezTo>
                  <a:cubicBezTo>
                    <a:pt x="23928" y="10950"/>
                    <a:pt x="23683" y="13853"/>
                    <a:pt x="22358" y="16219"/>
                  </a:cubicBezTo>
                  <a:cubicBezTo>
                    <a:pt x="20827" y="18952"/>
                    <a:pt x="17858" y="19981"/>
                    <a:pt x="14890" y="20144"/>
                  </a:cubicBezTo>
                  <a:cubicBezTo>
                    <a:pt x="14552" y="20162"/>
                    <a:pt x="14206" y="20172"/>
                    <a:pt x="13855" y="20172"/>
                  </a:cubicBezTo>
                  <a:cubicBezTo>
                    <a:pt x="8835" y="20172"/>
                    <a:pt x="2693" y="18219"/>
                    <a:pt x="1874" y="12610"/>
                  </a:cubicBezTo>
                  <a:cubicBezTo>
                    <a:pt x="1095" y="7273"/>
                    <a:pt x="5944" y="3040"/>
                    <a:pt x="10669" y="1188"/>
                  </a:cubicBezTo>
                  <a:cubicBezTo>
                    <a:pt x="11122" y="1153"/>
                    <a:pt x="11573" y="1136"/>
                    <a:pt x="12021" y="1136"/>
                  </a:cubicBezTo>
                  <a:close/>
                  <a:moveTo>
                    <a:pt x="13716" y="0"/>
                  </a:moveTo>
                  <a:cubicBezTo>
                    <a:pt x="13143" y="0"/>
                    <a:pt x="12565" y="53"/>
                    <a:pt x="11987" y="163"/>
                  </a:cubicBezTo>
                  <a:cubicBezTo>
                    <a:pt x="6171" y="926"/>
                    <a:pt x="0" y="6441"/>
                    <a:pt x="799" y="12685"/>
                  </a:cubicBezTo>
                  <a:cubicBezTo>
                    <a:pt x="1591" y="18874"/>
                    <a:pt x="8319" y="21250"/>
                    <a:pt x="13901" y="21250"/>
                  </a:cubicBezTo>
                  <a:cubicBezTo>
                    <a:pt x="14490" y="21250"/>
                    <a:pt x="15067" y="21224"/>
                    <a:pt x="15623" y="21172"/>
                  </a:cubicBezTo>
                  <a:cubicBezTo>
                    <a:pt x="21889" y="20593"/>
                    <a:pt x="25705" y="15379"/>
                    <a:pt x="24463" y="9163"/>
                  </a:cubicBezTo>
                  <a:cubicBezTo>
                    <a:pt x="23453" y="4110"/>
                    <a:pt x="18783" y="0"/>
                    <a:pt x="137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4" name="Google Shape;2234;p69"/>
            <p:cNvSpPr/>
            <p:nvPr/>
          </p:nvSpPr>
          <p:spPr>
            <a:xfrm>
              <a:off x="3577600" y="2217175"/>
              <a:ext cx="495325" cy="427625"/>
            </a:xfrm>
            <a:custGeom>
              <a:avLst/>
              <a:gdLst/>
              <a:ahLst/>
              <a:cxnLst/>
              <a:rect l="l" t="t" r="r" b="b"/>
              <a:pathLst>
                <a:path w="19813" h="17105" extrusionOk="0">
                  <a:moveTo>
                    <a:pt x="9031" y="1157"/>
                  </a:moveTo>
                  <a:cubicBezTo>
                    <a:pt x="12904" y="1157"/>
                    <a:pt x="17485" y="2368"/>
                    <a:pt x="18341" y="6619"/>
                  </a:cubicBezTo>
                  <a:cubicBezTo>
                    <a:pt x="18703" y="8413"/>
                    <a:pt x="18805" y="11755"/>
                    <a:pt x="17835" y="13334"/>
                  </a:cubicBezTo>
                  <a:cubicBezTo>
                    <a:pt x="16679" y="15217"/>
                    <a:pt x="14087" y="16052"/>
                    <a:pt x="12017" y="16150"/>
                  </a:cubicBezTo>
                  <a:cubicBezTo>
                    <a:pt x="11874" y="16157"/>
                    <a:pt x="11730" y="16161"/>
                    <a:pt x="11584" y="16161"/>
                  </a:cubicBezTo>
                  <a:cubicBezTo>
                    <a:pt x="8282" y="16161"/>
                    <a:pt x="4235" y="14443"/>
                    <a:pt x="2793" y="11338"/>
                  </a:cubicBezTo>
                  <a:cubicBezTo>
                    <a:pt x="1008" y="7493"/>
                    <a:pt x="4757" y="3409"/>
                    <a:pt x="7933" y="1189"/>
                  </a:cubicBezTo>
                  <a:cubicBezTo>
                    <a:pt x="8290" y="1168"/>
                    <a:pt x="8657" y="1157"/>
                    <a:pt x="9031" y="1157"/>
                  </a:cubicBezTo>
                  <a:close/>
                  <a:moveTo>
                    <a:pt x="10385" y="1"/>
                  </a:moveTo>
                  <a:cubicBezTo>
                    <a:pt x="9857" y="1"/>
                    <a:pt x="9341" y="58"/>
                    <a:pt x="8850" y="178"/>
                  </a:cubicBezTo>
                  <a:cubicBezTo>
                    <a:pt x="8843" y="181"/>
                    <a:pt x="8837" y="179"/>
                    <a:pt x="8830" y="183"/>
                  </a:cubicBezTo>
                  <a:cubicBezTo>
                    <a:pt x="8305" y="313"/>
                    <a:pt x="7806" y="515"/>
                    <a:pt x="7353" y="801"/>
                  </a:cubicBezTo>
                  <a:cubicBezTo>
                    <a:pt x="7266" y="856"/>
                    <a:pt x="7235" y="967"/>
                    <a:pt x="7255" y="1060"/>
                  </a:cubicBezTo>
                  <a:cubicBezTo>
                    <a:pt x="3739" y="3304"/>
                    <a:pt x="1" y="7593"/>
                    <a:pt x="1939" y="11698"/>
                  </a:cubicBezTo>
                  <a:cubicBezTo>
                    <a:pt x="3574" y="15159"/>
                    <a:pt x="7798" y="17104"/>
                    <a:pt x="11610" y="17104"/>
                  </a:cubicBezTo>
                  <a:cubicBezTo>
                    <a:pt x="12252" y="17104"/>
                    <a:pt x="12882" y="17049"/>
                    <a:pt x="13486" y="16937"/>
                  </a:cubicBezTo>
                  <a:cubicBezTo>
                    <a:pt x="15576" y="16547"/>
                    <a:pt x="17873" y="15431"/>
                    <a:pt x="18825" y="13429"/>
                  </a:cubicBezTo>
                  <a:cubicBezTo>
                    <a:pt x="19812" y="11354"/>
                    <a:pt x="19691" y="8202"/>
                    <a:pt x="19158" y="6009"/>
                  </a:cubicBezTo>
                  <a:cubicBezTo>
                    <a:pt x="18367" y="2760"/>
                    <a:pt x="14067" y="1"/>
                    <a:pt x="1038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5" name="Google Shape;2235;p69"/>
            <p:cNvSpPr/>
            <p:nvPr/>
          </p:nvSpPr>
          <p:spPr>
            <a:xfrm>
              <a:off x="3749825" y="2980275"/>
              <a:ext cx="59650" cy="53625"/>
            </a:xfrm>
            <a:custGeom>
              <a:avLst/>
              <a:gdLst/>
              <a:ahLst/>
              <a:cxnLst/>
              <a:rect l="l" t="t" r="r" b="b"/>
              <a:pathLst>
                <a:path w="2386" h="2145" extrusionOk="0">
                  <a:moveTo>
                    <a:pt x="1630" y="0"/>
                  </a:moveTo>
                  <a:cubicBezTo>
                    <a:pt x="1254" y="0"/>
                    <a:pt x="845" y="261"/>
                    <a:pt x="613" y="515"/>
                  </a:cubicBezTo>
                  <a:cubicBezTo>
                    <a:pt x="236" y="925"/>
                    <a:pt x="1" y="1553"/>
                    <a:pt x="427" y="2017"/>
                  </a:cubicBezTo>
                  <a:cubicBezTo>
                    <a:pt x="497" y="2092"/>
                    <a:pt x="618" y="2144"/>
                    <a:pt x="730" y="2144"/>
                  </a:cubicBezTo>
                  <a:cubicBezTo>
                    <a:pt x="767" y="2144"/>
                    <a:pt x="804" y="2138"/>
                    <a:pt x="837" y="2126"/>
                  </a:cubicBezTo>
                  <a:cubicBezTo>
                    <a:pt x="1028" y="2052"/>
                    <a:pt x="1141" y="1967"/>
                    <a:pt x="1276" y="1819"/>
                  </a:cubicBezTo>
                  <a:lnTo>
                    <a:pt x="1276" y="1819"/>
                  </a:lnTo>
                  <a:cubicBezTo>
                    <a:pt x="1251" y="1834"/>
                    <a:pt x="1238" y="1842"/>
                    <a:pt x="1235" y="1842"/>
                  </a:cubicBezTo>
                  <a:cubicBezTo>
                    <a:pt x="1230" y="1842"/>
                    <a:pt x="1279" y="1805"/>
                    <a:pt x="1382" y="1731"/>
                  </a:cubicBezTo>
                  <a:cubicBezTo>
                    <a:pt x="1424" y="1677"/>
                    <a:pt x="1466" y="1622"/>
                    <a:pt x="1508" y="1566"/>
                  </a:cubicBezTo>
                  <a:cubicBezTo>
                    <a:pt x="1521" y="1550"/>
                    <a:pt x="1613" y="1433"/>
                    <a:pt x="1611" y="1433"/>
                  </a:cubicBezTo>
                  <a:lnTo>
                    <a:pt x="1611" y="1433"/>
                  </a:lnTo>
                  <a:cubicBezTo>
                    <a:pt x="1611" y="1433"/>
                    <a:pt x="1609" y="1435"/>
                    <a:pt x="1606" y="1439"/>
                  </a:cubicBezTo>
                  <a:lnTo>
                    <a:pt x="1606" y="1439"/>
                  </a:lnTo>
                  <a:cubicBezTo>
                    <a:pt x="1803" y="1213"/>
                    <a:pt x="2074" y="1042"/>
                    <a:pt x="2194" y="774"/>
                  </a:cubicBezTo>
                  <a:cubicBezTo>
                    <a:pt x="2203" y="763"/>
                    <a:pt x="2211" y="750"/>
                    <a:pt x="2219" y="739"/>
                  </a:cubicBezTo>
                  <a:cubicBezTo>
                    <a:pt x="2385" y="498"/>
                    <a:pt x="2223" y="204"/>
                    <a:pt x="1990" y="99"/>
                  </a:cubicBezTo>
                  <a:cubicBezTo>
                    <a:pt x="1879" y="30"/>
                    <a:pt x="1757" y="0"/>
                    <a:pt x="16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6" name="Google Shape;2236;p69"/>
            <p:cNvSpPr/>
            <p:nvPr/>
          </p:nvSpPr>
          <p:spPr>
            <a:xfrm>
              <a:off x="3724325" y="3057875"/>
              <a:ext cx="34350" cy="54150"/>
            </a:xfrm>
            <a:custGeom>
              <a:avLst/>
              <a:gdLst/>
              <a:ahLst/>
              <a:cxnLst/>
              <a:rect l="l" t="t" r="r" b="b"/>
              <a:pathLst>
                <a:path w="1374" h="2166" extrusionOk="0">
                  <a:moveTo>
                    <a:pt x="913" y="0"/>
                  </a:moveTo>
                  <a:cubicBezTo>
                    <a:pt x="752" y="0"/>
                    <a:pt x="581" y="76"/>
                    <a:pt x="490" y="207"/>
                  </a:cubicBezTo>
                  <a:cubicBezTo>
                    <a:pt x="256" y="548"/>
                    <a:pt x="102" y="1007"/>
                    <a:pt x="44" y="1416"/>
                  </a:cubicBezTo>
                  <a:cubicBezTo>
                    <a:pt x="0" y="1732"/>
                    <a:pt x="121" y="2052"/>
                    <a:pt x="458" y="2144"/>
                  </a:cubicBezTo>
                  <a:cubicBezTo>
                    <a:pt x="510" y="2158"/>
                    <a:pt x="562" y="2165"/>
                    <a:pt x="613" y="2165"/>
                  </a:cubicBezTo>
                  <a:cubicBezTo>
                    <a:pt x="873" y="2165"/>
                    <a:pt x="1106" y="1987"/>
                    <a:pt x="1186" y="1731"/>
                  </a:cubicBezTo>
                  <a:cubicBezTo>
                    <a:pt x="1326" y="1284"/>
                    <a:pt x="1374" y="775"/>
                    <a:pt x="1301" y="313"/>
                  </a:cubicBezTo>
                  <a:cubicBezTo>
                    <a:pt x="1266" y="95"/>
                    <a:pt x="1095" y="0"/>
                    <a:pt x="9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7" name="Google Shape;2237;p69"/>
            <p:cNvSpPr/>
            <p:nvPr/>
          </p:nvSpPr>
          <p:spPr>
            <a:xfrm>
              <a:off x="3715225" y="2309250"/>
              <a:ext cx="54625" cy="60425"/>
            </a:xfrm>
            <a:custGeom>
              <a:avLst/>
              <a:gdLst/>
              <a:ahLst/>
              <a:cxnLst/>
              <a:rect l="l" t="t" r="r" b="b"/>
              <a:pathLst>
                <a:path w="2185" h="2417" extrusionOk="0">
                  <a:moveTo>
                    <a:pt x="1696" y="0"/>
                  </a:moveTo>
                  <a:cubicBezTo>
                    <a:pt x="1685" y="0"/>
                    <a:pt x="1675" y="1"/>
                    <a:pt x="1664" y="3"/>
                  </a:cubicBezTo>
                  <a:cubicBezTo>
                    <a:pt x="1404" y="36"/>
                    <a:pt x="1225" y="98"/>
                    <a:pt x="1048" y="297"/>
                  </a:cubicBezTo>
                  <a:cubicBezTo>
                    <a:pt x="882" y="482"/>
                    <a:pt x="729" y="682"/>
                    <a:pt x="581" y="882"/>
                  </a:cubicBezTo>
                  <a:cubicBezTo>
                    <a:pt x="289" y="1279"/>
                    <a:pt x="0" y="1708"/>
                    <a:pt x="219" y="2202"/>
                  </a:cubicBezTo>
                  <a:cubicBezTo>
                    <a:pt x="281" y="2342"/>
                    <a:pt x="452" y="2409"/>
                    <a:pt x="592" y="2416"/>
                  </a:cubicBezTo>
                  <a:cubicBezTo>
                    <a:pt x="605" y="2417"/>
                    <a:pt x="618" y="2417"/>
                    <a:pt x="631" y="2417"/>
                  </a:cubicBezTo>
                  <a:cubicBezTo>
                    <a:pt x="1108" y="2417"/>
                    <a:pt x="1412" y="1928"/>
                    <a:pt x="1642" y="1571"/>
                  </a:cubicBezTo>
                  <a:cubicBezTo>
                    <a:pt x="1889" y="1188"/>
                    <a:pt x="2185" y="780"/>
                    <a:pt x="2065" y="308"/>
                  </a:cubicBezTo>
                  <a:cubicBezTo>
                    <a:pt x="2027" y="160"/>
                    <a:pt x="1861" y="0"/>
                    <a:pt x="16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8" name="Google Shape;2238;p69"/>
            <p:cNvSpPr/>
            <p:nvPr/>
          </p:nvSpPr>
          <p:spPr>
            <a:xfrm>
              <a:off x="3667225" y="2394450"/>
              <a:ext cx="46425" cy="67200"/>
            </a:xfrm>
            <a:custGeom>
              <a:avLst/>
              <a:gdLst/>
              <a:ahLst/>
              <a:cxnLst/>
              <a:rect l="l" t="t" r="r" b="b"/>
              <a:pathLst>
                <a:path w="1857" h="2688" extrusionOk="0">
                  <a:moveTo>
                    <a:pt x="1271" y="0"/>
                  </a:moveTo>
                  <a:cubicBezTo>
                    <a:pt x="1135" y="0"/>
                    <a:pt x="997" y="67"/>
                    <a:pt x="895" y="228"/>
                  </a:cubicBezTo>
                  <a:cubicBezTo>
                    <a:pt x="508" y="838"/>
                    <a:pt x="0" y="1997"/>
                    <a:pt x="661" y="2584"/>
                  </a:cubicBezTo>
                  <a:cubicBezTo>
                    <a:pt x="740" y="2655"/>
                    <a:pt x="827" y="2688"/>
                    <a:pt x="912" y="2688"/>
                  </a:cubicBezTo>
                  <a:cubicBezTo>
                    <a:pt x="1032" y="2688"/>
                    <a:pt x="1148" y="2623"/>
                    <a:pt x="1235" y="2509"/>
                  </a:cubicBezTo>
                  <a:cubicBezTo>
                    <a:pt x="1442" y="2241"/>
                    <a:pt x="1435" y="1952"/>
                    <a:pt x="1470" y="1627"/>
                  </a:cubicBezTo>
                  <a:cubicBezTo>
                    <a:pt x="1505" y="1306"/>
                    <a:pt x="1563" y="993"/>
                    <a:pt x="1694" y="695"/>
                  </a:cubicBezTo>
                  <a:cubicBezTo>
                    <a:pt x="1856" y="327"/>
                    <a:pt x="1571" y="0"/>
                    <a:pt x="12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9" name="Google Shape;2239;p69"/>
            <p:cNvSpPr/>
            <p:nvPr/>
          </p:nvSpPr>
          <p:spPr>
            <a:xfrm>
              <a:off x="4054100" y="3652700"/>
              <a:ext cx="65575" cy="48950"/>
            </a:xfrm>
            <a:custGeom>
              <a:avLst/>
              <a:gdLst/>
              <a:ahLst/>
              <a:cxnLst/>
              <a:rect l="l" t="t" r="r" b="b"/>
              <a:pathLst>
                <a:path w="2623" h="1958" extrusionOk="0">
                  <a:moveTo>
                    <a:pt x="365" y="0"/>
                  </a:moveTo>
                  <a:cubicBezTo>
                    <a:pt x="145" y="0"/>
                    <a:pt x="1" y="356"/>
                    <a:pt x="232" y="529"/>
                  </a:cubicBezTo>
                  <a:cubicBezTo>
                    <a:pt x="586" y="793"/>
                    <a:pt x="939" y="1058"/>
                    <a:pt x="1293" y="1322"/>
                  </a:cubicBezTo>
                  <a:cubicBezTo>
                    <a:pt x="1611" y="1559"/>
                    <a:pt x="1937" y="1844"/>
                    <a:pt x="2325" y="1951"/>
                  </a:cubicBezTo>
                  <a:cubicBezTo>
                    <a:pt x="2341" y="1955"/>
                    <a:pt x="2356" y="1957"/>
                    <a:pt x="2371" y="1957"/>
                  </a:cubicBezTo>
                  <a:cubicBezTo>
                    <a:pt x="2508" y="1957"/>
                    <a:pt x="2623" y="1799"/>
                    <a:pt x="2541" y="1670"/>
                  </a:cubicBezTo>
                  <a:cubicBezTo>
                    <a:pt x="2325" y="1334"/>
                    <a:pt x="1962" y="1106"/>
                    <a:pt x="1644" y="873"/>
                  </a:cubicBezTo>
                  <a:cubicBezTo>
                    <a:pt x="1267" y="600"/>
                    <a:pt x="888" y="326"/>
                    <a:pt x="511" y="52"/>
                  </a:cubicBezTo>
                  <a:cubicBezTo>
                    <a:pt x="461" y="16"/>
                    <a:pt x="412"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0" name="Google Shape;2240;p69"/>
            <p:cNvSpPr/>
            <p:nvPr/>
          </p:nvSpPr>
          <p:spPr>
            <a:xfrm>
              <a:off x="4077225" y="3580775"/>
              <a:ext cx="56150" cy="54350"/>
            </a:xfrm>
            <a:custGeom>
              <a:avLst/>
              <a:gdLst/>
              <a:ahLst/>
              <a:cxnLst/>
              <a:rect l="l" t="t" r="r" b="b"/>
              <a:pathLst>
                <a:path w="2246" h="2174" extrusionOk="0">
                  <a:moveTo>
                    <a:pt x="458" y="0"/>
                  </a:moveTo>
                  <a:cubicBezTo>
                    <a:pt x="215" y="0"/>
                    <a:pt x="0" y="309"/>
                    <a:pt x="228" y="518"/>
                  </a:cubicBezTo>
                  <a:cubicBezTo>
                    <a:pt x="566" y="829"/>
                    <a:pt x="892" y="1153"/>
                    <a:pt x="1199" y="1494"/>
                  </a:cubicBezTo>
                  <a:cubicBezTo>
                    <a:pt x="1428" y="1746"/>
                    <a:pt x="1694" y="2147"/>
                    <a:pt x="2060" y="2173"/>
                  </a:cubicBezTo>
                  <a:cubicBezTo>
                    <a:pt x="2061" y="2173"/>
                    <a:pt x="2063" y="2173"/>
                    <a:pt x="2065" y="2173"/>
                  </a:cubicBezTo>
                  <a:cubicBezTo>
                    <a:pt x="2116" y="2173"/>
                    <a:pt x="2175" y="2129"/>
                    <a:pt x="2184" y="2078"/>
                  </a:cubicBezTo>
                  <a:cubicBezTo>
                    <a:pt x="2245" y="1712"/>
                    <a:pt x="1905" y="1364"/>
                    <a:pt x="1676" y="1107"/>
                  </a:cubicBezTo>
                  <a:cubicBezTo>
                    <a:pt x="1355" y="748"/>
                    <a:pt x="1017" y="407"/>
                    <a:pt x="662" y="84"/>
                  </a:cubicBezTo>
                  <a:cubicBezTo>
                    <a:pt x="598" y="25"/>
                    <a:pt x="527" y="0"/>
                    <a:pt x="4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1" name="Google Shape;2241;p69"/>
            <p:cNvSpPr/>
            <p:nvPr/>
          </p:nvSpPr>
          <p:spPr>
            <a:xfrm>
              <a:off x="4114600" y="3526750"/>
              <a:ext cx="28700" cy="34500"/>
            </a:xfrm>
            <a:custGeom>
              <a:avLst/>
              <a:gdLst/>
              <a:ahLst/>
              <a:cxnLst/>
              <a:rect l="l" t="t" r="r" b="b"/>
              <a:pathLst>
                <a:path w="1148" h="1380" extrusionOk="0">
                  <a:moveTo>
                    <a:pt x="327" y="0"/>
                  </a:moveTo>
                  <a:cubicBezTo>
                    <a:pt x="165" y="0"/>
                    <a:pt x="1" y="169"/>
                    <a:pt x="116" y="340"/>
                  </a:cubicBezTo>
                  <a:cubicBezTo>
                    <a:pt x="334" y="663"/>
                    <a:pt x="533" y="1072"/>
                    <a:pt x="824" y="1335"/>
                  </a:cubicBezTo>
                  <a:cubicBezTo>
                    <a:pt x="858" y="1366"/>
                    <a:pt x="900" y="1379"/>
                    <a:pt x="942" y="1379"/>
                  </a:cubicBezTo>
                  <a:cubicBezTo>
                    <a:pt x="1047" y="1379"/>
                    <a:pt x="1148" y="1291"/>
                    <a:pt x="1110" y="1168"/>
                  </a:cubicBezTo>
                  <a:cubicBezTo>
                    <a:pt x="995" y="794"/>
                    <a:pt x="713" y="443"/>
                    <a:pt x="513" y="108"/>
                  </a:cubicBezTo>
                  <a:cubicBezTo>
                    <a:pt x="466" y="32"/>
                    <a:pt x="397" y="0"/>
                    <a:pt x="3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2" name="Google Shape;2242;p69"/>
            <p:cNvSpPr/>
            <p:nvPr/>
          </p:nvSpPr>
          <p:spPr>
            <a:xfrm>
              <a:off x="4146425" y="3455600"/>
              <a:ext cx="19175" cy="15425"/>
            </a:xfrm>
            <a:custGeom>
              <a:avLst/>
              <a:gdLst/>
              <a:ahLst/>
              <a:cxnLst/>
              <a:rect l="l" t="t" r="r" b="b"/>
              <a:pathLst>
                <a:path w="767" h="617" extrusionOk="0">
                  <a:moveTo>
                    <a:pt x="306" y="1"/>
                  </a:moveTo>
                  <a:cubicBezTo>
                    <a:pt x="153" y="1"/>
                    <a:pt x="0" y="216"/>
                    <a:pt x="152" y="344"/>
                  </a:cubicBezTo>
                  <a:cubicBezTo>
                    <a:pt x="242" y="419"/>
                    <a:pt x="333" y="495"/>
                    <a:pt x="423" y="571"/>
                  </a:cubicBezTo>
                  <a:cubicBezTo>
                    <a:pt x="461" y="603"/>
                    <a:pt x="501" y="616"/>
                    <a:pt x="538" y="616"/>
                  </a:cubicBezTo>
                  <a:cubicBezTo>
                    <a:pt x="666" y="616"/>
                    <a:pt x="767" y="462"/>
                    <a:pt x="659" y="335"/>
                  </a:cubicBezTo>
                  <a:cubicBezTo>
                    <a:pt x="584" y="244"/>
                    <a:pt x="508" y="154"/>
                    <a:pt x="433" y="64"/>
                  </a:cubicBezTo>
                  <a:cubicBezTo>
                    <a:pt x="396" y="19"/>
                    <a:pt x="351" y="1"/>
                    <a:pt x="3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3" name="Google Shape;2243;p69"/>
            <p:cNvSpPr/>
            <p:nvPr/>
          </p:nvSpPr>
          <p:spPr>
            <a:xfrm>
              <a:off x="3627300" y="1833450"/>
              <a:ext cx="67875" cy="65700"/>
            </a:xfrm>
            <a:custGeom>
              <a:avLst/>
              <a:gdLst/>
              <a:ahLst/>
              <a:cxnLst/>
              <a:rect l="l" t="t" r="r" b="b"/>
              <a:pathLst>
                <a:path w="2715" h="2628" extrusionOk="0">
                  <a:moveTo>
                    <a:pt x="2232" y="0"/>
                  </a:moveTo>
                  <a:cubicBezTo>
                    <a:pt x="1756" y="0"/>
                    <a:pt x="1208" y="544"/>
                    <a:pt x="919" y="880"/>
                  </a:cubicBezTo>
                  <a:cubicBezTo>
                    <a:pt x="563" y="1290"/>
                    <a:pt x="278" y="1757"/>
                    <a:pt x="78" y="2263"/>
                  </a:cubicBezTo>
                  <a:cubicBezTo>
                    <a:pt x="1" y="2454"/>
                    <a:pt x="194" y="2627"/>
                    <a:pt x="374" y="2627"/>
                  </a:cubicBezTo>
                  <a:cubicBezTo>
                    <a:pt x="443" y="2627"/>
                    <a:pt x="510" y="2602"/>
                    <a:pt x="560" y="2543"/>
                  </a:cubicBezTo>
                  <a:cubicBezTo>
                    <a:pt x="879" y="2161"/>
                    <a:pt x="1226" y="1802"/>
                    <a:pt x="1600" y="1471"/>
                  </a:cubicBezTo>
                  <a:cubicBezTo>
                    <a:pt x="1938" y="1174"/>
                    <a:pt x="2452" y="894"/>
                    <a:pt x="2620" y="469"/>
                  </a:cubicBezTo>
                  <a:cubicBezTo>
                    <a:pt x="2715" y="233"/>
                    <a:pt x="2479" y="13"/>
                    <a:pt x="2264" y="1"/>
                  </a:cubicBezTo>
                  <a:cubicBezTo>
                    <a:pt x="2253" y="1"/>
                    <a:pt x="2243" y="0"/>
                    <a:pt x="22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4" name="Google Shape;2244;p69"/>
            <p:cNvSpPr/>
            <p:nvPr/>
          </p:nvSpPr>
          <p:spPr>
            <a:xfrm>
              <a:off x="3643850" y="1762350"/>
              <a:ext cx="60275" cy="51400"/>
            </a:xfrm>
            <a:custGeom>
              <a:avLst/>
              <a:gdLst/>
              <a:ahLst/>
              <a:cxnLst/>
              <a:rect l="l" t="t" r="r" b="b"/>
              <a:pathLst>
                <a:path w="2411" h="2056" extrusionOk="0">
                  <a:moveTo>
                    <a:pt x="2107" y="0"/>
                  </a:moveTo>
                  <a:cubicBezTo>
                    <a:pt x="2088" y="0"/>
                    <a:pt x="2069" y="2"/>
                    <a:pt x="2050" y="6"/>
                  </a:cubicBezTo>
                  <a:cubicBezTo>
                    <a:pt x="1695" y="88"/>
                    <a:pt x="1416" y="362"/>
                    <a:pt x="1156" y="601"/>
                  </a:cubicBezTo>
                  <a:cubicBezTo>
                    <a:pt x="866" y="868"/>
                    <a:pt x="577" y="1133"/>
                    <a:pt x="287" y="1399"/>
                  </a:cubicBezTo>
                  <a:cubicBezTo>
                    <a:pt x="0" y="1664"/>
                    <a:pt x="270" y="2056"/>
                    <a:pt x="578" y="2056"/>
                  </a:cubicBezTo>
                  <a:cubicBezTo>
                    <a:pt x="665" y="2056"/>
                    <a:pt x="756" y="2024"/>
                    <a:pt x="837" y="1949"/>
                  </a:cubicBezTo>
                  <a:cubicBezTo>
                    <a:pt x="1127" y="1683"/>
                    <a:pt x="1416" y="1417"/>
                    <a:pt x="1706" y="1151"/>
                  </a:cubicBezTo>
                  <a:cubicBezTo>
                    <a:pt x="1967" y="910"/>
                    <a:pt x="2245" y="660"/>
                    <a:pt x="2356" y="313"/>
                  </a:cubicBezTo>
                  <a:cubicBezTo>
                    <a:pt x="2410" y="145"/>
                    <a:pt x="2264" y="0"/>
                    <a:pt x="21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5" name="Google Shape;2245;p69"/>
            <p:cNvSpPr/>
            <p:nvPr/>
          </p:nvSpPr>
          <p:spPr>
            <a:xfrm>
              <a:off x="3709825" y="1659000"/>
              <a:ext cx="53000" cy="32450"/>
            </a:xfrm>
            <a:custGeom>
              <a:avLst/>
              <a:gdLst/>
              <a:ahLst/>
              <a:cxnLst/>
              <a:rect l="l" t="t" r="r" b="b"/>
              <a:pathLst>
                <a:path w="2120" h="1298" extrusionOk="0">
                  <a:moveTo>
                    <a:pt x="1784" y="0"/>
                  </a:moveTo>
                  <a:cubicBezTo>
                    <a:pt x="1525" y="0"/>
                    <a:pt x="1287" y="172"/>
                    <a:pt x="1067" y="295"/>
                  </a:cubicBezTo>
                  <a:lnTo>
                    <a:pt x="296" y="728"/>
                  </a:lnTo>
                  <a:cubicBezTo>
                    <a:pt x="1" y="892"/>
                    <a:pt x="181" y="1298"/>
                    <a:pt x="457" y="1298"/>
                  </a:cubicBezTo>
                  <a:cubicBezTo>
                    <a:pt x="504" y="1298"/>
                    <a:pt x="555" y="1286"/>
                    <a:pt x="606" y="1258"/>
                  </a:cubicBezTo>
                  <a:cubicBezTo>
                    <a:pt x="865" y="1119"/>
                    <a:pt x="1125" y="979"/>
                    <a:pt x="1384" y="840"/>
                  </a:cubicBezTo>
                  <a:cubicBezTo>
                    <a:pt x="1619" y="714"/>
                    <a:pt x="1891" y="605"/>
                    <a:pt x="2026" y="364"/>
                  </a:cubicBezTo>
                  <a:cubicBezTo>
                    <a:pt x="2120" y="198"/>
                    <a:pt x="2001" y="12"/>
                    <a:pt x="1819" y="1"/>
                  </a:cubicBezTo>
                  <a:cubicBezTo>
                    <a:pt x="1807" y="1"/>
                    <a:pt x="1796" y="0"/>
                    <a:pt x="17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6" name="Google Shape;2246;p69"/>
            <p:cNvSpPr/>
            <p:nvPr/>
          </p:nvSpPr>
          <p:spPr>
            <a:xfrm>
              <a:off x="3583725" y="2856875"/>
              <a:ext cx="542775" cy="492325"/>
            </a:xfrm>
            <a:custGeom>
              <a:avLst/>
              <a:gdLst/>
              <a:ahLst/>
              <a:cxnLst/>
              <a:rect l="l" t="t" r="r" b="b"/>
              <a:pathLst>
                <a:path w="21711" h="19693" extrusionOk="0">
                  <a:moveTo>
                    <a:pt x="10743" y="906"/>
                  </a:moveTo>
                  <a:cubicBezTo>
                    <a:pt x="10744" y="906"/>
                    <a:pt x="10746" y="907"/>
                    <a:pt x="10748" y="907"/>
                  </a:cubicBezTo>
                  <a:cubicBezTo>
                    <a:pt x="15678" y="1230"/>
                    <a:pt x="20425" y="3771"/>
                    <a:pt x="20529" y="9346"/>
                  </a:cubicBezTo>
                  <a:cubicBezTo>
                    <a:pt x="20629" y="14724"/>
                    <a:pt x="15927" y="18559"/>
                    <a:pt x="10769" y="18559"/>
                  </a:cubicBezTo>
                  <a:cubicBezTo>
                    <a:pt x="10755" y="18559"/>
                    <a:pt x="10741" y="18559"/>
                    <a:pt x="10728" y="18559"/>
                  </a:cubicBezTo>
                  <a:cubicBezTo>
                    <a:pt x="5559" y="18538"/>
                    <a:pt x="1168" y="14472"/>
                    <a:pt x="1090" y="9225"/>
                  </a:cubicBezTo>
                  <a:cubicBezTo>
                    <a:pt x="1007" y="3672"/>
                    <a:pt x="5875" y="1163"/>
                    <a:pt x="10743" y="906"/>
                  </a:cubicBezTo>
                  <a:close/>
                  <a:moveTo>
                    <a:pt x="12631" y="0"/>
                  </a:moveTo>
                  <a:cubicBezTo>
                    <a:pt x="12166" y="0"/>
                    <a:pt x="11694" y="44"/>
                    <a:pt x="11220" y="136"/>
                  </a:cubicBezTo>
                  <a:cubicBezTo>
                    <a:pt x="10791" y="89"/>
                    <a:pt x="10362" y="66"/>
                    <a:pt x="9937" y="66"/>
                  </a:cubicBezTo>
                  <a:cubicBezTo>
                    <a:pt x="4763" y="66"/>
                    <a:pt x="0" y="3489"/>
                    <a:pt x="71" y="9225"/>
                  </a:cubicBezTo>
                  <a:cubicBezTo>
                    <a:pt x="142" y="15051"/>
                    <a:pt x="4958" y="19670"/>
                    <a:pt x="10728" y="19693"/>
                  </a:cubicBezTo>
                  <a:cubicBezTo>
                    <a:pt x="10743" y="19693"/>
                    <a:pt x="10758" y="19693"/>
                    <a:pt x="10773" y="19693"/>
                  </a:cubicBezTo>
                  <a:cubicBezTo>
                    <a:pt x="16551" y="19693"/>
                    <a:pt x="21711" y="15313"/>
                    <a:pt x="21614" y="9346"/>
                  </a:cubicBezTo>
                  <a:cubicBezTo>
                    <a:pt x="21538" y="4612"/>
                    <a:pt x="17410" y="0"/>
                    <a:pt x="126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247" name="Google Shape;2247;p69">
            <a:extLst>
              <a:ext uri="{C183D7F6-B498-43B3-948B-1728B52AA6E4}">
                <adec:decorative xmlns:adec="http://schemas.microsoft.com/office/drawing/2017/decorative" val="1"/>
              </a:ext>
            </a:extLst>
          </p:cNvPr>
          <p:cNvSpPr/>
          <p:nvPr/>
        </p:nvSpPr>
        <p:spPr>
          <a:xfrm>
            <a:off x="2214150" y="1130925"/>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8" name="Google Shape;2248;p69">
            <a:extLst>
              <a:ext uri="{C183D7F6-B498-43B3-948B-1728B52AA6E4}">
                <adec:decorative xmlns:adec="http://schemas.microsoft.com/office/drawing/2017/decorative" val="1"/>
              </a:ext>
            </a:extLst>
          </p:cNvPr>
          <p:cNvSpPr/>
          <p:nvPr/>
        </p:nvSpPr>
        <p:spPr>
          <a:xfrm>
            <a:off x="824175" y="3137125"/>
            <a:ext cx="81600" cy="72900"/>
          </a:xfrm>
          <a:custGeom>
            <a:avLst/>
            <a:gdLst/>
            <a:ahLst/>
            <a:cxnLst/>
            <a:rect l="l" t="t" r="r" b="b"/>
            <a:pathLst>
              <a:path w="3264" h="2916" extrusionOk="0">
                <a:moveTo>
                  <a:pt x="1658" y="826"/>
                </a:moveTo>
                <a:cubicBezTo>
                  <a:pt x="1752" y="826"/>
                  <a:pt x="1850" y="847"/>
                  <a:pt x="1958" y="900"/>
                </a:cubicBezTo>
                <a:cubicBezTo>
                  <a:pt x="2318" y="1078"/>
                  <a:pt x="2334" y="1546"/>
                  <a:pt x="2125" y="1852"/>
                </a:cubicBezTo>
                <a:cubicBezTo>
                  <a:pt x="2004" y="2029"/>
                  <a:pt x="1822" y="2111"/>
                  <a:pt x="1636" y="2111"/>
                </a:cubicBezTo>
                <a:cubicBezTo>
                  <a:pt x="1428" y="2111"/>
                  <a:pt x="1216" y="2008"/>
                  <a:pt x="1083" y="1819"/>
                </a:cubicBezTo>
                <a:cubicBezTo>
                  <a:pt x="895" y="1553"/>
                  <a:pt x="970" y="1201"/>
                  <a:pt x="1168" y="957"/>
                </a:cubicBezTo>
                <a:cubicBezTo>
                  <a:pt x="1338" y="891"/>
                  <a:pt x="1491" y="826"/>
                  <a:pt x="1658" y="826"/>
                </a:cubicBezTo>
                <a:close/>
                <a:moveTo>
                  <a:pt x="1703" y="1"/>
                </a:moveTo>
                <a:cubicBezTo>
                  <a:pt x="1618" y="1"/>
                  <a:pt x="1533" y="11"/>
                  <a:pt x="1451" y="31"/>
                </a:cubicBezTo>
                <a:cubicBezTo>
                  <a:pt x="1227" y="86"/>
                  <a:pt x="996" y="208"/>
                  <a:pt x="862" y="391"/>
                </a:cubicBezTo>
                <a:cubicBezTo>
                  <a:pt x="293" y="741"/>
                  <a:pt x="0" y="1485"/>
                  <a:pt x="338" y="2131"/>
                </a:cubicBezTo>
                <a:cubicBezTo>
                  <a:pt x="599" y="2630"/>
                  <a:pt x="1131" y="2916"/>
                  <a:pt x="1660" y="2916"/>
                </a:cubicBezTo>
                <a:cubicBezTo>
                  <a:pt x="2002" y="2916"/>
                  <a:pt x="2343" y="2796"/>
                  <a:pt x="2608" y="2537"/>
                </a:cubicBezTo>
                <a:cubicBezTo>
                  <a:pt x="3215" y="1943"/>
                  <a:pt x="3263" y="861"/>
                  <a:pt x="2570" y="316"/>
                </a:cubicBezTo>
                <a:cubicBezTo>
                  <a:pt x="2332" y="129"/>
                  <a:pt x="2014" y="1"/>
                  <a:pt x="1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9" name="Google Shape;2249;p69">
            <a:extLst>
              <a:ext uri="{C183D7F6-B498-43B3-948B-1728B52AA6E4}">
                <adec:decorative xmlns:adec="http://schemas.microsoft.com/office/drawing/2017/decorative" val="1"/>
              </a:ext>
            </a:extLst>
          </p:cNvPr>
          <p:cNvSpPr/>
          <p:nvPr/>
        </p:nvSpPr>
        <p:spPr>
          <a:xfrm>
            <a:off x="2543325" y="433000"/>
            <a:ext cx="271125" cy="265425"/>
          </a:xfrm>
          <a:custGeom>
            <a:avLst/>
            <a:gdLst/>
            <a:ahLst/>
            <a:cxnLst/>
            <a:rect l="l" t="t" r="r" b="b"/>
            <a:pathLst>
              <a:path w="10845" h="10617" extrusionOk="0">
                <a:moveTo>
                  <a:pt x="6707" y="1283"/>
                </a:moveTo>
                <a:cubicBezTo>
                  <a:pt x="6814" y="1718"/>
                  <a:pt x="6909" y="2159"/>
                  <a:pt x="6963" y="2607"/>
                </a:cubicBezTo>
                <a:cubicBezTo>
                  <a:pt x="7035" y="3190"/>
                  <a:pt x="6965" y="3785"/>
                  <a:pt x="7220" y="4320"/>
                </a:cubicBezTo>
                <a:cubicBezTo>
                  <a:pt x="7277" y="4439"/>
                  <a:pt x="7407" y="4499"/>
                  <a:pt x="7537" y="4499"/>
                </a:cubicBezTo>
                <a:cubicBezTo>
                  <a:pt x="7660" y="4499"/>
                  <a:pt x="7784" y="4444"/>
                  <a:pt x="7845" y="4334"/>
                </a:cubicBezTo>
                <a:cubicBezTo>
                  <a:pt x="8093" y="4596"/>
                  <a:pt x="8385" y="4759"/>
                  <a:pt x="8736" y="4904"/>
                </a:cubicBezTo>
                <a:cubicBezTo>
                  <a:pt x="8922" y="4981"/>
                  <a:pt x="9108" y="5057"/>
                  <a:pt x="9294" y="5135"/>
                </a:cubicBezTo>
                <a:cubicBezTo>
                  <a:pt x="9117" y="5227"/>
                  <a:pt x="8912" y="5371"/>
                  <a:pt x="8807" y="5424"/>
                </a:cubicBezTo>
                <a:cubicBezTo>
                  <a:pt x="8625" y="5516"/>
                  <a:pt x="8440" y="5605"/>
                  <a:pt x="8261" y="5703"/>
                </a:cubicBezTo>
                <a:cubicBezTo>
                  <a:pt x="7864" y="5923"/>
                  <a:pt x="7379" y="6138"/>
                  <a:pt x="7163" y="6554"/>
                </a:cubicBezTo>
                <a:cubicBezTo>
                  <a:pt x="7098" y="6679"/>
                  <a:pt x="7122" y="6863"/>
                  <a:pt x="7234" y="6955"/>
                </a:cubicBezTo>
                <a:cubicBezTo>
                  <a:pt x="7119" y="7381"/>
                  <a:pt x="7090" y="7849"/>
                  <a:pt x="7023" y="8278"/>
                </a:cubicBezTo>
                <a:cubicBezTo>
                  <a:pt x="6980" y="8552"/>
                  <a:pt x="6933" y="8825"/>
                  <a:pt x="6870" y="9095"/>
                </a:cubicBezTo>
                <a:cubicBezTo>
                  <a:pt x="6847" y="9195"/>
                  <a:pt x="6820" y="9295"/>
                  <a:pt x="6794" y="9394"/>
                </a:cubicBezTo>
                <a:cubicBezTo>
                  <a:pt x="6457" y="9005"/>
                  <a:pt x="6052" y="8652"/>
                  <a:pt x="5693" y="8293"/>
                </a:cubicBezTo>
                <a:cubicBezTo>
                  <a:pt x="5409" y="8010"/>
                  <a:pt x="5162" y="7731"/>
                  <a:pt x="4770" y="7701"/>
                </a:cubicBezTo>
                <a:cubicBezTo>
                  <a:pt x="4726" y="7632"/>
                  <a:pt x="4655" y="7578"/>
                  <a:pt x="4574" y="7572"/>
                </a:cubicBezTo>
                <a:cubicBezTo>
                  <a:pt x="4205" y="7540"/>
                  <a:pt x="3863" y="7518"/>
                  <a:pt x="3517" y="7518"/>
                </a:cubicBezTo>
                <a:cubicBezTo>
                  <a:pt x="3245" y="7518"/>
                  <a:pt x="2970" y="7532"/>
                  <a:pt x="2679" y="7567"/>
                </a:cubicBezTo>
                <a:cubicBezTo>
                  <a:pt x="2385" y="7602"/>
                  <a:pt x="2092" y="7648"/>
                  <a:pt x="1799" y="7689"/>
                </a:cubicBezTo>
                <a:cubicBezTo>
                  <a:pt x="1702" y="7704"/>
                  <a:pt x="1604" y="7717"/>
                  <a:pt x="1506" y="7731"/>
                </a:cubicBezTo>
                <a:cubicBezTo>
                  <a:pt x="1469" y="7725"/>
                  <a:pt x="1431" y="7723"/>
                  <a:pt x="1393" y="7722"/>
                </a:cubicBezTo>
                <a:cubicBezTo>
                  <a:pt x="1519" y="7328"/>
                  <a:pt x="1657" y="6951"/>
                  <a:pt x="1878" y="6583"/>
                </a:cubicBezTo>
                <a:cubicBezTo>
                  <a:pt x="2164" y="6110"/>
                  <a:pt x="2553" y="5717"/>
                  <a:pt x="2816" y="5228"/>
                </a:cubicBezTo>
                <a:cubicBezTo>
                  <a:pt x="2971" y="4939"/>
                  <a:pt x="2749" y="4689"/>
                  <a:pt x="2482" y="4689"/>
                </a:cubicBezTo>
                <a:cubicBezTo>
                  <a:pt x="2428" y="4689"/>
                  <a:pt x="2373" y="4699"/>
                  <a:pt x="2319" y="4721"/>
                </a:cubicBezTo>
                <a:cubicBezTo>
                  <a:pt x="2213" y="4524"/>
                  <a:pt x="2094" y="4331"/>
                  <a:pt x="1991" y="4127"/>
                </a:cubicBezTo>
                <a:cubicBezTo>
                  <a:pt x="1830" y="3804"/>
                  <a:pt x="1697" y="3469"/>
                  <a:pt x="1594" y="3123"/>
                </a:cubicBezTo>
                <a:cubicBezTo>
                  <a:pt x="1841" y="3111"/>
                  <a:pt x="2088" y="3103"/>
                  <a:pt x="2335" y="3103"/>
                </a:cubicBezTo>
                <a:cubicBezTo>
                  <a:pt x="2557" y="3103"/>
                  <a:pt x="2780" y="3109"/>
                  <a:pt x="3005" y="3123"/>
                </a:cubicBezTo>
                <a:cubicBezTo>
                  <a:pt x="3517" y="3154"/>
                  <a:pt x="4064" y="3265"/>
                  <a:pt x="4585" y="3265"/>
                </a:cubicBezTo>
                <a:cubicBezTo>
                  <a:pt x="4708" y="3265"/>
                  <a:pt x="4831" y="3259"/>
                  <a:pt x="4951" y="3244"/>
                </a:cubicBezTo>
                <a:cubicBezTo>
                  <a:pt x="5211" y="3211"/>
                  <a:pt x="5432" y="2909"/>
                  <a:pt x="5364" y="2674"/>
                </a:cubicBezTo>
                <a:cubicBezTo>
                  <a:pt x="5831" y="2216"/>
                  <a:pt x="6229" y="1720"/>
                  <a:pt x="6707" y="1283"/>
                </a:cubicBezTo>
                <a:close/>
                <a:moveTo>
                  <a:pt x="6959" y="1"/>
                </a:moveTo>
                <a:cubicBezTo>
                  <a:pt x="6884" y="1"/>
                  <a:pt x="6808" y="22"/>
                  <a:pt x="6739" y="72"/>
                </a:cubicBezTo>
                <a:cubicBezTo>
                  <a:pt x="5957" y="635"/>
                  <a:pt x="5109" y="1384"/>
                  <a:pt x="4804" y="2336"/>
                </a:cubicBezTo>
                <a:cubicBezTo>
                  <a:pt x="4324" y="2191"/>
                  <a:pt x="3795" y="2141"/>
                  <a:pt x="3257" y="2141"/>
                </a:cubicBezTo>
                <a:cubicBezTo>
                  <a:pt x="2499" y="2141"/>
                  <a:pt x="1725" y="2240"/>
                  <a:pt x="1053" y="2310"/>
                </a:cubicBezTo>
                <a:cubicBezTo>
                  <a:pt x="777" y="2339"/>
                  <a:pt x="579" y="2555"/>
                  <a:pt x="648" y="2843"/>
                </a:cubicBezTo>
                <a:cubicBezTo>
                  <a:pt x="826" y="3586"/>
                  <a:pt x="1124" y="4524"/>
                  <a:pt x="1680" y="5138"/>
                </a:cubicBezTo>
                <a:cubicBezTo>
                  <a:pt x="1277" y="5502"/>
                  <a:pt x="969" y="5990"/>
                  <a:pt x="724" y="6461"/>
                </a:cubicBezTo>
                <a:cubicBezTo>
                  <a:pt x="463" y="6967"/>
                  <a:pt x="0" y="7793"/>
                  <a:pt x="234" y="8373"/>
                </a:cubicBezTo>
                <a:cubicBezTo>
                  <a:pt x="404" y="8794"/>
                  <a:pt x="763" y="8905"/>
                  <a:pt x="1148" y="8905"/>
                </a:cubicBezTo>
                <a:cubicBezTo>
                  <a:pt x="1371" y="8905"/>
                  <a:pt x="1602" y="8867"/>
                  <a:pt x="1809" y="8831"/>
                </a:cubicBezTo>
                <a:cubicBezTo>
                  <a:pt x="2719" y="8673"/>
                  <a:pt x="3539" y="8464"/>
                  <a:pt x="4377" y="8136"/>
                </a:cubicBezTo>
                <a:cubicBezTo>
                  <a:pt x="4453" y="8777"/>
                  <a:pt x="5213" y="9304"/>
                  <a:pt x="5633" y="9727"/>
                </a:cubicBezTo>
                <a:cubicBezTo>
                  <a:pt x="5969" y="10066"/>
                  <a:pt x="6400" y="10617"/>
                  <a:pt x="6920" y="10617"/>
                </a:cubicBezTo>
                <a:cubicBezTo>
                  <a:pt x="7012" y="10617"/>
                  <a:pt x="7107" y="10599"/>
                  <a:pt x="7205" y="10561"/>
                </a:cubicBezTo>
                <a:cubicBezTo>
                  <a:pt x="7822" y="10315"/>
                  <a:pt x="7876" y="9334"/>
                  <a:pt x="7960" y="8780"/>
                </a:cubicBezTo>
                <a:cubicBezTo>
                  <a:pt x="8049" y="8203"/>
                  <a:pt x="8103" y="7549"/>
                  <a:pt x="7937" y="6973"/>
                </a:cubicBezTo>
                <a:cubicBezTo>
                  <a:pt x="8399" y="6861"/>
                  <a:pt x="8860" y="6590"/>
                  <a:pt x="9256" y="6394"/>
                </a:cubicBezTo>
                <a:cubicBezTo>
                  <a:pt x="9737" y="6155"/>
                  <a:pt x="10529" y="5922"/>
                  <a:pt x="10693" y="5330"/>
                </a:cubicBezTo>
                <a:cubicBezTo>
                  <a:pt x="10844" y="4781"/>
                  <a:pt x="10413" y="4414"/>
                  <a:pt x="9956" y="4236"/>
                </a:cubicBezTo>
                <a:cubicBezTo>
                  <a:pt x="9415" y="4024"/>
                  <a:pt x="8817" y="3763"/>
                  <a:pt x="8222" y="3763"/>
                </a:cubicBezTo>
                <a:cubicBezTo>
                  <a:pt x="8148" y="3763"/>
                  <a:pt x="8074" y="3767"/>
                  <a:pt x="8001" y="3775"/>
                </a:cubicBezTo>
                <a:cubicBezTo>
                  <a:pt x="8048" y="3351"/>
                  <a:pt x="7971" y="2913"/>
                  <a:pt x="7911" y="2479"/>
                </a:cubicBezTo>
                <a:cubicBezTo>
                  <a:pt x="7809" y="1754"/>
                  <a:pt x="7642" y="1047"/>
                  <a:pt x="7421" y="349"/>
                </a:cubicBezTo>
                <a:cubicBezTo>
                  <a:pt x="7360" y="158"/>
                  <a:pt x="7161" y="1"/>
                  <a:pt x="695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0" name="Google Shape;2250;p69">
            <a:extLst>
              <a:ext uri="{C183D7F6-B498-43B3-948B-1728B52AA6E4}">
                <adec:decorative xmlns:adec="http://schemas.microsoft.com/office/drawing/2017/decorative" val="1"/>
              </a:ext>
            </a:extLst>
          </p:cNvPr>
          <p:cNvSpPr/>
          <p:nvPr/>
        </p:nvSpPr>
        <p:spPr>
          <a:xfrm>
            <a:off x="382550" y="442760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1" name="Google Shape;2251;p69">
            <a:extLst>
              <a:ext uri="{C183D7F6-B498-43B3-948B-1728B52AA6E4}">
                <adec:decorative xmlns:adec="http://schemas.microsoft.com/office/drawing/2017/decorative" val="1"/>
              </a:ext>
            </a:extLst>
          </p:cNvPr>
          <p:cNvSpPr/>
          <p:nvPr/>
        </p:nvSpPr>
        <p:spPr>
          <a:xfrm>
            <a:off x="2712200" y="148265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2" name="Google Shape;2252;p69">
            <a:extLst>
              <a:ext uri="{C183D7F6-B498-43B3-948B-1728B52AA6E4}">
                <adec:decorative xmlns:adec="http://schemas.microsoft.com/office/drawing/2017/decorative" val="1"/>
              </a:ext>
            </a:extLst>
          </p:cNvPr>
          <p:cNvSpPr/>
          <p:nvPr/>
        </p:nvSpPr>
        <p:spPr>
          <a:xfrm>
            <a:off x="880850" y="563375"/>
            <a:ext cx="81600" cy="72900"/>
          </a:xfrm>
          <a:custGeom>
            <a:avLst/>
            <a:gdLst/>
            <a:ahLst/>
            <a:cxnLst/>
            <a:rect l="l" t="t" r="r" b="b"/>
            <a:pathLst>
              <a:path w="3264" h="2916" extrusionOk="0">
                <a:moveTo>
                  <a:pt x="1658" y="826"/>
                </a:moveTo>
                <a:cubicBezTo>
                  <a:pt x="1752" y="826"/>
                  <a:pt x="1850" y="847"/>
                  <a:pt x="1958" y="900"/>
                </a:cubicBezTo>
                <a:cubicBezTo>
                  <a:pt x="2318" y="1078"/>
                  <a:pt x="2334" y="1546"/>
                  <a:pt x="2125" y="1852"/>
                </a:cubicBezTo>
                <a:cubicBezTo>
                  <a:pt x="2004" y="2029"/>
                  <a:pt x="1822" y="2111"/>
                  <a:pt x="1636" y="2111"/>
                </a:cubicBezTo>
                <a:cubicBezTo>
                  <a:pt x="1428" y="2111"/>
                  <a:pt x="1216" y="2008"/>
                  <a:pt x="1083" y="1819"/>
                </a:cubicBezTo>
                <a:cubicBezTo>
                  <a:pt x="895" y="1553"/>
                  <a:pt x="970" y="1201"/>
                  <a:pt x="1168" y="957"/>
                </a:cubicBezTo>
                <a:cubicBezTo>
                  <a:pt x="1338" y="891"/>
                  <a:pt x="1491" y="826"/>
                  <a:pt x="1658" y="826"/>
                </a:cubicBezTo>
                <a:close/>
                <a:moveTo>
                  <a:pt x="1703" y="1"/>
                </a:moveTo>
                <a:cubicBezTo>
                  <a:pt x="1618" y="1"/>
                  <a:pt x="1533" y="11"/>
                  <a:pt x="1451" y="31"/>
                </a:cubicBezTo>
                <a:cubicBezTo>
                  <a:pt x="1227" y="86"/>
                  <a:pt x="996" y="208"/>
                  <a:pt x="862" y="391"/>
                </a:cubicBezTo>
                <a:cubicBezTo>
                  <a:pt x="293" y="741"/>
                  <a:pt x="0" y="1485"/>
                  <a:pt x="338" y="2131"/>
                </a:cubicBezTo>
                <a:cubicBezTo>
                  <a:pt x="599" y="2630"/>
                  <a:pt x="1131" y="2916"/>
                  <a:pt x="1660" y="2916"/>
                </a:cubicBezTo>
                <a:cubicBezTo>
                  <a:pt x="2002" y="2916"/>
                  <a:pt x="2343" y="2796"/>
                  <a:pt x="2608" y="2537"/>
                </a:cubicBezTo>
                <a:cubicBezTo>
                  <a:pt x="3215" y="1943"/>
                  <a:pt x="3263" y="861"/>
                  <a:pt x="2570" y="316"/>
                </a:cubicBezTo>
                <a:cubicBezTo>
                  <a:pt x="2332" y="129"/>
                  <a:pt x="2014" y="1"/>
                  <a:pt x="17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3" name="Google Shape;2253;p69">
            <a:extLst>
              <a:ext uri="{C183D7F6-B498-43B3-948B-1728B52AA6E4}">
                <adec:decorative xmlns:adec="http://schemas.microsoft.com/office/drawing/2017/decorative" val="1"/>
              </a:ext>
            </a:extLst>
          </p:cNvPr>
          <p:cNvSpPr/>
          <p:nvPr/>
        </p:nvSpPr>
        <p:spPr>
          <a:xfrm>
            <a:off x="0" y="301245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4" name="Google Shape;2254;p69">
            <a:extLst>
              <a:ext uri="{C183D7F6-B498-43B3-948B-1728B52AA6E4}">
                <adec:decorative xmlns:adec="http://schemas.microsoft.com/office/drawing/2017/decorative" val="1"/>
              </a:ext>
            </a:extLst>
          </p:cNvPr>
          <p:cNvSpPr/>
          <p:nvPr/>
        </p:nvSpPr>
        <p:spPr>
          <a:xfrm>
            <a:off x="340413" y="353830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5" name="Google Shape;2255;p69">
            <a:extLst>
              <a:ext uri="{C183D7F6-B498-43B3-948B-1728B52AA6E4}">
                <adec:decorative xmlns:adec="http://schemas.microsoft.com/office/drawing/2017/decorative" val="1"/>
              </a:ext>
            </a:extLst>
          </p:cNvPr>
          <p:cNvSpPr/>
          <p:nvPr/>
        </p:nvSpPr>
        <p:spPr>
          <a:xfrm>
            <a:off x="2257913" y="3439550"/>
            <a:ext cx="210150" cy="206225"/>
          </a:xfrm>
          <a:custGeom>
            <a:avLst/>
            <a:gdLst/>
            <a:ahLst/>
            <a:cxnLst/>
            <a:rect l="l" t="t" r="r" b="b"/>
            <a:pathLst>
              <a:path w="8406" h="8249" extrusionOk="0">
                <a:moveTo>
                  <a:pt x="6321" y="2965"/>
                </a:moveTo>
                <a:lnTo>
                  <a:pt x="6321" y="2965"/>
                </a:lnTo>
                <a:cubicBezTo>
                  <a:pt x="6202" y="3917"/>
                  <a:pt x="6170" y="4884"/>
                  <a:pt x="6368" y="5788"/>
                </a:cubicBezTo>
                <a:cubicBezTo>
                  <a:pt x="6075" y="5620"/>
                  <a:pt x="5748" y="5514"/>
                  <a:pt x="5376" y="5514"/>
                </a:cubicBezTo>
                <a:cubicBezTo>
                  <a:pt x="5355" y="5514"/>
                  <a:pt x="5334" y="5514"/>
                  <a:pt x="5313" y="5515"/>
                </a:cubicBezTo>
                <a:cubicBezTo>
                  <a:pt x="4883" y="5527"/>
                  <a:pt x="4497" y="5719"/>
                  <a:pt x="4133" y="5927"/>
                </a:cubicBezTo>
                <a:cubicBezTo>
                  <a:pt x="3546" y="6264"/>
                  <a:pt x="3098" y="6581"/>
                  <a:pt x="2595" y="6833"/>
                </a:cubicBezTo>
                <a:cubicBezTo>
                  <a:pt x="3186" y="6004"/>
                  <a:pt x="3781" y="5072"/>
                  <a:pt x="3716" y="4250"/>
                </a:cubicBezTo>
                <a:cubicBezTo>
                  <a:pt x="3703" y="4095"/>
                  <a:pt x="3658" y="3950"/>
                  <a:pt x="3596" y="3812"/>
                </a:cubicBezTo>
                <a:lnTo>
                  <a:pt x="3596" y="3812"/>
                </a:lnTo>
                <a:cubicBezTo>
                  <a:pt x="3829" y="3989"/>
                  <a:pt x="4075" y="4125"/>
                  <a:pt x="4335" y="4138"/>
                </a:cubicBezTo>
                <a:cubicBezTo>
                  <a:pt x="4351" y="4139"/>
                  <a:pt x="4367" y="4139"/>
                  <a:pt x="4384" y="4139"/>
                </a:cubicBezTo>
                <a:cubicBezTo>
                  <a:pt x="4994" y="4139"/>
                  <a:pt x="5701" y="3561"/>
                  <a:pt x="6321" y="2965"/>
                </a:cubicBezTo>
                <a:close/>
                <a:moveTo>
                  <a:pt x="655" y="1"/>
                </a:moveTo>
                <a:cubicBezTo>
                  <a:pt x="287" y="1"/>
                  <a:pt x="1" y="538"/>
                  <a:pt x="260" y="892"/>
                </a:cubicBezTo>
                <a:cubicBezTo>
                  <a:pt x="1003" y="1905"/>
                  <a:pt x="1962" y="2909"/>
                  <a:pt x="2310" y="4115"/>
                </a:cubicBezTo>
                <a:cubicBezTo>
                  <a:pt x="2573" y="5024"/>
                  <a:pt x="2347" y="5109"/>
                  <a:pt x="1882" y="5884"/>
                </a:cubicBezTo>
                <a:cubicBezTo>
                  <a:pt x="1567" y="6413"/>
                  <a:pt x="1249" y="6942"/>
                  <a:pt x="932" y="7471"/>
                </a:cubicBezTo>
                <a:cubicBezTo>
                  <a:pt x="727" y="7815"/>
                  <a:pt x="959" y="8249"/>
                  <a:pt x="1349" y="8249"/>
                </a:cubicBezTo>
                <a:cubicBezTo>
                  <a:pt x="1378" y="8249"/>
                  <a:pt x="1407" y="8246"/>
                  <a:pt x="1437" y="8242"/>
                </a:cubicBezTo>
                <a:cubicBezTo>
                  <a:pt x="2339" y="8096"/>
                  <a:pt x="3033" y="7779"/>
                  <a:pt x="3828" y="7346"/>
                </a:cubicBezTo>
                <a:cubicBezTo>
                  <a:pt x="4526" y="6964"/>
                  <a:pt x="5059" y="6781"/>
                  <a:pt x="5534" y="6781"/>
                </a:cubicBezTo>
                <a:cubicBezTo>
                  <a:pt x="6082" y="6781"/>
                  <a:pt x="6554" y="7024"/>
                  <a:pt x="7115" y="7486"/>
                </a:cubicBezTo>
                <a:cubicBezTo>
                  <a:pt x="7220" y="7634"/>
                  <a:pt x="7335" y="7775"/>
                  <a:pt x="7459" y="7907"/>
                </a:cubicBezTo>
                <a:cubicBezTo>
                  <a:pt x="7548" y="8001"/>
                  <a:pt x="7662" y="8041"/>
                  <a:pt x="7778" y="8041"/>
                </a:cubicBezTo>
                <a:cubicBezTo>
                  <a:pt x="8090" y="8041"/>
                  <a:pt x="8405" y="7745"/>
                  <a:pt x="8197" y="7417"/>
                </a:cubicBezTo>
                <a:cubicBezTo>
                  <a:pt x="6992" y="5507"/>
                  <a:pt x="7197" y="3646"/>
                  <a:pt x="7616" y="1525"/>
                </a:cubicBezTo>
                <a:cubicBezTo>
                  <a:pt x="7683" y="1187"/>
                  <a:pt x="7379" y="973"/>
                  <a:pt x="7082" y="973"/>
                </a:cubicBezTo>
                <a:cubicBezTo>
                  <a:pt x="6961" y="973"/>
                  <a:pt x="6841" y="1009"/>
                  <a:pt x="6748" y="1086"/>
                </a:cubicBezTo>
                <a:cubicBezTo>
                  <a:pt x="6286" y="1468"/>
                  <a:pt x="5823" y="1849"/>
                  <a:pt x="5362" y="2232"/>
                </a:cubicBezTo>
                <a:cubicBezTo>
                  <a:pt x="4899" y="2615"/>
                  <a:pt x="4759" y="2851"/>
                  <a:pt x="4457" y="2851"/>
                </a:cubicBezTo>
                <a:cubicBezTo>
                  <a:pt x="4348" y="2851"/>
                  <a:pt x="4217" y="2820"/>
                  <a:pt x="4042" y="2753"/>
                </a:cubicBezTo>
                <a:cubicBezTo>
                  <a:pt x="3047" y="2376"/>
                  <a:pt x="1758" y="809"/>
                  <a:pt x="949" y="120"/>
                </a:cubicBezTo>
                <a:cubicBezTo>
                  <a:pt x="851" y="36"/>
                  <a:pt x="750" y="1"/>
                  <a:pt x="6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6" name="Google Shape;2256;p69">
            <a:extLst>
              <a:ext uri="{C183D7F6-B498-43B3-948B-1728B52AA6E4}">
                <adec:decorative xmlns:adec="http://schemas.microsoft.com/office/drawing/2017/decorative" val="1"/>
              </a:ext>
            </a:extLst>
          </p:cNvPr>
          <p:cNvSpPr/>
          <p:nvPr/>
        </p:nvSpPr>
        <p:spPr>
          <a:xfrm>
            <a:off x="3139475" y="4649800"/>
            <a:ext cx="125875" cy="124675"/>
          </a:xfrm>
          <a:custGeom>
            <a:avLst/>
            <a:gdLst/>
            <a:ahLst/>
            <a:cxnLst/>
            <a:rect l="l" t="t" r="r" b="b"/>
            <a:pathLst>
              <a:path w="5035" h="4987" extrusionOk="0">
                <a:moveTo>
                  <a:pt x="2685" y="1148"/>
                </a:moveTo>
                <a:cubicBezTo>
                  <a:pt x="3069" y="1148"/>
                  <a:pt x="3397" y="1445"/>
                  <a:pt x="3624" y="1943"/>
                </a:cubicBezTo>
                <a:cubicBezTo>
                  <a:pt x="3797" y="2324"/>
                  <a:pt x="3962" y="2693"/>
                  <a:pt x="4062" y="3078"/>
                </a:cubicBezTo>
                <a:cubicBezTo>
                  <a:pt x="4038" y="3074"/>
                  <a:pt x="4014" y="3072"/>
                  <a:pt x="3989" y="3072"/>
                </a:cubicBezTo>
                <a:cubicBezTo>
                  <a:pt x="3850" y="3072"/>
                  <a:pt x="3710" y="3134"/>
                  <a:pt x="3603" y="3296"/>
                </a:cubicBezTo>
                <a:cubicBezTo>
                  <a:pt x="3319" y="3720"/>
                  <a:pt x="2976" y="3893"/>
                  <a:pt x="2648" y="3893"/>
                </a:cubicBezTo>
                <a:cubicBezTo>
                  <a:pt x="1711" y="3893"/>
                  <a:pt x="892" y="2493"/>
                  <a:pt x="1890" y="1538"/>
                </a:cubicBezTo>
                <a:cubicBezTo>
                  <a:pt x="2170" y="1270"/>
                  <a:pt x="2439" y="1148"/>
                  <a:pt x="2685" y="1148"/>
                </a:cubicBezTo>
                <a:close/>
                <a:moveTo>
                  <a:pt x="2838" y="1"/>
                </a:moveTo>
                <a:cubicBezTo>
                  <a:pt x="2024" y="1"/>
                  <a:pt x="1155" y="548"/>
                  <a:pt x="720" y="1189"/>
                </a:cubicBezTo>
                <a:cubicBezTo>
                  <a:pt x="0" y="2250"/>
                  <a:pt x="178" y="3707"/>
                  <a:pt x="1192" y="4519"/>
                </a:cubicBezTo>
                <a:cubicBezTo>
                  <a:pt x="1587" y="4835"/>
                  <a:pt x="2069" y="4987"/>
                  <a:pt x="2550" y="4987"/>
                </a:cubicBezTo>
                <a:cubicBezTo>
                  <a:pt x="3165" y="4987"/>
                  <a:pt x="3777" y="4738"/>
                  <a:pt x="4196" y="4269"/>
                </a:cubicBezTo>
                <a:cubicBezTo>
                  <a:pt x="4265" y="4363"/>
                  <a:pt x="4389" y="4419"/>
                  <a:pt x="4505" y="4419"/>
                </a:cubicBezTo>
                <a:cubicBezTo>
                  <a:pt x="4629" y="4419"/>
                  <a:pt x="4746" y="4355"/>
                  <a:pt x="4779" y="4206"/>
                </a:cubicBezTo>
                <a:cubicBezTo>
                  <a:pt x="5034" y="3083"/>
                  <a:pt x="4792" y="1314"/>
                  <a:pt x="3948" y="456"/>
                </a:cubicBezTo>
                <a:cubicBezTo>
                  <a:pt x="3630" y="134"/>
                  <a:pt x="3241" y="1"/>
                  <a:pt x="28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7" name="Google Shape;2257;p69">
            <a:extLst>
              <a:ext uri="{C183D7F6-B498-43B3-948B-1728B52AA6E4}">
                <adec:decorative xmlns:adec="http://schemas.microsoft.com/office/drawing/2017/decorative" val="1"/>
              </a:ext>
            </a:extLst>
          </p:cNvPr>
          <p:cNvSpPr/>
          <p:nvPr/>
        </p:nvSpPr>
        <p:spPr>
          <a:xfrm>
            <a:off x="3218850" y="2924550"/>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8" name="Google Shape;2258;p69">
            <a:extLst>
              <a:ext uri="{C183D7F6-B498-43B3-948B-1728B52AA6E4}">
                <adec:decorative xmlns:adec="http://schemas.microsoft.com/office/drawing/2017/decorative" val="1"/>
              </a:ext>
            </a:extLst>
          </p:cNvPr>
          <p:cNvSpPr/>
          <p:nvPr/>
        </p:nvSpPr>
        <p:spPr>
          <a:xfrm>
            <a:off x="7300725" y="1669700"/>
            <a:ext cx="103025" cy="87900"/>
          </a:xfrm>
          <a:custGeom>
            <a:avLst/>
            <a:gdLst/>
            <a:ahLst/>
            <a:cxnLst/>
            <a:rect l="l" t="t" r="r" b="b"/>
            <a:pathLst>
              <a:path w="4121" h="3516" extrusionOk="0">
                <a:moveTo>
                  <a:pt x="1476" y="680"/>
                </a:moveTo>
                <a:cubicBezTo>
                  <a:pt x="1505" y="715"/>
                  <a:pt x="1543" y="743"/>
                  <a:pt x="1586" y="760"/>
                </a:cubicBezTo>
                <a:cubicBezTo>
                  <a:pt x="2001" y="902"/>
                  <a:pt x="2464" y="857"/>
                  <a:pt x="2752" y="1268"/>
                </a:cubicBezTo>
                <a:cubicBezTo>
                  <a:pt x="3049" y="1692"/>
                  <a:pt x="2804" y="2289"/>
                  <a:pt x="2373" y="2512"/>
                </a:cubicBezTo>
                <a:cubicBezTo>
                  <a:pt x="2259" y="2571"/>
                  <a:pt x="2138" y="2598"/>
                  <a:pt x="2018" y="2598"/>
                </a:cubicBezTo>
                <a:cubicBezTo>
                  <a:pt x="1629" y="2598"/>
                  <a:pt x="1242" y="2321"/>
                  <a:pt x="1097" y="1958"/>
                </a:cubicBezTo>
                <a:cubicBezTo>
                  <a:pt x="909" y="1494"/>
                  <a:pt x="1138" y="1016"/>
                  <a:pt x="1476" y="680"/>
                </a:cubicBezTo>
                <a:close/>
                <a:moveTo>
                  <a:pt x="1589" y="0"/>
                </a:moveTo>
                <a:cubicBezTo>
                  <a:pt x="1569" y="0"/>
                  <a:pt x="1548" y="3"/>
                  <a:pt x="1527" y="7"/>
                </a:cubicBezTo>
                <a:cubicBezTo>
                  <a:pt x="551" y="218"/>
                  <a:pt x="0" y="1301"/>
                  <a:pt x="292" y="2238"/>
                </a:cubicBezTo>
                <a:cubicBezTo>
                  <a:pt x="529" y="3002"/>
                  <a:pt x="1298" y="3515"/>
                  <a:pt x="2073" y="3515"/>
                </a:cubicBezTo>
                <a:cubicBezTo>
                  <a:pt x="2299" y="3515"/>
                  <a:pt x="2525" y="3472"/>
                  <a:pt x="2740" y="3378"/>
                </a:cubicBezTo>
                <a:cubicBezTo>
                  <a:pt x="3624" y="2992"/>
                  <a:pt x="4121" y="1869"/>
                  <a:pt x="3661" y="982"/>
                </a:cubicBezTo>
                <a:cubicBezTo>
                  <a:pt x="3414" y="507"/>
                  <a:pt x="2761" y="47"/>
                  <a:pt x="2178" y="47"/>
                </a:cubicBezTo>
                <a:cubicBezTo>
                  <a:pt x="2047" y="47"/>
                  <a:pt x="1919" y="70"/>
                  <a:pt x="1800" y="122"/>
                </a:cubicBezTo>
                <a:cubicBezTo>
                  <a:pt x="1760" y="52"/>
                  <a:pt x="1687" y="0"/>
                  <a:pt x="15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40882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63"/>
        <p:cNvGrpSpPr/>
        <p:nvPr/>
      </p:nvGrpSpPr>
      <p:grpSpPr>
        <a:xfrm>
          <a:off x="0" y="0"/>
          <a:ext cx="0" cy="0"/>
          <a:chOff x="0" y="0"/>
          <a:chExt cx="0" cy="0"/>
        </a:xfrm>
      </p:grpSpPr>
      <p:sp>
        <p:nvSpPr>
          <p:cNvPr id="5" name="Rectangle 4">
            <a:extLst>
              <a:ext uri="{FF2B5EF4-FFF2-40B4-BE49-F238E27FC236}">
                <a16:creationId xmlns:a16="http://schemas.microsoft.com/office/drawing/2014/main" id="{1F4FBBF6-9108-009A-9B58-E2ADDA186CE2}"/>
              </a:ext>
            </a:extLst>
          </p:cNvPr>
          <p:cNvSpPr/>
          <p:nvPr/>
        </p:nvSpPr>
        <p:spPr>
          <a:xfrm>
            <a:off x="0" y="0"/>
            <a:ext cx="9144000" cy="5190640"/>
          </a:xfrm>
          <a:prstGeom prst="rect">
            <a:avLst/>
          </a:pr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79" name="Google Shape;2279;p70"/>
          <p:cNvSpPr txBox="1">
            <a:spLocks noGrp="1"/>
          </p:cNvSpPr>
          <p:nvPr>
            <p:ph type="title"/>
          </p:nvPr>
        </p:nvSpPr>
        <p:spPr>
          <a:xfrm>
            <a:off x="226834" y="189540"/>
            <a:ext cx="4051251" cy="85943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400" dirty="0"/>
              <a:t>Introduction</a:t>
            </a:r>
            <a:endParaRPr sz="4400" dirty="0"/>
          </a:p>
        </p:txBody>
      </p:sp>
      <p:sp>
        <p:nvSpPr>
          <p:cNvPr id="2280" name="Google Shape;2280;p70"/>
          <p:cNvSpPr txBox="1">
            <a:spLocks noGrp="1"/>
          </p:cNvSpPr>
          <p:nvPr>
            <p:ph type="subTitle" idx="1"/>
          </p:nvPr>
        </p:nvSpPr>
        <p:spPr>
          <a:xfrm>
            <a:off x="245682" y="1403119"/>
            <a:ext cx="8764822" cy="2747855"/>
          </a:xfrm>
          <a:prstGeom prst="rect">
            <a:avLst/>
          </a:prstGeom>
        </p:spPr>
        <p:txBody>
          <a:bodyPr spcFirstLastPara="1" wrap="square" lIns="91425" tIns="91425" rIns="91425" bIns="91425" anchor="t" anchorCtr="0">
            <a:noAutofit/>
          </a:bodyPr>
          <a:lstStyle/>
          <a:p>
            <a:pPr marL="0" marR="0" indent="457200">
              <a:lnSpc>
                <a:spcPct val="100000"/>
              </a:lnSpc>
              <a:spcBef>
                <a:spcPts val="1200"/>
              </a:spcBef>
              <a:spcAft>
                <a:spcPts val="0"/>
              </a:spcAft>
            </a:pPr>
            <a:r>
              <a:rPr lang="en-US" sz="2000" dirty="0">
                <a:effectLst/>
                <a:latin typeface="Century Gothic" panose="020B0502020202020204" pitchFamily="34" charset="0"/>
                <a:ea typeface="Calibri" panose="020F0502020204030204" pitchFamily="34" charset="0"/>
                <a:cs typeface="Times New Roman" panose="02020603050405020304" pitchFamily="18" charset="0"/>
              </a:rPr>
              <a:t>As we hunt for Earth 2.0, a key aspect that needs to be considered is what star our new planet is going to be orbiting. There are trillions (or more!) of stars just in our Milky Way Galaxy. So how do we as scientists begin to determine what makes a star ideal for sustaining life? </a:t>
            </a:r>
            <a:endParaRPr lang="en-US" sz="2800" kern="0" dirty="0">
              <a:solidFill>
                <a:schemeClr val="tx1"/>
              </a:solidFill>
              <a:effectLst/>
              <a:latin typeface="+mn-lt"/>
              <a:ea typeface="Times New Roman" panose="02020603050405020304" pitchFamily="18" charset="0"/>
              <a:cs typeface="Times New Roman" panose="02020603050405020304" pitchFamily="18" charset="0"/>
            </a:endParaRPr>
          </a:p>
        </p:txBody>
      </p:sp>
      <p:grpSp>
        <p:nvGrpSpPr>
          <p:cNvPr id="2267" name="Google Shape;2267;p70"/>
          <p:cNvGrpSpPr/>
          <p:nvPr/>
        </p:nvGrpSpPr>
        <p:grpSpPr>
          <a:xfrm rot="1643718" flipH="1">
            <a:off x="7923640" y="84953"/>
            <a:ext cx="1249001" cy="805553"/>
            <a:chOff x="1797175" y="4154475"/>
            <a:chExt cx="2009175" cy="1268625"/>
          </a:xfrm>
        </p:grpSpPr>
        <p:sp>
          <p:nvSpPr>
            <p:cNvPr id="2268" name="Google Shape;2268;p70"/>
            <p:cNvSpPr/>
            <p:nvPr/>
          </p:nvSpPr>
          <p:spPr>
            <a:xfrm>
              <a:off x="2093525" y="4608700"/>
              <a:ext cx="101075" cy="104800"/>
            </a:xfrm>
            <a:custGeom>
              <a:avLst/>
              <a:gdLst/>
              <a:ahLst/>
              <a:cxnLst/>
              <a:rect l="l" t="t" r="r" b="b"/>
              <a:pathLst>
                <a:path w="4043" h="4192" extrusionOk="0">
                  <a:moveTo>
                    <a:pt x="4043" y="0"/>
                  </a:moveTo>
                  <a:lnTo>
                    <a:pt x="4043" y="0"/>
                  </a:lnTo>
                  <a:cubicBezTo>
                    <a:pt x="2525" y="505"/>
                    <a:pt x="874" y="683"/>
                    <a:pt x="0" y="2107"/>
                  </a:cubicBezTo>
                  <a:cubicBezTo>
                    <a:pt x="98" y="2945"/>
                    <a:pt x="1819" y="3653"/>
                    <a:pt x="3591" y="4191"/>
                  </a:cubicBezTo>
                  <a:cubicBezTo>
                    <a:pt x="3535" y="4122"/>
                    <a:pt x="3494" y="4039"/>
                    <a:pt x="3491" y="3939"/>
                  </a:cubicBezTo>
                  <a:cubicBezTo>
                    <a:pt x="3460" y="2612"/>
                    <a:pt x="3661" y="1293"/>
                    <a:pt x="40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69" name="Google Shape;2269;p70"/>
            <p:cNvSpPr/>
            <p:nvPr/>
          </p:nvSpPr>
          <p:spPr>
            <a:xfrm>
              <a:off x="1797175" y="4154475"/>
              <a:ext cx="2009175" cy="1268625"/>
            </a:xfrm>
            <a:custGeom>
              <a:avLst/>
              <a:gdLst/>
              <a:ahLst/>
              <a:cxnLst/>
              <a:rect l="l" t="t" r="r" b="b"/>
              <a:pathLst>
                <a:path w="80367" h="50745" extrusionOk="0">
                  <a:moveTo>
                    <a:pt x="41161" y="1597"/>
                  </a:moveTo>
                  <a:cubicBezTo>
                    <a:pt x="43415" y="1597"/>
                    <a:pt x="45719" y="1817"/>
                    <a:pt x="48068" y="2139"/>
                  </a:cubicBezTo>
                  <a:lnTo>
                    <a:pt x="48068" y="2141"/>
                  </a:lnTo>
                  <a:lnTo>
                    <a:pt x="48069" y="2141"/>
                  </a:lnTo>
                  <a:cubicBezTo>
                    <a:pt x="50375" y="2917"/>
                    <a:pt x="52723" y="3752"/>
                    <a:pt x="54920" y="4819"/>
                  </a:cubicBezTo>
                  <a:cubicBezTo>
                    <a:pt x="48321" y="3769"/>
                    <a:pt x="41274" y="5143"/>
                    <a:pt x="35149" y="2229"/>
                  </a:cubicBezTo>
                  <a:cubicBezTo>
                    <a:pt x="37111" y="1778"/>
                    <a:pt x="39116" y="1597"/>
                    <a:pt x="41161" y="1597"/>
                  </a:cubicBezTo>
                  <a:close/>
                  <a:moveTo>
                    <a:pt x="36404" y="8827"/>
                  </a:moveTo>
                  <a:lnTo>
                    <a:pt x="36404" y="8827"/>
                  </a:lnTo>
                  <a:cubicBezTo>
                    <a:pt x="40584" y="9183"/>
                    <a:pt x="44764" y="9557"/>
                    <a:pt x="48948" y="9868"/>
                  </a:cubicBezTo>
                  <a:cubicBezTo>
                    <a:pt x="52806" y="10155"/>
                    <a:pt x="56728" y="10618"/>
                    <a:pt x="60611" y="10618"/>
                  </a:cubicBezTo>
                  <a:cubicBezTo>
                    <a:pt x="61182" y="10618"/>
                    <a:pt x="61752" y="10608"/>
                    <a:pt x="62320" y="10586"/>
                  </a:cubicBezTo>
                  <a:cubicBezTo>
                    <a:pt x="62555" y="10903"/>
                    <a:pt x="62783" y="11231"/>
                    <a:pt x="62995" y="11572"/>
                  </a:cubicBezTo>
                  <a:cubicBezTo>
                    <a:pt x="63834" y="12920"/>
                    <a:pt x="64509" y="14382"/>
                    <a:pt x="65040" y="15897"/>
                  </a:cubicBezTo>
                  <a:cubicBezTo>
                    <a:pt x="59947" y="15182"/>
                    <a:pt x="54862" y="14506"/>
                    <a:pt x="49816" y="13488"/>
                  </a:cubicBezTo>
                  <a:cubicBezTo>
                    <a:pt x="45483" y="12613"/>
                    <a:pt x="39728" y="12078"/>
                    <a:pt x="36404" y="8827"/>
                  </a:cubicBezTo>
                  <a:close/>
                  <a:moveTo>
                    <a:pt x="23965" y="8610"/>
                  </a:moveTo>
                  <a:lnTo>
                    <a:pt x="23965" y="8612"/>
                  </a:lnTo>
                  <a:cubicBezTo>
                    <a:pt x="25661" y="12794"/>
                    <a:pt x="31880" y="13177"/>
                    <a:pt x="35655" y="13960"/>
                  </a:cubicBezTo>
                  <a:cubicBezTo>
                    <a:pt x="42104" y="15297"/>
                    <a:pt x="48514" y="16819"/>
                    <a:pt x="54963" y="18164"/>
                  </a:cubicBezTo>
                  <a:cubicBezTo>
                    <a:pt x="53253" y="18598"/>
                    <a:pt x="51560" y="18779"/>
                    <a:pt x="49877" y="18779"/>
                  </a:cubicBezTo>
                  <a:cubicBezTo>
                    <a:pt x="45437" y="18779"/>
                    <a:pt x="41068" y="17516"/>
                    <a:pt x="36633" y="16300"/>
                  </a:cubicBezTo>
                  <a:cubicBezTo>
                    <a:pt x="34077" y="15599"/>
                    <a:pt x="31491" y="14976"/>
                    <a:pt x="28843" y="14753"/>
                  </a:cubicBezTo>
                  <a:cubicBezTo>
                    <a:pt x="25780" y="14495"/>
                    <a:pt x="22635" y="14745"/>
                    <a:pt x="19776" y="13508"/>
                  </a:cubicBezTo>
                  <a:cubicBezTo>
                    <a:pt x="20973" y="11730"/>
                    <a:pt x="22397" y="10088"/>
                    <a:pt x="23965" y="8610"/>
                  </a:cubicBezTo>
                  <a:close/>
                  <a:moveTo>
                    <a:pt x="15897" y="18169"/>
                  </a:moveTo>
                  <a:cubicBezTo>
                    <a:pt x="15515" y="19462"/>
                    <a:pt x="15314" y="20781"/>
                    <a:pt x="15345" y="22108"/>
                  </a:cubicBezTo>
                  <a:cubicBezTo>
                    <a:pt x="15348" y="22208"/>
                    <a:pt x="15389" y="22290"/>
                    <a:pt x="15443" y="22360"/>
                  </a:cubicBezTo>
                  <a:lnTo>
                    <a:pt x="15443" y="22360"/>
                  </a:lnTo>
                  <a:cubicBezTo>
                    <a:pt x="13672" y="21822"/>
                    <a:pt x="11952" y="21114"/>
                    <a:pt x="11854" y="20276"/>
                  </a:cubicBezTo>
                  <a:cubicBezTo>
                    <a:pt x="12728" y="18852"/>
                    <a:pt x="14379" y="18674"/>
                    <a:pt x="15897" y="18169"/>
                  </a:cubicBezTo>
                  <a:close/>
                  <a:moveTo>
                    <a:pt x="34354" y="2433"/>
                  </a:moveTo>
                  <a:cubicBezTo>
                    <a:pt x="36831" y="4392"/>
                    <a:pt x="40207" y="4669"/>
                    <a:pt x="43274" y="4840"/>
                  </a:cubicBezTo>
                  <a:cubicBezTo>
                    <a:pt x="47853" y="5096"/>
                    <a:pt x="52331" y="5242"/>
                    <a:pt x="56862" y="5851"/>
                  </a:cubicBezTo>
                  <a:cubicBezTo>
                    <a:pt x="58778" y="6972"/>
                    <a:pt x="60513" y="8338"/>
                    <a:pt x="61922" y="10079"/>
                  </a:cubicBezTo>
                  <a:cubicBezTo>
                    <a:pt x="57818" y="9352"/>
                    <a:pt x="53577" y="9234"/>
                    <a:pt x="49429" y="8919"/>
                  </a:cubicBezTo>
                  <a:cubicBezTo>
                    <a:pt x="44786" y="8567"/>
                    <a:pt x="40136" y="8304"/>
                    <a:pt x="35488" y="8006"/>
                  </a:cubicBezTo>
                  <a:cubicBezTo>
                    <a:pt x="35479" y="8005"/>
                    <a:pt x="35471" y="8005"/>
                    <a:pt x="35463" y="8005"/>
                  </a:cubicBezTo>
                  <a:cubicBezTo>
                    <a:pt x="35135" y="8005"/>
                    <a:pt x="35041" y="8420"/>
                    <a:pt x="35226" y="8640"/>
                  </a:cubicBezTo>
                  <a:cubicBezTo>
                    <a:pt x="38332" y="12319"/>
                    <a:pt x="43807" y="12937"/>
                    <a:pt x="48241" y="13881"/>
                  </a:cubicBezTo>
                  <a:cubicBezTo>
                    <a:pt x="53860" y="15077"/>
                    <a:pt x="59561" y="16117"/>
                    <a:pt x="65288" y="16629"/>
                  </a:cubicBezTo>
                  <a:cubicBezTo>
                    <a:pt x="65893" y="18553"/>
                    <a:pt x="66275" y="20541"/>
                    <a:pt x="66425" y="22553"/>
                  </a:cubicBezTo>
                  <a:cubicBezTo>
                    <a:pt x="66456" y="22967"/>
                    <a:pt x="66467" y="23375"/>
                    <a:pt x="66476" y="23782"/>
                  </a:cubicBezTo>
                  <a:cubicBezTo>
                    <a:pt x="66374" y="23885"/>
                    <a:pt x="66320" y="24024"/>
                    <a:pt x="66301" y="24168"/>
                  </a:cubicBezTo>
                  <a:cubicBezTo>
                    <a:pt x="50169" y="23810"/>
                    <a:pt x="32851" y="23765"/>
                    <a:pt x="18005" y="16614"/>
                  </a:cubicBezTo>
                  <a:cubicBezTo>
                    <a:pt x="18400" y="15783"/>
                    <a:pt x="18841" y="14974"/>
                    <a:pt x="19329" y="14195"/>
                  </a:cubicBezTo>
                  <a:lnTo>
                    <a:pt x="19329" y="14196"/>
                  </a:lnTo>
                  <a:cubicBezTo>
                    <a:pt x="21583" y="15315"/>
                    <a:pt x="23949" y="15478"/>
                    <a:pt x="26478" y="15568"/>
                  </a:cubicBezTo>
                  <a:cubicBezTo>
                    <a:pt x="30184" y="15701"/>
                    <a:pt x="33677" y="16398"/>
                    <a:pt x="37242" y="17381"/>
                  </a:cubicBezTo>
                  <a:cubicBezTo>
                    <a:pt x="41515" y="18558"/>
                    <a:pt x="45522" y="19547"/>
                    <a:pt x="49636" y="19547"/>
                  </a:cubicBezTo>
                  <a:cubicBezTo>
                    <a:pt x="51932" y="19547"/>
                    <a:pt x="54261" y="19239"/>
                    <a:pt x="56689" y="18484"/>
                  </a:cubicBezTo>
                  <a:cubicBezTo>
                    <a:pt x="57048" y="18372"/>
                    <a:pt x="57085" y="17813"/>
                    <a:pt x="56689" y="17720"/>
                  </a:cubicBezTo>
                  <a:cubicBezTo>
                    <a:pt x="50877" y="16350"/>
                    <a:pt x="45028" y="15134"/>
                    <a:pt x="39195" y="13857"/>
                  </a:cubicBezTo>
                  <a:cubicBezTo>
                    <a:pt x="36407" y="13247"/>
                    <a:pt x="33624" y="12619"/>
                    <a:pt x="30843" y="11970"/>
                  </a:cubicBezTo>
                  <a:cubicBezTo>
                    <a:pt x="28308" y="11382"/>
                    <a:pt x="25762" y="10571"/>
                    <a:pt x="24470" y="8148"/>
                  </a:cubicBezTo>
                  <a:cubicBezTo>
                    <a:pt x="25532" y="7187"/>
                    <a:pt x="26652" y="6295"/>
                    <a:pt x="27825" y="5474"/>
                  </a:cubicBezTo>
                  <a:cubicBezTo>
                    <a:pt x="29941" y="3999"/>
                    <a:pt x="32119" y="3035"/>
                    <a:pt x="34354" y="2433"/>
                  </a:cubicBezTo>
                  <a:close/>
                  <a:moveTo>
                    <a:pt x="67662" y="30077"/>
                  </a:moveTo>
                  <a:cubicBezTo>
                    <a:pt x="68531" y="30077"/>
                    <a:pt x="68865" y="30838"/>
                    <a:pt x="68655" y="32378"/>
                  </a:cubicBezTo>
                  <a:cubicBezTo>
                    <a:pt x="67976" y="32888"/>
                    <a:pt x="67227" y="33216"/>
                    <a:pt x="66408" y="33359"/>
                  </a:cubicBezTo>
                  <a:cubicBezTo>
                    <a:pt x="66382" y="33364"/>
                    <a:pt x="66356" y="33366"/>
                    <a:pt x="66330" y="33370"/>
                  </a:cubicBezTo>
                  <a:cubicBezTo>
                    <a:pt x="66773" y="32327"/>
                    <a:pt x="67119" y="31229"/>
                    <a:pt x="67382" y="30100"/>
                  </a:cubicBezTo>
                  <a:cubicBezTo>
                    <a:pt x="67481" y="30085"/>
                    <a:pt x="67574" y="30077"/>
                    <a:pt x="67662" y="30077"/>
                  </a:cubicBezTo>
                  <a:close/>
                  <a:moveTo>
                    <a:pt x="17792" y="17058"/>
                  </a:moveTo>
                  <a:cubicBezTo>
                    <a:pt x="20628" y="19099"/>
                    <a:pt x="24257" y="20126"/>
                    <a:pt x="27562" y="21071"/>
                  </a:cubicBezTo>
                  <a:cubicBezTo>
                    <a:pt x="31764" y="22274"/>
                    <a:pt x="36061" y="23050"/>
                    <a:pt x="40382" y="23667"/>
                  </a:cubicBezTo>
                  <a:cubicBezTo>
                    <a:pt x="48987" y="24896"/>
                    <a:pt x="57705" y="25004"/>
                    <a:pt x="66382" y="25111"/>
                  </a:cubicBezTo>
                  <a:cubicBezTo>
                    <a:pt x="66406" y="25111"/>
                    <a:pt x="66424" y="25102"/>
                    <a:pt x="66446" y="25099"/>
                  </a:cubicBezTo>
                  <a:lnTo>
                    <a:pt x="66446" y="25099"/>
                  </a:lnTo>
                  <a:cubicBezTo>
                    <a:pt x="66325" y="27951"/>
                    <a:pt x="65697" y="30661"/>
                    <a:pt x="64966" y="33469"/>
                  </a:cubicBezTo>
                  <a:cubicBezTo>
                    <a:pt x="63968" y="33444"/>
                    <a:pt x="62977" y="33233"/>
                    <a:pt x="61989" y="33043"/>
                  </a:cubicBezTo>
                  <a:cubicBezTo>
                    <a:pt x="59445" y="32550"/>
                    <a:pt x="56913" y="31979"/>
                    <a:pt x="54376" y="31448"/>
                  </a:cubicBezTo>
                  <a:cubicBezTo>
                    <a:pt x="49636" y="30454"/>
                    <a:pt x="44898" y="29463"/>
                    <a:pt x="40158" y="28471"/>
                  </a:cubicBezTo>
                  <a:cubicBezTo>
                    <a:pt x="35545" y="27505"/>
                    <a:pt x="30930" y="26524"/>
                    <a:pt x="26359" y="25369"/>
                  </a:cubicBezTo>
                  <a:cubicBezTo>
                    <a:pt x="23926" y="24753"/>
                    <a:pt x="21508" y="24077"/>
                    <a:pt x="19107" y="23344"/>
                  </a:cubicBezTo>
                  <a:cubicBezTo>
                    <a:pt x="18574" y="23179"/>
                    <a:pt x="17329" y="22902"/>
                    <a:pt x="16018" y="22530"/>
                  </a:cubicBezTo>
                  <a:cubicBezTo>
                    <a:pt x="16135" y="22485"/>
                    <a:pt x="16230" y="22394"/>
                    <a:pt x="16254" y="22231"/>
                  </a:cubicBezTo>
                  <a:cubicBezTo>
                    <a:pt x="16522" y="20431"/>
                    <a:pt x="17054" y="18702"/>
                    <a:pt x="17792" y="17058"/>
                  </a:cubicBezTo>
                  <a:close/>
                  <a:moveTo>
                    <a:pt x="18124" y="13431"/>
                  </a:moveTo>
                  <a:lnTo>
                    <a:pt x="18124" y="13431"/>
                  </a:lnTo>
                  <a:cubicBezTo>
                    <a:pt x="17292" y="14735"/>
                    <a:pt x="16596" y="16097"/>
                    <a:pt x="16112" y="17497"/>
                  </a:cubicBezTo>
                  <a:cubicBezTo>
                    <a:pt x="15825" y="17420"/>
                    <a:pt x="15527" y="17386"/>
                    <a:pt x="15225" y="17386"/>
                  </a:cubicBezTo>
                  <a:cubicBezTo>
                    <a:pt x="14236" y="17386"/>
                    <a:pt x="13206" y="17756"/>
                    <a:pt x="12387" y="18215"/>
                  </a:cubicBezTo>
                  <a:cubicBezTo>
                    <a:pt x="11559" y="18680"/>
                    <a:pt x="10583" y="19726"/>
                    <a:pt x="11210" y="20709"/>
                  </a:cubicBezTo>
                  <a:cubicBezTo>
                    <a:pt x="11219" y="20725"/>
                    <a:pt x="11239" y="20735"/>
                    <a:pt x="11252" y="20749"/>
                  </a:cubicBezTo>
                  <a:cubicBezTo>
                    <a:pt x="11235" y="21755"/>
                    <a:pt x="12510" y="22275"/>
                    <a:pt x="13450" y="22664"/>
                  </a:cubicBezTo>
                  <a:cubicBezTo>
                    <a:pt x="16927" y="24103"/>
                    <a:pt x="20552" y="25203"/>
                    <a:pt x="24176" y="26196"/>
                  </a:cubicBezTo>
                  <a:cubicBezTo>
                    <a:pt x="31656" y="28249"/>
                    <a:pt x="39283" y="29708"/>
                    <a:pt x="46876" y="31263"/>
                  </a:cubicBezTo>
                  <a:lnTo>
                    <a:pt x="58311" y="33603"/>
                  </a:lnTo>
                  <a:cubicBezTo>
                    <a:pt x="60431" y="34038"/>
                    <a:pt x="62734" y="34743"/>
                    <a:pt x="64969" y="34743"/>
                  </a:cubicBezTo>
                  <a:cubicBezTo>
                    <a:pt x="64980" y="34743"/>
                    <a:pt x="64991" y="34743"/>
                    <a:pt x="65002" y="34743"/>
                  </a:cubicBezTo>
                  <a:cubicBezTo>
                    <a:pt x="65101" y="34814"/>
                    <a:pt x="65219" y="34854"/>
                    <a:pt x="65335" y="34854"/>
                  </a:cubicBezTo>
                  <a:cubicBezTo>
                    <a:pt x="65454" y="34854"/>
                    <a:pt x="65571" y="34812"/>
                    <a:pt x="65664" y="34717"/>
                  </a:cubicBezTo>
                  <a:cubicBezTo>
                    <a:pt x="66156" y="34682"/>
                    <a:pt x="66646" y="34611"/>
                    <a:pt x="67127" y="34485"/>
                  </a:cubicBezTo>
                  <a:cubicBezTo>
                    <a:pt x="68727" y="34067"/>
                    <a:pt x="70550" y="33008"/>
                    <a:pt x="70306" y="31088"/>
                  </a:cubicBezTo>
                  <a:cubicBezTo>
                    <a:pt x="70132" y="29718"/>
                    <a:pt x="69102" y="29013"/>
                    <a:pt x="67936" y="29013"/>
                  </a:cubicBezTo>
                  <a:cubicBezTo>
                    <a:pt x="67827" y="29013"/>
                    <a:pt x="67717" y="29019"/>
                    <a:pt x="67607" y="29032"/>
                  </a:cubicBezTo>
                  <a:cubicBezTo>
                    <a:pt x="67829" y="27802"/>
                    <a:pt x="67948" y="26540"/>
                    <a:pt x="67978" y="25268"/>
                  </a:cubicBezTo>
                  <a:cubicBezTo>
                    <a:pt x="71945" y="26554"/>
                    <a:pt x="78967" y="28876"/>
                    <a:pt x="77719" y="33641"/>
                  </a:cubicBezTo>
                  <a:cubicBezTo>
                    <a:pt x="76782" y="37224"/>
                    <a:pt x="73116" y="37944"/>
                    <a:pt x="69538" y="37944"/>
                  </a:cubicBezTo>
                  <a:cubicBezTo>
                    <a:pt x="67657" y="37944"/>
                    <a:pt x="65799" y="37745"/>
                    <a:pt x="64375" y="37658"/>
                  </a:cubicBezTo>
                  <a:cubicBezTo>
                    <a:pt x="59153" y="37341"/>
                    <a:pt x="53938" y="36935"/>
                    <a:pt x="48729" y="36439"/>
                  </a:cubicBezTo>
                  <a:cubicBezTo>
                    <a:pt x="46242" y="36203"/>
                    <a:pt x="43705" y="36045"/>
                    <a:pt x="41248" y="35586"/>
                  </a:cubicBezTo>
                  <a:cubicBezTo>
                    <a:pt x="38743" y="35119"/>
                    <a:pt x="36542" y="34090"/>
                    <a:pt x="34209" y="33113"/>
                  </a:cubicBezTo>
                  <a:cubicBezTo>
                    <a:pt x="26212" y="29764"/>
                    <a:pt x="17354" y="29743"/>
                    <a:pt x="9184" y="26999"/>
                  </a:cubicBezTo>
                  <a:cubicBezTo>
                    <a:pt x="7133" y="26311"/>
                    <a:pt x="4747" y="25513"/>
                    <a:pt x="3105" y="24013"/>
                  </a:cubicBezTo>
                  <a:cubicBezTo>
                    <a:pt x="223" y="21380"/>
                    <a:pt x="1928" y="17969"/>
                    <a:pt x="4752" y="16221"/>
                  </a:cubicBezTo>
                  <a:cubicBezTo>
                    <a:pt x="8742" y="13751"/>
                    <a:pt x="13554" y="13435"/>
                    <a:pt x="18124" y="13431"/>
                  </a:cubicBezTo>
                  <a:close/>
                  <a:moveTo>
                    <a:pt x="16058" y="30136"/>
                  </a:moveTo>
                  <a:lnTo>
                    <a:pt x="16058" y="30136"/>
                  </a:lnTo>
                  <a:cubicBezTo>
                    <a:pt x="17242" y="30375"/>
                    <a:pt x="18432" y="30593"/>
                    <a:pt x="19618" y="30807"/>
                  </a:cubicBezTo>
                  <a:cubicBezTo>
                    <a:pt x="24348" y="31660"/>
                    <a:pt x="29114" y="32479"/>
                    <a:pt x="33579" y="34321"/>
                  </a:cubicBezTo>
                  <a:cubicBezTo>
                    <a:pt x="35392" y="35071"/>
                    <a:pt x="37141" y="35974"/>
                    <a:pt x="39043" y="36493"/>
                  </a:cubicBezTo>
                  <a:cubicBezTo>
                    <a:pt x="41553" y="37176"/>
                    <a:pt x="44198" y="37357"/>
                    <a:pt x="46776" y="37616"/>
                  </a:cubicBezTo>
                  <a:cubicBezTo>
                    <a:pt x="51734" y="38110"/>
                    <a:pt x="56697" y="38524"/>
                    <a:pt x="61668" y="38857"/>
                  </a:cubicBezTo>
                  <a:cubicBezTo>
                    <a:pt x="61457" y="39306"/>
                    <a:pt x="61221" y="39743"/>
                    <a:pt x="60964" y="40167"/>
                  </a:cubicBezTo>
                  <a:cubicBezTo>
                    <a:pt x="53747" y="38929"/>
                    <a:pt x="46357" y="38569"/>
                    <a:pt x="39092" y="37680"/>
                  </a:cubicBezTo>
                  <a:cubicBezTo>
                    <a:pt x="31137" y="36706"/>
                    <a:pt x="23547" y="34694"/>
                    <a:pt x="16335" y="31145"/>
                  </a:cubicBezTo>
                  <a:cubicBezTo>
                    <a:pt x="16240" y="30811"/>
                    <a:pt x="16148" y="30474"/>
                    <a:pt x="16058" y="30136"/>
                  </a:cubicBezTo>
                  <a:close/>
                  <a:moveTo>
                    <a:pt x="16503" y="31728"/>
                  </a:moveTo>
                  <a:lnTo>
                    <a:pt x="16503" y="31728"/>
                  </a:lnTo>
                  <a:cubicBezTo>
                    <a:pt x="23005" y="35373"/>
                    <a:pt x="29701" y="37429"/>
                    <a:pt x="37125" y="38421"/>
                  </a:cubicBezTo>
                  <a:cubicBezTo>
                    <a:pt x="44809" y="39449"/>
                    <a:pt x="52664" y="40595"/>
                    <a:pt x="60414" y="41004"/>
                  </a:cubicBezTo>
                  <a:cubicBezTo>
                    <a:pt x="60179" y="41334"/>
                    <a:pt x="59929" y="41644"/>
                    <a:pt x="59670" y="41943"/>
                  </a:cubicBezTo>
                  <a:cubicBezTo>
                    <a:pt x="59439" y="41901"/>
                    <a:pt x="59202" y="41877"/>
                    <a:pt x="58971" y="41877"/>
                  </a:cubicBezTo>
                  <a:cubicBezTo>
                    <a:pt x="58901" y="41877"/>
                    <a:pt x="58832" y="41879"/>
                    <a:pt x="58763" y="41884"/>
                  </a:cubicBezTo>
                  <a:cubicBezTo>
                    <a:pt x="58672" y="41769"/>
                    <a:pt x="58537" y="41685"/>
                    <a:pt x="58367" y="41685"/>
                  </a:cubicBezTo>
                  <a:cubicBezTo>
                    <a:pt x="58338" y="41685"/>
                    <a:pt x="58308" y="41687"/>
                    <a:pt x="58277" y="41692"/>
                  </a:cubicBezTo>
                  <a:cubicBezTo>
                    <a:pt x="55955" y="42079"/>
                    <a:pt x="53617" y="42235"/>
                    <a:pt x="51274" y="42235"/>
                  </a:cubicBezTo>
                  <a:cubicBezTo>
                    <a:pt x="46481" y="42235"/>
                    <a:pt x="41669" y="41581"/>
                    <a:pt x="36938" y="40904"/>
                  </a:cubicBezTo>
                  <a:cubicBezTo>
                    <a:pt x="30255" y="39948"/>
                    <a:pt x="23842" y="38250"/>
                    <a:pt x="17743" y="35316"/>
                  </a:cubicBezTo>
                  <a:cubicBezTo>
                    <a:pt x="17269" y="34155"/>
                    <a:pt x="16866" y="32957"/>
                    <a:pt x="16503" y="31728"/>
                  </a:cubicBezTo>
                  <a:close/>
                  <a:moveTo>
                    <a:pt x="55444" y="45234"/>
                  </a:moveTo>
                  <a:lnTo>
                    <a:pt x="55444" y="45234"/>
                  </a:lnTo>
                  <a:cubicBezTo>
                    <a:pt x="53900" y="46060"/>
                    <a:pt x="52194" y="46704"/>
                    <a:pt x="50365" y="47244"/>
                  </a:cubicBezTo>
                  <a:cubicBezTo>
                    <a:pt x="49645" y="47456"/>
                    <a:pt x="48919" y="47660"/>
                    <a:pt x="48187" y="47856"/>
                  </a:cubicBezTo>
                  <a:cubicBezTo>
                    <a:pt x="48018" y="47853"/>
                    <a:pt x="47849" y="47853"/>
                    <a:pt x="47681" y="47853"/>
                  </a:cubicBezTo>
                  <a:cubicBezTo>
                    <a:pt x="47513" y="47853"/>
                    <a:pt x="47346" y="47853"/>
                    <a:pt x="47182" y="47849"/>
                  </a:cubicBezTo>
                  <a:cubicBezTo>
                    <a:pt x="46866" y="47842"/>
                    <a:pt x="46550" y="47834"/>
                    <a:pt x="46233" y="47831"/>
                  </a:cubicBezTo>
                  <a:cubicBezTo>
                    <a:pt x="46215" y="47813"/>
                    <a:pt x="46192" y="47800"/>
                    <a:pt x="46167" y="47796"/>
                  </a:cubicBezTo>
                  <a:cubicBezTo>
                    <a:pt x="40717" y="47114"/>
                    <a:pt x="35459" y="47890"/>
                    <a:pt x="30575" y="45315"/>
                  </a:cubicBezTo>
                  <a:lnTo>
                    <a:pt x="30575" y="45315"/>
                  </a:lnTo>
                  <a:cubicBezTo>
                    <a:pt x="33267" y="45738"/>
                    <a:pt x="35984" y="45851"/>
                    <a:pt x="38709" y="45851"/>
                  </a:cubicBezTo>
                  <a:cubicBezTo>
                    <a:pt x="40008" y="45851"/>
                    <a:pt x="41308" y="45825"/>
                    <a:pt x="42608" y="45795"/>
                  </a:cubicBezTo>
                  <a:cubicBezTo>
                    <a:pt x="46839" y="45697"/>
                    <a:pt x="51220" y="45775"/>
                    <a:pt x="55444" y="45234"/>
                  </a:cubicBezTo>
                  <a:close/>
                  <a:moveTo>
                    <a:pt x="18068" y="36082"/>
                  </a:moveTo>
                  <a:lnTo>
                    <a:pt x="18068" y="36082"/>
                  </a:lnTo>
                  <a:cubicBezTo>
                    <a:pt x="23964" y="39579"/>
                    <a:pt x="30812" y="41013"/>
                    <a:pt x="37544" y="41959"/>
                  </a:cubicBezTo>
                  <a:cubicBezTo>
                    <a:pt x="42136" y="42604"/>
                    <a:pt x="46756" y="43204"/>
                    <a:pt x="51374" y="43204"/>
                  </a:cubicBezTo>
                  <a:cubicBezTo>
                    <a:pt x="53764" y="43204"/>
                    <a:pt x="56153" y="43043"/>
                    <a:pt x="58538" y="42645"/>
                  </a:cubicBezTo>
                  <a:cubicBezTo>
                    <a:pt x="58605" y="42634"/>
                    <a:pt x="58670" y="42610"/>
                    <a:pt x="58726" y="42572"/>
                  </a:cubicBezTo>
                  <a:cubicBezTo>
                    <a:pt x="58817" y="42606"/>
                    <a:pt x="58911" y="42633"/>
                    <a:pt x="59008" y="42658"/>
                  </a:cubicBezTo>
                  <a:cubicBezTo>
                    <a:pt x="58232" y="43428"/>
                    <a:pt x="57364" y="44087"/>
                    <a:pt x="56426" y="44668"/>
                  </a:cubicBezTo>
                  <a:cubicBezTo>
                    <a:pt x="55039" y="44551"/>
                    <a:pt x="53651" y="44505"/>
                    <a:pt x="52261" y="44505"/>
                  </a:cubicBezTo>
                  <a:cubicBezTo>
                    <a:pt x="47321" y="44505"/>
                    <a:pt x="42366" y="45085"/>
                    <a:pt x="37434" y="45085"/>
                  </a:cubicBezTo>
                  <a:cubicBezTo>
                    <a:pt x="34557" y="45085"/>
                    <a:pt x="31687" y="44887"/>
                    <a:pt x="28833" y="44262"/>
                  </a:cubicBezTo>
                  <a:cubicBezTo>
                    <a:pt x="28801" y="44255"/>
                    <a:pt x="28770" y="44252"/>
                    <a:pt x="28740" y="44252"/>
                  </a:cubicBezTo>
                  <a:cubicBezTo>
                    <a:pt x="28394" y="44252"/>
                    <a:pt x="28249" y="44705"/>
                    <a:pt x="28555" y="44922"/>
                  </a:cubicBezTo>
                  <a:cubicBezTo>
                    <a:pt x="32015" y="47380"/>
                    <a:pt x="36630" y="48505"/>
                    <a:pt x="41074" y="48505"/>
                  </a:cubicBezTo>
                  <a:cubicBezTo>
                    <a:pt x="42227" y="48505"/>
                    <a:pt x="43368" y="48429"/>
                    <a:pt x="44474" y="48282"/>
                  </a:cubicBezTo>
                  <a:cubicBezTo>
                    <a:pt x="44910" y="48364"/>
                    <a:pt x="45351" y="48412"/>
                    <a:pt x="45792" y="48448"/>
                  </a:cubicBezTo>
                  <a:cubicBezTo>
                    <a:pt x="43395" y="48985"/>
                    <a:pt x="40955" y="49347"/>
                    <a:pt x="38517" y="49347"/>
                  </a:cubicBezTo>
                  <a:cubicBezTo>
                    <a:pt x="37195" y="49347"/>
                    <a:pt x="35874" y="49241"/>
                    <a:pt x="34561" y="48998"/>
                  </a:cubicBezTo>
                  <a:cubicBezTo>
                    <a:pt x="29847" y="48124"/>
                    <a:pt x="25453" y="45787"/>
                    <a:pt x="22145" y="42310"/>
                  </a:cubicBezTo>
                  <a:cubicBezTo>
                    <a:pt x="20341" y="40415"/>
                    <a:pt x="19058" y="38322"/>
                    <a:pt x="18068" y="36082"/>
                  </a:cubicBezTo>
                  <a:close/>
                  <a:moveTo>
                    <a:pt x="40712" y="1"/>
                  </a:moveTo>
                  <a:cubicBezTo>
                    <a:pt x="35881" y="1"/>
                    <a:pt x="30877" y="1725"/>
                    <a:pt x="27147" y="4314"/>
                  </a:cubicBezTo>
                  <a:cubicBezTo>
                    <a:pt x="24212" y="6351"/>
                    <a:pt x="20984" y="9272"/>
                    <a:pt x="18646" y="12641"/>
                  </a:cubicBezTo>
                  <a:cubicBezTo>
                    <a:pt x="17516" y="12381"/>
                    <a:pt x="16140" y="12241"/>
                    <a:pt x="14656" y="12241"/>
                  </a:cubicBezTo>
                  <a:cubicBezTo>
                    <a:pt x="8679" y="12241"/>
                    <a:pt x="941" y="14515"/>
                    <a:pt x="360" y="20413"/>
                  </a:cubicBezTo>
                  <a:cubicBezTo>
                    <a:pt x="0" y="24059"/>
                    <a:pt x="3452" y="25985"/>
                    <a:pt x="6322" y="27257"/>
                  </a:cubicBezTo>
                  <a:cubicBezTo>
                    <a:pt x="9161" y="28515"/>
                    <a:pt x="12149" y="29313"/>
                    <a:pt x="15177" y="29953"/>
                  </a:cubicBezTo>
                  <a:cubicBezTo>
                    <a:pt x="15437" y="40454"/>
                    <a:pt x="25126" y="49152"/>
                    <a:pt x="35087" y="50523"/>
                  </a:cubicBezTo>
                  <a:cubicBezTo>
                    <a:pt x="36191" y="50675"/>
                    <a:pt x="37306" y="50745"/>
                    <a:pt x="38426" y="50745"/>
                  </a:cubicBezTo>
                  <a:cubicBezTo>
                    <a:pt x="43308" y="50745"/>
                    <a:pt x="48280" y="49423"/>
                    <a:pt x="52805" y="47837"/>
                  </a:cubicBezTo>
                  <a:cubicBezTo>
                    <a:pt x="56973" y="46377"/>
                    <a:pt x="61822" y="43578"/>
                    <a:pt x="62904" y="38943"/>
                  </a:cubicBezTo>
                  <a:lnTo>
                    <a:pt x="62907" y="38943"/>
                  </a:lnTo>
                  <a:cubicBezTo>
                    <a:pt x="64960" y="39076"/>
                    <a:pt x="67257" y="39385"/>
                    <a:pt x="69510" y="39385"/>
                  </a:cubicBezTo>
                  <a:cubicBezTo>
                    <a:pt x="71627" y="39385"/>
                    <a:pt x="73706" y="39112"/>
                    <a:pt x="75506" y="38166"/>
                  </a:cubicBezTo>
                  <a:cubicBezTo>
                    <a:pt x="78618" y="36527"/>
                    <a:pt x="80367" y="32829"/>
                    <a:pt x="78328" y="29670"/>
                  </a:cubicBezTo>
                  <a:cubicBezTo>
                    <a:pt x="76241" y="26436"/>
                    <a:pt x="71646" y="24849"/>
                    <a:pt x="67974" y="23871"/>
                  </a:cubicBezTo>
                  <a:cubicBezTo>
                    <a:pt x="67846" y="19353"/>
                    <a:pt x="66586" y="14811"/>
                    <a:pt x="64438" y="11220"/>
                  </a:cubicBezTo>
                  <a:cubicBezTo>
                    <a:pt x="60633" y="4863"/>
                    <a:pt x="53511" y="2342"/>
                    <a:pt x="46609" y="981"/>
                  </a:cubicBezTo>
                  <a:cubicBezTo>
                    <a:pt x="44746" y="306"/>
                    <a:pt x="42744" y="1"/>
                    <a:pt x="407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270" name="Google Shape;2270;p70"/>
          <p:cNvSpPr/>
          <p:nvPr/>
        </p:nvSpPr>
        <p:spPr>
          <a:xfrm rot="346231" flipH="1">
            <a:off x="7330486" y="512294"/>
            <a:ext cx="514446" cy="512113"/>
          </a:xfrm>
          <a:custGeom>
            <a:avLst/>
            <a:gdLst/>
            <a:ahLst/>
            <a:cxnLst/>
            <a:rect l="l" t="t" r="r" b="b"/>
            <a:pathLst>
              <a:path w="50641" h="44950" extrusionOk="0">
                <a:moveTo>
                  <a:pt x="30281" y="1181"/>
                </a:moveTo>
                <a:cubicBezTo>
                  <a:pt x="30843" y="1186"/>
                  <a:pt x="31407" y="1197"/>
                  <a:pt x="31970" y="1216"/>
                </a:cubicBezTo>
                <a:cubicBezTo>
                  <a:pt x="33864" y="1550"/>
                  <a:pt x="35729" y="2776"/>
                  <a:pt x="37376" y="3716"/>
                </a:cubicBezTo>
                <a:cubicBezTo>
                  <a:pt x="32731" y="3113"/>
                  <a:pt x="28069" y="2822"/>
                  <a:pt x="23535" y="1540"/>
                </a:cubicBezTo>
                <a:cubicBezTo>
                  <a:pt x="25435" y="1302"/>
                  <a:pt x="27371" y="1195"/>
                  <a:pt x="29313" y="1181"/>
                </a:cubicBezTo>
                <a:cubicBezTo>
                  <a:pt x="29397" y="1262"/>
                  <a:pt x="29504" y="1318"/>
                  <a:pt x="29625" y="1318"/>
                </a:cubicBezTo>
                <a:cubicBezTo>
                  <a:pt x="29663" y="1318"/>
                  <a:pt x="29701" y="1312"/>
                  <a:pt x="29741" y="1301"/>
                </a:cubicBezTo>
                <a:cubicBezTo>
                  <a:pt x="29919" y="1249"/>
                  <a:pt x="30099" y="1210"/>
                  <a:pt x="30281" y="1181"/>
                </a:cubicBezTo>
                <a:close/>
                <a:moveTo>
                  <a:pt x="22683" y="1655"/>
                </a:moveTo>
                <a:cubicBezTo>
                  <a:pt x="24946" y="3025"/>
                  <a:pt x="27760" y="3389"/>
                  <a:pt x="30329" y="3813"/>
                </a:cubicBezTo>
                <a:cubicBezTo>
                  <a:pt x="32865" y="4232"/>
                  <a:pt x="35489" y="4649"/>
                  <a:pt x="38074" y="4649"/>
                </a:cubicBezTo>
                <a:cubicBezTo>
                  <a:pt x="38390" y="4649"/>
                  <a:pt x="38705" y="4643"/>
                  <a:pt x="39019" y="4630"/>
                </a:cubicBezTo>
                <a:cubicBezTo>
                  <a:pt x="39037" y="4627"/>
                  <a:pt x="39055" y="4623"/>
                  <a:pt x="39072" y="4617"/>
                </a:cubicBezTo>
                <a:cubicBezTo>
                  <a:pt x="40728" y="5456"/>
                  <a:pt x="42437" y="6260"/>
                  <a:pt x="43975" y="7273"/>
                </a:cubicBezTo>
                <a:cubicBezTo>
                  <a:pt x="46069" y="8651"/>
                  <a:pt x="47385" y="11010"/>
                  <a:pt x="48182" y="13572"/>
                </a:cubicBezTo>
                <a:cubicBezTo>
                  <a:pt x="42584" y="10759"/>
                  <a:pt x="36096" y="12297"/>
                  <a:pt x="30269" y="10317"/>
                </a:cubicBezTo>
                <a:cubicBezTo>
                  <a:pt x="24671" y="8416"/>
                  <a:pt x="19221" y="5565"/>
                  <a:pt x="13206" y="5565"/>
                </a:cubicBezTo>
                <a:cubicBezTo>
                  <a:pt x="12638" y="5565"/>
                  <a:pt x="12066" y="5590"/>
                  <a:pt x="11487" y="5644"/>
                </a:cubicBezTo>
                <a:cubicBezTo>
                  <a:pt x="14864" y="3453"/>
                  <a:pt x="18684" y="2243"/>
                  <a:pt x="22683" y="1655"/>
                </a:cubicBezTo>
                <a:close/>
                <a:moveTo>
                  <a:pt x="10684" y="6192"/>
                </a:moveTo>
                <a:cubicBezTo>
                  <a:pt x="10712" y="6375"/>
                  <a:pt x="10848" y="6546"/>
                  <a:pt x="11106" y="6578"/>
                </a:cubicBezTo>
                <a:cubicBezTo>
                  <a:pt x="14757" y="7037"/>
                  <a:pt x="18312" y="7150"/>
                  <a:pt x="21883" y="8198"/>
                </a:cubicBezTo>
                <a:cubicBezTo>
                  <a:pt x="24810" y="9057"/>
                  <a:pt x="27492" y="10527"/>
                  <a:pt x="30390" y="11447"/>
                </a:cubicBezTo>
                <a:cubicBezTo>
                  <a:pt x="35977" y="13219"/>
                  <a:pt x="41987" y="12137"/>
                  <a:pt x="47581" y="13925"/>
                </a:cubicBezTo>
                <a:cubicBezTo>
                  <a:pt x="47549" y="14010"/>
                  <a:pt x="47572" y="14117"/>
                  <a:pt x="47680" y="14145"/>
                </a:cubicBezTo>
                <a:cubicBezTo>
                  <a:pt x="47886" y="14197"/>
                  <a:pt x="48046" y="14288"/>
                  <a:pt x="48210" y="14421"/>
                </a:cubicBezTo>
                <a:cubicBezTo>
                  <a:pt x="48279" y="14477"/>
                  <a:pt x="48341" y="14536"/>
                  <a:pt x="48406" y="14597"/>
                </a:cubicBezTo>
                <a:cubicBezTo>
                  <a:pt x="48430" y="14619"/>
                  <a:pt x="48455" y="14639"/>
                  <a:pt x="48484" y="14655"/>
                </a:cubicBezTo>
                <a:cubicBezTo>
                  <a:pt x="48806" y="15931"/>
                  <a:pt x="49016" y="17229"/>
                  <a:pt x="49131" y="18461"/>
                </a:cubicBezTo>
                <a:cubicBezTo>
                  <a:pt x="48982" y="18352"/>
                  <a:pt x="48832" y="18245"/>
                  <a:pt x="48700" y="18103"/>
                </a:cubicBezTo>
                <a:cubicBezTo>
                  <a:pt x="48645" y="18041"/>
                  <a:pt x="48566" y="18007"/>
                  <a:pt x="48484" y="18007"/>
                </a:cubicBezTo>
                <a:cubicBezTo>
                  <a:pt x="48473" y="18007"/>
                  <a:pt x="48462" y="18008"/>
                  <a:pt x="48451" y="18009"/>
                </a:cubicBezTo>
                <a:cubicBezTo>
                  <a:pt x="45946" y="16527"/>
                  <a:pt x="43001" y="16317"/>
                  <a:pt x="40143" y="16231"/>
                </a:cubicBezTo>
                <a:cubicBezTo>
                  <a:pt x="38299" y="16175"/>
                  <a:pt x="36453" y="16186"/>
                  <a:pt x="34619" y="15943"/>
                </a:cubicBezTo>
                <a:cubicBezTo>
                  <a:pt x="32748" y="15695"/>
                  <a:pt x="31103" y="15008"/>
                  <a:pt x="29303" y="14516"/>
                </a:cubicBezTo>
                <a:cubicBezTo>
                  <a:pt x="25675" y="13525"/>
                  <a:pt x="21838" y="13792"/>
                  <a:pt x="18170" y="12791"/>
                </a:cubicBezTo>
                <a:cubicBezTo>
                  <a:pt x="14538" y="11801"/>
                  <a:pt x="10943" y="10420"/>
                  <a:pt x="7463" y="8981"/>
                </a:cubicBezTo>
                <a:cubicBezTo>
                  <a:pt x="8446" y="7951"/>
                  <a:pt x="9524" y="7017"/>
                  <a:pt x="10684" y="6192"/>
                </a:cubicBezTo>
                <a:close/>
                <a:moveTo>
                  <a:pt x="1662" y="20300"/>
                </a:moveTo>
                <a:cubicBezTo>
                  <a:pt x="3909" y="21200"/>
                  <a:pt x="6288" y="21750"/>
                  <a:pt x="8653" y="22247"/>
                </a:cubicBezTo>
                <a:cubicBezTo>
                  <a:pt x="9983" y="22527"/>
                  <a:pt x="11317" y="22790"/>
                  <a:pt x="12654" y="23030"/>
                </a:cubicBezTo>
                <a:cubicBezTo>
                  <a:pt x="12923" y="23077"/>
                  <a:pt x="13216" y="23112"/>
                  <a:pt x="13519" y="23146"/>
                </a:cubicBezTo>
                <a:cubicBezTo>
                  <a:pt x="12245" y="23194"/>
                  <a:pt x="10969" y="23214"/>
                  <a:pt x="9694" y="23214"/>
                </a:cubicBezTo>
                <a:cubicBezTo>
                  <a:pt x="8857" y="23214"/>
                  <a:pt x="8020" y="23206"/>
                  <a:pt x="7183" y="23191"/>
                </a:cubicBezTo>
                <a:cubicBezTo>
                  <a:pt x="5877" y="23169"/>
                  <a:pt x="4572" y="23118"/>
                  <a:pt x="3268" y="23044"/>
                </a:cubicBezTo>
                <a:cubicBezTo>
                  <a:pt x="2775" y="23015"/>
                  <a:pt x="2269" y="22903"/>
                  <a:pt x="1785" y="22903"/>
                </a:cubicBezTo>
                <a:cubicBezTo>
                  <a:pt x="1661" y="22903"/>
                  <a:pt x="1538" y="22910"/>
                  <a:pt x="1417" y="22929"/>
                </a:cubicBezTo>
                <a:cubicBezTo>
                  <a:pt x="1432" y="22048"/>
                  <a:pt x="1514" y="21168"/>
                  <a:pt x="1660" y="20300"/>
                </a:cubicBezTo>
                <a:close/>
                <a:moveTo>
                  <a:pt x="7113" y="9369"/>
                </a:moveTo>
                <a:cubicBezTo>
                  <a:pt x="10338" y="11015"/>
                  <a:pt x="13513" y="12597"/>
                  <a:pt x="17003" y="13640"/>
                </a:cubicBezTo>
                <a:cubicBezTo>
                  <a:pt x="20742" y="14757"/>
                  <a:pt x="24478" y="14597"/>
                  <a:pt x="28232" y="15381"/>
                </a:cubicBezTo>
                <a:cubicBezTo>
                  <a:pt x="31519" y="16068"/>
                  <a:pt x="34324" y="17109"/>
                  <a:pt x="37736" y="17218"/>
                </a:cubicBezTo>
                <a:cubicBezTo>
                  <a:pt x="41442" y="17335"/>
                  <a:pt x="44899" y="17338"/>
                  <a:pt x="48377" y="18799"/>
                </a:cubicBezTo>
                <a:cubicBezTo>
                  <a:pt x="48380" y="18800"/>
                  <a:pt x="48383" y="18799"/>
                  <a:pt x="48386" y="18801"/>
                </a:cubicBezTo>
                <a:cubicBezTo>
                  <a:pt x="48564" y="19019"/>
                  <a:pt x="48791" y="19207"/>
                  <a:pt x="49056" y="19272"/>
                </a:cubicBezTo>
                <a:cubicBezTo>
                  <a:pt x="49080" y="19278"/>
                  <a:pt x="49105" y="19281"/>
                  <a:pt x="49130" y="19281"/>
                </a:cubicBezTo>
                <a:cubicBezTo>
                  <a:pt x="49153" y="19281"/>
                  <a:pt x="49175" y="19279"/>
                  <a:pt x="49198" y="19275"/>
                </a:cubicBezTo>
                <a:cubicBezTo>
                  <a:pt x="49216" y="19557"/>
                  <a:pt x="49231" y="19835"/>
                  <a:pt x="49242" y="20107"/>
                </a:cubicBezTo>
                <a:cubicBezTo>
                  <a:pt x="49300" y="21815"/>
                  <a:pt x="49189" y="23525"/>
                  <a:pt x="48905" y="25210"/>
                </a:cubicBezTo>
                <a:cubicBezTo>
                  <a:pt x="45688" y="24919"/>
                  <a:pt x="42484" y="24561"/>
                  <a:pt x="39310" y="23925"/>
                </a:cubicBezTo>
                <a:cubicBezTo>
                  <a:pt x="36679" y="23397"/>
                  <a:pt x="33686" y="22848"/>
                  <a:pt x="31276" y="21472"/>
                </a:cubicBezTo>
                <a:lnTo>
                  <a:pt x="31276" y="21472"/>
                </a:lnTo>
                <a:cubicBezTo>
                  <a:pt x="33940" y="21881"/>
                  <a:pt x="36592" y="22111"/>
                  <a:pt x="39240" y="22111"/>
                </a:cubicBezTo>
                <a:cubicBezTo>
                  <a:pt x="42501" y="22111"/>
                  <a:pt x="45758" y="21763"/>
                  <a:pt x="49028" y="20977"/>
                </a:cubicBezTo>
                <a:cubicBezTo>
                  <a:pt x="49344" y="20901"/>
                  <a:pt x="49277" y="20412"/>
                  <a:pt x="48957" y="20412"/>
                </a:cubicBezTo>
                <a:cubicBezTo>
                  <a:pt x="48955" y="20412"/>
                  <a:pt x="48954" y="20412"/>
                  <a:pt x="48952" y="20412"/>
                </a:cubicBezTo>
                <a:cubicBezTo>
                  <a:pt x="45792" y="20452"/>
                  <a:pt x="42673" y="21161"/>
                  <a:pt x="39512" y="21167"/>
                </a:cubicBezTo>
                <a:cubicBezTo>
                  <a:pt x="39494" y="21167"/>
                  <a:pt x="39477" y="21167"/>
                  <a:pt x="39459" y="21167"/>
                </a:cubicBezTo>
                <a:cubicBezTo>
                  <a:pt x="36086" y="21167"/>
                  <a:pt x="32738" y="20393"/>
                  <a:pt x="29371" y="20231"/>
                </a:cubicBezTo>
                <a:cubicBezTo>
                  <a:pt x="29364" y="20230"/>
                  <a:pt x="29356" y="20230"/>
                  <a:pt x="29349" y="20230"/>
                </a:cubicBezTo>
                <a:cubicBezTo>
                  <a:pt x="28905" y="20230"/>
                  <a:pt x="28763" y="20868"/>
                  <a:pt x="29139" y="21085"/>
                </a:cubicBezTo>
                <a:cubicBezTo>
                  <a:pt x="34958" y="24429"/>
                  <a:pt x="42037" y="25757"/>
                  <a:pt x="48745" y="26074"/>
                </a:cubicBezTo>
                <a:cubicBezTo>
                  <a:pt x="48624" y="26671"/>
                  <a:pt x="48473" y="27259"/>
                  <a:pt x="48309" y="27844"/>
                </a:cubicBezTo>
                <a:cubicBezTo>
                  <a:pt x="47210" y="27243"/>
                  <a:pt x="46100" y="27151"/>
                  <a:pt x="44783" y="27138"/>
                </a:cubicBezTo>
                <a:cubicBezTo>
                  <a:pt x="42439" y="27116"/>
                  <a:pt x="40263" y="27076"/>
                  <a:pt x="37930" y="26643"/>
                </a:cubicBezTo>
                <a:cubicBezTo>
                  <a:pt x="36194" y="26322"/>
                  <a:pt x="34459" y="25924"/>
                  <a:pt x="32756" y="25459"/>
                </a:cubicBezTo>
                <a:cubicBezTo>
                  <a:pt x="30570" y="24864"/>
                  <a:pt x="28872" y="23841"/>
                  <a:pt x="26901" y="22839"/>
                </a:cubicBezTo>
                <a:cubicBezTo>
                  <a:pt x="23577" y="21146"/>
                  <a:pt x="19654" y="20295"/>
                  <a:pt x="16113" y="19152"/>
                </a:cubicBezTo>
                <a:cubicBezTo>
                  <a:pt x="11852" y="17777"/>
                  <a:pt x="7572" y="16271"/>
                  <a:pt x="3200" y="15284"/>
                </a:cubicBezTo>
                <a:cubicBezTo>
                  <a:pt x="4069" y="13369"/>
                  <a:pt x="5200" y="11584"/>
                  <a:pt x="6561" y="9981"/>
                </a:cubicBezTo>
                <a:cubicBezTo>
                  <a:pt x="6740" y="9768"/>
                  <a:pt x="6928" y="9571"/>
                  <a:pt x="7113" y="9369"/>
                </a:cubicBezTo>
                <a:close/>
                <a:moveTo>
                  <a:pt x="2952" y="15854"/>
                </a:moveTo>
                <a:cubicBezTo>
                  <a:pt x="2960" y="15858"/>
                  <a:pt x="2966" y="15864"/>
                  <a:pt x="2974" y="15869"/>
                </a:cubicBezTo>
                <a:cubicBezTo>
                  <a:pt x="6855" y="17448"/>
                  <a:pt x="10919" y="18615"/>
                  <a:pt x="14906" y="19895"/>
                </a:cubicBezTo>
                <a:cubicBezTo>
                  <a:pt x="18983" y="21205"/>
                  <a:pt x="23673" y="22166"/>
                  <a:pt x="27397" y="24298"/>
                </a:cubicBezTo>
                <a:cubicBezTo>
                  <a:pt x="30453" y="26047"/>
                  <a:pt x="33781" y="26834"/>
                  <a:pt x="37206" y="27581"/>
                </a:cubicBezTo>
                <a:cubicBezTo>
                  <a:pt x="38864" y="27942"/>
                  <a:pt x="40535" y="28229"/>
                  <a:pt x="42234" y="28289"/>
                </a:cubicBezTo>
                <a:cubicBezTo>
                  <a:pt x="42525" y="28299"/>
                  <a:pt x="42814" y="28302"/>
                  <a:pt x="43102" y="28302"/>
                </a:cubicBezTo>
                <a:cubicBezTo>
                  <a:pt x="43647" y="28302"/>
                  <a:pt x="44187" y="28290"/>
                  <a:pt x="44724" y="28290"/>
                </a:cubicBezTo>
                <a:cubicBezTo>
                  <a:pt x="45846" y="28290"/>
                  <a:pt x="46955" y="28342"/>
                  <a:pt x="48069" y="28663"/>
                </a:cubicBezTo>
                <a:cubicBezTo>
                  <a:pt x="47691" y="29845"/>
                  <a:pt x="47222" y="30994"/>
                  <a:pt x="46664" y="32101"/>
                </a:cubicBezTo>
                <a:lnTo>
                  <a:pt x="46664" y="32101"/>
                </a:lnTo>
                <a:cubicBezTo>
                  <a:pt x="46712" y="31922"/>
                  <a:pt x="46648" y="31701"/>
                  <a:pt x="46435" y="31654"/>
                </a:cubicBezTo>
                <a:cubicBezTo>
                  <a:pt x="38898" y="29984"/>
                  <a:pt x="31202" y="29486"/>
                  <a:pt x="23500" y="29257"/>
                </a:cubicBezTo>
                <a:cubicBezTo>
                  <a:pt x="19600" y="29142"/>
                  <a:pt x="15697" y="29057"/>
                  <a:pt x="11804" y="28767"/>
                </a:cubicBezTo>
                <a:cubicBezTo>
                  <a:pt x="9849" y="28622"/>
                  <a:pt x="7853" y="28488"/>
                  <a:pt x="5930" y="28093"/>
                </a:cubicBezTo>
                <a:cubicBezTo>
                  <a:pt x="4402" y="27779"/>
                  <a:pt x="3094" y="27063"/>
                  <a:pt x="1645" y="26575"/>
                </a:cubicBezTo>
                <a:cubicBezTo>
                  <a:pt x="1539" y="25730"/>
                  <a:pt x="1476" y="24891"/>
                  <a:pt x="1439" y="24063"/>
                </a:cubicBezTo>
                <a:cubicBezTo>
                  <a:pt x="1848" y="24013"/>
                  <a:pt x="2271" y="23992"/>
                  <a:pt x="2704" y="23992"/>
                </a:cubicBezTo>
                <a:cubicBezTo>
                  <a:pt x="4546" y="23992"/>
                  <a:pt x="6553" y="24362"/>
                  <a:pt x="8343" y="24362"/>
                </a:cubicBezTo>
                <a:cubicBezTo>
                  <a:pt x="8447" y="24362"/>
                  <a:pt x="8551" y="24361"/>
                  <a:pt x="8653" y="24358"/>
                </a:cubicBezTo>
                <a:cubicBezTo>
                  <a:pt x="11110" y="24295"/>
                  <a:pt x="13550" y="24025"/>
                  <a:pt x="15986" y="23718"/>
                </a:cubicBezTo>
                <a:cubicBezTo>
                  <a:pt x="16244" y="23686"/>
                  <a:pt x="16507" y="23330"/>
                  <a:pt x="16235" y="23116"/>
                </a:cubicBezTo>
                <a:cubicBezTo>
                  <a:pt x="14719" y="21930"/>
                  <a:pt x="12073" y="22004"/>
                  <a:pt x="10225" y="21649"/>
                </a:cubicBezTo>
                <a:cubicBezTo>
                  <a:pt x="7376" y="21101"/>
                  <a:pt x="4586" y="20363"/>
                  <a:pt x="1763" y="19714"/>
                </a:cubicBezTo>
                <a:cubicBezTo>
                  <a:pt x="2026" y="18395"/>
                  <a:pt x="2429" y="17101"/>
                  <a:pt x="2952" y="15854"/>
                </a:cubicBezTo>
                <a:close/>
                <a:moveTo>
                  <a:pt x="1800" y="27641"/>
                </a:moveTo>
                <a:lnTo>
                  <a:pt x="1800" y="27641"/>
                </a:lnTo>
                <a:cubicBezTo>
                  <a:pt x="3336" y="28971"/>
                  <a:pt x="5721" y="29287"/>
                  <a:pt x="7654" y="29548"/>
                </a:cubicBezTo>
                <a:cubicBezTo>
                  <a:pt x="11927" y="30124"/>
                  <a:pt x="16269" y="30248"/>
                  <a:pt x="20573" y="30388"/>
                </a:cubicBezTo>
                <a:cubicBezTo>
                  <a:pt x="29220" y="30668"/>
                  <a:pt x="37746" y="31364"/>
                  <a:pt x="46342" y="32341"/>
                </a:cubicBezTo>
                <a:cubicBezTo>
                  <a:pt x="46355" y="32343"/>
                  <a:pt x="46368" y="32344"/>
                  <a:pt x="46381" y="32344"/>
                </a:cubicBezTo>
                <a:cubicBezTo>
                  <a:pt x="46457" y="32344"/>
                  <a:pt x="46530" y="32312"/>
                  <a:pt x="46583" y="32256"/>
                </a:cubicBezTo>
                <a:lnTo>
                  <a:pt x="46583" y="32256"/>
                </a:lnTo>
                <a:cubicBezTo>
                  <a:pt x="45860" y="33662"/>
                  <a:pt x="44995" y="34983"/>
                  <a:pt x="43996" y="36190"/>
                </a:cubicBezTo>
                <a:cubicBezTo>
                  <a:pt x="43957" y="36180"/>
                  <a:pt x="43919" y="36167"/>
                  <a:pt x="43873" y="36167"/>
                </a:cubicBezTo>
                <a:cubicBezTo>
                  <a:pt x="43871" y="36167"/>
                  <a:pt x="43869" y="36167"/>
                  <a:pt x="43868" y="36167"/>
                </a:cubicBezTo>
                <a:cubicBezTo>
                  <a:pt x="43350" y="36180"/>
                  <a:pt x="42833" y="36186"/>
                  <a:pt x="42316" y="36186"/>
                </a:cubicBezTo>
                <a:cubicBezTo>
                  <a:pt x="29037" y="36186"/>
                  <a:pt x="16049" y="32020"/>
                  <a:pt x="2806" y="31651"/>
                </a:cubicBezTo>
                <a:cubicBezTo>
                  <a:pt x="2349" y="30355"/>
                  <a:pt x="2022" y="29001"/>
                  <a:pt x="1800" y="27641"/>
                </a:cubicBezTo>
                <a:close/>
                <a:moveTo>
                  <a:pt x="3053" y="32314"/>
                </a:moveTo>
                <a:lnTo>
                  <a:pt x="3053" y="32314"/>
                </a:lnTo>
                <a:cubicBezTo>
                  <a:pt x="9459" y="33816"/>
                  <a:pt x="16249" y="34322"/>
                  <a:pt x="22760" y="35112"/>
                </a:cubicBezTo>
                <a:cubicBezTo>
                  <a:pt x="28841" y="35851"/>
                  <a:pt x="35023" y="37161"/>
                  <a:pt x="41179" y="37161"/>
                </a:cubicBezTo>
                <a:cubicBezTo>
                  <a:pt x="41846" y="37161"/>
                  <a:pt x="42512" y="37146"/>
                  <a:pt x="43178" y="37113"/>
                </a:cubicBezTo>
                <a:lnTo>
                  <a:pt x="43178" y="37113"/>
                </a:lnTo>
                <a:cubicBezTo>
                  <a:pt x="41652" y="38743"/>
                  <a:pt x="39845" y="40116"/>
                  <a:pt x="37781" y="41150"/>
                </a:cubicBezTo>
                <a:lnTo>
                  <a:pt x="37781" y="41150"/>
                </a:lnTo>
                <a:cubicBezTo>
                  <a:pt x="37741" y="41103"/>
                  <a:pt x="37689" y="41068"/>
                  <a:pt x="37630" y="41051"/>
                </a:cubicBezTo>
                <a:cubicBezTo>
                  <a:pt x="37528" y="41022"/>
                  <a:pt x="37427" y="41012"/>
                  <a:pt x="37325" y="41012"/>
                </a:cubicBezTo>
                <a:cubicBezTo>
                  <a:pt x="37250" y="41012"/>
                  <a:pt x="37174" y="41017"/>
                  <a:pt x="37097" y="41025"/>
                </a:cubicBezTo>
                <a:cubicBezTo>
                  <a:pt x="37080" y="41027"/>
                  <a:pt x="37066" y="41030"/>
                  <a:pt x="37051" y="41033"/>
                </a:cubicBezTo>
                <a:cubicBezTo>
                  <a:pt x="37012" y="40968"/>
                  <a:pt x="36958" y="40914"/>
                  <a:pt x="36893" y="40876"/>
                </a:cubicBezTo>
                <a:cubicBezTo>
                  <a:pt x="32923" y="38407"/>
                  <a:pt x="27032" y="38737"/>
                  <a:pt x="22529" y="38272"/>
                </a:cubicBezTo>
                <a:cubicBezTo>
                  <a:pt x="17650" y="37770"/>
                  <a:pt x="12479" y="36886"/>
                  <a:pt x="7500" y="36886"/>
                </a:cubicBezTo>
                <a:cubicBezTo>
                  <a:pt x="6943" y="36886"/>
                  <a:pt x="6389" y="36897"/>
                  <a:pt x="5838" y="36921"/>
                </a:cubicBezTo>
                <a:cubicBezTo>
                  <a:pt x="4629" y="35582"/>
                  <a:pt x="3722" y="34008"/>
                  <a:pt x="3053" y="32314"/>
                </a:cubicBezTo>
                <a:close/>
                <a:moveTo>
                  <a:pt x="6657" y="37741"/>
                </a:moveTo>
                <a:lnTo>
                  <a:pt x="6657" y="37741"/>
                </a:lnTo>
                <a:cubicBezTo>
                  <a:pt x="11050" y="38621"/>
                  <a:pt x="15734" y="38686"/>
                  <a:pt x="20154" y="39093"/>
                </a:cubicBezTo>
                <a:cubicBezTo>
                  <a:pt x="25441" y="39580"/>
                  <a:pt x="31613" y="39284"/>
                  <a:pt x="36467" y="41607"/>
                </a:cubicBezTo>
                <a:cubicBezTo>
                  <a:pt x="36525" y="41635"/>
                  <a:pt x="36590" y="41649"/>
                  <a:pt x="36654" y="41649"/>
                </a:cubicBezTo>
                <a:cubicBezTo>
                  <a:pt x="36678" y="41649"/>
                  <a:pt x="36701" y="41647"/>
                  <a:pt x="36724" y="41644"/>
                </a:cubicBezTo>
                <a:lnTo>
                  <a:pt x="36724" y="41644"/>
                </a:lnTo>
                <a:cubicBezTo>
                  <a:pt x="36243" y="41848"/>
                  <a:pt x="35755" y="42042"/>
                  <a:pt x="35249" y="42210"/>
                </a:cubicBezTo>
                <a:cubicBezTo>
                  <a:pt x="32354" y="43170"/>
                  <a:pt x="29558" y="43554"/>
                  <a:pt x="26740" y="43554"/>
                </a:cubicBezTo>
                <a:cubicBezTo>
                  <a:pt x="24127" y="43554"/>
                  <a:pt x="21496" y="43224"/>
                  <a:pt x="18750" y="42715"/>
                </a:cubicBezTo>
                <a:cubicBezTo>
                  <a:pt x="14328" y="41896"/>
                  <a:pt x="10031" y="40872"/>
                  <a:pt x="6657" y="37741"/>
                </a:cubicBezTo>
                <a:close/>
                <a:moveTo>
                  <a:pt x="31488" y="1"/>
                </a:moveTo>
                <a:cubicBezTo>
                  <a:pt x="31061" y="1"/>
                  <a:pt x="30626" y="53"/>
                  <a:pt x="30178" y="170"/>
                </a:cubicBezTo>
                <a:cubicBezTo>
                  <a:pt x="29161" y="62"/>
                  <a:pt x="28131" y="9"/>
                  <a:pt x="27096" y="9"/>
                </a:cubicBezTo>
                <a:cubicBezTo>
                  <a:pt x="19394" y="9"/>
                  <a:pt x="11413" y="2965"/>
                  <a:pt x="6306" y="8570"/>
                </a:cubicBezTo>
                <a:cubicBezTo>
                  <a:pt x="2968" y="12235"/>
                  <a:pt x="622" y="17071"/>
                  <a:pt x="307" y="22056"/>
                </a:cubicBezTo>
                <a:cubicBezTo>
                  <a:pt x="0" y="26918"/>
                  <a:pt x="1011" y="32768"/>
                  <a:pt x="3993" y="36720"/>
                </a:cubicBezTo>
                <a:cubicBezTo>
                  <a:pt x="7101" y="40841"/>
                  <a:pt x="11732" y="42692"/>
                  <a:pt x="16636" y="43680"/>
                </a:cubicBezTo>
                <a:cubicBezTo>
                  <a:pt x="20165" y="44391"/>
                  <a:pt x="23577" y="44949"/>
                  <a:pt x="26996" y="44949"/>
                </a:cubicBezTo>
                <a:cubicBezTo>
                  <a:pt x="29585" y="44949"/>
                  <a:pt x="32178" y="44629"/>
                  <a:pt x="34829" y="43812"/>
                </a:cubicBezTo>
                <a:cubicBezTo>
                  <a:pt x="43152" y="41248"/>
                  <a:pt x="48579" y="34274"/>
                  <a:pt x="50140" y="26090"/>
                </a:cubicBezTo>
                <a:cubicBezTo>
                  <a:pt x="50384" y="25987"/>
                  <a:pt x="50419" y="25650"/>
                  <a:pt x="50254" y="25451"/>
                </a:cubicBezTo>
                <a:cubicBezTo>
                  <a:pt x="50524" y="23811"/>
                  <a:pt x="50640" y="22148"/>
                  <a:pt x="50600" y="20485"/>
                </a:cubicBezTo>
                <a:cubicBezTo>
                  <a:pt x="50484" y="15790"/>
                  <a:pt x="49253" y="9515"/>
                  <a:pt x="45293" y="6502"/>
                </a:cubicBezTo>
                <a:cubicBezTo>
                  <a:pt x="42643" y="4487"/>
                  <a:pt x="39291" y="3136"/>
                  <a:pt x="36335" y="1632"/>
                </a:cubicBezTo>
                <a:cubicBezTo>
                  <a:pt x="34687" y="791"/>
                  <a:pt x="33150" y="1"/>
                  <a:pt x="314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271" name="Google Shape;2271;p70"/>
          <p:cNvGrpSpPr/>
          <p:nvPr/>
        </p:nvGrpSpPr>
        <p:grpSpPr>
          <a:xfrm rot="346231" flipH="1">
            <a:off x="1273326" y="4103232"/>
            <a:ext cx="494545" cy="503177"/>
            <a:chOff x="4015400" y="257675"/>
            <a:chExt cx="1151350" cy="1069675"/>
          </a:xfrm>
        </p:grpSpPr>
        <p:sp>
          <p:nvSpPr>
            <p:cNvPr id="2272" name="Google Shape;2272;p70"/>
            <p:cNvSpPr/>
            <p:nvPr/>
          </p:nvSpPr>
          <p:spPr>
            <a:xfrm>
              <a:off x="4015400" y="257675"/>
              <a:ext cx="1151350" cy="1069675"/>
            </a:xfrm>
            <a:custGeom>
              <a:avLst/>
              <a:gdLst/>
              <a:ahLst/>
              <a:cxnLst/>
              <a:rect l="l" t="t" r="r" b="b"/>
              <a:pathLst>
                <a:path w="46054" h="42787" extrusionOk="0">
                  <a:moveTo>
                    <a:pt x="36751" y="5758"/>
                  </a:moveTo>
                  <a:cubicBezTo>
                    <a:pt x="39521" y="7917"/>
                    <a:pt x="41600" y="10939"/>
                    <a:pt x="42712" y="14267"/>
                  </a:cubicBezTo>
                  <a:cubicBezTo>
                    <a:pt x="44707" y="20230"/>
                    <a:pt x="43894" y="27419"/>
                    <a:pt x="40444" y="32746"/>
                  </a:cubicBezTo>
                  <a:cubicBezTo>
                    <a:pt x="40367" y="32694"/>
                    <a:pt x="40276" y="32667"/>
                    <a:pt x="40183" y="32667"/>
                  </a:cubicBezTo>
                  <a:cubicBezTo>
                    <a:pt x="40161" y="32667"/>
                    <a:pt x="40138" y="32669"/>
                    <a:pt x="40116" y="32672"/>
                  </a:cubicBezTo>
                  <a:cubicBezTo>
                    <a:pt x="39858" y="32703"/>
                    <a:pt x="39577" y="32747"/>
                    <a:pt x="39303" y="32747"/>
                  </a:cubicBezTo>
                  <a:cubicBezTo>
                    <a:pt x="39094" y="32747"/>
                    <a:pt x="38890" y="32721"/>
                    <a:pt x="38700" y="32645"/>
                  </a:cubicBezTo>
                  <a:cubicBezTo>
                    <a:pt x="38257" y="32468"/>
                    <a:pt x="38275" y="32166"/>
                    <a:pt x="38215" y="31745"/>
                  </a:cubicBezTo>
                  <a:cubicBezTo>
                    <a:pt x="38118" y="31078"/>
                    <a:pt x="37714" y="30611"/>
                    <a:pt x="37245" y="30180"/>
                  </a:cubicBezTo>
                  <a:cubicBezTo>
                    <a:pt x="37276" y="29999"/>
                    <a:pt x="37235" y="29785"/>
                    <a:pt x="37090" y="29663"/>
                  </a:cubicBezTo>
                  <a:cubicBezTo>
                    <a:pt x="36673" y="29310"/>
                    <a:pt x="36335" y="29249"/>
                    <a:pt x="36219" y="28556"/>
                  </a:cubicBezTo>
                  <a:cubicBezTo>
                    <a:pt x="36127" y="28006"/>
                    <a:pt x="36567" y="27278"/>
                    <a:pt x="36521" y="26668"/>
                  </a:cubicBezTo>
                  <a:cubicBezTo>
                    <a:pt x="36491" y="26258"/>
                    <a:pt x="36398" y="25801"/>
                    <a:pt x="36174" y="25446"/>
                  </a:cubicBezTo>
                  <a:cubicBezTo>
                    <a:pt x="36072" y="25287"/>
                    <a:pt x="35381" y="24823"/>
                    <a:pt x="35346" y="24691"/>
                  </a:cubicBezTo>
                  <a:cubicBezTo>
                    <a:pt x="35159" y="23961"/>
                    <a:pt x="36524" y="23017"/>
                    <a:pt x="36559" y="22158"/>
                  </a:cubicBezTo>
                  <a:cubicBezTo>
                    <a:pt x="36585" y="21535"/>
                    <a:pt x="36369" y="21011"/>
                    <a:pt x="35940" y="20647"/>
                  </a:cubicBezTo>
                  <a:cubicBezTo>
                    <a:pt x="35990" y="20512"/>
                    <a:pt x="35993" y="20363"/>
                    <a:pt x="35907" y="20237"/>
                  </a:cubicBezTo>
                  <a:cubicBezTo>
                    <a:pt x="35441" y="19542"/>
                    <a:pt x="34112" y="19033"/>
                    <a:pt x="33340" y="18765"/>
                  </a:cubicBezTo>
                  <a:cubicBezTo>
                    <a:pt x="33044" y="18662"/>
                    <a:pt x="32753" y="18628"/>
                    <a:pt x="32463" y="18628"/>
                  </a:cubicBezTo>
                  <a:cubicBezTo>
                    <a:pt x="31850" y="18628"/>
                    <a:pt x="31247" y="18784"/>
                    <a:pt x="30638" y="18784"/>
                  </a:cubicBezTo>
                  <a:cubicBezTo>
                    <a:pt x="30232" y="18784"/>
                    <a:pt x="29823" y="18714"/>
                    <a:pt x="29406" y="18482"/>
                  </a:cubicBezTo>
                  <a:cubicBezTo>
                    <a:pt x="28895" y="18196"/>
                    <a:pt x="28455" y="17806"/>
                    <a:pt x="27912" y="17577"/>
                  </a:cubicBezTo>
                  <a:cubicBezTo>
                    <a:pt x="27571" y="17433"/>
                    <a:pt x="27066" y="17428"/>
                    <a:pt x="26777" y="17263"/>
                  </a:cubicBezTo>
                  <a:cubicBezTo>
                    <a:pt x="25268" y="16403"/>
                    <a:pt x="26484" y="15311"/>
                    <a:pt x="26546" y="14104"/>
                  </a:cubicBezTo>
                  <a:cubicBezTo>
                    <a:pt x="27320" y="13642"/>
                    <a:pt x="27622" y="13015"/>
                    <a:pt x="27792" y="12098"/>
                  </a:cubicBezTo>
                  <a:cubicBezTo>
                    <a:pt x="27950" y="11239"/>
                    <a:pt x="27812" y="10993"/>
                    <a:pt x="28566" y="10432"/>
                  </a:cubicBezTo>
                  <a:cubicBezTo>
                    <a:pt x="29002" y="10107"/>
                    <a:pt x="29630" y="10015"/>
                    <a:pt x="30107" y="9745"/>
                  </a:cubicBezTo>
                  <a:cubicBezTo>
                    <a:pt x="30772" y="9367"/>
                    <a:pt x="31058" y="8970"/>
                    <a:pt x="31381" y="8321"/>
                  </a:cubicBezTo>
                  <a:cubicBezTo>
                    <a:pt x="31432" y="7269"/>
                    <a:pt x="31963" y="6644"/>
                    <a:pt x="32977" y="6447"/>
                  </a:cubicBezTo>
                  <a:cubicBezTo>
                    <a:pt x="33470" y="6386"/>
                    <a:pt x="33965" y="6355"/>
                    <a:pt x="34462" y="6355"/>
                  </a:cubicBezTo>
                  <a:cubicBezTo>
                    <a:pt x="34618" y="6355"/>
                    <a:pt x="34774" y="6358"/>
                    <a:pt x="34930" y="6364"/>
                  </a:cubicBezTo>
                  <a:cubicBezTo>
                    <a:pt x="35878" y="6325"/>
                    <a:pt x="35815" y="6346"/>
                    <a:pt x="36641" y="5941"/>
                  </a:cubicBezTo>
                  <a:cubicBezTo>
                    <a:pt x="36720" y="5902"/>
                    <a:pt x="36748" y="5832"/>
                    <a:pt x="36751" y="5758"/>
                  </a:cubicBezTo>
                  <a:close/>
                  <a:moveTo>
                    <a:pt x="12725" y="3690"/>
                  </a:moveTo>
                  <a:lnTo>
                    <a:pt x="12725" y="3690"/>
                  </a:lnTo>
                  <a:cubicBezTo>
                    <a:pt x="12312" y="5207"/>
                    <a:pt x="12209" y="6790"/>
                    <a:pt x="12424" y="8345"/>
                  </a:cubicBezTo>
                  <a:cubicBezTo>
                    <a:pt x="12575" y="9446"/>
                    <a:pt x="13081" y="10390"/>
                    <a:pt x="13292" y="11458"/>
                  </a:cubicBezTo>
                  <a:cubicBezTo>
                    <a:pt x="13747" y="13765"/>
                    <a:pt x="12502" y="14185"/>
                    <a:pt x="11509" y="15804"/>
                  </a:cubicBezTo>
                  <a:cubicBezTo>
                    <a:pt x="10779" y="16995"/>
                    <a:pt x="10971" y="19089"/>
                    <a:pt x="10912" y="20406"/>
                  </a:cubicBezTo>
                  <a:cubicBezTo>
                    <a:pt x="10861" y="21579"/>
                    <a:pt x="10853" y="22393"/>
                    <a:pt x="11685" y="23233"/>
                  </a:cubicBezTo>
                  <a:cubicBezTo>
                    <a:pt x="11691" y="23532"/>
                    <a:pt x="11671" y="23857"/>
                    <a:pt x="11839" y="24096"/>
                  </a:cubicBezTo>
                  <a:cubicBezTo>
                    <a:pt x="12123" y="24498"/>
                    <a:pt x="13061" y="24715"/>
                    <a:pt x="13472" y="24860"/>
                  </a:cubicBezTo>
                  <a:cubicBezTo>
                    <a:pt x="14800" y="25333"/>
                    <a:pt x="17647" y="25566"/>
                    <a:pt x="18145" y="27114"/>
                  </a:cubicBezTo>
                  <a:cubicBezTo>
                    <a:pt x="18186" y="27244"/>
                    <a:pt x="18282" y="27324"/>
                    <a:pt x="18393" y="27368"/>
                  </a:cubicBezTo>
                  <a:cubicBezTo>
                    <a:pt x="18421" y="27534"/>
                    <a:pt x="18447" y="27700"/>
                    <a:pt x="18477" y="27866"/>
                  </a:cubicBezTo>
                  <a:cubicBezTo>
                    <a:pt x="18479" y="27878"/>
                    <a:pt x="18480" y="27890"/>
                    <a:pt x="18482" y="27902"/>
                  </a:cubicBezTo>
                  <a:cubicBezTo>
                    <a:pt x="18389" y="28169"/>
                    <a:pt x="18412" y="28427"/>
                    <a:pt x="18539" y="28825"/>
                  </a:cubicBezTo>
                  <a:cubicBezTo>
                    <a:pt x="18675" y="29254"/>
                    <a:pt x="18964" y="29510"/>
                    <a:pt x="19185" y="29878"/>
                  </a:cubicBezTo>
                  <a:cubicBezTo>
                    <a:pt x="19644" y="30645"/>
                    <a:pt x="19977" y="31359"/>
                    <a:pt x="20236" y="32199"/>
                  </a:cubicBezTo>
                  <a:cubicBezTo>
                    <a:pt x="20498" y="33047"/>
                    <a:pt x="20816" y="33556"/>
                    <a:pt x="21488" y="34153"/>
                  </a:cubicBezTo>
                  <a:cubicBezTo>
                    <a:pt x="22722" y="35249"/>
                    <a:pt x="23582" y="35809"/>
                    <a:pt x="23737" y="37616"/>
                  </a:cubicBezTo>
                  <a:cubicBezTo>
                    <a:pt x="23745" y="37700"/>
                    <a:pt x="23779" y="37778"/>
                    <a:pt x="23823" y="37852"/>
                  </a:cubicBezTo>
                  <a:cubicBezTo>
                    <a:pt x="23652" y="37870"/>
                    <a:pt x="23482" y="37878"/>
                    <a:pt x="23311" y="37878"/>
                  </a:cubicBezTo>
                  <a:cubicBezTo>
                    <a:pt x="21254" y="37878"/>
                    <a:pt x="19218" y="36658"/>
                    <a:pt x="17218" y="36062"/>
                  </a:cubicBezTo>
                  <a:cubicBezTo>
                    <a:pt x="14693" y="35309"/>
                    <a:pt x="12546" y="33766"/>
                    <a:pt x="10089" y="32929"/>
                  </a:cubicBezTo>
                  <a:cubicBezTo>
                    <a:pt x="8048" y="30896"/>
                    <a:pt x="9315" y="27212"/>
                    <a:pt x="7973" y="24685"/>
                  </a:cubicBezTo>
                  <a:cubicBezTo>
                    <a:pt x="6752" y="22386"/>
                    <a:pt x="3082" y="24262"/>
                    <a:pt x="1488" y="22482"/>
                  </a:cubicBezTo>
                  <a:cubicBezTo>
                    <a:pt x="1672" y="19922"/>
                    <a:pt x="2191" y="17366"/>
                    <a:pt x="2865" y="15259"/>
                  </a:cubicBezTo>
                  <a:cubicBezTo>
                    <a:pt x="4518" y="10099"/>
                    <a:pt x="8186" y="6137"/>
                    <a:pt x="12725" y="3690"/>
                  </a:cubicBezTo>
                  <a:close/>
                  <a:moveTo>
                    <a:pt x="23350" y="886"/>
                  </a:moveTo>
                  <a:cubicBezTo>
                    <a:pt x="27287" y="2030"/>
                    <a:pt x="31673" y="2533"/>
                    <a:pt x="35202" y="4682"/>
                  </a:cubicBezTo>
                  <a:cubicBezTo>
                    <a:pt x="35574" y="4909"/>
                    <a:pt x="35935" y="5154"/>
                    <a:pt x="36289" y="5410"/>
                  </a:cubicBezTo>
                  <a:cubicBezTo>
                    <a:pt x="35533" y="5192"/>
                    <a:pt x="34685" y="5036"/>
                    <a:pt x="33856" y="5036"/>
                  </a:cubicBezTo>
                  <a:cubicBezTo>
                    <a:pt x="33217" y="5036"/>
                    <a:pt x="32588" y="5129"/>
                    <a:pt x="32021" y="5359"/>
                  </a:cubicBezTo>
                  <a:cubicBezTo>
                    <a:pt x="30643" y="5918"/>
                    <a:pt x="30676" y="6718"/>
                    <a:pt x="30161" y="7911"/>
                  </a:cubicBezTo>
                  <a:cubicBezTo>
                    <a:pt x="29623" y="9164"/>
                    <a:pt x="28135" y="9014"/>
                    <a:pt x="27209" y="9951"/>
                  </a:cubicBezTo>
                  <a:cubicBezTo>
                    <a:pt x="26214" y="10958"/>
                    <a:pt x="26635" y="12500"/>
                    <a:pt x="25822" y="13669"/>
                  </a:cubicBezTo>
                  <a:cubicBezTo>
                    <a:pt x="25742" y="13786"/>
                    <a:pt x="25744" y="13901"/>
                    <a:pt x="25788" y="14000"/>
                  </a:cubicBezTo>
                  <a:cubicBezTo>
                    <a:pt x="25244" y="14957"/>
                    <a:pt x="24353" y="15892"/>
                    <a:pt x="24502" y="17043"/>
                  </a:cubicBezTo>
                  <a:cubicBezTo>
                    <a:pt x="24665" y="18301"/>
                    <a:pt x="25613" y="18272"/>
                    <a:pt x="26627" y="18472"/>
                  </a:cubicBezTo>
                  <a:cubicBezTo>
                    <a:pt x="28115" y="18765"/>
                    <a:pt x="29163" y="20085"/>
                    <a:pt x="30736" y="20085"/>
                  </a:cubicBezTo>
                  <a:cubicBezTo>
                    <a:pt x="30778" y="20085"/>
                    <a:pt x="30821" y="20084"/>
                    <a:pt x="30864" y="20082"/>
                  </a:cubicBezTo>
                  <a:cubicBezTo>
                    <a:pt x="31373" y="20060"/>
                    <a:pt x="31812" y="20009"/>
                    <a:pt x="32249" y="20009"/>
                  </a:cubicBezTo>
                  <a:cubicBezTo>
                    <a:pt x="32693" y="20009"/>
                    <a:pt x="33136" y="20061"/>
                    <a:pt x="33649" y="20248"/>
                  </a:cubicBezTo>
                  <a:cubicBezTo>
                    <a:pt x="34019" y="20382"/>
                    <a:pt x="35016" y="20700"/>
                    <a:pt x="35220" y="20940"/>
                  </a:cubicBezTo>
                  <a:cubicBezTo>
                    <a:pt x="35239" y="20960"/>
                    <a:pt x="35262" y="20977"/>
                    <a:pt x="35286" y="20990"/>
                  </a:cubicBezTo>
                  <a:cubicBezTo>
                    <a:pt x="35632" y="22377"/>
                    <a:pt x="34336" y="22689"/>
                    <a:pt x="33937" y="23850"/>
                  </a:cubicBezTo>
                  <a:cubicBezTo>
                    <a:pt x="33681" y="24594"/>
                    <a:pt x="34010" y="24949"/>
                    <a:pt x="34365" y="25542"/>
                  </a:cubicBezTo>
                  <a:cubicBezTo>
                    <a:pt x="34870" y="26383"/>
                    <a:pt x="35155" y="27165"/>
                    <a:pt x="34998" y="28220"/>
                  </a:cubicBezTo>
                  <a:cubicBezTo>
                    <a:pt x="34938" y="28621"/>
                    <a:pt x="34766" y="29124"/>
                    <a:pt x="34927" y="29536"/>
                  </a:cubicBezTo>
                  <a:cubicBezTo>
                    <a:pt x="35245" y="30345"/>
                    <a:pt x="35901" y="30097"/>
                    <a:pt x="36433" y="30638"/>
                  </a:cubicBezTo>
                  <a:cubicBezTo>
                    <a:pt x="36502" y="30707"/>
                    <a:pt x="36595" y="30750"/>
                    <a:pt x="36693" y="30760"/>
                  </a:cubicBezTo>
                  <a:cubicBezTo>
                    <a:pt x="36927" y="31144"/>
                    <a:pt x="37029" y="31506"/>
                    <a:pt x="37039" y="32025"/>
                  </a:cubicBezTo>
                  <a:cubicBezTo>
                    <a:pt x="37047" y="32478"/>
                    <a:pt x="37149" y="32886"/>
                    <a:pt x="37448" y="33237"/>
                  </a:cubicBezTo>
                  <a:cubicBezTo>
                    <a:pt x="37927" y="33802"/>
                    <a:pt x="38573" y="33958"/>
                    <a:pt x="39247" y="33958"/>
                  </a:cubicBezTo>
                  <a:cubicBezTo>
                    <a:pt x="39365" y="33958"/>
                    <a:pt x="39485" y="33953"/>
                    <a:pt x="39604" y="33945"/>
                  </a:cubicBezTo>
                  <a:lnTo>
                    <a:pt x="39604" y="33945"/>
                  </a:lnTo>
                  <a:cubicBezTo>
                    <a:pt x="38216" y="35751"/>
                    <a:pt x="36487" y="37286"/>
                    <a:pt x="34425" y="38403"/>
                  </a:cubicBezTo>
                  <a:cubicBezTo>
                    <a:pt x="30757" y="40392"/>
                    <a:pt x="26233" y="41422"/>
                    <a:pt x="21730" y="41422"/>
                  </a:cubicBezTo>
                  <a:cubicBezTo>
                    <a:pt x="17421" y="41422"/>
                    <a:pt x="13132" y="40479"/>
                    <a:pt x="9631" y="38528"/>
                  </a:cubicBezTo>
                  <a:cubicBezTo>
                    <a:pt x="6132" y="36578"/>
                    <a:pt x="3217" y="33397"/>
                    <a:pt x="2064" y="29514"/>
                  </a:cubicBezTo>
                  <a:cubicBezTo>
                    <a:pt x="1583" y="27892"/>
                    <a:pt x="1395" y="26029"/>
                    <a:pt x="1420" y="24116"/>
                  </a:cubicBezTo>
                  <a:lnTo>
                    <a:pt x="1420" y="24116"/>
                  </a:lnTo>
                  <a:cubicBezTo>
                    <a:pt x="1538" y="24181"/>
                    <a:pt x="1661" y="24240"/>
                    <a:pt x="1786" y="24292"/>
                  </a:cubicBezTo>
                  <a:cubicBezTo>
                    <a:pt x="2308" y="24506"/>
                    <a:pt x="2886" y="24552"/>
                    <a:pt x="3470" y="24552"/>
                  </a:cubicBezTo>
                  <a:cubicBezTo>
                    <a:pt x="3917" y="24552"/>
                    <a:pt x="4366" y="24525"/>
                    <a:pt x="4796" y="24525"/>
                  </a:cubicBezTo>
                  <a:cubicBezTo>
                    <a:pt x="5976" y="24525"/>
                    <a:pt x="7007" y="24729"/>
                    <a:pt x="7414" y="26254"/>
                  </a:cubicBezTo>
                  <a:cubicBezTo>
                    <a:pt x="7934" y="28203"/>
                    <a:pt x="6751" y="33187"/>
                    <a:pt x="9706" y="33614"/>
                  </a:cubicBezTo>
                  <a:cubicBezTo>
                    <a:pt x="11868" y="36004"/>
                    <a:pt x="15464" y="36812"/>
                    <a:pt x="18394" y="37791"/>
                  </a:cubicBezTo>
                  <a:cubicBezTo>
                    <a:pt x="19829" y="38270"/>
                    <a:pt x="21208" y="39301"/>
                    <a:pt x="22567" y="39301"/>
                  </a:cubicBezTo>
                  <a:cubicBezTo>
                    <a:pt x="23258" y="39301"/>
                    <a:pt x="23944" y="39034"/>
                    <a:pt x="24630" y="38294"/>
                  </a:cubicBezTo>
                  <a:cubicBezTo>
                    <a:pt x="24697" y="38225"/>
                    <a:pt x="24727" y="38127"/>
                    <a:pt x="24711" y="38032"/>
                  </a:cubicBezTo>
                  <a:cubicBezTo>
                    <a:pt x="24745" y="37993"/>
                    <a:pt x="24774" y="37949"/>
                    <a:pt x="24796" y="37902"/>
                  </a:cubicBezTo>
                  <a:cubicBezTo>
                    <a:pt x="25616" y="35974"/>
                    <a:pt x="23626" y="34881"/>
                    <a:pt x="22475" y="33575"/>
                  </a:cubicBezTo>
                  <a:cubicBezTo>
                    <a:pt x="21572" y="32548"/>
                    <a:pt x="21766" y="31461"/>
                    <a:pt x="21198" y="30336"/>
                  </a:cubicBezTo>
                  <a:cubicBezTo>
                    <a:pt x="20663" y="29279"/>
                    <a:pt x="19693" y="28463"/>
                    <a:pt x="19094" y="27425"/>
                  </a:cubicBezTo>
                  <a:cubicBezTo>
                    <a:pt x="19068" y="27382"/>
                    <a:pt x="19028" y="27352"/>
                    <a:pt x="18981" y="27342"/>
                  </a:cubicBezTo>
                  <a:cubicBezTo>
                    <a:pt x="18966" y="27291"/>
                    <a:pt x="18952" y="27240"/>
                    <a:pt x="18937" y="27189"/>
                  </a:cubicBezTo>
                  <a:cubicBezTo>
                    <a:pt x="18964" y="27132"/>
                    <a:pt x="18975" y="27067"/>
                    <a:pt x="18970" y="27003"/>
                  </a:cubicBezTo>
                  <a:cubicBezTo>
                    <a:pt x="18891" y="25927"/>
                    <a:pt x="18059" y="25381"/>
                    <a:pt x="17124" y="24989"/>
                  </a:cubicBezTo>
                  <a:cubicBezTo>
                    <a:pt x="16353" y="24664"/>
                    <a:pt x="15565" y="24355"/>
                    <a:pt x="14773" y="24080"/>
                  </a:cubicBezTo>
                  <a:cubicBezTo>
                    <a:pt x="14190" y="23877"/>
                    <a:pt x="12761" y="23725"/>
                    <a:pt x="12306" y="23137"/>
                  </a:cubicBezTo>
                  <a:cubicBezTo>
                    <a:pt x="12341" y="23061"/>
                    <a:pt x="12343" y="22974"/>
                    <a:pt x="12313" y="22896"/>
                  </a:cubicBezTo>
                  <a:cubicBezTo>
                    <a:pt x="11774" y="21449"/>
                    <a:pt x="12299" y="19497"/>
                    <a:pt x="12486" y="17952"/>
                  </a:cubicBezTo>
                  <a:cubicBezTo>
                    <a:pt x="12726" y="15958"/>
                    <a:pt x="13969" y="15399"/>
                    <a:pt x="14474" y="13708"/>
                  </a:cubicBezTo>
                  <a:cubicBezTo>
                    <a:pt x="14816" y="12559"/>
                    <a:pt x="14522" y="11528"/>
                    <a:pt x="14154" y="10432"/>
                  </a:cubicBezTo>
                  <a:cubicBezTo>
                    <a:pt x="13336" y="7997"/>
                    <a:pt x="12886" y="6037"/>
                    <a:pt x="13202" y="3443"/>
                  </a:cubicBezTo>
                  <a:cubicBezTo>
                    <a:pt x="16322" y="1854"/>
                    <a:pt x="19822" y="966"/>
                    <a:pt x="23350" y="886"/>
                  </a:cubicBezTo>
                  <a:close/>
                  <a:moveTo>
                    <a:pt x="23003" y="1"/>
                  </a:moveTo>
                  <a:cubicBezTo>
                    <a:pt x="22935" y="1"/>
                    <a:pt x="22869" y="23"/>
                    <a:pt x="22815" y="65"/>
                  </a:cubicBezTo>
                  <a:cubicBezTo>
                    <a:pt x="22521" y="52"/>
                    <a:pt x="22227" y="45"/>
                    <a:pt x="21935" y="45"/>
                  </a:cubicBezTo>
                  <a:cubicBezTo>
                    <a:pt x="14199" y="45"/>
                    <a:pt x="7318" y="4714"/>
                    <a:pt x="3294" y="11502"/>
                  </a:cubicBezTo>
                  <a:cubicBezTo>
                    <a:pt x="784" y="15738"/>
                    <a:pt x="0" y="21709"/>
                    <a:pt x="257" y="26582"/>
                  </a:cubicBezTo>
                  <a:cubicBezTo>
                    <a:pt x="478" y="30751"/>
                    <a:pt x="2486" y="34523"/>
                    <a:pt x="5574" y="37295"/>
                  </a:cubicBezTo>
                  <a:cubicBezTo>
                    <a:pt x="9814" y="41103"/>
                    <a:pt x="15726" y="42786"/>
                    <a:pt x="21611" y="42786"/>
                  </a:cubicBezTo>
                  <a:cubicBezTo>
                    <a:pt x="25439" y="42786"/>
                    <a:pt x="29256" y="42074"/>
                    <a:pt x="32594" y="40770"/>
                  </a:cubicBezTo>
                  <a:cubicBezTo>
                    <a:pt x="41648" y="37235"/>
                    <a:pt x="46054" y="27655"/>
                    <a:pt x="45001" y="18246"/>
                  </a:cubicBezTo>
                  <a:cubicBezTo>
                    <a:pt x="44434" y="13168"/>
                    <a:pt x="42068" y="8369"/>
                    <a:pt x="38140" y="5057"/>
                  </a:cubicBezTo>
                  <a:cubicBezTo>
                    <a:pt x="33891" y="1473"/>
                    <a:pt x="28383" y="719"/>
                    <a:pt x="23049" y="4"/>
                  </a:cubicBezTo>
                  <a:cubicBezTo>
                    <a:pt x="23034" y="2"/>
                    <a:pt x="23019" y="1"/>
                    <a:pt x="230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3" name="Google Shape;2273;p70"/>
            <p:cNvSpPr/>
            <p:nvPr/>
          </p:nvSpPr>
          <p:spPr>
            <a:xfrm>
              <a:off x="4388650" y="700850"/>
              <a:ext cx="106100" cy="91700"/>
            </a:xfrm>
            <a:custGeom>
              <a:avLst/>
              <a:gdLst/>
              <a:ahLst/>
              <a:cxnLst/>
              <a:rect l="l" t="t" r="r" b="b"/>
              <a:pathLst>
                <a:path w="4244" h="3668" extrusionOk="0">
                  <a:moveTo>
                    <a:pt x="2636" y="958"/>
                  </a:moveTo>
                  <a:cubicBezTo>
                    <a:pt x="2937" y="1178"/>
                    <a:pt x="3264" y="1381"/>
                    <a:pt x="3280" y="1789"/>
                  </a:cubicBezTo>
                  <a:cubicBezTo>
                    <a:pt x="3304" y="2393"/>
                    <a:pt x="2795" y="2570"/>
                    <a:pt x="2307" y="2570"/>
                  </a:cubicBezTo>
                  <a:cubicBezTo>
                    <a:pt x="2227" y="2570"/>
                    <a:pt x="2147" y="2566"/>
                    <a:pt x="2071" y="2557"/>
                  </a:cubicBezTo>
                  <a:cubicBezTo>
                    <a:pt x="1920" y="2541"/>
                    <a:pt x="1528" y="2541"/>
                    <a:pt x="1417" y="2420"/>
                  </a:cubicBezTo>
                  <a:cubicBezTo>
                    <a:pt x="1252" y="2244"/>
                    <a:pt x="1572" y="1965"/>
                    <a:pt x="1694" y="1830"/>
                  </a:cubicBezTo>
                  <a:cubicBezTo>
                    <a:pt x="1978" y="1515"/>
                    <a:pt x="2304" y="1230"/>
                    <a:pt x="2636" y="958"/>
                  </a:cubicBezTo>
                  <a:close/>
                  <a:moveTo>
                    <a:pt x="2824" y="1"/>
                  </a:moveTo>
                  <a:cubicBezTo>
                    <a:pt x="2791" y="1"/>
                    <a:pt x="2755" y="5"/>
                    <a:pt x="2718" y="15"/>
                  </a:cubicBezTo>
                  <a:cubicBezTo>
                    <a:pt x="1747" y="263"/>
                    <a:pt x="525" y="1046"/>
                    <a:pt x="277" y="2092"/>
                  </a:cubicBezTo>
                  <a:cubicBezTo>
                    <a:pt x="0" y="3254"/>
                    <a:pt x="1296" y="3668"/>
                    <a:pt x="2208" y="3668"/>
                  </a:cubicBezTo>
                  <a:cubicBezTo>
                    <a:pt x="2226" y="3668"/>
                    <a:pt x="2245" y="3668"/>
                    <a:pt x="2263" y="3667"/>
                  </a:cubicBezTo>
                  <a:cubicBezTo>
                    <a:pt x="3277" y="3650"/>
                    <a:pt x="4210" y="2971"/>
                    <a:pt x="4230" y="1886"/>
                  </a:cubicBezTo>
                  <a:cubicBezTo>
                    <a:pt x="4243" y="1232"/>
                    <a:pt x="3772" y="449"/>
                    <a:pt x="3140" y="273"/>
                  </a:cubicBezTo>
                  <a:cubicBezTo>
                    <a:pt x="3110" y="125"/>
                    <a:pt x="2999" y="1"/>
                    <a:pt x="28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274" name="Google Shape;2274;p70"/>
          <p:cNvGrpSpPr/>
          <p:nvPr/>
        </p:nvGrpSpPr>
        <p:grpSpPr>
          <a:xfrm rot="346231" flipH="1">
            <a:off x="149936" y="4189543"/>
            <a:ext cx="967399" cy="972954"/>
            <a:chOff x="1196675" y="238100"/>
            <a:chExt cx="1540600" cy="1425500"/>
          </a:xfrm>
        </p:grpSpPr>
        <p:sp>
          <p:nvSpPr>
            <p:cNvPr id="2275" name="Google Shape;2275;p70"/>
            <p:cNvSpPr/>
            <p:nvPr/>
          </p:nvSpPr>
          <p:spPr>
            <a:xfrm>
              <a:off x="1465900" y="462425"/>
              <a:ext cx="1068625" cy="974750"/>
            </a:xfrm>
            <a:custGeom>
              <a:avLst/>
              <a:gdLst/>
              <a:ahLst/>
              <a:cxnLst/>
              <a:rect l="l" t="t" r="r" b="b"/>
              <a:pathLst>
                <a:path w="42745" h="38990" extrusionOk="0">
                  <a:moveTo>
                    <a:pt x="22956" y="1357"/>
                  </a:moveTo>
                  <a:cubicBezTo>
                    <a:pt x="24462" y="1357"/>
                    <a:pt x="25952" y="1451"/>
                    <a:pt x="27399" y="1751"/>
                  </a:cubicBezTo>
                  <a:cubicBezTo>
                    <a:pt x="31675" y="2636"/>
                    <a:pt x="35081" y="6168"/>
                    <a:pt x="37269" y="9787"/>
                  </a:cubicBezTo>
                  <a:cubicBezTo>
                    <a:pt x="40800" y="15628"/>
                    <a:pt x="41105" y="23074"/>
                    <a:pt x="37936" y="29149"/>
                  </a:cubicBezTo>
                  <a:cubicBezTo>
                    <a:pt x="36349" y="32189"/>
                    <a:pt x="33906" y="34803"/>
                    <a:pt x="30818" y="36347"/>
                  </a:cubicBezTo>
                  <a:cubicBezTo>
                    <a:pt x="28919" y="37297"/>
                    <a:pt x="26950" y="37647"/>
                    <a:pt x="24960" y="37647"/>
                  </a:cubicBezTo>
                  <a:cubicBezTo>
                    <a:pt x="22242" y="37647"/>
                    <a:pt x="19485" y="36994"/>
                    <a:pt x="16813" y="36324"/>
                  </a:cubicBezTo>
                  <a:cubicBezTo>
                    <a:pt x="13232" y="35426"/>
                    <a:pt x="8749" y="34953"/>
                    <a:pt x="6164" y="32065"/>
                  </a:cubicBezTo>
                  <a:cubicBezTo>
                    <a:pt x="3774" y="29392"/>
                    <a:pt x="1848" y="24483"/>
                    <a:pt x="1827" y="20904"/>
                  </a:cubicBezTo>
                  <a:cubicBezTo>
                    <a:pt x="1801" y="17009"/>
                    <a:pt x="3896" y="11865"/>
                    <a:pt x="5864" y="8529"/>
                  </a:cubicBezTo>
                  <a:cubicBezTo>
                    <a:pt x="8393" y="4242"/>
                    <a:pt x="12194" y="2858"/>
                    <a:pt x="16752" y="1602"/>
                  </a:cubicBezTo>
                  <a:cubicBezTo>
                    <a:pt x="18803" y="1533"/>
                    <a:pt x="20895" y="1357"/>
                    <a:pt x="22956" y="1357"/>
                  </a:cubicBezTo>
                  <a:close/>
                  <a:moveTo>
                    <a:pt x="22906" y="1"/>
                  </a:moveTo>
                  <a:cubicBezTo>
                    <a:pt x="19957" y="1"/>
                    <a:pt x="16958" y="417"/>
                    <a:pt x="14313" y="728"/>
                  </a:cubicBezTo>
                  <a:cubicBezTo>
                    <a:pt x="13943" y="771"/>
                    <a:pt x="13813" y="1140"/>
                    <a:pt x="13936" y="1388"/>
                  </a:cubicBezTo>
                  <a:cubicBezTo>
                    <a:pt x="10891" y="2040"/>
                    <a:pt x="8159" y="3438"/>
                    <a:pt x="6102" y="6006"/>
                  </a:cubicBezTo>
                  <a:cubicBezTo>
                    <a:pt x="3654" y="9063"/>
                    <a:pt x="2411" y="12987"/>
                    <a:pt x="1315" y="16688"/>
                  </a:cubicBezTo>
                  <a:cubicBezTo>
                    <a:pt x="0" y="21120"/>
                    <a:pt x="1059" y="24968"/>
                    <a:pt x="2914" y="29103"/>
                  </a:cubicBezTo>
                  <a:cubicBezTo>
                    <a:pt x="4665" y="33007"/>
                    <a:pt x="7224" y="35141"/>
                    <a:pt x="11331" y="36251"/>
                  </a:cubicBezTo>
                  <a:cubicBezTo>
                    <a:pt x="15610" y="37408"/>
                    <a:pt x="20272" y="38990"/>
                    <a:pt x="24808" y="38990"/>
                  </a:cubicBezTo>
                  <a:cubicBezTo>
                    <a:pt x="25441" y="38990"/>
                    <a:pt x="26072" y="38959"/>
                    <a:pt x="26699" y="38892"/>
                  </a:cubicBezTo>
                  <a:cubicBezTo>
                    <a:pt x="30626" y="38471"/>
                    <a:pt x="34180" y="36278"/>
                    <a:pt x="36705" y="33296"/>
                  </a:cubicBezTo>
                  <a:cubicBezTo>
                    <a:pt x="41493" y="27639"/>
                    <a:pt x="42745" y="19308"/>
                    <a:pt x="40035" y="12438"/>
                  </a:cubicBezTo>
                  <a:cubicBezTo>
                    <a:pt x="38368" y="8207"/>
                    <a:pt x="35198" y="3979"/>
                    <a:pt x="31165" y="1757"/>
                  </a:cubicBezTo>
                  <a:cubicBezTo>
                    <a:pt x="28730" y="414"/>
                    <a:pt x="25843" y="1"/>
                    <a:pt x="229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6" name="Google Shape;2276;p70"/>
            <p:cNvSpPr/>
            <p:nvPr/>
          </p:nvSpPr>
          <p:spPr>
            <a:xfrm>
              <a:off x="1601025" y="741800"/>
              <a:ext cx="81525" cy="107250"/>
            </a:xfrm>
            <a:custGeom>
              <a:avLst/>
              <a:gdLst/>
              <a:ahLst/>
              <a:cxnLst/>
              <a:rect l="l" t="t" r="r" b="b"/>
              <a:pathLst>
                <a:path w="3261" h="4290" extrusionOk="0">
                  <a:moveTo>
                    <a:pt x="2585" y="0"/>
                  </a:moveTo>
                  <a:cubicBezTo>
                    <a:pt x="2482" y="0"/>
                    <a:pt x="2373" y="32"/>
                    <a:pt x="2263" y="106"/>
                  </a:cubicBezTo>
                  <a:cubicBezTo>
                    <a:pt x="1739" y="457"/>
                    <a:pt x="1384" y="1052"/>
                    <a:pt x="1042" y="1573"/>
                  </a:cubicBezTo>
                  <a:cubicBezTo>
                    <a:pt x="696" y="2097"/>
                    <a:pt x="168" y="2676"/>
                    <a:pt x="71" y="3306"/>
                  </a:cubicBezTo>
                  <a:cubicBezTo>
                    <a:pt x="1" y="3766"/>
                    <a:pt x="356" y="4290"/>
                    <a:pt x="805" y="4290"/>
                  </a:cubicBezTo>
                  <a:cubicBezTo>
                    <a:pt x="927" y="4290"/>
                    <a:pt x="1055" y="4251"/>
                    <a:pt x="1185" y="4162"/>
                  </a:cubicBezTo>
                  <a:cubicBezTo>
                    <a:pt x="1735" y="3787"/>
                    <a:pt x="2017" y="3161"/>
                    <a:pt x="2351" y="2598"/>
                  </a:cubicBezTo>
                  <a:cubicBezTo>
                    <a:pt x="2672" y="2061"/>
                    <a:pt x="3116" y="1459"/>
                    <a:pt x="3205" y="832"/>
                  </a:cubicBezTo>
                  <a:cubicBezTo>
                    <a:pt x="3261" y="440"/>
                    <a:pt x="2965" y="0"/>
                    <a:pt x="25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7" name="Google Shape;2277;p70"/>
            <p:cNvSpPr/>
            <p:nvPr/>
          </p:nvSpPr>
          <p:spPr>
            <a:xfrm>
              <a:off x="1692650" y="643850"/>
              <a:ext cx="57750" cy="57275"/>
            </a:xfrm>
            <a:custGeom>
              <a:avLst/>
              <a:gdLst/>
              <a:ahLst/>
              <a:cxnLst/>
              <a:rect l="l" t="t" r="r" b="b"/>
              <a:pathLst>
                <a:path w="2310" h="2291" extrusionOk="0">
                  <a:moveTo>
                    <a:pt x="1584" y="0"/>
                  </a:moveTo>
                  <a:cubicBezTo>
                    <a:pt x="1219" y="0"/>
                    <a:pt x="844" y="248"/>
                    <a:pt x="586" y="480"/>
                  </a:cubicBezTo>
                  <a:cubicBezTo>
                    <a:pt x="418" y="631"/>
                    <a:pt x="268" y="818"/>
                    <a:pt x="169" y="1022"/>
                  </a:cubicBezTo>
                  <a:cubicBezTo>
                    <a:pt x="24" y="1321"/>
                    <a:pt x="1" y="1535"/>
                    <a:pt x="46" y="1864"/>
                  </a:cubicBezTo>
                  <a:cubicBezTo>
                    <a:pt x="76" y="2087"/>
                    <a:pt x="334" y="2263"/>
                    <a:pt x="536" y="2286"/>
                  </a:cubicBezTo>
                  <a:cubicBezTo>
                    <a:pt x="562" y="2289"/>
                    <a:pt x="588" y="2290"/>
                    <a:pt x="613" y="2290"/>
                  </a:cubicBezTo>
                  <a:cubicBezTo>
                    <a:pt x="821" y="2290"/>
                    <a:pt x="1013" y="2188"/>
                    <a:pt x="1125" y="2004"/>
                  </a:cubicBezTo>
                  <a:lnTo>
                    <a:pt x="1125" y="2004"/>
                  </a:lnTo>
                  <a:cubicBezTo>
                    <a:pt x="1113" y="2016"/>
                    <a:pt x="1106" y="2022"/>
                    <a:pt x="1105" y="2022"/>
                  </a:cubicBezTo>
                  <a:cubicBezTo>
                    <a:pt x="1102" y="2022"/>
                    <a:pt x="1120" y="1999"/>
                    <a:pt x="1160" y="1954"/>
                  </a:cubicBezTo>
                  <a:cubicBezTo>
                    <a:pt x="1216" y="1891"/>
                    <a:pt x="1256" y="1815"/>
                    <a:pt x="1276" y="1732"/>
                  </a:cubicBezTo>
                  <a:cubicBezTo>
                    <a:pt x="1276" y="1732"/>
                    <a:pt x="1324" y="1600"/>
                    <a:pt x="1322" y="1600"/>
                  </a:cubicBezTo>
                  <a:lnTo>
                    <a:pt x="1322" y="1600"/>
                  </a:lnTo>
                  <a:cubicBezTo>
                    <a:pt x="1322" y="1600"/>
                    <a:pt x="1321" y="1601"/>
                    <a:pt x="1320" y="1603"/>
                  </a:cubicBezTo>
                  <a:lnTo>
                    <a:pt x="1320" y="1603"/>
                  </a:lnTo>
                  <a:cubicBezTo>
                    <a:pt x="1367" y="1497"/>
                    <a:pt x="1435" y="1367"/>
                    <a:pt x="1501" y="1283"/>
                  </a:cubicBezTo>
                  <a:cubicBezTo>
                    <a:pt x="1647" y="1096"/>
                    <a:pt x="1920" y="969"/>
                    <a:pt x="2054" y="761"/>
                  </a:cubicBezTo>
                  <a:cubicBezTo>
                    <a:pt x="2309" y="508"/>
                    <a:pt x="2190" y="86"/>
                    <a:pt x="1811" y="35"/>
                  </a:cubicBezTo>
                  <a:cubicBezTo>
                    <a:pt x="1737" y="11"/>
                    <a:pt x="1661" y="0"/>
                    <a:pt x="158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8" name="Google Shape;2278;p70"/>
            <p:cNvSpPr/>
            <p:nvPr/>
          </p:nvSpPr>
          <p:spPr>
            <a:xfrm>
              <a:off x="1196675" y="238100"/>
              <a:ext cx="1540600" cy="1425500"/>
            </a:xfrm>
            <a:custGeom>
              <a:avLst/>
              <a:gdLst/>
              <a:ahLst/>
              <a:cxnLst/>
              <a:rect l="l" t="t" r="r" b="b"/>
              <a:pathLst>
                <a:path w="61624" h="57020" extrusionOk="0">
                  <a:moveTo>
                    <a:pt x="35628" y="1650"/>
                  </a:moveTo>
                  <a:cubicBezTo>
                    <a:pt x="36976" y="4804"/>
                    <a:pt x="39814" y="6315"/>
                    <a:pt x="42890" y="6315"/>
                  </a:cubicBezTo>
                  <a:cubicBezTo>
                    <a:pt x="44486" y="6315"/>
                    <a:pt x="46146" y="5908"/>
                    <a:pt x="47695" y="5113"/>
                  </a:cubicBezTo>
                  <a:lnTo>
                    <a:pt x="47695" y="5113"/>
                  </a:lnTo>
                  <a:cubicBezTo>
                    <a:pt x="47450" y="9891"/>
                    <a:pt x="54895" y="12165"/>
                    <a:pt x="58877" y="12228"/>
                  </a:cubicBezTo>
                  <a:cubicBezTo>
                    <a:pt x="56892" y="15531"/>
                    <a:pt x="55254" y="21917"/>
                    <a:pt x="59943" y="22353"/>
                  </a:cubicBezTo>
                  <a:cubicBezTo>
                    <a:pt x="58273" y="23756"/>
                    <a:pt x="57509" y="26265"/>
                    <a:pt x="57530" y="28357"/>
                  </a:cubicBezTo>
                  <a:cubicBezTo>
                    <a:pt x="57542" y="29649"/>
                    <a:pt x="57976" y="32272"/>
                    <a:pt x="59318" y="32980"/>
                  </a:cubicBezTo>
                  <a:cubicBezTo>
                    <a:pt x="57540" y="34867"/>
                    <a:pt x="55794" y="37041"/>
                    <a:pt x="55451" y="39629"/>
                  </a:cubicBezTo>
                  <a:cubicBezTo>
                    <a:pt x="55194" y="41566"/>
                    <a:pt x="54822" y="44572"/>
                    <a:pt x="55890" y="46463"/>
                  </a:cubicBezTo>
                  <a:cubicBezTo>
                    <a:pt x="55533" y="46387"/>
                    <a:pt x="55179" y="46351"/>
                    <a:pt x="54831" y="46351"/>
                  </a:cubicBezTo>
                  <a:cubicBezTo>
                    <a:pt x="51262" y="46351"/>
                    <a:pt x="48273" y="50128"/>
                    <a:pt x="48096" y="53638"/>
                  </a:cubicBezTo>
                  <a:cubicBezTo>
                    <a:pt x="46029" y="51764"/>
                    <a:pt x="41737" y="50299"/>
                    <a:pt x="38044" y="50299"/>
                  </a:cubicBezTo>
                  <a:cubicBezTo>
                    <a:pt x="34768" y="50299"/>
                    <a:pt x="31963" y="51451"/>
                    <a:pt x="31597" y="54494"/>
                  </a:cubicBezTo>
                  <a:cubicBezTo>
                    <a:pt x="30125" y="53530"/>
                    <a:pt x="28413" y="53050"/>
                    <a:pt x="26703" y="53050"/>
                  </a:cubicBezTo>
                  <a:cubicBezTo>
                    <a:pt x="24575" y="53050"/>
                    <a:pt x="22450" y="53794"/>
                    <a:pt x="20794" y="55272"/>
                  </a:cubicBezTo>
                  <a:cubicBezTo>
                    <a:pt x="19216" y="51984"/>
                    <a:pt x="16003" y="49915"/>
                    <a:pt x="12416" y="49915"/>
                  </a:cubicBezTo>
                  <a:cubicBezTo>
                    <a:pt x="12203" y="49915"/>
                    <a:pt x="11990" y="49922"/>
                    <a:pt x="11775" y="49937"/>
                  </a:cubicBezTo>
                  <a:cubicBezTo>
                    <a:pt x="13945" y="45168"/>
                    <a:pt x="10616" y="39131"/>
                    <a:pt x="5530" y="39131"/>
                  </a:cubicBezTo>
                  <a:cubicBezTo>
                    <a:pt x="5096" y="39131"/>
                    <a:pt x="4650" y="39175"/>
                    <a:pt x="4194" y="39267"/>
                  </a:cubicBezTo>
                  <a:cubicBezTo>
                    <a:pt x="6959" y="36627"/>
                    <a:pt x="4619" y="31827"/>
                    <a:pt x="2061" y="29236"/>
                  </a:cubicBezTo>
                  <a:cubicBezTo>
                    <a:pt x="4664" y="28496"/>
                    <a:pt x="6826" y="26514"/>
                    <a:pt x="7497" y="23801"/>
                  </a:cubicBezTo>
                  <a:cubicBezTo>
                    <a:pt x="8066" y="21501"/>
                    <a:pt x="7429" y="18105"/>
                    <a:pt x="5384" y="16604"/>
                  </a:cubicBezTo>
                  <a:cubicBezTo>
                    <a:pt x="7270" y="16577"/>
                    <a:pt x="9149" y="16038"/>
                    <a:pt x="10392" y="14507"/>
                  </a:cubicBezTo>
                  <a:cubicBezTo>
                    <a:pt x="11899" y="12648"/>
                    <a:pt x="11901" y="10105"/>
                    <a:pt x="11697" y="7804"/>
                  </a:cubicBezTo>
                  <a:lnTo>
                    <a:pt x="11697" y="7804"/>
                  </a:lnTo>
                  <a:cubicBezTo>
                    <a:pt x="12807" y="8211"/>
                    <a:pt x="13784" y="8431"/>
                    <a:pt x="14735" y="8431"/>
                  </a:cubicBezTo>
                  <a:cubicBezTo>
                    <a:pt x="16113" y="8431"/>
                    <a:pt x="17435" y="7967"/>
                    <a:pt x="19019" y="6933"/>
                  </a:cubicBezTo>
                  <a:cubicBezTo>
                    <a:pt x="20811" y="5761"/>
                    <a:pt x="22873" y="4166"/>
                    <a:pt x="23281" y="1975"/>
                  </a:cubicBezTo>
                  <a:cubicBezTo>
                    <a:pt x="24707" y="3536"/>
                    <a:pt x="26561" y="4170"/>
                    <a:pt x="28497" y="4170"/>
                  </a:cubicBezTo>
                  <a:cubicBezTo>
                    <a:pt x="30986" y="4170"/>
                    <a:pt x="33609" y="3122"/>
                    <a:pt x="35628" y="1650"/>
                  </a:cubicBezTo>
                  <a:close/>
                  <a:moveTo>
                    <a:pt x="35933" y="0"/>
                  </a:moveTo>
                  <a:cubicBezTo>
                    <a:pt x="35772" y="0"/>
                    <a:pt x="35605" y="58"/>
                    <a:pt x="35465" y="173"/>
                  </a:cubicBezTo>
                  <a:cubicBezTo>
                    <a:pt x="33401" y="1870"/>
                    <a:pt x="31195" y="2773"/>
                    <a:pt x="28976" y="2773"/>
                  </a:cubicBezTo>
                  <a:cubicBezTo>
                    <a:pt x="27075" y="2773"/>
                    <a:pt x="25165" y="2111"/>
                    <a:pt x="23326" y="719"/>
                  </a:cubicBezTo>
                  <a:cubicBezTo>
                    <a:pt x="23269" y="676"/>
                    <a:pt x="23200" y="654"/>
                    <a:pt x="23130" y="654"/>
                  </a:cubicBezTo>
                  <a:cubicBezTo>
                    <a:pt x="23125" y="654"/>
                    <a:pt x="23119" y="655"/>
                    <a:pt x="23114" y="655"/>
                  </a:cubicBezTo>
                  <a:cubicBezTo>
                    <a:pt x="23043" y="617"/>
                    <a:pt x="22963" y="597"/>
                    <a:pt x="22882" y="597"/>
                  </a:cubicBezTo>
                  <a:cubicBezTo>
                    <a:pt x="22697" y="597"/>
                    <a:pt x="22510" y="701"/>
                    <a:pt x="22436" y="926"/>
                  </a:cubicBezTo>
                  <a:cubicBezTo>
                    <a:pt x="21715" y="3108"/>
                    <a:pt x="20572" y="4411"/>
                    <a:pt x="18697" y="5698"/>
                  </a:cubicBezTo>
                  <a:cubicBezTo>
                    <a:pt x="18148" y="6074"/>
                    <a:pt x="17561" y="6468"/>
                    <a:pt x="16973" y="6784"/>
                  </a:cubicBezTo>
                  <a:cubicBezTo>
                    <a:pt x="16242" y="7177"/>
                    <a:pt x="15525" y="7334"/>
                    <a:pt x="14815" y="7334"/>
                  </a:cubicBezTo>
                  <a:cubicBezTo>
                    <a:pt x="13640" y="7334"/>
                    <a:pt x="12485" y="6904"/>
                    <a:pt x="11319" y="6406"/>
                  </a:cubicBezTo>
                  <a:cubicBezTo>
                    <a:pt x="11233" y="6369"/>
                    <a:pt x="11135" y="6351"/>
                    <a:pt x="11036" y="6351"/>
                  </a:cubicBezTo>
                  <a:cubicBezTo>
                    <a:pt x="10720" y="6351"/>
                    <a:pt x="10395" y="6536"/>
                    <a:pt x="10435" y="6913"/>
                  </a:cubicBezTo>
                  <a:cubicBezTo>
                    <a:pt x="10642" y="8866"/>
                    <a:pt x="10883" y="11021"/>
                    <a:pt x="10023" y="12854"/>
                  </a:cubicBezTo>
                  <a:cubicBezTo>
                    <a:pt x="8871" y="15307"/>
                    <a:pt x="6282" y="15477"/>
                    <a:pt x="3970" y="16077"/>
                  </a:cubicBezTo>
                  <a:cubicBezTo>
                    <a:pt x="3695" y="16149"/>
                    <a:pt x="3780" y="16516"/>
                    <a:pt x="4032" y="16543"/>
                  </a:cubicBezTo>
                  <a:cubicBezTo>
                    <a:pt x="4043" y="16544"/>
                    <a:pt x="4052" y="16544"/>
                    <a:pt x="4061" y="16545"/>
                  </a:cubicBezTo>
                  <a:cubicBezTo>
                    <a:pt x="4062" y="16617"/>
                    <a:pt x="4083" y="16687"/>
                    <a:pt x="4120" y="16748"/>
                  </a:cubicBezTo>
                  <a:cubicBezTo>
                    <a:pt x="5437" y="18882"/>
                    <a:pt x="6925" y="20470"/>
                    <a:pt x="6360" y="23220"/>
                  </a:cubicBezTo>
                  <a:cubicBezTo>
                    <a:pt x="5775" y="26069"/>
                    <a:pt x="3420" y="27916"/>
                    <a:pt x="612" y="28299"/>
                  </a:cubicBezTo>
                  <a:cubicBezTo>
                    <a:pt x="179" y="28359"/>
                    <a:pt x="0" y="29053"/>
                    <a:pt x="343" y="29318"/>
                  </a:cubicBezTo>
                  <a:cubicBezTo>
                    <a:pt x="3695" y="31918"/>
                    <a:pt x="5508" y="36056"/>
                    <a:pt x="2671" y="39690"/>
                  </a:cubicBezTo>
                  <a:cubicBezTo>
                    <a:pt x="2618" y="39757"/>
                    <a:pt x="2597" y="39843"/>
                    <a:pt x="2613" y="39928"/>
                  </a:cubicBezTo>
                  <a:cubicBezTo>
                    <a:pt x="2492" y="40221"/>
                    <a:pt x="2683" y="40596"/>
                    <a:pt x="3070" y="40596"/>
                  </a:cubicBezTo>
                  <a:cubicBezTo>
                    <a:pt x="3104" y="40596"/>
                    <a:pt x="3140" y="40593"/>
                    <a:pt x="3177" y="40587"/>
                  </a:cubicBezTo>
                  <a:cubicBezTo>
                    <a:pt x="3629" y="40512"/>
                    <a:pt x="4075" y="40475"/>
                    <a:pt x="4511" y="40475"/>
                  </a:cubicBezTo>
                  <a:cubicBezTo>
                    <a:pt x="9648" y="40475"/>
                    <a:pt x="13382" y="45507"/>
                    <a:pt x="10074" y="50400"/>
                  </a:cubicBezTo>
                  <a:cubicBezTo>
                    <a:pt x="9773" y="50845"/>
                    <a:pt x="10200" y="51337"/>
                    <a:pt x="10656" y="51337"/>
                  </a:cubicBezTo>
                  <a:cubicBezTo>
                    <a:pt x="10698" y="51337"/>
                    <a:pt x="10741" y="51333"/>
                    <a:pt x="10783" y="51324"/>
                  </a:cubicBezTo>
                  <a:cubicBezTo>
                    <a:pt x="11329" y="51209"/>
                    <a:pt x="11877" y="51153"/>
                    <a:pt x="12421" y="51153"/>
                  </a:cubicBezTo>
                  <a:cubicBezTo>
                    <a:pt x="15762" y="51153"/>
                    <a:pt x="18904" y="53256"/>
                    <a:pt x="19963" y="56554"/>
                  </a:cubicBezTo>
                  <a:cubicBezTo>
                    <a:pt x="20056" y="56842"/>
                    <a:pt x="20321" y="57019"/>
                    <a:pt x="20593" y="57019"/>
                  </a:cubicBezTo>
                  <a:cubicBezTo>
                    <a:pt x="20747" y="57019"/>
                    <a:pt x="20903" y="56962"/>
                    <a:pt x="21030" y="56835"/>
                  </a:cubicBezTo>
                  <a:cubicBezTo>
                    <a:pt x="22751" y="55119"/>
                    <a:pt x="24997" y="54244"/>
                    <a:pt x="27262" y="54244"/>
                  </a:cubicBezTo>
                  <a:cubicBezTo>
                    <a:pt x="28733" y="54244"/>
                    <a:pt x="30211" y="54614"/>
                    <a:pt x="31559" y="55361"/>
                  </a:cubicBezTo>
                  <a:cubicBezTo>
                    <a:pt x="31583" y="55714"/>
                    <a:pt x="31853" y="55898"/>
                    <a:pt x="32133" y="55898"/>
                  </a:cubicBezTo>
                  <a:cubicBezTo>
                    <a:pt x="32208" y="55898"/>
                    <a:pt x="32284" y="55885"/>
                    <a:pt x="32355" y="55858"/>
                  </a:cubicBezTo>
                  <a:cubicBezTo>
                    <a:pt x="32418" y="55901"/>
                    <a:pt x="32483" y="55939"/>
                    <a:pt x="32544" y="55985"/>
                  </a:cubicBezTo>
                  <a:cubicBezTo>
                    <a:pt x="32592" y="56020"/>
                    <a:pt x="32641" y="56036"/>
                    <a:pt x="32689" y="56036"/>
                  </a:cubicBezTo>
                  <a:cubicBezTo>
                    <a:pt x="32905" y="56036"/>
                    <a:pt x="33082" y="55717"/>
                    <a:pt x="32894" y="55533"/>
                  </a:cubicBezTo>
                  <a:cubicBezTo>
                    <a:pt x="32848" y="55489"/>
                    <a:pt x="32798" y="55451"/>
                    <a:pt x="32752" y="55409"/>
                  </a:cubicBezTo>
                  <a:cubicBezTo>
                    <a:pt x="33784" y="52530"/>
                    <a:pt x="35889" y="51862"/>
                    <a:pt x="38404" y="51862"/>
                  </a:cubicBezTo>
                  <a:cubicBezTo>
                    <a:pt x="39110" y="51862"/>
                    <a:pt x="39847" y="51915"/>
                    <a:pt x="40603" y="51986"/>
                  </a:cubicBezTo>
                  <a:cubicBezTo>
                    <a:pt x="43515" y="52261"/>
                    <a:pt x="45955" y="53192"/>
                    <a:pt x="48428" y="54718"/>
                  </a:cubicBezTo>
                  <a:cubicBezTo>
                    <a:pt x="48464" y="54741"/>
                    <a:pt x="48504" y="54751"/>
                    <a:pt x="48544" y="54751"/>
                  </a:cubicBezTo>
                  <a:cubicBezTo>
                    <a:pt x="48723" y="54751"/>
                    <a:pt x="48900" y="54543"/>
                    <a:pt x="48774" y="54372"/>
                  </a:cubicBezTo>
                  <a:cubicBezTo>
                    <a:pt x="48762" y="54358"/>
                    <a:pt x="48747" y="54343"/>
                    <a:pt x="48737" y="54328"/>
                  </a:cubicBezTo>
                  <a:cubicBezTo>
                    <a:pt x="48859" y="54300"/>
                    <a:pt x="48972" y="54230"/>
                    <a:pt x="49042" y="54098"/>
                  </a:cubicBezTo>
                  <a:cubicBezTo>
                    <a:pt x="49915" y="52438"/>
                    <a:pt x="50056" y="50556"/>
                    <a:pt x="51458" y="49160"/>
                  </a:cubicBezTo>
                  <a:cubicBezTo>
                    <a:pt x="52873" y="47751"/>
                    <a:pt x="54761" y="47425"/>
                    <a:pt x="56675" y="47386"/>
                  </a:cubicBezTo>
                  <a:cubicBezTo>
                    <a:pt x="56743" y="47415"/>
                    <a:pt x="56817" y="47429"/>
                    <a:pt x="56891" y="47429"/>
                  </a:cubicBezTo>
                  <a:cubicBezTo>
                    <a:pt x="57212" y="47429"/>
                    <a:pt x="57538" y="47172"/>
                    <a:pt x="57393" y="46807"/>
                  </a:cubicBezTo>
                  <a:cubicBezTo>
                    <a:pt x="56522" y="44606"/>
                    <a:pt x="56367" y="41515"/>
                    <a:pt x="56893" y="39164"/>
                  </a:cubicBezTo>
                  <a:cubicBezTo>
                    <a:pt x="57380" y="36991"/>
                    <a:pt x="59141" y="34995"/>
                    <a:pt x="60395" y="33119"/>
                  </a:cubicBezTo>
                  <a:cubicBezTo>
                    <a:pt x="60452" y="33108"/>
                    <a:pt x="60508" y="33105"/>
                    <a:pt x="60568" y="33088"/>
                  </a:cubicBezTo>
                  <a:cubicBezTo>
                    <a:pt x="60948" y="32980"/>
                    <a:pt x="61069" y="32392"/>
                    <a:pt x="60683" y="32200"/>
                  </a:cubicBezTo>
                  <a:cubicBezTo>
                    <a:pt x="58778" y="31253"/>
                    <a:pt x="58721" y="28332"/>
                    <a:pt x="59130" y="26539"/>
                  </a:cubicBezTo>
                  <a:cubicBezTo>
                    <a:pt x="59518" y="24836"/>
                    <a:pt x="60528" y="23623"/>
                    <a:pt x="61468" y="22213"/>
                  </a:cubicBezTo>
                  <a:cubicBezTo>
                    <a:pt x="61624" y="21978"/>
                    <a:pt x="61468" y="21758"/>
                    <a:pt x="61256" y="21687"/>
                  </a:cubicBezTo>
                  <a:cubicBezTo>
                    <a:pt x="61221" y="21586"/>
                    <a:pt x="61150" y="21494"/>
                    <a:pt x="61030" y="21431"/>
                  </a:cubicBezTo>
                  <a:cubicBezTo>
                    <a:pt x="60399" y="21103"/>
                    <a:pt x="59439" y="20954"/>
                    <a:pt x="58914" y="20514"/>
                  </a:cubicBezTo>
                  <a:cubicBezTo>
                    <a:pt x="57818" y="19594"/>
                    <a:pt x="58337" y="17877"/>
                    <a:pt x="58563" y="16749"/>
                  </a:cubicBezTo>
                  <a:cubicBezTo>
                    <a:pt x="58928" y="14930"/>
                    <a:pt x="59684" y="13273"/>
                    <a:pt x="60269" y="11523"/>
                  </a:cubicBezTo>
                  <a:cubicBezTo>
                    <a:pt x="60355" y="11268"/>
                    <a:pt x="60109" y="11031"/>
                    <a:pt x="59873" y="11031"/>
                  </a:cubicBezTo>
                  <a:cubicBezTo>
                    <a:pt x="59783" y="11031"/>
                    <a:pt x="59694" y="11066"/>
                    <a:pt x="59626" y="11148"/>
                  </a:cubicBezTo>
                  <a:cubicBezTo>
                    <a:pt x="59621" y="11155"/>
                    <a:pt x="59615" y="11163"/>
                    <a:pt x="59610" y="11169"/>
                  </a:cubicBezTo>
                  <a:cubicBezTo>
                    <a:pt x="57174" y="10453"/>
                    <a:pt x="54681" y="10485"/>
                    <a:pt x="52377" y="9241"/>
                  </a:cubicBezTo>
                  <a:cubicBezTo>
                    <a:pt x="50202" y="8066"/>
                    <a:pt x="49366" y="6288"/>
                    <a:pt x="48252" y="4227"/>
                  </a:cubicBezTo>
                  <a:cubicBezTo>
                    <a:pt x="48210" y="4149"/>
                    <a:pt x="48133" y="4115"/>
                    <a:pt x="48054" y="4115"/>
                  </a:cubicBezTo>
                  <a:cubicBezTo>
                    <a:pt x="48009" y="4115"/>
                    <a:pt x="47964" y="4126"/>
                    <a:pt x="47924" y="4146"/>
                  </a:cubicBezTo>
                  <a:cubicBezTo>
                    <a:pt x="47859" y="4114"/>
                    <a:pt x="47787" y="4098"/>
                    <a:pt x="47715" y="4098"/>
                  </a:cubicBezTo>
                  <a:cubicBezTo>
                    <a:pt x="47687" y="4098"/>
                    <a:pt x="47659" y="4100"/>
                    <a:pt x="47631" y="4106"/>
                  </a:cubicBezTo>
                  <a:cubicBezTo>
                    <a:pt x="45881" y="4432"/>
                    <a:pt x="44241" y="5143"/>
                    <a:pt x="42489" y="5143"/>
                  </a:cubicBezTo>
                  <a:cubicBezTo>
                    <a:pt x="41984" y="5143"/>
                    <a:pt x="41470" y="5084"/>
                    <a:pt x="40942" y="4940"/>
                  </a:cubicBezTo>
                  <a:cubicBezTo>
                    <a:pt x="38724" y="4335"/>
                    <a:pt x="37168" y="2614"/>
                    <a:pt x="36527" y="453"/>
                  </a:cubicBezTo>
                  <a:cubicBezTo>
                    <a:pt x="36437" y="150"/>
                    <a:pt x="36193" y="0"/>
                    <a:pt x="359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63"/>
        <p:cNvGrpSpPr/>
        <p:nvPr/>
      </p:nvGrpSpPr>
      <p:grpSpPr>
        <a:xfrm>
          <a:off x="0" y="0"/>
          <a:ext cx="0" cy="0"/>
          <a:chOff x="0" y="0"/>
          <a:chExt cx="0" cy="0"/>
        </a:xfrm>
      </p:grpSpPr>
      <p:sp>
        <p:nvSpPr>
          <p:cNvPr id="5" name="Rectangle 4">
            <a:extLst>
              <a:ext uri="{FF2B5EF4-FFF2-40B4-BE49-F238E27FC236}">
                <a16:creationId xmlns:a16="http://schemas.microsoft.com/office/drawing/2014/main" id="{1F4FBBF6-9108-009A-9B58-E2ADDA186CE2}"/>
              </a:ext>
            </a:extLst>
          </p:cNvPr>
          <p:cNvSpPr/>
          <p:nvPr/>
        </p:nvSpPr>
        <p:spPr>
          <a:xfrm>
            <a:off x="0" y="0"/>
            <a:ext cx="9144000" cy="5190640"/>
          </a:xfrm>
          <a:prstGeom prst="rect">
            <a:avLst/>
          </a:pr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79" name="Google Shape;2279;p70"/>
          <p:cNvSpPr txBox="1">
            <a:spLocks noGrp="1"/>
          </p:cNvSpPr>
          <p:nvPr>
            <p:ph type="title"/>
          </p:nvPr>
        </p:nvSpPr>
        <p:spPr>
          <a:xfrm>
            <a:off x="226834" y="189540"/>
            <a:ext cx="4051251" cy="85943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400" dirty="0"/>
              <a:t>Introduction</a:t>
            </a:r>
            <a:endParaRPr sz="4400" dirty="0"/>
          </a:p>
        </p:txBody>
      </p:sp>
      <p:sp>
        <p:nvSpPr>
          <p:cNvPr id="2280" name="Google Shape;2280;p70"/>
          <p:cNvSpPr txBox="1">
            <a:spLocks noGrp="1"/>
          </p:cNvSpPr>
          <p:nvPr>
            <p:ph type="subTitle" idx="1"/>
          </p:nvPr>
        </p:nvSpPr>
        <p:spPr>
          <a:xfrm>
            <a:off x="226835" y="1132686"/>
            <a:ext cx="8764822" cy="2747855"/>
          </a:xfrm>
          <a:prstGeom prst="rect">
            <a:avLst/>
          </a:prstGeom>
        </p:spPr>
        <p:txBody>
          <a:bodyPr spcFirstLastPara="1" wrap="square" lIns="91425" tIns="91425" rIns="91425" bIns="91425" anchor="t" anchorCtr="0">
            <a:noAutofit/>
          </a:bodyPr>
          <a:lstStyle/>
          <a:p>
            <a:pPr marL="0" marR="0" indent="457200">
              <a:lnSpc>
                <a:spcPct val="100000"/>
              </a:lnSpc>
              <a:spcBef>
                <a:spcPts val="1200"/>
              </a:spcBef>
              <a:spcAft>
                <a:spcPts val="0"/>
              </a:spcAft>
            </a:pPr>
            <a:r>
              <a:rPr lang="en-US" sz="2000" dirty="0">
                <a:effectLst/>
                <a:latin typeface="Century Gothic" panose="020B0502020202020204" pitchFamily="34" charset="0"/>
                <a:ea typeface="Calibri" panose="020F0502020204030204" pitchFamily="34" charset="0"/>
                <a:cs typeface="Times New Roman" panose="02020603050405020304" pitchFamily="18" charset="0"/>
              </a:rPr>
              <a:t>The first step is to discover how stars differ from one another. As you look into the night sky, you can see that they differ in size and brightness. But stars also differ in elemental composition (i.e., what elements are in them). The way scientists determine what elements are in materials that are too far </a:t>
            </a:r>
            <a:r>
              <a:rPr lang="en-US" sz="2000">
                <a:effectLst/>
                <a:latin typeface="Century Gothic" panose="020B0502020202020204" pitchFamily="34" charset="0"/>
                <a:ea typeface="Calibri" panose="020F0502020204030204" pitchFamily="34" charset="0"/>
                <a:cs typeface="Times New Roman" panose="02020603050405020304" pitchFamily="18" charset="0"/>
              </a:rPr>
              <a:t>(or deadly</a:t>
            </a:r>
            <a:r>
              <a:rPr lang="en-US" sz="2000" dirty="0">
                <a:effectLst/>
                <a:latin typeface="Century Gothic" panose="020B0502020202020204" pitchFamily="34" charset="0"/>
                <a:ea typeface="Calibri" panose="020F0502020204030204" pitchFamily="34" charset="0"/>
                <a:cs typeface="Times New Roman" panose="02020603050405020304" pitchFamily="18" charset="0"/>
              </a:rPr>
              <a:t>) to bring into an actual lab is through spectroscopy.</a:t>
            </a:r>
            <a:endParaRPr lang="en-US" sz="2000" kern="0" dirty="0">
              <a:solidFill>
                <a:schemeClr val="tx1"/>
              </a:solidFill>
              <a:effectLst/>
              <a:latin typeface="+mn-lt"/>
              <a:ea typeface="Times New Roman" panose="02020603050405020304" pitchFamily="18" charset="0"/>
              <a:cs typeface="Times New Roman" panose="02020603050405020304" pitchFamily="18" charset="0"/>
            </a:endParaRPr>
          </a:p>
        </p:txBody>
      </p:sp>
      <p:grpSp>
        <p:nvGrpSpPr>
          <p:cNvPr id="2267" name="Google Shape;2267;p70"/>
          <p:cNvGrpSpPr/>
          <p:nvPr/>
        </p:nvGrpSpPr>
        <p:grpSpPr>
          <a:xfrm rot="1643718" flipH="1">
            <a:off x="7923640" y="84953"/>
            <a:ext cx="1249001" cy="805553"/>
            <a:chOff x="1797175" y="4154475"/>
            <a:chExt cx="2009175" cy="1268625"/>
          </a:xfrm>
        </p:grpSpPr>
        <p:sp>
          <p:nvSpPr>
            <p:cNvPr id="2268" name="Google Shape;2268;p70"/>
            <p:cNvSpPr/>
            <p:nvPr/>
          </p:nvSpPr>
          <p:spPr>
            <a:xfrm>
              <a:off x="2093525" y="4608700"/>
              <a:ext cx="101075" cy="104800"/>
            </a:xfrm>
            <a:custGeom>
              <a:avLst/>
              <a:gdLst/>
              <a:ahLst/>
              <a:cxnLst/>
              <a:rect l="l" t="t" r="r" b="b"/>
              <a:pathLst>
                <a:path w="4043" h="4192" extrusionOk="0">
                  <a:moveTo>
                    <a:pt x="4043" y="0"/>
                  </a:moveTo>
                  <a:lnTo>
                    <a:pt x="4043" y="0"/>
                  </a:lnTo>
                  <a:cubicBezTo>
                    <a:pt x="2525" y="505"/>
                    <a:pt x="874" y="683"/>
                    <a:pt x="0" y="2107"/>
                  </a:cubicBezTo>
                  <a:cubicBezTo>
                    <a:pt x="98" y="2945"/>
                    <a:pt x="1819" y="3653"/>
                    <a:pt x="3591" y="4191"/>
                  </a:cubicBezTo>
                  <a:cubicBezTo>
                    <a:pt x="3535" y="4122"/>
                    <a:pt x="3494" y="4039"/>
                    <a:pt x="3491" y="3939"/>
                  </a:cubicBezTo>
                  <a:cubicBezTo>
                    <a:pt x="3460" y="2612"/>
                    <a:pt x="3661" y="1293"/>
                    <a:pt x="40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69" name="Google Shape;2269;p70"/>
            <p:cNvSpPr/>
            <p:nvPr/>
          </p:nvSpPr>
          <p:spPr>
            <a:xfrm>
              <a:off x="1797175" y="4154475"/>
              <a:ext cx="2009175" cy="1268625"/>
            </a:xfrm>
            <a:custGeom>
              <a:avLst/>
              <a:gdLst/>
              <a:ahLst/>
              <a:cxnLst/>
              <a:rect l="l" t="t" r="r" b="b"/>
              <a:pathLst>
                <a:path w="80367" h="50745" extrusionOk="0">
                  <a:moveTo>
                    <a:pt x="41161" y="1597"/>
                  </a:moveTo>
                  <a:cubicBezTo>
                    <a:pt x="43415" y="1597"/>
                    <a:pt x="45719" y="1817"/>
                    <a:pt x="48068" y="2139"/>
                  </a:cubicBezTo>
                  <a:lnTo>
                    <a:pt x="48068" y="2141"/>
                  </a:lnTo>
                  <a:lnTo>
                    <a:pt x="48069" y="2141"/>
                  </a:lnTo>
                  <a:cubicBezTo>
                    <a:pt x="50375" y="2917"/>
                    <a:pt x="52723" y="3752"/>
                    <a:pt x="54920" y="4819"/>
                  </a:cubicBezTo>
                  <a:cubicBezTo>
                    <a:pt x="48321" y="3769"/>
                    <a:pt x="41274" y="5143"/>
                    <a:pt x="35149" y="2229"/>
                  </a:cubicBezTo>
                  <a:cubicBezTo>
                    <a:pt x="37111" y="1778"/>
                    <a:pt x="39116" y="1597"/>
                    <a:pt x="41161" y="1597"/>
                  </a:cubicBezTo>
                  <a:close/>
                  <a:moveTo>
                    <a:pt x="36404" y="8827"/>
                  </a:moveTo>
                  <a:lnTo>
                    <a:pt x="36404" y="8827"/>
                  </a:lnTo>
                  <a:cubicBezTo>
                    <a:pt x="40584" y="9183"/>
                    <a:pt x="44764" y="9557"/>
                    <a:pt x="48948" y="9868"/>
                  </a:cubicBezTo>
                  <a:cubicBezTo>
                    <a:pt x="52806" y="10155"/>
                    <a:pt x="56728" y="10618"/>
                    <a:pt x="60611" y="10618"/>
                  </a:cubicBezTo>
                  <a:cubicBezTo>
                    <a:pt x="61182" y="10618"/>
                    <a:pt x="61752" y="10608"/>
                    <a:pt x="62320" y="10586"/>
                  </a:cubicBezTo>
                  <a:cubicBezTo>
                    <a:pt x="62555" y="10903"/>
                    <a:pt x="62783" y="11231"/>
                    <a:pt x="62995" y="11572"/>
                  </a:cubicBezTo>
                  <a:cubicBezTo>
                    <a:pt x="63834" y="12920"/>
                    <a:pt x="64509" y="14382"/>
                    <a:pt x="65040" y="15897"/>
                  </a:cubicBezTo>
                  <a:cubicBezTo>
                    <a:pt x="59947" y="15182"/>
                    <a:pt x="54862" y="14506"/>
                    <a:pt x="49816" y="13488"/>
                  </a:cubicBezTo>
                  <a:cubicBezTo>
                    <a:pt x="45483" y="12613"/>
                    <a:pt x="39728" y="12078"/>
                    <a:pt x="36404" y="8827"/>
                  </a:cubicBezTo>
                  <a:close/>
                  <a:moveTo>
                    <a:pt x="23965" y="8610"/>
                  </a:moveTo>
                  <a:lnTo>
                    <a:pt x="23965" y="8612"/>
                  </a:lnTo>
                  <a:cubicBezTo>
                    <a:pt x="25661" y="12794"/>
                    <a:pt x="31880" y="13177"/>
                    <a:pt x="35655" y="13960"/>
                  </a:cubicBezTo>
                  <a:cubicBezTo>
                    <a:pt x="42104" y="15297"/>
                    <a:pt x="48514" y="16819"/>
                    <a:pt x="54963" y="18164"/>
                  </a:cubicBezTo>
                  <a:cubicBezTo>
                    <a:pt x="53253" y="18598"/>
                    <a:pt x="51560" y="18779"/>
                    <a:pt x="49877" y="18779"/>
                  </a:cubicBezTo>
                  <a:cubicBezTo>
                    <a:pt x="45437" y="18779"/>
                    <a:pt x="41068" y="17516"/>
                    <a:pt x="36633" y="16300"/>
                  </a:cubicBezTo>
                  <a:cubicBezTo>
                    <a:pt x="34077" y="15599"/>
                    <a:pt x="31491" y="14976"/>
                    <a:pt x="28843" y="14753"/>
                  </a:cubicBezTo>
                  <a:cubicBezTo>
                    <a:pt x="25780" y="14495"/>
                    <a:pt x="22635" y="14745"/>
                    <a:pt x="19776" y="13508"/>
                  </a:cubicBezTo>
                  <a:cubicBezTo>
                    <a:pt x="20973" y="11730"/>
                    <a:pt x="22397" y="10088"/>
                    <a:pt x="23965" y="8610"/>
                  </a:cubicBezTo>
                  <a:close/>
                  <a:moveTo>
                    <a:pt x="15897" y="18169"/>
                  </a:moveTo>
                  <a:cubicBezTo>
                    <a:pt x="15515" y="19462"/>
                    <a:pt x="15314" y="20781"/>
                    <a:pt x="15345" y="22108"/>
                  </a:cubicBezTo>
                  <a:cubicBezTo>
                    <a:pt x="15348" y="22208"/>
                    <a:pt x="15389" y="22290"/>
                    <a:pt x="15443" y="22360"/>
                  </a:cubicBezTo>
                  <a:lnTo>
                    <a:pt x="15443" y="22360"/>
                  </a:lnTo>
                  <a:cubicBezTo>
                    <a:pt x="13672" y="21822"/>
                    <a:pt x="11952" y="21114"/>
                    <a:pt x="11854" y="20276"/>
                  </a:cubicBezTo>
                  <a:cubicBezTo>
                    <a:pt x="12728" y="18852"/>
                    <a:pt x="14379" y="18674"/>
                    <a:pt x="15897" y="18169"/>
                  </a:cubicBezTo>
                  <a:close/>
                  <a:moveTo>
                    <a:pt x="34354" y="2433"/>
                  </a:moveTo>
                  <a:cubicBezTo>
                    <a:pt x="36831" y="4392"/>
                    <a:pt x="40207" y="4669"/>
                    <a:pt x="43274" y="4840"/>
                  </a:cubicBezTo>
                  <a:cubicBezTo>
                    <a:pt x="47853" y="5096"/>
                    <a:pt x="52331" y="5242"/>
                    <a:pt x="56862" y="5851"/>
                  </a:cubicBezTo>
                  <a:cubicBezTo>
                    <a:pt x="58778" y="6972"/>
                    <a:pt x="60513" y="8338"/>
                    <a:pt x="61922" y="10079"/>
                  </a:cubicBezTo>
                  <a:cubicBezTo>
                    <a:pt x="57818" y="9352"/>
                    <a:pt x="53577" y="9234"/>
                    <a:pt x="49429" y="8919"/>
                  </a:cubicBezTo>
                  <a:cubicBezTo>
                    <a:pt x="44786" y="8567"/>
                    <a:pt x="40136" y="8304"/>
                    <a:pt x="35488" y="8006"/>
                  </a:cubicBezTo>
                  <a:cubicBezTo>
                    <a:pt x="35479" y="8005"/>
                    <a:pt x="35471" y="8005"/>
                    <a:pt x="35463" y="8005"/>
                  </a:cubicBezTo>
                  <a:cubicBezTo>
                    <a:pt x="35135" y="8005"/>
                    <a:pt x="35041" y="8420"/>
                    <a:pt x="35226" y="8640"/>
                  </a:cubicBezTo>
                  <a:cubicBezTo>
                    <a:pt x="38332" y="12319"/>
                    <a:pt x="43807" y="12937"/>
                    <a:pt x="48241" y="13881"/>
                  </a:cubicBezTo>
                  <a:cubicBezTo>
                    <a:pt x="53860" y="15077"/>
                    <a:pt x="59561" y="16117"/>
                    <a:pt x="65288" y="16629"/>
                  </a:cubicBezTo>
                  <a:cubicBezTo>
                    <a:pt x="65893" y="18553"/>
                    <a:pt x="66275" y="20541"/>
                    <a:pt x="66425" y="22553"/>
                  </a:cubicBezTo>
                  <a:cubicBezTo>
                    <a:pt x="66456" y="22967"/>
                    <a:pt x="66467" y="23375"/>
                    <a:pt x="66476" y="23782"/>
                  </a:cubicBezTo>
                  <a:cubicBezTo>
                    <a:pt x="66374" y="23885"/>
                    <a:pt x="66320" y="24024"/>
                    <a:pt x="66301" y="24168"/>
                  </a:cubicBezTo>
                  <a:cubicBezTo>
                    <a:pt x="50169" y="23810"/>
                    <a:pt x="32851" y="23765"/>
                    <a:pt x="18005" y="16614"/>
                  </a:cubicBezTo>
                  <a:cubicBezTo>
                    <a:pt x="18400" y="15783"/>
                    <a:pt x="18841" y="14974"/>
                    <a:pt x="19329" y="14195"/>
                  </a:cubicBezTo>
                  <a:lnTo>
                    <a:pt x="19329" y="14196"/>
                  </a:lnTo>
                  <a:cubicBezTo>
                    <a:pt x="21583" y="15315"/>
                    <a:pt x="23949" y="15478"/>
                    <a:pt x="26478" y="15568"/>
                  </a:cubicBezTo>
                  <a:cubicBezTo>
                    <a:pt x="30184" y="15701"/>
                    <a:pt x="33677" y="16398"/>
                    <a:pt x="37242" y="17381"/>
                  </a:cubicBezTo>
                  <a:cubicBezTo>
                    <a:pt x="41515" y="18558"/>
                    <a:pt x="45522" y="19547"/>
                    <a:pt x="49636" y="19547"/>
                  </a:cubicBezTo>
                  <a:cubicBezTo>
                    <a:pt x="51932" y="19547"/>
                    <a:pt x="54261" y="19239"/>
                    <a:pt x="56689" y="18484"/>
                  </a:cubicBezTo>
                  <a:cubicBezTo>
                    <a:pt x="57048" y="18372"/>
                    <a:pt x="57085" y="17813"/>
                    <a:pt x="56689" y="17720"/>
                  </a:cubicBezTo>
                  <a:cubicBezTo>
                    <a:pt x="50877" y="16350"/>
                    <a:pt x="45028" y="15134"/>
                    <a:pt x="39195" y="13857"/>
                  </a:cubicBezTo>
                  <a:cubicBezTo>
                    <a:pt x="36407" y="13247"/>
                    <a:pt x="33624" y="12619"/>
                    <a:pt x="30843" y="11970"/>
                  </a:cubicBezTo>
                  <a:cubicBezTo>
                    <a:pt x="28308" y="11382"/>
                    <a:pt x="25762" y="10571"/>
                    <a:pt x="24470" y="8148"/>
                  </a:cubicBezTo>
                  <a:cubicBezTo>
                    <a:pt x="25532" y="7187"/>
                    <a:pt x="26652" y="6295"/>
                    <a:pt x="27825" y="5474"/>
                  </a:cubicBezTo>
                  <a:cubicBezTo>
                    <a:pt x="29941" y="3999"/>
                    <a:pt x="32119" y="3035"/>
                    <a:pt x="34354" y="2433"/>
                  </a:cubicBezTo>
                  <a:close/>
                  <a:moveTo>
                    <a:pt x="67662" y="30077"/>
                  </a:moveTo>
                  <a:cubicBezTo>
                    <a:pt x="68531" y="30077"/>
                    <a:pt x="68865" y="30838"/>
                    <a:pt x="68655" y="32378"/>
                  </a:cubicBezTo>
                  <a:cubicBezTo>
                    <a:pt x="67976" y="32888"/>
                    <a:pt x="67227" y="33216"/>
                    <a:pt x="66408" y="33359"/>
                  </a:cubicBezTo>
                  <a:cubicBezTo>
                    <a:pt x="66382" y="33364"/>
                    <a:pt x="66356" y="33366"/>
                    <a:pt x="66330" y="33370"/>
                  </a:cubicBezTo>
                  <a:cubicBezTo>
                    <a:pt x="66773" y="32327"/>
                    <a:pt x="67119" y="31229"/>
                    <a:pt x="67382" y="30100"/>
                  </a:cubicBezTo>
                  <a:cubicBezTo>
                    <a:pt x="67481" y="30085"/>
                    <a:pt x="67574" y="30077"/>
                    <a:pt x="67662" y="30077"/>
                  </a:cubicBezTo>
                  <a:close/>
                  <a:moveTo>
                    <a:pt x="17792" y="17058"/>
                  </a:moveTo>
                  <a:cubicBezTo>
                    <a:pt x="20628" y="19099"/>
                    <a:pt x="24257" y="20126"/>
                    <a:pt x="27562" y="21071"/>
                  </a:cubicBezTo>
                  <a:cubicBezTo>
                    <a:pt x="31764" y="22274"/>
                    <a:pt x="36061" y="23050"/>
                    <a:pt x="40382" y="23667"/>
                  </a:cubicBezTo>
                  <a:cubicBezTo>
                    <a:pt x="48987" y="24896"/>
                    <a:pt x="57705" y="25004"/>
                    <a:pt x="66382" y="25111"/>
                  </a:cubicBezTo>
                  <a:cubicBezTo>
                    <a:pt x="66406" y="25111"/>
                    <a:pt x="66424" y="25102"/>
                    <a:pt x="66446" y="25099"/>
                  </a:cubicBezTo>
                  <a:lnTo>
                    <a:pt x="66446" y="25099"/>
                  </a:lnTo>
                  <a:cubicBezTo>
                    <a:pt x="66325" y="27951"/>
                    <a:pt x="65697" y="30661"/>
                    <a:pt x="64966" y="33469"/>
                  </a:cubicBezTo>
                  <a:cubicBezTo>
                    <a:pt x="63968" y="33444"/>
                    <a:pt x="62977" y="33233"/>
                    <a:pt x="61989" y="33043"/>
                  </a:cubicBezTo>
                  <a:cubicBezTo>
                    <a:pt x="59445" y="32550"/>
                    <a:pt x="56913" y="31979"/>
                    <a:pt x="54376" y="31448"/>
                  </a:cubicBezTo>
                  <a:cubicBezTo>
                    <a:pt x="49636" y="30454"/>
                    <a:pt x="44898" y="29463"/>
                    <a:pt x="40158" y="28471"/>
                  </a:cubicBezTo>
                  <a:cubicBezTo>
                    <a:pt x="35545" y="27505"/>
                    <a:pt x="30930" y="26524"/>
                    <a:pt x="26359" y="25369"/>
                  </a:cubicBezTo>
                  <a:cubicBezTo>
                    <a:pt x="23926" y="24753"/>
                    <a:pt x="21508" y="24077"/>
                    <a:pt x="19107" y="23344"/>
                  </a:cubicBezTo>
                  <a:cubicBezTo>
                    <a:pt x="18574" y="23179"/>
                    <a:pt x="17329" y="22902"/>
                    <a:pt x="16018" y="22530"/>
                  </a:cubicBezTo>
                  <a:cubicBezTo>
                    <a:pt x="16135" y="22485"/>
                    <a:pt x="16230" y="22394"/>
                    <a:pt x="16254" y="22231"/>
                  </a:cubicBezTo>
                  <a:cubicBezTo>
                    <a:pt x="16522" y="20431"/>
                    <a:pt x="17054" y="18702"/>
                    <a:pt x="17792" y="17058"/>
                  </a:cubicBezTo>
                  <a:close/>
                  <a:moveTo>
                    <a:pt x="18124" y="13431"/>
                  </a:moveTo>
                  <a:lnTo>
                    <a:pt x="18124" y="13431"/>
                  </a:lnTo>
                  <a:cubicBezTo>
                    <a:pt x="17292" y="14735"/>
                    <a:pt x="16596" y="16097"/>
                    <a:pt x="16112" y="17497"/>
                  </a:cubicBezTo>
                  <a:cubicBezTo>
                    <a:pt x="15825" y="17420"/>
                    <a:pt x="15527" y="17386"/>
                    <a:pt x="15225" y="17386"/>
                  </a:cubicBezTo>
                  <a:cubicBezTo>
                    <a:pt x="14236" y="17386"/>
                    <a:pt x="13206" y="17756"/>
                    <a:pt x="12387" y="18215"/>
                  </a:cubicBezTo>
                  <a:cubicBezTo>
                    <a:pt x="11559" y="18680"/>
                    <a:pt x="10583" y="19726"/>
                    <a:pt x="11210" y="20709"/>
                  </a:cubicBezTo>
                  <a:cubicBezTo>
                    <a:pt x="11219" y="20725"/>
                    <a:pt x="11239" y="20735"/>
                    <a:pt x="11252" y="20749"/>
                  </a:cubicBezTo>
                  <a:cubicBezTo>
                    <a:pt x="11235" y="21755"/>
                    <a:pt x="12510" y="22275"/>
                    <a:pt x="13450" y="22664"/>
                  </a:cubicBezTo>
                  <a:cubicBezTo>
                    <a:pt x="16927" y="24103"/>
                    <a:pt x="20552" y="25203"/>
                    <a:pt x="24176" y="26196"/>
                  </a:cubicBezTo>
                  <a:cubicBezTo>
                    <a:pt x="31656" y="28249"/>
                    <a:pt x="39283" y="29708"/>
                    <a:pt x="46876" y="31263"/>
                  </a:cubicBezTo>
                  <a:lnTo>
                    <a:pt x="58311" y="33603"/>
                  </a:lnTo>
                  <a:cubicBezTo>
                    <a:pt x="60431" y="34038"/>
                    <a:pt x="62734" y="34743"/>
                    <a:pt x="64969" y="34743"/>
                  </a:cubicBezTo>
                  <a:cubicBezTo>
                    <a:pt x="64980" y="34743"/>
                    <a:pt x="64991" y="34743"/>
                    <a:pt x="65002" y="34743"/>
                  </a:cubicBezTo>
                  <a:cubicBezTo>
                    <a:pt x="65101" y="34814"/>
                    <a:pt x="65219" y="34854"/>
                    <a:pt x="65335" y="34854"/>
                  </a:cubicBezTo>
                  <a:cubicBezTo>
                    <a:pt x="65454" y="34854"/>
                    <a:pt x="65571" y="34812"/>
                    <a:pt x="65664" y="34717"/>
                  </a:cubicBezTo>
                  <a:cubicBezTo>
                    <a:pt x="66156" y="34682"/>
                    <a:pt x="66646" y="34611"/>
                    <a:pt x="67127" y="34485"/>
                  </a:cubicBezTo>
                  <a:cubicBezTo>
                    <a:pt x="68727" y="34067"/>
                    <a:pt x="70550" y="33008"/>
                    <a:pt x="70306" y="31088"/>
                  </a:cubicBezTo>
                  <a:cubicBezTo>
                    <a:pt x="70132" y="29718"/>
                    <a:pt x="69102" y="29013"/>
                    <a:pt x="67936" y="29013"/>
                  </a:cubicBezTo>
                  <a:cubicBezTo>
                    <a:pt x="67827" y="29013"/>
                    <a:pt x="67717" y="29019"/>
                    <a:pt x="67607" y="29032"/>
                  </a:cubicBezTo>
                  <a:cubicBezTo>
                    <a:pt x="67829" y="27802"/>
                    <a:pt x="67948" y="26540"/>
                    <a:pt x="67978" y="25268"/>
                  </a:cubicBezTo>
                  <a:cubicBezTo>
                    <a:pt x="71945" y="26554"/>
                    <a:pt x="78967" y="28876"/>
                    <a:pt x="77719" y="33641"/>
                  </a:cubicBezTo>
                  <a:cubicBezTo>
                    <a:pt x="76782" y="37224"/>
                    <a:pt x="73116" y="37944"/>
                    <a:pt x="69538" y="37944"/>
                  </a:cubicBezTo>
                  <a:cubicBezTo>
                    <a:pt x="67657" y="37944"/>
                    <a:pt x="65799" y="37745"/>
                    <a:pt x="64375" y="37658"/>
                  </a:cubicBezTo>
                  <a:cubicBezTo>
                    <a:pt x="59153" y="37341"/>
                    <a:pt x="53938" y="36935"/>
                    <a:pt x="48729" y="36439"/>
                  </a:cubicBezTo>
                  <a:cubicBezTo>
                    <a:pt x="46242" y="36203"/>
                    <a:pt x="43705" y="36045"/>
                    <a:pt x="41248" y="35586"/>
                  </a:cubicBezTo>
                  <a:cubicBezTo>
                    <a:pt x="38743" y="35119"/>
                    <a:pt x="36542" y="34090"/>
                    <a:pt x="34209" y="33113"/>
                  </a:cubicBezTo>
                  <a:cubicBezTo>
                    <a:pt x="26212" y="29764"/>
                    <a:pt x="17354" y="29743"/>
                    <a:pt x="9184" y="26999"/>
                  </a:cubicBezTo>
                  <a:cubicBezTo>
                    <a:pt x="7133" y="26311"/>
                    <a:pt x="4747" y="25513"/>
                    <a:pt x="3105" y="24013"/>
                  </a:cubicBezTo>
                  <a:cubicBezTo>
                    <a:pt x="223" y="21380"/>
                    <a:pt x="1928" y="17969"/>
                    <a:pt x="4752" y="16221"/>
                  </a:cubicBezTo>
                  <a:cubicBezTo>
                    <a:pt x="8742" y="13751"/>
                    <a:pt x="13554" y="13435"/>
                    <a:pt x="18124" y="13431"/>
                  </a:cubicBezTo>
                  <a:close/>
                  <a:moveTo>
                    <a:pt x="16058" y="30136"/>
                  </a:moveTo>
                  <a:lnTo>
                    <a:pt x="16058" y="30136"/>
                  </a:lnTo>
                  <a:cubicBezTo>
                    <a:pt x="17242" y="30375"/>
                    <a:pt x="18432" y="30593"/>
                    <a:pt x="19618" y="30807"/>
                  </a:cubicBezTo>
                  <a:cubicBezTo>
                    <a:pt x="24348" y="31660"/>
                    <a:pt x="29114" y="32479"/>
                    <a:pt x="33579" y="34321"/>
                  </a:cubicBezTo>
                  <a:cubicBezTo>
                    <a:pt x="35392" y="35071"/>
                    <a:pt x="37141" y="35974"/>
                    <a:pt x="39043" y="36493"/>
                  </a:cubicBezTo>
                  <a:cubicBezTo>
                    <a:pt x="41553" y="37176"/>
                    <a:pt x="44198" y="37357"/>
                    <a:pt x="46776" y="37616"/>
                  </a:cubicBezTo>
                  <a:cubicBezTo>
                    <a:pt x="51734" y="38110"/>
                    <a:pt x="56697" y="38524"/>
                    <a:pt x="61668" y="38857"/>
                  </a:cubicBezTo>
                  <a:cubicBezTo>
                    <a:pt x="61457" y="39306"/>
                    <a:pt x="61221" y="39743"/>
                    <a:pt x="60964" y="40167"/>
                  </a:cubicBezTo>
                  <a:cubicBezTo>
                    <a:pt x="53747" y="38929"/>
                    <a:pt x="46357" y="38569"/>
                    <a:pt x="39092" y="37680"/>
                  </a:cubicBezTo>
                  <a:cubicBezTo>
                    <a:pt x="31137" y="36706"/>
                    <a:pt x="23547" y="34694"/>
                    <a:pt x="16335" y="31145"/>
                  </a:cubicBezTo>
                  <a:cubicBezTo>
                    <a:pt x="16240" y="30811"/>
                    <a:pt x="16148" y="30474"/>
                    <a:pt x="16058" y="30136"/>
                  </a:cubicBezTo>
                  <a:close/>
                  <a:moveTo>
                    <a:pt x="16503" y="31728"/>
                  </a:moveTo>
                  <a:lnTo>
                    <a:pt x="16503" y="31728"/>
                  </a:lnTo>
                  <a:cubicBezTo>
                    <a:pt x="23005" y="35373"/>
                    <a:pt x="29701" y="37429"/>
                    <a:pt x="37125" y="38421"/>
                  </a:cubicBezTo>
                  <a:cubicBezTo>
                    <a:pt x="44809" y="39449"/>
                    <a:pt x="52664" y="40595"/>
                    <a:pt x="60414" y="41004"/>
                  </a:cubicBezTo>
                  <a:cubicBezTo>
                    <a:pt x="60179" y="41334"/>
                    <a:pt x="59929" y="41644"/>
                    <a:pt x="59670" y="41943"/>
                  </a:cubicBezTo>
                  <a:cubicBezTo>
                    <a:pt x="59439" y="41901"/>
                    <a:pt x="59202" y="41877"/>
                    <a:pt x="58971" y="41877"/>
                  </a:cubicBezTo>
                  <a:cubicBezTo>
                    <a:pt x="58901" y="41877"/>
                    <a:pt x="58832" y="41879"/>
                    <a:pt x="58763" y="41884"/>
                  </a:cubicBezTo>
                  <a:cubicBezTo>
                    <a:pt x="58672" y="41769"/>
                    <a:pt x="58537" y="41685"/>
                    <a:pt x="58367" y="41685"/>
                  </a:cubicBezTo>
                  <a:cubicBezTo>
                    <a:pt x="58338" y="41685"/>
                    <a:pt x="58308" y="41687"/>
                    <a:pt x="58277" y="41692"/>
                  </a:cubicBezTo>
                  <a:cubicBezTo>
                    <a:pt x="55955" y="42079"/>
                    <a:pt x="53617" y="42235"/>
                    <a:pt x="51274" y="42235"/>
                  </a:cubicBezTo>
                  <a:cubicBezTo>
                    <a:pt x="46481" y="42235"/>
                    <a:pt x="41669" y="41581"/>
                    <a:pt x="36938" y="40904"/>
                  </a:cubicBezTo>
                  <a:cubicBezTo>
                    <a:pt x="30255" y="39948"/>
                    <a:pt x="23842" y="38250"/>
                    <a:pt x="17743" y="35316"/>
                  </a:cubicBezTo>
                  <a:cubicBezTo>
                    <a:pt x="17269" y="34155"/>
                    <a:pt x="16866" y="32957"/>
                    <a:pt x="16503" y="31728"/>
                  </a:cubicBezTo>
                  <a:close/>
                  <a:moveTo>
                    <a:pt x="55444" y="45234"/>
                  </a:moveTo>
                  <a:lnTo>
                    <a:pt x="55444" y="45234"/>
                  </a:lnTo>
                  <a:cubicBezTo>
                    <a:pt x="53900" y="46060"/>
                    <a:pt x="52194" y="46704"/>
                    <a:pt x="50365" y="47244"/>
                  </a:cubicBezTo>
                  <a:cubicBezTo>
                    <a:pt x="49645" y="47456"/>
                    <a:pt x="48919" y="47660"/>
                    <a:pt x="48187" y="47856"/>
                  </a:cubicBezTo>
                  <a:cubicBezTo>
                    <a:pt x="48018" y="47853"/>
                    <a:pt x="47849" y="47853"/>
                    <a:pt x="47681" y="47853"/>
                  </a:cubicBezTo>
                  <a:cubicBezTo>
                    <a:pt x="47513" y="47853"/>
                    <a:pt x="47346" y="47853"/>
                    <a:pt x="47182" y="47849"/>
                  </a:cubicBezTo>
                  <a:cubicBezTo>
                    <a:pt x="46866" y="47842"/>
                    <a:pt x="46550" y="47834"/>
                    <a:pt x="46233" y="47831"/>
                  </a:cubicBezTo>
                  <a:cubicBezTo>
                    <a:pt x="46215" y="47813"/>
                    <a:pt x="46192" y="47800"/>
                    <a:pt x="46167" y="47796"/>
                  </a:cubicBezTo>
                  <a:cubicBezTo>
                    <a:pt x="40717" y="47114"/>
                    <a:pt x="35459" y="47890"/>
                    <a:pt x="30575" y="45315"/>
                  </a:cubicBezTo>
                  <a:lnTo>
                    <a:pt x="30575" y="45315"/>
                  </a:lnTo>
                  <a:cubicBezTo>
                    <a:pt x="33267" y="45738"/>
                    <a:pt x="35984" y="45851"/>
                    <a:pt x="38709" y="45851"/>
                  </a:cubicBezTo>
                  <a:cubicBezTo>
                    <a:pt x="40008" y="45851"/>
                    <a:pt x="41308" y="45825"/>
                    <a:pt x="42608" y="45795"/>
                  </a:cubicBezTo>
                  <a:cubicBezTo>
                    <a:pt x="46839" y="45697"/>
                    <a:pt x="51220" y="45775"/>
                    <a:pt x="55444" y="45234"/>
                  </a:cubicBezTo>
                  <a:close/>
                  <a:moveTo>
                    <a:pt x="18068" y="36082"/>
                  </a:moveTo>
                  <a:lnTo>
                    <a:pt x="18068" y="36082"/>
                  </a:lnTo>
                  <a:cubicBezTo>
                    <a:pt x="23964" y="39579"/>
                    <a:pt x="30812" y="41013"/>
                    <a:pt x="37544" y="41959"/>
                  </a:cubicBezTo>
                  <a:cubicBezTo>
                    <a:pt x="42136" y="42604"/>
                    <a:pt x="46756" y="43204"/>
                    <a:pt x="51374" y="43204"/>
                  </a:cubicBezTo>
                  <a:cubicBezTo>
                    <a:pt x="53764" y="43204"/>
                    <a:pt x="56153" y="43043"/>
                    <a:pt x="58538" y="42645"/>
                  </a:cubicBezTo>
                  <a:cubicBezTo>
                    <a:pt x="58605" y="42634"/>
                    <a:pt x="58670" y="42610"/>
                    <a:pt x="58726" y="42572"/>
                  </a:cubicBezTo>
                  <a:cubicBezTo>
                    <a:pt x="58817" y="42606"/>
                    <a:pt x="58911" y="42633"/>
                    <a:pt x="59008" y="42658"/>
                  </a:cubicBezTo>
                  <a:cubicBezTo>
                    <a:pt x="58232" y="43428"/>
                    <a:pt x="57364" y="44087"/>
                    <a:pt x="56426" y="44668"/>
                  </a:cubicBezTo>
                  <a:cubicBezTo>
                    <a:pt x="55039" y="44551"/>
                    <a:pt x="53651" y="44505"/>
                    <a:pt x="52261" y="44505"/>
                  </a:cubicBezTo>
                  <a:cubicBezTo>
                    <a:pt x="47321" y="44505"/>
                    <a:pt x="42366" y="45085"/>
                    <a:pt x="37434" y="45085"/>
                  </a:cubicBezTo>
                  <a:cubicBezTo>
                    <a:pt x="34557" y="45085"/>
                    <a:pt x="31687" y="44887"/>
                    <a:pt x="28833" y="44262"/>
                  </a:cubicBezTo>
                  <a:cubicBezTo>
                    <a:pt x="28801" y="44255"/>
                    <a:pt x="28770" y="44252"/>
                    <a:pt x="28740" y="44252"/>
                  </a:cubicBezTo>
                  <a:cubicBezTo>
                    <a:pt x="28394" y="44252"/>
                    <a:pt x="28249" y="44705"/>
                    <a:pt x="28555" y="44922"/>
                  </a:cubicBezTo>
                  <a:cubicBezTo>
                    <a:pt x="32015" y="47380"/>
                    <a:pt x="36630" y="48505"/>
                    <a:pt x="41074" y="48505"/>
                  </a:cubicBezTo>
                  <a:cubicBezTo>
                    <a:pt x="42227" y="48505"/>
                    <a:pt x="43368" y="48429"/>
                    <a:pt x="44474" y="48282"/>
                  </a:cubicBezTo>
                  <a:cubicBezTo>
                    <a:pt x="44910" y="48364"/>
                    <a:pt x="45351" y="48412"/>
                    <a:pt x="45792" y="48448"/>
                  </a:cubicBezTo>
                  <a:cubicBezTo>
                    <a:pt x="43395" y="48985"/>
                    <a:pt x="40955" y="49347"/>
                    <a:pt x="38517" y="49347"/>
                  </a:cubicBezTo>
                  <a:cubicBezTo>
                    <a:pt x="37195" y="49347"/>
                    <a:pt x="35874" y="49241"/>
                    <a:pt x="34561" y="48998"/>
                  </a:cubicBezTo>
                  <a:cubicBezTo>
                    <a:pt x="29847" y="48124"/>
                    <a:pt x="25453" y="45787"/>
                    <a:pt x="22145" y="42310"/>
                  </a:cubicBezTo>
                  <a:cubicBezTo>
                    <a:pt x="20341" y="40415"/>
                    <a:pt x="19058" y="38322"/>
                    <a:pt x="18068" y="36082"/>
                  </a:cubicBezTo>
                  <a:close/>
                  <a:moveTo>
                    <a:pt x="40712" y="1"/>
                  </a:moveTo>
                  <a:cubicBezTo>
                    <a:pt x="35881" y="1"/>
                    <a:pt x="30877" y="1725"/>
                    <a:pt x="27147" y="4314"/>
                  </a:cubicBezTo>
                  <a:cubicBezTo>
                    <a:pt x="24212" y="6351"/>
                    <a:pt x="20984" y="9272"/>
                    <a:pt x="18646" y="12641"/>
                  </a:cubicBezTo>
                  <a:cubicBezTo>
                    <a:pt x="17516" y="12381"/>
                    <a:pt x="16140" y="12241"/>
                    <a:pt x="14656" y="12241"/>
                  </a:cubicBezTo>
                  <a:cubicBezTo>
                    <a:pt x="8679" y="12241"/>
                    <a:pt x="941" y="14515"/>
                    <a:pt x="360" y="20413"/>
                  </a:cubicBezTo>
                  <a:cubicBezTo>
                    <a:pt x="0" y="24059"/>
                    <a:pt x="3452" y="25985"/>
                    <a:pt x="6322" y="27257"/>
                  </a:cubicBezTo>
                  <a:cubicBezTo>
                    <a:pt x="9161" y="28515"/>
                    <a:pt x="12149" y="29313"/>
                    <a:pt x="15177" y="29953"/>
                  </a:cubicBezTo>
                  <a:cubicBezTo>
                    <a:pt x="15437" y="40454"/>
                    <a:pt x="25126" y="49152"/>
                    <a:pt x="35087" y="50523"/>
                  </a:cubicBezTo>
                  <a:cubicBezTo>
                    <a:pt x="36191" y="50675"/>
                    <a:pt x="37306" y="50745"/>
                    <a:pt x="38426" y="50745"/>
                  </a:cubicBezTo>
                  <a:cubicBezTo>
                    <a:pt x="43308" y="50745"/>
                    <a:pt x="48280" y="49423"/>
                    <a:pt x="52805" y="47837"/>
                  </a:cubicBezTo>
                  <a:cubicBezTo>
                    <a:pt x="56973" y="46377"/>
                    <a:pt x="61822" y="43578"/>
                    <a:pt x="62904" y="38943"/>
                  </a:cubicBezTo>
                  <a:lnTo>
                    <a:pt x="62907" y="38943"/>
                  </a:lnTo>
                  <a:cubicBezTo>
                    <a:pt x="64960" y="39076"/>
                    <a:pt x="67257" y="39385"/>
                    <a:pt x="69510" y="39385"/>
                  </a:cubicBezTo>
                  <a:cubicBezTo>
                    <a:pt x="71627" y="39385"/>
                    <a:pt x="73706" y="39112"/>
                    <a:pt x="75506" y="38166"/>
                  </a:cubicBezTo>
                  <a:cubicBezTo>
                    <a:pt x="78618" y="36527"/>
                    <a:pt x="80367" y="32829"/>
                    <a:pt x="78328" y="29670"/>
                  </a:cubicBezTo>
                  <a:cubicBezTo>
                    <a:pt x="76241" y="26436"/>
                    <a:pt x="71646" y="24849"/>
                    <a:pt x="67974" y="23871"/>
                  </a:cubicBezTo>
                  <a:cubicBezTo>
                    <a:pt x="67846" y="19353"/>
                    <a:pt x="66586" y="14811"/>
                    <a:pt x="64438" y="11220"/>
                  </a:cubicBezTo>
                  <a:cubicBezTo>
                    <a:pt x="60633" y="4863"/>
                    <a:pt x="53511" y="2342"/>
                    <a:pt x="46609" y="981"/>
                  </a:cubicBezTo>
                  <a:cubicBezTo>
                    <a:pt x="44746" y="306"/>
                    <a:pt x="42744" y="1"/>
                    <a:pt x="407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270" name="Google Shape;2270;p70"/>
          <p:cNvSpPr/>
          <p:nvPr/>
        </p:nvSpPr>
        <p:spPr>
          <a:xfrm rot="346231" flipH="1">
            <a:off x="7330486" y="512294"/>
            <a:ext cx="514446" cy="512113"/>
          </a:xfrm>
          <a:custGeom>
            <a:avLst/>
            <a:gdLst/>
            <a:ahLst/>
            <a:cxnLst/>
            <a:rect l="l" t="t" r="r" b="b"/>
            <a:pathLst>
              <a:path w="50641" h="44950" extrusionOk="0">
                <a:moveTo>
                  <a:pt x="30281" y="1181"/>
                </a:moveTo>
                <a:cubicBezTo>
                  <a:pt x="30843" y="1186"/>
                  <a:pt x="31407" y="1197"/>
                  <a:pt x="31970" y="1216"/>
                </a:cubicBezTo>
                <a:cubicBezTo>
                  <a:pt x="33864" y="1550"/>
                  <a:pt x="35729" y="2776"/>
                  <a:pt x="37376" y="3716"/>
                </a:cubicBezTo>
                <a:cubicBezTo>
                  <a:pt x="32731" y="3113"/>
                  <a:pt x="28069" y="2822"/>
                  <a:pt x="23535" y="1540"/>
                </a:cubicBezTo>
                <a:cubicBezTo>
                  <a:pt x="25435" y="1302"/>
                  <a:pt x="27371" y="1195"/>
                  <a:pt x="29313" y="1181"/>
                </a:cubicBezTo>
                <a:cubicBezTo>
                  <a:pt x="29397" y="1262"/>
                  <a:pt x="29504" y="1318"/>
                  <a:pt x="29625" y="1318"/>
                </a:cubicBezTo>
                <a:cubicBezTo>
                  <a:pt x="29663" y="1318"/>
                  <a:pt x="29701" y="1312"/>
                  <a:pt x="29741" y="1301"/>
                </a:cubicBezTo>
                <a:cubicBezTo>
                  <a:pt x="29919" y="1249"/>
                  <a:pt x="30099" y="1210"/>
                  <a:pt x="30281" y="1181"/>
                </a:cubicBezTo>
                <a:close/>
                <a:moveTo>
                  <a:pt x="22683" y="1655"/>
                </a:moveTo>
                <a:cubicBezTo>
                  <a:pt x="24946" y="3025"/>
                  <a:pt x="27760" y="3389"/>
                  <a:pt x="30329" y="3813"/>
                </a:cubicBezTo>
                <a:cubicBezTo>
                  <a:pt x="32865" y="4232"/>
                  <a:pt x="35489" y="4649"/>
                  <a:pt x="38074" y="4649"/>
                </a:cubicBezTo>
                <a:cubicBezTo>
                  <a:pt x="38390" y="4649"/>
                  <a:pt x="38705" y="4643"/>
                  <a:pt x="39019" y="4630"/>
                </a:cubicBezTo>
                <a:cubicBezTo>
                  <a:pt x="39037" y="4627"/>
                  <a:pt x="39055" y="4623"/>
                  <a:pt x="39072" y="4617"/>
                </a:cubicBezTo>
                <a:cubicBezTo>
                  <a:pt x="40728" y="5456"/>
                  <a:pt x="42437" y="6260"/>
                  <a:pt x="43975" y="7273"/>
                </a:cubicBezTo>
                <a:cubicBezTo>
                  <a:pt x="46069" y="8651"/>
                  <a:pt x="47385" y="11010"/>
                  <a:pt x="48182" y="13572"/>
                </a:cubicBezTo>
                <a:cubicBezTo>
                  <a:pt x="42584" y="10759"/>
                  <a:pt x="36096" y="12297"/>
                  <a:pt x="30269" y="10317"/>
                </a:cubicBezTo>
                <a:cubicBezTo>
                  <a:pt x="24671" y="8416"/>
                  <a:pt x="19221" y="5565"/>
                  <a:pt x="13206" y="5565"/>
                </a:cubicBezTo>
                <a:cubicBezTo>
                  <a:pt x="12638" y="5565"/>
                  <a:pt x="12066" y="5590"/>
                  <a:pt x="11487" y="5644"/>
                </a:cubicBezTo>
                <a:cubicBezTo>
                  <a:pt x="14864" y="3453"/>
                  <a:pt x="18684" y="2243"/>
                  <a:pt x="22683" y="1655"/>
                </a:cubicBezTo>
                <a:close/>
                <a:moveTo>
                  <a:pt x="10684" y="6192"/>
                </a:moveTo>
                <a:cubicBezTo>
                  <a:pt x="10712" y="6375"/>
                  <a:pt x="10848" y="6546"/>
                  <a:pt x="11106" y="6578"/>
                </a:cubicBezTo>
                <a:cubicBezTo>
                  <a:pt x="14757" y="7037"/>
                  <a:pt x="18312" y="7150"/>
                  <a:pt x="21883" y="8198"/>
                </a:cubicBezTo>
                <a:cubicBezTo>
                  <a:pt x="24810" y="9057"/>
                  <a:pt x="27492" y="10527"/>
                  <a:pt x="30390" y="11447"/>
                </a:cubicBezTo>
                <a:cubicBezTo>
                  <a:pt x="35977" y="13219"/>
                  <a:pt x="41987" y="12137"/>
                  <a:pt x="47581" y="13925"/>
                </a:cubicBezTo>
                <a:cubicBezTo>
                  <a:pt x="47549" y="14010"/>
                  <a:pt x="47572" y="14117"/>
                  <a:pt x="47680" y="14145"/>
                </a:cubicBezTo>
                <a:cubicBezTo>
                  <a:pt x="47886" y="14197"/>
                  <a:pt x="48046" y="14288"/>
                  <a:pt x="48210" y="14421"/>
                </a:cubicBezTo>
                <a:cubicBezTo>
                  <a:pt x="48279" y="14477"/>
                  <a:pt x="48341" y="14536"/>
                  <a:pt x="48406" y="14597"/>
                </a:cubicBezTo>
                <a:cubicBezTo>
                  <a:pt x="48430" y="14619"/>
                  <a:pt x="48455" y="14639"/>
                  <a:pt x="48484" y="14655"/>
                </a:cubicBezTo>
                <a:cubicBezTo>
                  <a:pt x="48806" y="15931"/>
                  <a:pt x="49016" y="17229"/>
                  <a:pt x="49131" y="18461"/>
                </a:cubicBezTo>
                <a:cubicBezTo>
                  <a:pt x="48982" y="18352"/>
                  <a:pt x="48832" y="18245"/>
                  <a:pt x="48700" y="18103"/>
                </a:cubicBezTo>
                <a:cubicBezTo>
                  <a:pt x="48645" y="18041"/>
                  <a:pt x="48566" y="18007"/>
                  <a:pt x="48484" y="18007"/>
                </a:cubicBezTo>
                <a:cubicBezTo>
                  <a:pt x="48473" y="18007"/>
                  <a:pt x="48462" y="18008"/>
                  <a:pt x="48451" y="18009"/>
                </a:cubicBezTo>
                <a:cubicBezTo>
                  <a:pt x="45946" y="16527"/>
                  <a:pt x="43001" y="16317"/>
                  <a:pt x="40143" y="16231"/>
                </a:cubicBezTo>
                <a:cubicBezTo>
                  <a:pt x="38299" y="16175"/>
                  <a:pt x="36453" y="16186"/>
                  <a:pt x="34619" y="15943"/>
                </a:cubicBezTo>
                <a:cubicBezTo>
                  <a:pt x="32748" y="15695"/>
                  <a:pt x="31103" y="15008"/>
                  <a:pt x="29303" y="14516"/>
                </a:cubicBezTo>
                <a:cubicBezTo>
                  <a:pt x="25675" y="13525"/>
                  <a:pt x="21838" y="13792"/>
                  <a:pt x="18170" y="12791"/>
                </a:cubicBezTo>
                <a:cubicBezTo>
                  <a:pt x="14538" y="11801"/>
                  <a:pt x="10943" y="10420"/>
                  <a:pt x="7463" y="8981"/>
                </a:cubicBezTo>
                <a:cubicBezTo>
                  <a:pt x="8446" y="7951"/>
                  <a:pt x="9524" y="7017"/>
                  <a:pt x="10684" y="6192"/>
                </a:cubicBezTo>
                <a:close/>
                <a:moveTo>
                  <a:pt x="1662" y="20300"/>
                </a:moveTo>
                <a:cubicBezTo>
                  <a:pt x="3909" y="21200"/>
                  <a:pt x="6288" y="21750"/>
                  <a:pt x="8653" y="22247"/>
                </a:cubicBezTo>
                <a:cubicBezTo>
                  <a:pt x="9983" y="22527"/>
                  <a:pt x="11317" y="22790"/>
                  <a:pt x="12654" y="23030"/>
                </a:cubicBezTo>
                <a:cubicBezTo>
                  <a:pt x="12923" y="23077"/>
                  <a:pt x="13216" y="23112"/>
                  <a:pt x="13519" y="23146"/>
                </a:cubicBezTo>
                <a:cubicBezTo>
                  <a:pt x="12245" y="23194"/>
                  <a:pt x="10969" y="23214"/>
                  <a:pt x="9694" y="23214"/>
                </a:cubicBezTo>
                <a:cubicBezTo>
                  <a:pt x="8857" y="23214"/>
                  <a:pt x="8020" y="23206"/>
                  <a:pt x="7183" y="23191"/>
                </a:cubicBezTo>
                <a:cubicBezTo>
                  <a:pt x="5877" y="23169"/>
                  <a:pt x="4572" y="23118"/>
                  <a:pt x="3268" y="23044"/>
                </a:cubicBezTo>
                <a:cubicBezTo>
                  <a:pt x="2775" y="23015"/>
                  <a:pt x="2269" y="22903"/>
                  <a:pt x="1785" y="22903"/>
                </a:cubicBezTo>
                <a:cubicBezTo>
                  <a:pt x="1661" y="22903"/>
                  <a:pt x="1538" y="22910"/>
                  <a:pt x="1417" y="22929"/>
                </a:cubicBezTo>
                <a:cubicBezTo>
                  <a:pt x="1432" y="22048"/>
                  <a:pt x="1514" y="21168"/>
                  <a:pt x="1660" y="20300"/>
                </a:cubicBezTo>
                <a:close/>
                <a:moveTo>
                  <a:pt x="7113" y="9369"/>
                </a:moveTo>
                <a:cubicBezTo>
                  <a:pt x="10338" y="11015"/>
                  <a:pt x="13513" y="12597"/>
                  <a:pt x="17003" y="13640"/>
                </a:cubicBezTo>
                <a:cubicBezTo>
                  <a:pt x="20742" y="14757"/>
                  <a:pt x="24478" y="14597"/>
                  <a:pt x="28232" y="15381"/>
                </a:cubicBezTo>
                <a:cubicBezTo>
                  <a:pt x="31519" y="16068"/>
                  <a:pt x="34324" y="17109"/>
                  <a:pt x="37736" y="17218"/>
                </a:cubicBezTo>
                <a:cubicBezTo>
                  <a:pt x="41442" y="17335"/>
                  <a:pt x="44899" y="17338"/>
                  <a:pt x="48377" y="18799"/>
                </a:cubicBezTo>
                <a:cubicBezTo>
                  <a:pt x="48380" y="18800"/>
                  <a:pt x="48383" y="18799"/>
                  <a:pt x="48386" y="18801"/>
                </a:cubicBezTo>
                <a:cubicBezTo>
                  <a:pt x="48564" y="19019"/>
                  <a:pt x="48791" y="19207"/>
                  <a:pt x="49056" y="19272"/>
                </a:cubicBezTo>
                <a:cubicBezTo>
                  <a:pt x="49080" y="19278"/>
                  <a:pt x="49105" y="19281"/>
                  <a:pt x="49130" y="19281"/>
                </a:cubicBezTo>
                <a:cubicBezTo>
                  <a:pt x="49153" y="19281"/>
                  <a:pt x="49175" y="19279"/>
                  <a:pt x="49198" y="19275"/>
                </a:cubicBezTo>
                <a:cubicBezTo>
                  <a:pt x="49216" y="19557"/>
                  <a:pt x="49231" y="19835"/>
                  <a:pt x="49242" y="20107"/>
                </a:cubicBezTo>
                <a:cubicBezTo>
                  <a:pt x="49300" y="21815"/>
                  <a:pt x="49189" y="23525"/>
                  <a:pt x="48905" y="25210"/>
                </a:cubicBezTo>
                <a:cubicBezTo>
                  <a:pt x="45688" y="24919"/>
                  <a:pt x="42484" y="24561"/>
                  <a:pt x="39310" y="23925"/>
                </a:cubicBezTo>
                <a:cubicBezTo>
                  <a:pt x="36679" y="23397"/>
                  <a:pt x="33686" y="22848"/>
                  <a:pt x="31276" y="21472"/>
                </a:cubicBezTo>
                <a:lnTo>
                  <a:pt x="31276" y="21472"/>
                </a:lnTo>
                <a:cubicBezTo>
                  <a:pt x="33940" y="21881"/>
                  <a:pt x="36592" y="22111"/>
                  <a:pt x="39240" y="22111"/>
                </a:cubicBezTo>
                <a:cubicBezTo>
                  <a:pt x="42501" y="22111"/>
                  <a:pt x="45758" y="21763"/>
                  <a:pt x="49028" y="20977"/>
                </a:cubicBezTo>
                <a:cubicBezTo>
                  <a:pt x="49344" y="20901"/>
                  <a:pt x="49277" y="20412"/>
                  <a:pt x="48957" y="20412"/>
                </a:cubicBezTo>
                <a:cubicBezTo>
                  <a:pt x="48955" y="20412"/>
                  <a:pt x="48954" y="20412"/>
                  <a:pt x="48952" y="20412"/>
                </a:cubicBezTo>
                <a:cubicBezTo>
                  <a:pt x="45792" y="20452"/>
                  <a:pt x="42673" y="21161"/>
                  <a:pt x="39512" y="21167"/>
                </a:cubicBezTo>
                <a:cubicBezTo>
                  <a:pt x="39494" y="21167"/>
                  <a:pt x="39477" y="21167"/>
                  <a:pt x="39459" y="21167"/>
                </a:cubicBezTo>
                <a:cubicBezTo>
                  <a:pt x="36086" y="21167"/>
                  <a:pt x="32738" y="20393"/>
                  <a:pt x="29371" y="20231"/>
                </a:cubicBezTo>
                <a:cubicBezTo>
                  <a:pt x="29364" y="20230"/>
                  <a:pt x="29356" y="20230"/>
                  <a:pt x="29349" y="20230"/>
                </a:cubicBezTo>
                <a:cubicBezTo>
                  <a:pt x="28905" y="20230"/>
                  <a:pt x="28763" y="20868"/>
                  <a:pt x="29139" y="21085"/>
                </a:cubicBezTo>
                <a:cubicBezTo>
                  <a:pt x="34958" y="24429"/>
                  <a:pt x="42037" y="25757"/>
                  <a:pt x="48745" y="26074"/>
                </a:cubicBezTo>
                <a:cubicBezTo>
                  <a:pt x="48624" y="26671"/>
                  <a:pt x="48473" y="27259"/>
                  <a:pt x="48309" y="27844"/>
                </a:cubicBezTo>
                <a:cubicBezTo>
                  <a:pt x="47210" y="27243"/>
                  <a:pt x="46100" y="27151"/>
                  <a:pt x="44783" y="27138"/>
                </a:cubicBezTo>
                <a:cubicBezTo>
                  <a:pt x="42439" y="27116"/>
                  <a:pt x="40263" y="27076"/>
                  <a:pt x="37930" y="26643"/>
                </a:cubicBezTo>
                <a:cubicBezTo>
                  <a:pt x="36194" y="26322"/>
                  <a:pt x="34459" y="25924"/>
                  <a:pt x="32756" y="25459"/>
                </a:cubicBezTo>
                <a:cubicBezTo>
                  <a:pt x="30570" y="24864"/>
                  <a:pt x="28872" y="23841"/>
                  <a:pt x="26901" y="22839"/>
                </a:cubicBezTo>
                <a:cubicBezTo>
                  <a:pt x="23577" y="21146"/>
                  <a:pt x="19654" y="20295"/>
                  <a:pt x="16113" y="19152"/>
                </a:cubicBezTo>
                <a:cubicBezTo>
                  <a:pt x="11852" y="17777"/>
                  <a:pt x="7572" y="16271"/>
                  <a:pt x="3200" y="15284"/>
                </a:cubicBezTo>
                <a:cubicBezTo>
                  <a:pt x="4069" y="13369"/>
                  <a:pt x="5200" y="11584"/>
                  <a:pt x="6561" y="9981"/>
                </a:cubicBezTo>
                <a:cubicBezTo>
                  <a:pt x="6740" y="9768"/>
                  <a:pt x="6928" y="9571"/>
                  <a:pt x="7113" y="9369"/>
                </a:cubicBezTo>
                <a:close/>
                <a:moveTo>
                  <a:pt x="2952" y="15854"/>
                </a:moveTo>
                <a:cubicBezTo>
                  <a:pt x="2960" y="15858"/>
                  <a:pt x="2966" y="15864"/>
                  <a:pt x="2974" y="15869"/>
                </a:cubicBezTo>
                <a:cubicBezTo>
                  <a:pt x="6855" y="17448"/>
                  <a:pt x="10919" y="18615"/>
                  <a:pt x="14906" y="19895"/>
                </a:cubicBezTo>
                <a:cubicBezTo>
                  <a:pt x="18983" y="21205"/>
                  <a:pt x="23673" y="22166"/>
                  <a:pt x="27397" y="24298"/>
                </a:cubicBezTo>
                <a:cubicBezTo>
                  <a:pt x="30453" y="26047"/>
                  <a:pt x="33781" y="26834"/>
                  <a:pt x="37206" y="27581"/>
                </a:cubicBezTo>
                <a:cubicBezTo>
                  <a:pt x="38864" y="27942"/>
                  <a:pt x="40535" y="28229"/>
                  <a:pt x="42234" y="28289"/>
                </a:cubicBezTo>
                <a:cubicBezTo>
                  <a:pt x="42525" y="28299"/>
                  <a:pt x="42814" y="28302"/>
                  <a:pt x="43102" y="28302"/>
                </a:cubicBezTo>
                <a:cubicBezTo>
                  <a:pt x="43647" y="28302"/>
                  <a:pt x="44187" y="28290"/>
                  <a:pt x="44724" y="28290"/>
                </a:cubicBezTo>
                <a:cubicBezTo>
                  <a:pt x="45846" y="28290"/>
                  <a:pt x="46955" y="28342"/>
                  <a:pt x="48069" y="28663"/>
                </a:cubicBezTo>
                <a:cubicBezTo>
                  <a:pt x="47691" y="29845"/>
                  <a:pt x="47222" y="30994"/>
                  <a:pt x="46664" y="32101"/>
                </a:cubicBezTo>
                <a:lnTo>
                  <a:pt x="46664" y="32101"/>
                </a:lnTo>
                <a:cubicBezTo>
                  <a:pt x="46712" y="31922"/>
                  <a:pt x="46648" y="31701"/>
                  <a:pt x="46435" y="31654"/>
                </a:cubicBezTo>
                <a:cubicBezTo>
                  <a:pt x="38898" y="29984"/>
                  <a:pt x="31202" y="29486"/>
                  <a:pt x="23500" y="29257"/>
                </a:cubicBezTo>
                <a:cubicBezTo>
                  <a:pt x="19600" y="29142"/>
                  <a:pt x="15697" y="29057"/>
                  <a:pt x="11804" y="28767"/>
                </a:cubicBezTo>
                <a:cubicBezTo>
                  <a:pt x="9849" y="28622"/>
                  <a:pt x="7853" y="28488"/>
                  <a:pt x="5930" y="28093"/>
                </a:cubicBezTo>
                <a:cubicBezTo>
                  <a:pt x="4402" y="27779"/>
                  <a:pt x="3094" y="27063"/>
                  <a:pt x="1645" y="26575"/>
                </a:cubicBezTo>
                <a:cubicBezTo>
                  <a:pt x="1539" y="25730"/>
                  <a:pt x="1476" y="24891"/>
                  <a:pt x="1439" y="24063"/>
                </a:cubicBezTo>
                <a:cubicBezTo>
                  <a:pt x="1848" y="24013"/>
                  <a:pt x="2271" y="23992"/>
                  <a:pt x="2704" y="23992"/>
                </a:cubicBezTo>
                <a:cubicBezTo>
                  <a:pt x="4546" y="23992"/>
                  <a:pt x="6553" y="24362"/>
                  <a:pt x="8343" y="24362"/>
                </a:cubicBezTo>
                <a:cubicBezTo>
                  <a:pt x="8447" y="24362"/>
                  <a:pt x="8551" y="24361"/>
                  <a:pt x="8653" y="24358"/>
                </a:cubicBezTo>
                <a:cubicBezTo>
                  <a:pt x="11110" y="24295"/>
                  <a:pt x="13550" y="24025"/>
                  <a:pt x="15986" y="23718"/>
                </a:cubicBezTo>
                <a:cubicBezTo>
                  <a:pt x="16244" y="23686"/>
                  <a:pt x="16507" y="23330"/>
                  <a:pt x="16235" y="23116"/>
                </a:cubicBezTo>
                <a:cubicBezTo>
                  <a:pt x="14719" y="21930"/>
                  <a:pt x="12073" y="22004"/>
                  <a:pt x="10225" y="21649"/>
                </a:cubicBezTo>
                <a:cubicBezTo>
                  <a:pt x="7376" y="21101"/>
                  <a:pt x="4586" y="20363"/>
                  <a:pt x="1763" y="19714"/>
                </a:cubicBezTo>
                <a:cubicBezTo>
                  <a:pt x="2026" y="18395"/>
                  <a:pt x="2429" y="17101"/>
                  <a:pt x="2952" y="15854"/>
                </a:cubicBezTo>
                <a:close/>
                <a:moveTo>
                  <a:pt x="1800" y="27641"/>
                </a:moveTo>
                <a:lnTo>
                  <a:pt x="1800" y="27641"/>
                </a:lnTo>
                <a:cubicBezTo>
                  <a:pt x="3336" y="28971"/>
                  <a:pt x="5721" y="29287"/>
                  <a:pt x="7654" y="29548"/>
                </a:cubicBezTo>
                <a:cubicBezTo>
                  <a:pt x="11927" y="30124"/>
                  <a:pt x="16269" y="30248"/>
                  <a:pt x="20573" y="30388"/>
                </a:cubicBezTo>
                <a:cubicBezTo>
                  <a:pt x="29220" y="30668"/>
                  <a:pt x="37746" y="31364"/>
                  <a:pt x="46342" y="32341"/>
                </a:cubicBezTo>
                <a:cubicBezTo>
                  <a:pt x="46355" y="32343"/>
                  <a:pt x="46368" y="32344"/>
                  <a:pt x="46381" y="32344"/>
                </a:cubicBezTo>
                <a:cubicBezTo>
                  <a:pt x="46457" y="32344"/>
                  <a:pt x="46530" y="32312"/>
                  <a:pt x="46583" y="32256"/>
                </a:cubicBezTo>
                <a:lnTo>
                  <a:pt x="46583" y="32256"/>
                </a:lnTo>
                <a:cubicBezTo>
                  <a:pt x="45860" y="33662"/>
                  <a:pt x="44995" y="34983"/>
                  <a:pt x="43996" y="36190"/>
                </a:cubicBezTo>
                <a:cubicBezTo>
                  <a:pt x="43957" y="36180"/>
                  <a:pt x="43919" y="36167"/>
                  <a:pt x="43873" y="36167"/>
                </a:cubicBezTo>
                <a:cubicBezTo>
                  <a:pt x="43871" y="36167"/>
                  <a:pt x="43869" y="36167"/>
                  <a:pt x="43868" y="36167"/>
                </a:cubicBezTo>
                <a:cubicBezTo>
                  <a:pt x="43350" y="36180"/>
                  <a:pt x="42833" y="36186"/>
                  <a:pt x="42316" y="36186"/>
                </a:cubicBezTo>
                <a:cubicBezTo>
                  <a:pt x="29037" y="36186"/>
                  <a:pt x="16049" y="32020"/>
                  <a:pt x="2806" y="31651"/>
                </a:cubicBezTo>
                <a:cubicBezTo>
                  <a:pt x="2349" y="30355"/>
                  <a:pt x="2022" y="29001"/>
                  <a:pt x="1800" y="27641"/>
                </a:cubicBezTo>
                <a:close/>
                <a:moveTo>
                  <a:pt x="3053" y="32314"/>
                </a:moveTo>
                <a:lnTo>
                  <a:pt x="3053" y="32314"/>
                </a:lnTo>
                <a:cubicBezTo>
                  <a:pt x="9459" y="33816"/>
                  <a:pt x="16249" y="34322"/>
                  <a:pt x="22760" y="35112"/>
                </a:cubicBezTo>
                <a:cubicBezTo>
                  <a:pt x="28841" y="35851"/>
                  <a:pt x="35023" y="37161"/>
                  <a:pt x="41179" y="37161"/>
                </a:cubicBezTo>
                <a:cubicBezTo>
                  <a:pt x="41846" y="37161"/>
                  <a:pt x="42512" y="37146"/>
                  <a:pt x="43178" y="37113"/>
                </a:cubicBezTo>
                <a:lnTo>
                  <a:pt x="43178" y="37113"/>
                </a:lnTo>
                <a:cubicBezTo>
                  <a:pt x="41652" y="38743"/>
                  <a:pt x="39845" y="40116"/>
                  <a:pt x="37781" y="41150"/>
                </a:cubicBezTo>
                <a:lnTo>
                  <a:pt x="37781" y="41150"/>
                </a:lnTo>
                <a:cubicBezTo>
                  <a:pt x="37741" y="41103"/>
                  <a:pt x="37689" y="41068"/>
                  <a:pt x="37630" y="41051"/>
                </a:cubicBezTo>
                <a:cubicBezTo>
                  <a:pt x="37528" y="41022"/>
                  <a:pt x="37427" y="41012"/>
                  <a:pt x="37325" y="41012"/>
                </a:cubicBezTo>
                <a:cubicBezTo>
                  <a:pt x="37250" y="41012"/>
                  <a:pt x="37174" y="41017"/>
                  <a:pt x="37097" y="41025"/>
                </a:cubicBezTo>
                <a:cubicBezTo>
                  <a:pt x="37080" y="41027"/>
                  <a:pt x="37066" y="41030"/>
                  <a:pt x="37051" y="41033"/>
                </a:cubicBezTo>
                <a:cubicBezTo>
                  <a:pt x="37012" y="40968"/>
                  <a:pt x="36958" y="40914"/>
                  <a:pt x="36893" y="40876"/>
                </a:cubicBezTo>
                <a:cubicBezTo>
                  <a:pt x="32923" y="38407"/>
                  <a:pt x="27032" y="38737"/>
                  <a:pt x="22529" y="38272"/>
                </a:cubicBezTo>
                <a:cubicBezTo>
                  <a:pt x="17650" y="37770"/>
                  <a:pt x="12479" y="36886"/>
                  <a:pt x="7500" y="36886"/>
                </a:cubicBezTo>
                <a:cubicBezTo>
                  <a:pt x="6943" y="36886"/>
                  <a:pt x="6389" y="36897"/>
                  <a:pt x="5838" y="36921"/>
                </a:cubicBezTo>
                <a:cubicBezTo>
                  <a:pt x="4629" y="35582"/>
                  <a:pt x="3722" y="34008"/>
                  <a:pt x="3053" y="32314"/>
                </a:cubicBezTo>
                <a:close/>
                <a:moveTo>
                  <a:pt x="6657" y="37741"/>
                </a:moveTo>
                <a:lnTo>
                  <a:pt x="6657" y="37741"/>
                </a:lnTo>
                <a:cubicBezTo>
                  <a:pt x="11050" y="38621"/>
                  <a:pt x="15734" y="38686"/>
                  <a:pt x="20154" y="39093"/>
                </a:cubicBezTo>
                <a:cubicBezTo>
                  <a:pt x="25441" y="39580"/>
                  <a:pt x="31613" y="39284"/>
                  <a:pt x="36467" y="41607"/>
                </a:cubicBezTo>
                <a:cubicBezTo>
                  <a:pt x="36525" y="41635"/>
                  <a:pt x="36590" y="41649"/>
                  <a:pt x="36654" y="41649"/>
                </a:cubicBezTo>
                <a:cubicBezTo>
                  <a:pt x="36678" y="41649"/>
                  <a:pt x="36701" y="41647"/>
                  <a:pt x="36724" y="41644"/>
                </a:cubicBezTo>
                <a:lnTo>
                  <a:pt x="36724" y="41644"/>
                </a:lnTo>
                <a:cubicBezTo>
                  <a:pt x="36243" y="41848"/>
                  <a:pt x="35755" y="42042"/>
                  <a:pt x="35249" y="42210"/>
                </a:cubicBezTo>
                <a:cubicBezTo>
                  <a:pt x="32354" y="43170"/>
                  <a:pt x="29558" y="43554"/>
                  <a:pt x="26740" y="43554"/>
                </a:cubicBezTo>
                <a:cubicBezTo>
                  <a:pt x="24127" y="43554"/>
                  <a:pt x="21496" y="43224"/>
                  <a:pt x="18750" y="42715"/>
                </a:cubicBezTo>
                <a:cubicBezTo>
                  <a:pt x="14328" y="41896"/>
                  <a:pt x="10031" y="40872"/>
                  <a:pt x="6657" y="37741"/>
                </a:cubicBezTo>
                <a:close/>
                <a:moveTo>
                  <a:pt x="31488" y="1"/>
                </a:moveTo>
                <a:cubicBezTo>
                  <a:pt x="31061" y="1"/>
                  <a:pt x="30626" y="53"/>
                  <a:pt x="30178" y="170"/>
                </a:cubicBezTo>
                <a:cubicBezTo>
                  <a:pt x="29161" y="62"/>
                  <a:pt x="28131" y="9"/>
                  <a:pt x="27096" y="9"/>
                </a:cubicBezTo>
                <a:cubicBezTo>
                  <a:pt x="19394" y="9"/>
                  <a:pt x="11413" y="2965"/>
                  <a:pt x="6306" y="8570"/>
                </a:cubicBezTo>
                <a:cubicBezTo>
                  <a:pt x="2968" y="12235"/>
                  <a:pt x="622" y="17071"/>
                  <a:pt x="307" y="22056"/>
                </a:cubicBezTo>
                <a:cubicBezTo>
                  <a:pt x="0" y="26918"/>
                  <a:pt x="1011" y="32768"/>
                  <a:pt x="3993" y="36720"/>
                </a:cubicBezTo>
                <a:cubicBezTo>
                  <a:pt x="7101" y="40841"/>
                  <a:pt x="11732" y="42692"/>
                  <a:pt x="16636" y="43680"/>
                </a:cubicBezTo>
                <a:cubicBezTo>
                  <a:pt x="20165" y="44391"/>
                  <a:pt x="23577" y="44949"/>
                  <a:pt x="26996" y="44949"/>
                </a:cubicBezTo>
                <a:cubicBezTo>
                  <a:pt x="29585" y="44949"/>
                  <a:pt x="32178" y="44629"/>
                  <a:pt x="34829" y="43812"/>
                </a:cubicBezTo>
                <a:cubicBezTo>
                  <a:pt x="43152" y="41248"/>
                  <a:pt x="48579" y="34274"/>
                  <a:pt x="50140" y="26090"/>
                </a:cubicBezTo>
                <a:cubicBezTo>
                  <a:pt x="50384" y="25987"/>
                  <a:pt x="50419" y="25650"/>
                  <a:pt x="50254" y="25451"/>
                </a:cubicBezTo>
                <a:cubicBezTo>
                  <a:pt x="50524" y="23811"/>
                  <a:pt x="50640" y="22148"/>
                  <a:pt x="50600" y="20485"/>
                </a:cubicBezTo>
                <a:cubicBezTo>
                  <a:pt x="50484" y="15790"/>
                  <a:pt x="49253" y="9515"/>
                  <a:pt x="45293" y="6502"/>
                </a:cubicBezTo>
                <a:cubicBezTo>
                  <a:pt x="42643" y="4487"/>
                  <a:pt x="39291" y="3136"/>
                  <a:pt x="36335" y="1632"/>
                </a:cubicBezTo>
                <a:cubicBezTo>
                  <a:pt x="34687" y="791"/>
                  <a:pt x="33150" y="1"/>
                  <a:pt x="314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271" name="Google Shape;2271;p70"/>
          <p:cNvGrpSpPr/>
          <p:nvPr/>
        </p:nvGrpSpPr>
        <p:grpSpPr>
          <a:xfrm rot="346231" flipH="1">
            <a:off x="1273326" y="4103232"/>
            <a:ext cx="494545" cy="503177"/>
            <a:chOff x="4015400" y="257675"/>
            <a:chExt cx="1151350" cy="1069675"/>
          </a:xfrm>
        </p:grpSpPr>
        <p:sp>
          <p:nvSpPr>
            <p:cNvPr id="2272" name="Google Shape;2272;p70"/>
            <p:cNvSpPr/>
            <p:nvPr/>
          </p:nvSpPr>
          <p:spPr>
            <a:xfrm>
              <a:off x="4015400" y="257675"/>
              <a:ext cx="1151350" cy="1069675"/>
            </a:xfrm>
            <a:custGeom>
              <a:avLst/>
              <a:gdLst/>
              <a:ahLst/>
              <a:cxnLst/>
              <a:rect l="l" t="t" r="r" b="b"/>
              <a:pathLst>
                <a:path w="46054" h="42787" extrusionOk="0">
                  <a:moveTo>
                    <a:pt x="36751" y="5758"/>
                  </a:moveTo>
                  <a:cubicBezTo>
                    <a:pt x="39521" y="7917"/>
                    <a:pt x="41600" y="10939"/>
                    <a:pt x="42712" y="14267"/>
                  </a:cubicBezTo>
                  <a:cubicBezTo>
                    <a:pt x="44707" y="20230"/>
                    <a:pt x="43894" y="27419"/>
                    <a:pt x="40444" y="32746"/>
                  </a:cubicBezTo>
                  <a:cubicBezTo>
                    <a:pt x="40367" y="32694"/>
                    <a:pt x="40276" y="32667"/>
                    <a:pt x="40183" y="32667"/>
                  </a:cubicBezTo>
                  <a:cubicBezTo>
                    <a:pt x="40161" y="32667"/>
                    <a:pt x="40138" y="32669"/>
                    <a:pt x="40116" y="32672"/>
                  </a:cubicBezTo>
                  <a:cubicBezTo>
                    <a:pt x="39858" y="32703"/>
                    <a:pt x="39577" y="32747"/>
                    <a:pt x="39303" y="32747"/>
                  </a:cubicBezTo>
                  <a:cubicBezTo>
                    <a:pt x="39094" y="32747"/>
                    <a:pt x="38890" y="32721"/>
                    <a:pt x="38700" y="32645"/>
                  </a:cubicBezTo>
                  <a:cubicBezTo>
                    <a:pt x="38257" y="32468"/>
                    <a:pt x="38275" y="32166"/>
                    <a:pt x="38215" y="31745"/>
                  </a:cubicBezTo>
                  <a:cubicBezTo>
                    <a:pt x="38118" y="31078"/>
                    <a:pt x="37714" y="30611"/>
                    <a:pt x="37245" y="30180"/>
                  </a:cubicBezTo>
                  <a:cubicBezTo>
                    <a:pt x="37276" y="29999"/>
                    <a:pt x="37235" y="29785"/>
                    <a:pt x="37090" y="29663"/>
                  </a:cubicBezTo>
                  <a:cubicBezTo>
                    <a:pt x="36673" y="29310"/>
                    <a:pt x="36335" y="29249"/>
                    <a:pt x="36219" y="28556"/>
                  </a:cubicBezTo>
                  <a:cubicBezTo>
                    <a:pt x="36127" y="28006"/>
                    <a:pt x="36567" y="27278"/>
                    <a:pt x="36521" y="26668"/>
                  </a:cubicBezTo>
                  <a:cubicBezTo>
                    <a:pt x="36491" y="26258"/>
                    <a:pt x="36398" y="25801"/>
                    <a:pt x="36174" y="25446"/>
                  </a:cubicBezTo>
                  <a:cubicBezTo>
                    <a:pt x="36072" y="25287"/>
                    <a:pt x="35381" y="24823"/>
                    <a:pt x="35346" y="24691"/>
                  </a:cubicBezTo>
                  <a:cubicBezTo>
                    <a:pt x="35159" y="23961"/>
                    <a:pt x="36524" y="23017"/>
                    <a:pt x="36559" y="22158"/>
                  </a:cubicBezTo>
                  <a:cubicBezTo>
                    <a:pt x="36585" y="21535"/>
                    <a:pt x="36369" y="21011"/>
                    <a:pt x="35940" y="20647"/>
                  </a:cubicBezTo>
                  <a:cubicBezTo>
                    <a:pt x="35990" y="20512"/>
                    <a:pt x="35993" y="20363"/>
                    <a:pt x="35907" y="20237"/>
                  </a:cubicBezTo>
                  <a:cubicBezTo>
                    <a:pt x="35441" y="19542"/>
                    <a:pt x="34112" y="19033"/>
                    <a:pt x="33340" y="18765"/>
                  </a:cubicBezTo>
                  <a:cubicBezTo>
                    <a:pt x="33044" y="18662"/>
                    <a:pt x="32753" y="18628"/>
                    <a:pt x="32463" y="18628"/>
                  </a:cubicBezTo>
                  <a:cubicBezTo>
                    <a:pt x="31850" y="18628"/>
                    <a:pt x="31247" y="18784"/>
                    <a:pt x="30638" y="18784"/>
                  </a:cubicBezTo>
                  <a:cubicBezTo>
                    <a:pt x="30232" y="18784"/>
                    <a:pt x="29823" y="18714"/>
                    <a:pt x="29406" y="18482"/>
                  </a:cubicBezTo>
                  <a:cubicBezTo>
                    <a:pt x="28895" y="18196"/>
                    <a:pt x="28455" y="17806"/>
                    <a:pt x="27912" y="17577"/>
                  </a:cubicBezTo>
                  <a:cubicBezTo>
                    <a:pt x="27571" y="17433"/>
                    <a:pt x="27066" y="17428"/>
                    <a:pt x="26777" y="17263"/>
                  </a:cubicBezTo>
                  <a:cubicBezTo>
                    <a:pt x="25268" y="16403"/>
                    <a:pt x="26484" y="15311"/>
                    <a:pt x="26546" y="14104"/>
                  </a:cubicBezTo>
                  <a:cubicBezTo>
                    <a:pt x="27320" y="13642"/>
                    <a:pt x="27622" y="13015"/>
                    <a:pt x="27792" y="12098"/>
                  </a:cubicBezTo>
                  <a:cubicBezTo>
                    <a:pt x="27950" y="11239"/>
                    <a:pt x="27812" y="10993"/>
                    <a:pt x="28566" y="10432"/>
                  </a:cubicBezTo>
                  <a:cubicBezTo>
                    <a:pt x="29002" y="10107"/>
                    <a:pt x="29630" y="10015"/>
                    <a:pt x="30107" y="9745"/>
                  </a:cubicBezTo>
                  <a:cubicBezTo>
                    <a:pt x="30772" y="9367"/>
                    <a:pt x="31058" y="8970"/>
                    <a:pt x="31381" y="8321"/>
                  </a:cubicBezTo>
                  <a:cubicBezTo>
                    <a:pt x="31432" y="7269"/>
                    <a:pt x="31963" y="6644"/>
                    <a:pt x="32977" y="6447"/>
                  </a:cubicBezTo>
                  <a:cubicBezTo>
                    <a:pt x="33470" y="6386"/>
                    <a:pt x="33965" y="6355"/>
                    <a:pt x="34462" y="6355"/>
                  </a:cubicBezTo>
                  <a:cubicBezTo>
                    <a:pt x="34618" y="6355"/>
                    <a:pt x="34774" y="6358"/>
                    <a:pt x="34930" y="6364"/>
                  </a:cubicBezTo>
                  <a:cubicBezTo>
                    <a:pt x="35878" y="6325"/>
                    <a:pt x="35815" y="6346"/>
                    <a:pt x="36641" y="5941"/>
                  </a:cubicBezTo>
                  <a:cubicBezTo>
                    <a:pt x="36720" y="5902"/>
                    <a:pt x="36748" y="5832"/>
                    <a:pt x="36751" y="5758"/>
                  </a:cubicBezTo>
                  <a:close/>
                  <a:moveTo>
                    <a:pt x="12725" y="3690"/>
                  </a:moveTo>
                  <a:lnTo>
                    <a:pt x="12725" y="3690"/>
                  </a:lnTo>
                  <a:cubicBezTo>
                    <a:pt x="12312" y="5207"/>
                    <a:pt x="12209" y="6790"/>
                    <a:pt x="12424" y="8345"/>
                  </a:cubicBezTo>
                  <a:cubicBezTo>
                    <a:pt x="12575" y="9446"/>
                    <a:pt x="13081" y="10390"/>
                    <a:pt x="13292" y="11458"/>
                  </a:cubicBezTo>
                  <a:cubicBezTo>
                    <a:pt x="13747" y="13765"/>
                    <a:pt x="12502" y="14185"/>
                    <a:pt x="11509" y="15804"/>
                  </a:cubicBezTo>
                  <a:cubicBezTo>
                    <a:pt x="10779" y="16995"/>
                    <a:pt x="10971" y="19089"/>
                    <a:pt x="10912" y="20406"/>
                  </a:cubicBezTo>
                  <a:cubicBezTo>
                    <a:pt x="10861" y="21579"/>
                    <a:pt x="10853" y="22393"/>
                    <a:pt x="11685" y="23233"/>
                  </a:cubicBezTo>
                  <a:cubicBezTo>
                    <a:pt x="11691" y="23532"/>
                    <a:pt x="11671" y="23857"/>
                    <a:pt x="11839" y="24096"/>
                  </a:cubicBezTo>
                  <a:cubicBezTo>
                    <a:pt x="12123" y="24498"/>
                    <a:pt x="13061" y="24715"/>
                    <a:pt x="13472" y="24860"/>
                  </a:cubicBezTo>
                  <a:cubicBezTo>
                    <a:pt x="14800" y="25333"/>
                    <a:pt x="17647" y="25566"/>
                    <a:pt x="18145" y="27114"/>
                  </a:cubicBezTo>
                  <a:cubicBezTo>
                    <a:pt x="18186" y="27244"/>
                    <a:pt x="18282" y="27324"/>
                    <a:pt x="18393" y="27368"/>
                  </a:cubicBezTo>
                  <a:cubicBezTo>
                    <a:pt x="18421" y="27534"/>
                    <a:pt x="18447" y="27700"/>
                    <a:pt x="18477" y="27866"/>
                  </a:cubicBezTo>
                  <a:cubicBezTo>
                    <a:pt x="18479" y="27878"/>
                    <a:pt x="18480" y="27890"/>
                    <a:pt x="18482" y="27902"/>
                  </a:cubicBezTo>
                  <a:cubicBezTo>
                    <a:pt x="18389" y="28169"/>
                    <a:pt x="18412" y="28427"/>
                    <a:pt x="18539" y="28825"/>
                  </a:cubicBezTo>
                  <a:cubicBezTo>
                    <a:pt x="18675" y="29254"/>
                    <a:pt x="18964" y="29510"/>
                    <a:pt x="19185" y="29878"/>
                  </a:cubicBezTo>
                  <a:cubicBezTo>
                    <a:pt x="19644" y="30645"/>
                    <a:pt x="19977" y="31359"/>
                    <a:pt x="20236" y="32199"/>
                  </a:cubicBezTo>
                  <a:cubicBezTo>
                    <a:pt x="20498" y="33047"/>
                    <a:pt x="20816" y="33556"/>
                    <a:pt x="21488" y="34153"/>
                  </a:cubicBezTo>
                  <a:cubicBezTo>
                    <a:pt x="22722" y="35249"/>
                    <a:pt x="23582" y="35809"/>
                    <a:pt x="23737" y="37616"/>
                  </a:cubicBezTo>
                  <a:cubicBezTo>
                    <a:pt x="23745" y="37700"/>
                    <a:pt x="23779" y="37778"/>
                    <a:pt x="23823" y="37852"/>
                  </a:cubicBezTo>
                  <a:cubicBezTo>
                    <a:pt x="23652" y="37870"/>
                    <a:pt x="23482" y="37878"/>
                    <a:pt x="23311" y="37878"/>
                  </a:cubicBezTo>
                  <a:cubicBezTo>
                    <a:pt x="21254" y="37878"/>
                    <a:pt x="19218" y="36658"/>
                    <a:pt x="17218" y="36062"/>
                  </a:cubicBezTo>
                  <a:cubicBezTo>
                    <a:pt x="14693" y="35309"/>
                    <a:pt x="12546" y="33766"/>
                    <a:pt x="10089" y="32929"/>
                  </a:cubicBezTo>
                  <a:cubicBezTo>
                    <a:pt x="8048" y="30896"/>
                    <a:pt x="9315" y="27212"/>
                    <a:pt x="7973" y="24685"/>
                  </a:cubicBezTo>
                  <a:cubicBezTo>
                    <a:pt x="6752" y="22386"/>
                    <a:pt x="3082" y="24262"/>
                    <a:pt x="1488" y="22482"/>
                  </a:cubicBezTo>
                  <a:cubicBezTo>
                    <a:pt x="1672" y="19922"/>
                    <a:pt x="2191" y="17366"/>
                    <a:pt x="2865" y="15259"/>
                  </a:cubicBezTo>
                  <a:cubicBezTo>
                    <a:pt x="4518" y="10099"/>
                    <a:pt x="8186" y="6137"/>
                    <a:pt x="12725" y="3690"/>
                  </a:cubicBezTo>
                  <a:close/>
                  <a:moveTo>
                    <a:pt x="23350" y="886"/>
                  </a:moveTo>
                  <a:cubicBezTo>
                    <a:pt x="27287" y="2030"/>
                    <a:pt x="31673" y="2533"/>
                    <a:pt x="35202" y="4682"/>
                  </a:cubicBezTo>
                  <a:cubicBezTo>
                    <a:pt x="35574" y="4909"/>
                    <a:pt x="35935" y="5154"/>
                    <a:pt x="36289" y="5410"/>
                  </a:cubicBezTo>
                  <a:cubicBezTo>
                    <a:pt x="35533" y="5192"/>
                    <a:pt x="34685" y="5036"/>
                    <a:pt x="33856" y="5036"/>
                  </a:cubicBezTo>
                  <a:cubicBezTo>
                    <a:pt x="33217" y="5036"/>
                    <a:pt x="32588" y="5129"/>
                    <a:pt x="32021" y="5359"/>
                  </a:cubicBezTo>
                  <a:cubicBezTo>
                    <a:pt x="30643" y="5918"/>
                    <a:pt x="30676" y="6718"/>
                    <a:pt x="30161" y="7911"/>
                  </a:cubicBezTo>
                  <a:cubicBezTo>
                    <a:pt x="29623" y="9164"/>
                    <a:pt x="28135" y="9014"/>
                    <a:pt x="27209" y="9951"/>
                  </a:cubicBezTo>
                  <a:cubicBezTo>
                    <a:pt x="26214" y="10958"/>
                    <a:pt x="26635" y="12500"/>
                    <a:pt x="25822" y="13669"/>
                  </a:cubicBezTo>
                  <a:cubicBezTo>
                    <a:pt x="25742" y="13786"/>
                    <a:pt x="25744" y="13901"/>
                    <a:pt x="25788" y="14000"/>
                  </a:cubicBezTo>
                  <a:cubicBezTo>
                    <a:pt x="25244" y="14957"/>
                    <a:pt x="24353" y="15892"/>
                    <a:pt x="24502" y="17043"/>
                  </a:cubicBezTo>
                  <a:cubicBezTo>
                    <a:pt x="24665" y="18301"/>
                    <a:pt x="25613" y="18272"/>
                    <a:pt x="26627" y="18472"/>
                  </a:cubicBezTo>
                  <a:cubicBezTo>
                    <a:pt x="28115" y="18765"/>
                    <a:pt x="29163" y="20085"/>
                    <a:pt x="30736" y="20085"/>
                  </a:cubicBezTo>
                  <a:cubicBezTo>
                    <a:pt x="30778" y="20085"/>
                    <a:pt x="30821" y="20084"/>
                    <a:pt x="30864" y="20082"/>
                  </a:cubicBezTo>
                  <a:cubicBezTo>
                    <a:pt x="31373" y="20060"/>
                    <a:pt x="31812" y="20009"/>
                    <a:pt x="32249" y="20009"/>
                  </a:cubicBezTo>
                  <a:cubicBezTo>
                    <a:pt x="32693" y="20009"/>
                    <a:pt x="33136" y="20061"/>
                    <a:pt x="33649" y="20248"/>
                  </a:cubicBezTo>
                  <a:cubicBezTo>
                    <a:pt x="34019" y="20382"/>
                    <a:pt x="35016" y="20700"/>
                    <a:pt x="35220" y="20940"/>
                  </a:cubicBezTo>
                  <a:cubicBezTo>
                    <a:pt x="35239" y="20960"/>
                    <a:pt x="35262" y="20977"/>
                    <a:pt x="35286" y="20990"/>
                  </a:cubicBezTo>
                  <a:cubicBezTo>
                    <a:pt x="35632" y="22377"/>
                    <a:pt x="34336" y="22689"/>
                    <a:pt x="33937" y="23850"/>
                  </a:cubicBezTo>
                  <a:cubicBezTo>
                    <a:pt x="33681" y="24594"/>
                    <a:pt x="34010" y="24949"/>
                    <a:pt x="34365" y="25542"/>
                  </a:cubicBezTo>
                  <a:cubicBezTo>
                    <a:pt x="34870" y="26383"/>
                    <a:pt x="35155" y="27165"/>
                    <a:pt x="34998" y="28220"/>
                  </a:cubicBezTo>
                  <a:cubicBezTo>
                    <a:pt x="34938" y="28621"/>
                    <a:pt x="34766" y="29124"/>
                    <a:pt x="34927" y="29536"/>
                  </a:cubicBezTo>
                  <a:cubicBezTo>
                    <a:pt x="35245" y="30345"/>
                    <a:pt x="35901" y="30097"/>
                    <a:pt x="36433" y="30638"/>
                  </a:cubicBezTo>
                  <a:cubicBezTo>
                    <a:pt x="36502" y="30707"/>
                    <a:pt x="36595" y="30750"/>
                    <a:pt x="36693" y="30760"/>
                  </a:cubicBezTo>
                  <a:cubicBezTo>
                    <a:pt x="36927" y="31144"/>
                    <a:pt x="37029" y="31506"/>
                    <a:pt x="37039" y="32025"/>
                  </a:cubicBezTo>
                  <a:cubicBezTo>
                    <a:pt x="37047" y="32478"/>
                    <a:pt x="37149" y="32886"/>
                    <a:pt x="37448" y="33237"/>
                  </a:cubicBezTo>
                  <a:cubicBezTo>
                    <a:pt x="37927" y="33802"/>
                    <a:pt x="38573" y="33958"/>
                    <a:pt x="39247" y="33958"/>
                  </a:cubicBezTo>
                  <a:cubicBezTo>
                    <a:pt x="39365" y="33958"/>
                    <a:pt x="39485" y="33953"/>
                    <a:pt x="39604" y="33945"/>
                  </a:cubicBezTo>
                  <a:lnTo>
                    <a:pt x="39604" y="33945"/>
                  </a:lnTo>
                  <a:cubicBezTo>
                    <a:pt x="38216" y="35751"/>
                    <a:pt x="36487" y="37286"/>
                    <a:pt x="34425" y="38403"/>
                  </a:cubicBezTo>
                  <a:cubicBezTo>
                    <a:pt x="30757" y="40392"/>
                    <a:pt x="26233" y="41422"/>
                    <a:pt x="21730" y="41422"/>
                  </a:cubicBezTo>
                  <a:cubicBezTo>
                    <a:pt x="17421" y="41422"/>
                    <a:pt x="13132" y="40479"/>
                    <a:pt x="9631" y="38528"/>
                  </a:cubicBezTo>
                  <a:cubicBezTo>
                    <a:pt x="6132" y="36578"/>
                    <a:pt x="3217" y="33397"/>
                    <a:pt x="2064" y="29514"/>
                  </a:cubicBezTo>
                  <a:cubicBezTo>
                    <a:pt x="1583" y="27892"/>
                    <a:pt x="1395" y="26029"/>
                    <a:pt x="1420" y="24116"/>
                  </a:cubicBezTo>
                  <a:lnTo>
                    <a:pt x="1420" y="24116"/>
                  </a:lnTo>
                  <a:cubicBezTo>
                    <a:pt x="1538" y="24181"/>
                    <a:pt x="1661" y="24240"/>
                    <a:pt x="1786" y="24292"/>
                  </a:cubicBezTo>
                  <a:cubicBezTo>
                    <a:pt x="2308" y="24506"/>
                    <a:pt x="2886" y="24552"/>
                    <a:pt x="3470" y="24552"/>
                  </a:cubicBezTo>
                  <a:cubicBezTo>
                    <a:pt x="3917" y="24552"/>
                    <a:pt x="4366" y="24525"/>
                    <a:pt x="4796" y="24525"/>
                  </a:cubicBezTo>
                  <a:cubicBezTo>
                    <a:pt x="5976" y="24525"/>
                    <a:pt x="7007" y="24729"/>
                    <a:pt x="7414" y="26254"/>
                  </a:cubicBezTo>
                  <a:cubicBezTo>
                    <a:pt x="7934" y="28203"/>
                    <a:pt x="6751" y="33187"/>
                    <a:pt x="9706" y="33614"/>
                  </a:cubicBezTo>
                  <a:cubicBezTo>
                    <a:pt x="11868" y="36004"/>
                    <a:pt x="15464" y="36812"/>
                    <a:pt x="18394" y="37791"/>
                  </a:cubicBezTo>
                  <a:cubicBezTo>
                    <a:pt x="19829" y="38270"/>
                    <a:pt x="21208" y="39301"/>
                    <a:pt x="22567" y="39301"/>
                  </a:cubicBezTo>
                  <a:cubicBezTo>
                    <a:pt x="23258" y="39301"/>
                    <a:pt x="23944" y="39034"/>
                    <a:pt x="24630" y="38294"/>
                  </a:cubicBezTo>
                  <a:cubicBezTo>
                    <a:pt x="24697" y="38225"/>
                    <a:pt x="24727" y="38127"/>
                    <a:pt x="24711" y="38032"/>
                  </a:cubicBezTo>
                  <a:cubicBezTo>
                    <a:pt x="24745" y="37993"/>
                    <a:pt x="24774" y="37949"/>
                    <a:pt x="24796" y="37902"/>
                  </a:cubicBezTo>
                  <a:cubicBezTo>
                    <a:pt x="25616" y="35974"/>
                    <a:pt x="23626" y="34881"/>
                    <a:pt x="22475" y="33575"/>
                  </a:cubicBezTo>
                  <a:cubicBezTo>
                    <a:pt x="21572" y="32548"/>
                    <a:pt x="21766" y="31461"/>
                    <a:pt x="21198" y="30336"/>
                  </a:cubicBezTo>
                  <a:cubicBezTo>
                    <a:pt x="20663" y="29279"/>
                    <a:pt x="19693" y="28463"/>
                    <a:pt x="19094" y="27425"/>
                  </a:cubicBezTo>
                  <a:cubicBezTo>
                    <a:pt x="19068" y="27382"/>
                    <a:pt x="19028" y="27352"/>
                    <a:pt x="18981" y="27342"/>
                  </a:cubicBezTo>
                  <a:cubicBezTo>
                    <a:pt x="18966" y="27291"/>
                    <a:pt x="18952" y="27240"/>
                    <a:pt x="18937" y="27189"/>
                  </a:cubicBezTo>
                  <a:cubicBezTo>
                    <a:pt x="18964" y="27132"/>
                    <a:pt x="18975" y="27067"/>
                    <a:pt x="18970" y="27003"/>
                  </a:cubicBezTo>
                  <a:cubicBezTo>
                    <a:pt x="18891" y="25927"/>
                    <a:pt x="18059" y="25381"/>
                    <a:pt x="17124" y="24989"/>
                  </a:cubicBezTo>
                  <a:cubicBezTo>
                    <a:pt x="16353" y="24664"/>
                    <a:pt x="15565" y="24355"/>
                    <a:pt x="14773" y="24080"/>
                  </a:cubicBezTo>
                  <a:cubicBezTo>
                    <a:pt x="14190" y="23877"/>
                    <a:pt x="12761" y="23725"/>
                    <a:pt x="12306" y="23137"/>
                  </a:cubicBezTo>
                  <a:cubicBezTo>
                    <a:pt x="12341" y="23061"/>
                    <a:pt x="12343" y="22974"/>
                    <a:pt x="12313" y="22896"/>
                  </a:cubicBezTo>
                  <a:cubicBezTo>
                    <a:pt x="11774" y="21449"/>
                    <a:pt x="12299" y="19497"/>
                    <a:pt x="12486" y="17952"/>
                  </a:cubicBezTo>
                  <a:cubicBezTo>
                    <a:pt x="12726" y="15958"/>
                    <a:pt x="13969" y="15399"/>
                    <a:pt x="14474" y="13708"/>
                  </a:cubicBezTo>
                  <a:cubicBezTo>
                    <a:pt x="14816" y="12559"/>
                    <a:pt x="14522" y="11528"/>
                    <a:pt x="14154" y="10432"/>
                  </a:cubicBezTo>
                  <a:cubicBezTo>
                    <a:pt x="13336" y="7997"/>
                    <a:pt x="12886" y="6037"/>
                    <a:pt x="13202" y="3443"/>
                  </a:cubicBezTo>
                  <a:cubicBezTo>
                    <a:pt x="16322" y="1854"/>
                    <a:pt x="19822" y="966"/>
                    <a:pt x="23350" y="886"/>
                  </a:cubicBezTo>
                  <a:close/>
                  <a:moveTo>
                    <a:pt x="23003" y="1"/>
                  </a:moveTo>
                  <a:cubicBezTo>
                    <a:pt x="22935" y="1"/>
                    <a:pt x="22869" y="23"/>
                    <a:pt x="22815" y="65"/>
                  </a:cubicBezTo>
                  <a:cubicBezTo>
                    <a:pt x="22521" y="52"/>
                    <a:pt x="22227" y="45"/>
                    <a:pt x="21935" y="45"/>
                  </a:cubicBezTo>
                  <a:cubicBezTo>
                    <a:pt x="14199" y="45"/>
                    <a:pt x="7318" y="4714"/>
                    <a:pt x="3294" y="11502"/>
                  </a:cubicBezTo>
                  <a:cubicBezTo>
                    <a:pt x="784" y="15738"/>
                    <a:pt x="0" y="21709"/>
                    <a:pt x="257" y="26582"/>
                  </a:cubicBezTo>
                  <a:cubicBezTo>
                    <a:pt x="478" y="30751"/>
                    <a:pt x="2486" y="34523"/>
                    <a:pt x="5574" y="37295"/>
                  </a:cubicBezTo>
                  <a:cubicBezTo>
                    <a:pt x="9814" y="41103"/>
                    <a:pt x="15726" y="42786"/>
                    <a:pt x="21611" y="42786"/>
                  </a:cubicBezTo>
                  <a:cubicBezTo>
                    <a:pt x="25439" y="42786"/>
                    <a:pt x="29256" y="42074"/>
                    <a:pt x="32594" y="40770"/>
                  </a:cubicBezTo>
                  <a:cubicBezTo>
                    <a:pt x="41648" y="37235"/>
                    <a:pt x="46054" y="27655"/>
                    <a:pt x="45001" y="18246"/>
                  </a:cubicBezTo>
                  <a:cubicBezTo>
                    <a:pt x="44434" y="13168"/>
                    <a:pt x="42068" y="8369"/>
                    <a:pt x="38140" y="5057"/>
                  </a:cubicBezTo>
                  <a:cubicBezTo>
                    <a:pt x="33891" y="1473"/>
                    <a:pt x="28383" y="719"/>
                    <a:pt x="23049" y="4"/>
                  </a:cubicBezTo>
                  <a:cubicBezTo>
                    <a:pt x="23034" y="2"/>
                    <a:pt x="23019" y="1"/>
                    <a:pt x="230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3" name="Google Shape;2273;p70"/>
            <p:cNvSpPr/>
            <p:nvPr/>
          </p:nvSpPr>
          <p:spPr>
            <a:xfrm>
              <a:off x="4388650" y="700850"/>
              <a:ext cx="106100" cy="91700"/>
            </a:xfrm>
            <a:custGeom>
              <a:avLst/>
              <a:gdLst/>
              <a:ahLst/>
              <a:cxnLst/>
              <a:rect l="l" t="t" r="r" b="b"/>
              <a:pathLst>
                <a:path w="4244" h="3668" extrusionOk="0">
                  <a:moveTo>
                    <a:pt x="2636" y="958"/>
                  </a:moveTo>
                  <a:cubicBezTo>
                    <a:pt x="2937" y="1178"/>
                    <a:pt x="3264" y="1381"/>
                    <a:pt x="3280" y="1789"/>
                  </a:cubicBezTo>
                  <a:cubicBezTo>
                    <a:pt x="3304" y="2393"/>
                    <a:pt x="2795" y="2570"/>
                    <a:pt x="2307" y="2570"/>
                  </a:cubicBezTo>
                  <a:cubicBezTo>
                    <a:pt x="2227" y="2570"/>
                    <a:pt x="2147" y="2566"/>
                    <a:pt x="2071" y="2557"/>
                  </a:cubicBezTo>
                  <a:cubicBezTo>
                    <a:pt x="1920" y="2541"/>
                    <a:pt x="1528" y="2541"/>
                    <a:pt x="1417" y="2420"/>
                  </a:cubicBezTo>
                  <a:cubicBezTo>
                    <a:pt x="1252" y="2244"/>
                    <a:pt x="1572" y="1965"/>
                    <a:pt x="1694" y="1830"/>
                  </a:cubicBezTo>
                  <a:cubicBezTo>
                    <a:pt x="1978" y="1515"/>
                    <a:pt x="2304" y="1230"/>
                    <a:pt x="2636" y="958"/>
                  </a:cubicBezTo>
                  <a:close/>
                  <a:moveTo>
                    <a:pt x="2824" y="1"/>
                  </a:moveTo>
                  <a:cubicBezTo>
                    <a:pt x="2791" y="1"/>
                    <a:pt x="2755" y="5"/>
                    <a:pt x="2718" y="15"/>
                  </a:cubicBezTo>
                  <a:cubicBezTo>
                    <a:pt x="1747" y="263"/>
                    <a:pt x="525" y="1046"/>
                    <a:pt x="277" y="2092"/>
                  </a:cubicBezTo>
                  <a:cubicBezTo>
                    <a:pt x="0" y="3254"/>
                    <a:pt x="1296" y="3668"/>
                    <a:pt x="2208" y="3668"/>
                  </a:cubicBezTo>
                  <a:cubicBezTo>
                    <a:pt x="2226" y="3668"/>
                    <a:pt x="2245" y="3668"/>
                    <a:pt x="2263" y="3667"/>
                  </a:cubicBezTo>
                  <a:cubicBezTo>
                    <a:pt x="3277" y="3650"/>
                    <a:pt x="4210" y="2971"/>
                    <a:pt x="4230" y="1886"/>
                  </a:cubicBezTo>
                  <a:cubicBezTo>
                    <a:pt x="4243" y="1232"/>
                    <a:pt x="3772" y="449"/>
                    <a:pt x="3140" y="273"/>
                  </a:cubicBezTo>
                  <a:cubicBezTo>
                    <a:pt x="3110" y="125"/>
                    <a:pt x="2999" y="1"/>
                    <a:pt x="28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274" name="Google Shape;2274;p70"/>
          <p:cNvGrpSpPr/>
          <p:nvPr/>
        </p:nvGrpSpPr>
        <p:grpSpPr>
          <a:xfrm rot="346231" flipH="1">
            <a:off x="149936" y="4189543"/>
            <a:ext cx="967399" cy="972954"/>
            <a:chOff x="1196675" y="238100"/>
            <a:chExt cx="1540600" cy="1425500"/>
          </a:xfrm>
        </p:grpSpPr>
        <p:sp>
          <p:nvSpPr>
            <p:cNvPr id="2275" name="Google Shape;2275;p70"/>
            <p:cNvSpPr/>
            <p:nvPr/>
          </p:nvSpPr>
          <p:spPr>
            <a:xfrm>
              <a:off x="1465900" y="462425"/>
              <a:ext cx="1068625" cy="974750"/>
            </a:xfrm>
            <a:custGeom>
              <a:avLst/>
              <a:gdLst/>
              <a:ahLst/>
              <a:cxnLst/>
              <a:rect l="l" t="t" r="r" b="b"/>
              <a:pathLst>
                <a:path w="42745" h="38990" extrusionOk="0">
                  <a:moveTo>
                    <a:pt x="22956" y="1357"/>
                  </a:moveTo>
                  <a:cubicBezTo>
                    <a:pt x="24462" y="1357"/>
                    <a:pt x="25952" y="1451"/>
                    <a:pt x="27399" y="1751"/>
                  </a:cubicBezTo>
                  <a:cubicBezTo>
                    <a:pt x="31675" y="2636"/>
                    <a:pt x="35081" y="6168"/>
                    <a:pt x="37269" y="9787"/>
                  </a:cubicBezTo>
                  <a:cubicBezTo>
                    <a:pt x="40800" y="15628"/>
                    <a:pt x="41105" y="23074"/>
                    <a:pt x="37936" y="29149"/>
                  </a:cubicBezTo>
                  <a:cubicBezTo>
                    <a:pt x="36349" y="32189"/>
                    <a:pt x="33906" y="34803"/>
                    <a:pt x="30818" y="36347"/>
                  </a:cubicBezTo>
                  <a:cubicBezTo>
                    <a:pt x="28919" y="37297"/>
                    <a:pt x="26950" y="37647"/>
                    <a:pt x="24960" y="37647"/>
                  </a:cubicBezTo>
                  <a:cubicBezTo>
                    <a:pt x="22242" y="37647"/>
                    <a:pt x="19485" y="36994"/>
                    <a:pt x="16813" y="36324"/>
                  </a:cubicBezTo>
                  <a:cubicBezTo>
                    <a:pt x="13232" y="35426"/>
                    <a:pt x="8749" y="34953"/>
                    <a:pt x="6164" y="32065"/>
                  </a:cubicBezTo>
                  <a:cubicBezTo>
                    <a:pt x="3774" y="29392"/>
                    <a:pt x="1848" y="24483"/>
                    <a:pt x="1827" y="20904"/>
                  </a:cubicBezTo>
                  <a:cubicBezTo>
                    <a:pt x="1801" y="17009"/>
                    <a:pt x="3896" y="11865"/>
                    <a:pt x="5864" y="8529"/>
                  </a:cubicBezTo>
                  <a:cubicBezTo>
                    <a:pt x="8393" y="4242"/>
                    <a:pt x="12194" y="2858"/>
                    <a:pt x="16752" y="1602"/>
                  </a:cubicBezTo>
                  <a:cubicBezTo>
                    <a:pt x="18803" y="1533"/>
                    <a:pt x="20895" y="1357"/>
                    <a:pt x="22956" y="1357"/>
                  </a:cubicBezTo>
                  <a:close/>
                  <a:moveTo>
                    <a:pt x="22906" y="1"/>
                  </a:moveTo>
                  <a:cubicBezTo>
                    <a:pt x="19957" y="1"/>
                    <a:pt x="16958" y="417"/>
                    <a:pt x="14313" y="728"/>
                  </a:cubicBezTo>
                  <a:cubicBezTo>
                    <a:pt x="13943" y="771"/>
                    <a:pt x="13813" y="1140"/>
                    <a:pt x="13936" y="1388"/>
                  </a:cubicBezTo>
                  <a:cubicBezTo>
                    <a:pt x="10891" y="2040"/>
                    <a:pt x="8159" y="3438"/>
                    <a:pt x="6102" y="6006"/>
                  </a:cubicBezTo>
                  <a:cubicBezTo>
                    <a:pt x="3654" y="9063"/>
                    <a:pt x="2411" y="12987"/>
                    <a:pt x="1315" y="16688"/>
                  </a:cubicBezTo>
                  <a:cubicBezTo>
                    <a:pt x="0" y="21120"/>
                    <a:pt x="1059" y="24968"/>
                    <a:pt x="2914" y="29103"/>
                  </a:cubicBezTo>
                  <a:cubicBezTo>
                    <a:pt x="4665" y="33007"/>
                    <a:pt x="7224" y="35141"/>
                    <a:pt x="11331" y="36251"/>
                  </a:cubicBezTo>
                  <a:cubicBezTo>
                    <a:pt x="15610" y="37408"/>
                    <a:pt x="20272" y="38990"/>
                    <a:pt x="24808" y="38990"/>
                  </a:cubicBezTo>
                  <a:cubicBezTo>
                    <a:pt x="25441" y="38990"/>
                    <a:pt x="26072" y="38959"/>
                    <a:pt x="26699" y="38892"/>
                  </a:cubicBezTo>
                  <a:cubicBezTo>
                    <a:pt x="30626" y="38471"/>
                    <a:pt x="34180" y="36278"/>
                    <a:pt x="36705" y="33296"/>
                  </a:cubicBezTo>
                  <a:cubicBezTo>
                    <a:pt x="41493" y="27639"/>
                    <a:pt x="42745" y="19308"/>
                    <a:pt x="40035" y="12438"/>
                  </a:cubicBezTo>
                  <a:cubicBezTo>
                    <a:pt x="38368" y="8207"/>
                    <a:pt x="35198" y="3979"/>
                    <a:pt x="31165" y="1757"/>
                  </a:cubicBezTo>
                  <a:cubicBezTo>
                    <a:pt x="28730" y="414"/>
                    <a:pt x="25843" y="1"/>
                    <a:pt x="229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6" name="Google Shape;2276;p70"/>
            <p:cNvSpPr/>
            <p:nvPr/>
          </p:nvSpPr>
          <p:spPr>
            <a:xfrm>
              <a:off x="1601025" y="741800"/>
              <a:ext cx="81525" cy="107250"/>
            </a:xfrm>
            <a:custGeom>
              <a:avLst/>
              <a:gdLst/>
              <a:ahLst/>
              <a:cxnLst/>
              <a:rect l="l" t="t" r="r" b="b"/>
              <a:pathLst>
                <a:path w="3261" h="4290" extrusionOk="0">
                  <a:moveTo>
                    <a:pt x="2585" y="0"/>
                  </a:moveTo>
                  <a:cubicBezTo>
                    <a:pt x="2482" y="0"/>
                    <a:pt x="2373" y="32"/>
                    <a:pt x="2263" y="106"/>
                  </a:cubicBezTo>
                  <a:cubicBezTo>
                    <a:pt x="1739" y="457"/>
                    <a:pt x="1384" y="1052"/>
                    <a:pt x="1042" y="1573"/>
                  </a:cubicBezTo>
                  <a:cubicBezTo>
                    <a:pt x="696" y="2097"/>
                    <a:pt x="168" y="2676"/>
                    <a:pt x="71" y="3306"/>
                  </a:cubicBezTo>
                  <a:cubicBezTo>
                    <a:pt x="1" y="3766"/>
                    <a:pt x="356" y="4290"/>
                    <a:pt x="805" y="4290"/>
                  </a:cubicBezTo>
                  <a:cubicBezTo>
                    <a:pt x="927" y="4290"/>
                    <a:pt x="1055" y="4251"/>
                    <a:pt x="1185" y="4162"/>
                  </a:cubicBezTo>
                  <a:cubicBezTo>
                    <a:pt x="1735" y="3787"/>
                    <a:pt x="2017" y="3161"/>
                    <a:pt x="2351" y="2598"/>
                  </a:cubicBezTo>
                  <a:cubicBezTo>
                    <a:pt x="2672" y="2061"/>
                    <a:pt x="3116" y="1459"/>
                    <a:pt x="3205" y="832"/>
                  </a:cubicBezTo>
                  <a:cubicBezTo>
                    <a:pt x="3261" y="440"/>
                    <a:pt x="2965" y="0"/>
                    <a:pt x="25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7" name="Google Shape;2277;p70"/>
            <p:cNvSpPr/>
            <p:nvPr/>
          </p:nvSpPr>
          <p:spPr>
            <a:xfrm>
              <a:off x="1692650" y="643850"/>
              <a:ext cx="57750" cy="57275"/>
            </a:xfrm>
            <a:custGeom>
              <a:avLst/>
              <a:gdLst/>
              <a:ahLst/>
              <a:cxnLst/>
              <a:rect l="l" t="t" r="r" b="b"/>
              <a:pathLst>
                <a:path w="2310" h="2291" extrusionOk="0">
                  <a:moveTo>
                    <a:pt x="1584" y="0"/>
                  </a:moveTo>
                  <a:cubicBezTo>
                    <a:pt x="1219" y="0"/>
                    <a:pt x="844" y="248"/>
                    <a:pt x="586" y="480"/>
                  </a:cubicBezTo>
                  <a:cubicBezTo>
                    <a:pt x="418" y="631"/>
                    <a:pt x="268" y="818"/>
                    <a:pt x="169" y="1022"/>
                  </a:cubicBezTo>
                  <a:cubicBezTo>
                    <a:pt x="24" y="1321"/>
                    <a:pt x="1" y="1535"/>
                    <a:pt x="46" y="1864"/>
                  </a:cubicBezTo>
                  <a:cubicBezTo>
                    <a:pt x="76" y="2087"/>
                    <a:pt x="334" y="2263"/>
                    <a:pt x="536" y="2286"/>
                  </a:cubicBezTo>
                  <a:cubicBezTo>
                    <a:pt x="562" y="2289"/>
                    <a:pt x="588" y="2290"/>
                    <a:pt x="613" y="2290"/>
                  </a:cubicBezTo>
                  <a:cubicBezTo>
                    <a:pt x="821" y="2290"/>
                    <a:pt x="1013" y="2188"/>
                    <a:pt x="1125" y="2004"/>
                  </a:cubicBezTo>
                  <a:lnTo>
                    <a:pt x="1125" y="2004"/>
                  </a:lnTo>
                  <a:cubicBezTo>
                    <a:pt x="1113" y="2016"/>
                    <a:pt x="1106" y="2022"/>
                    <a:pt x="1105" y="2022"/>
                  </a:cubicBezTo>
                  <a:cubicBezTo>
                    <a:pt x="1102" y="2022"/>
                    <a:pt x="1120" y="1999"/>
                    <a:pt x="1160" y="1954"/>
                  </a:cubicBezTo>
                  <a:cubicBezTo>
                    <a:pt x="1216" y="1891"/>
                    <a:pt x="1256" y="1815"/>
                    <a:pt x="1276" y="1732"/>
                  </a:cubicBezTo>
                  <a:cubicBezTo>
                    <a:pt x="1276" y="1732"/>
                    <a:pt x="1324" y="1600"/>
                    <a:pt x="1322" y="1600"/>
                  </a:cubicBezTo>
                  <a:lnTo>
                    <a:pt x="1322" y="1600"/>
                  </a:lnTo>
                  <a:cubicBezTo>
                    <a:pt x="1322" y="1600"/>
                    <a:pt x="1321" y="1601"/>
                    <a:pt x="1320" y="1603"/>
                  </a:cubicBezTo>
                  <a:lnTo>
                    <a:pt x="1320" y="1603"/>
                  </a:lnTo>
                  <a:cubicBezTo>
                    <a:pt x="1367" y="1497"/>
                    <a:pt x="1435" y="1367"/>
                    <a:pt x="1501" y="1283"/>
                  </a:cubicBezTo>
                  <a:cubicBezTo>
                    <a:pt x="1647" y="1096"/>
                    <a:pt x="1920" y="969"/>
                    <a:pt x="2054" y="761"/>
                  </a:cubicBezTo>
                  <a:cubicBezTo>
                    <a:pt x="2309" y="508"/>
                    <a:pt x="2190" y="86"/>
                    <a:pt x="1811" y="35"/>
                  </a:cubicBezTo>
                  <a:cubicBezTo>
                    <a:pt x="1737" y="11"/>
                    <a:pt x="1661" y="0"/>
                    <a:pt x="158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8" name="Google Shape;2278;p70"/>
            <p:cNvSpPr/>
            <p:nvPr/>
          </p:nvSpPr>
          <p:spPr>
            <a:xfrm>
              <a:off x="1196675" y="238100"/>
              <a:ext cx="1540600" cy="1425500"/>
            </a:xfrm>
            <a:custGeom>
              <a:avLst/>
              <a:gdLst/>
              <a:ahLst/>
              <a:cxnLst/>
              <a:rect l="l" t="t" r="r" b="b"/>
              <a:pathLst>
                <a:path w="61624" h="57020" extrusionOk="0">
                  <a:moveTo>
                    <a:pt x="35628" y="1650"/>
                  </a:moveTo>
                  <a:cubicBezTo>
                    <a:pt x="36976" y="4804"/>
                    <a:pt x="39814" y="6315"/>
                    <a:pt x="42890" y="6315"/>
                  </a:cubicBezTo>
                  <a:cubicBezTo>
                    <a:pt x="44486" y="6315"/>
                    <a:pt x="46146" y="5908"/>
                    <a:pt x="47695" y="5113"/>
                  </a:cubicBezTo>
                  <a:lnTo>
                    <a:pt x="47695" y="5113"/>
                  </a:lnTo>
                  <a:cubicBezTo>
                    <a:pt x="47450" y="9891"/>
                    <a:pt x="54895" y="12165"/>
                    <a:pt x="58877" y="12228"/>
                  </a:cubicBezTo>
                  <a:cubicBezTo>
                    <a:pt x="56892" y="15531"/>
                    <a:pt x="55254" y="21917"/>
                    <a:pt x="59943" y="22353"/>
                  </a:cubicBezTo>
                  <a:cubicBezTo>
                    <a:pt x="58273" y="23756"/>
                    <a:pt x="57509" y="26265"/>
                    <a:pt x="57530" y="28357"/>
                  </a:cubicBezTo>
                  <a:cubicBezTo>
                    <a:pt x="57542" y="29649"/>
                    <a:pt x="57976" y="32272"/>
                    <a:pt x="59318" y="32980"/>
                  </a:cubicBezTo>
                  <a:cubicBezTo>
                    <a:pt x="57540" y="34867"/>
                    <a:pt x="55794" y="37041"/>
                    <a:pt x="55451" y="39629"/>
                  </a:cubicBezTo>
                  <a:cubicBezTo>
                    <a:pt x="55194" y="41566"/>
                    <a:pt x="54822" y="44572"/>
                    <a:pt x="55890" y="46463"/>
                  </a:cubicBezTo>
                  <a:cubicBezTo>
                    <a:pt x="55533" y="46387"/>
                    <a:pt x="55179" y="46351"/>
                    <a:pt x="54831" y="46351"/>
                  </a:cubicBezTo>
                  <a:cubicBezTo>
                    <a:pt x="51262" y="46351"/>
                    <a:pt x="48273" y="50128"/>
                    <a:pt x="48096" y="53638"/>
                  </a:cubicBezTo>
                  <a:cubicBezTo>
                    <a:pt x="46029" y="51764"/>
                    <a:pt x="41737" y="50299"/>
                    <a:pt x="38044" y="50299"/>
                  </a:cubicBezTo>
                  <a:cubicBezTo>
                    <a:pt x="34768" y="50299"/>
                    <a:pt x="31963" y="51451"/>
                    <a:pt x="31597" y="54494"/>
                  </a:cubicBezTo>
                  <a:cubicBezTo>
                    <a:pt x="30125" y="53530"/>
                    <a:pt x="28413" y="53050"/>
                    <a:pt x="26703" y="53050"/>
                  </a:cubicBezTo>
                  <a:cubicBezTo>
                    <a:pt x="24575" y="53050"/>
                    <a:pt x="22450" y="53794"/>
                    <a:pt x="20794" y="55272"/>
                  </a:cubicBezTo>
                  <a:cubicBezTo>
                    <a:pt x="19216" y="51984"/>
                    <a:pt x="16003" y="49915"/>
                    <a:pt x="12416" y="49915"/>
                  </a:cubicBezTo>
                  <a:cubicBezTo>
                    <a:pt x="12203" y="49915"/>
                    <a:pt x="11990" y="49922"/>
                    <a:pt x="11775" y="49937"/>
                  </a:cubicBezTo>
                  <a:cubicBezTo>
                    <a:pt x="13945" y="45168"/>
                    <a:pt x="10616" y="39131"/>
                    <a:pt x="5530" y="39131"/>
                  </a:cubicBezTo>
                  <a:cubicBezTo>
                    <a:pt x="5096" y="39131"/>
                    <a:pt x="4650" y="39175"/>
                    <a:pt x="4194" y="39267"/>
                  </a:cubicBezTo>
                  <a:cubicBezTo>
                    <a:pt x="6959" y="36627"/>
                    <a:pt x="4619" y="31827"/>
                    <a:pt x="2061" y="29236"/>
                  </a:cubicBezTo>
                  <a:cubicBezTo>
                    <a:pt x="4664" y="28496"/>
                    <a:pt x="6826" y="26514"/>
                    <a:pt x="7497" y="23801"/>
                  </a:cubicBezTo>
                  <a:cubicBezTo>
                    <a:pt x="8066" y="21501"/>
                    <a:pt x="7429" y="18105"/>
                    <a:pt x="5384" y="16604"/>
                  </a:cubicBezTo>
                  <a:cubicBezTo>
                    <a:pt x="7270" y="16577"/>
                    <a:pt x="9149" y="16038"/>
                    <a:pt x="10392" y="14507"/>
                  </a:cubicBezTo>
                  <a:cubicBezTo>
                    <a:pt x="11899" y="12648"/>
                    <a:pt x="11901" y="10105"/>
                    <a:pt x="11697" y="7804"/>
                  </a:cubicBezTo>
                  <a:lnTo>
                    <a:pt x="11697" y="7804"/>
                  </a:lnTo>
                  <a:cubicBezTo>
                    <a:pt x="12807" y="8211"/>
                    <a:pt x="13784" y="8431"/>
                    <a:pt x="14735" y="8431"/>
                  </a:cubicBezTo>
                  <a:cubicBezTo>
                    <a:pt x="16113" y="8431"/>
                    <a:pt x="17435" y="7967"/>
                    <a:pt x="19019" y="6933"/>
                  </a:cubicBezTo>
                  <a:cubicBezTo>
                    <a:pt x="20811" y="5761"/>
                    <a:pt x="22873" y="4166"/>
                    <a:pt x="23281" y="1975"/>
                  </a:cubicBezTo>
                  <a:cubicBezTo>
                    <a:pt x="24707" y="3536"/>
                    <a:pt x="26561" y="4170"/>
                    <a:pt x="28497" y="4170"/>
                  </a:cubicBezTo>
                  <a:cubicBezTo>
                    <a:pt x="30986" y="4170"/>
                    <a:pt x="33609" y="3122"/>
                    <a:pt x="35628" y="1650"/>
                  </a:cubicBezTo>
                  <a:close/>
                  <a:moveTo>
                    <a:pt x="35933" y="0"/>
                  </a:moveTo>
                  <a:cubicBezTo>
                    <a:pt x="35772" y="0"/>
                    <a:pt x="35605" y="58"/>
                    <a:pt x="35465" y="173"/>
                  </a:cubicBezTo>
                  <a:cubicBezTo>
                    <a:pt x="33401" y="1870"/>
                    <a:pt x="31195" y="2773"/>
                    <a:pt x="28976" y="2773"/>
                  </a:cubicBezTo>
                  <a:cubicBezTo>
                    <a:pt x="27075" y="2773"/>
                    <a:pt x="25165" y="2111"/>
                    <a:pt x="23326" y="719"/>
                  </a:cubicBezTo>
                  <a:cubicBezTo>
                    <a:pt x="23269" y="676"/>
                    <a:pt x="23200" y="654"/>
                    <a:pt x="23130" y="654"/>
                  </a:cubicBezTo>
                  <a:cubicBezTo>
                    <a:pt x="23125" y="654"/>
                    <a:pt x="23119" y="655"/>
                    <a:pt x="23114" y="655"/>
                  </a:cubicBezTo>
                  <a:cubicBezTo>
                    <a:pt x="23043" y="617"/>
                    <a:pt x="22963" y="597"/>
                    <a:pt x="22882" y="597"/>
                  </a:cubicBezTo>
                  <a:cubicBezTo>
                    <a:pt x="22697" y="597"/>
                    <a:pt x="22510" y="701"/>
                    <a:pt x="22436" y="926"/>
                  </a:cubicBezTo>
                  <a:cubicBezTo>
                    <a:pt x="21715" y="3108"/>
                    <a:pt x="20572" y="4411"/>
                    <a:pt x="18697" y="5698"/>
                  </a:cubicBezTo>
                  <a:cubicBezTo>
                    <a:pt x="18148" y="6074"/>
                    <a:pt x="17561" y="6468"/>
                    <a:pt x="16973" y="6784"/>
                  </a:cubicBezTo>
                  <a:cubicBezTo>
                    <a:pt x="16242" y="7177"/>
                    <a:pt x="15525" y="7334"/>
                    <a:pt x="14815" y="7334"/>
                  </a:cubicBezTo>
                  <a:cubicBezTo>
                    <a:pt x="13640" y="7334"/>
                    <a:pt x="12485" y="6904"/>
                    <a:pt x="11319" y="6406"/>
                  </a:cubicBezTo>
                  <a:cubicBezTo>
                    <a:pt x="11233" y="6369"/>
                    <a:pt x="11135" y="6351"/>
                    <a:pt x="11036" y="6351"/>
                  </a:cubicBezTo>
                  <a:cubicBezTo>
                    <a:pt x="10720" y="6351"/>
                    <a:pt x="10395" y="6536"/>
                    <a:pt x="10435" y="6913"/>
                  </a:cubicBezTo>
                  <a:cubicBezTo>
                    <a:pt x="10642" y="8866"/>
                    <a:pt x="10883" y="11021"/>
                    <a:pt x="10023" y="12854"/>
                  </a:cubicBezTo>
                  <a:cubicBezTo>
                    <a:pt x="8871" y="15307"/>
                    <a:pt x="6282" y="15477"/>
                    <a:pt x="3970" y="16077"/>
                  </a:cubicBezTo>
                  <a:cubicBezTo>
                    <a:pt x="3695" y="16149"/>
                    <a:pt x="3780" y="16516"/>
                    <a:pt x="4032" y="16543"/>
                  </a:cubicBezTo>
                  <a:cubicBezTo>
                    <a:pt x="4043" y="16544"/>
                    <a:pt x="4052" y="16544"/>
                    <a:pt x="4061" y="16545"/>
                  </a:cubicBezTo>
                  <a:cubicBezTo>
                    <a:pt x="4062" y="16617"/>
                    <a:pt x="4083" y="16687"/>
                    <a:pt x="4120" y="16748"/>
                  </a:cubicBezTo>
                  <a:cubicBezTo>
                    <a:pt x="5437" y="18882"/>
                    <a:pt x="6925" y="20470"/>
                    <a:pt x="6360" y="23220"/>
                  </a:cubicBezTo>
                  <a:cubicBezTo>
                    <a:pt x="5775" y="26069"/>
                    <a:pt x="3420" y="27916"/>
                    <a:pt x="612" y="28299"/>
                  </a:cubicBezTo>
                  <a:cubicBezTo>
                    <a:pt x="179" y="28359"/>
                    <a:pt x="0" y="29053"/>
                    <a:pt x="343" y="29318"/>
                  </a:cubicBezTo>
                  <a:cubicBezTo>
                    <a:pt x="3695" y="31918"/>
                    <a:pt x="5508" y="36056"/>
                    <a:pt x="2671" y="39690"/>
                  </a:cubicBezTo>
                  <a:cubicBezTo>
                    <a:pt x="2618" y="39757"/>
                    <a:pt x="2597" y="39843"/>
                    <a:pt x="2613" y="39928"/>
                  </a:cubicBezTo>
                  <a:cubicBezTo>
                    <a:pt x="2492" y="40221"/>
                    <a:pt x="2683" y="40596"/>
                    <a:pt x="3070" y="40596"/>
                  </a:cubicBezTo>
                  <a:cubicBezTo>
                    <a:pt x="3104" y="40596"/>
                    <a:pt x="3140" y="40593"/>
                    <a:pt x="3177" y="40587"/>
                  </a:cubicBezTo>
                  <a:cubicBezTo>
                    <a:pt x="3629" y="40512"/>
                    <a:pt x="4075" y="40475"/>
                    <a:pt x="4511" y="40475"/>
                  </a:cubicBezTo>
                  <a:cubicBezTo>
                    <a:pt x="9648" y="40475"/>
                    <a:pt x="13382" y="45507"/>
                    <a:pt x="10074" y="50400"/>
                  </a:cubicBezTo>
                  <a:cubicBezTo>
                    <a:pt x="9773" y="50845"/>
                    <a:pt x="10200" y="51337"/>
                    <a:pt x="10656" y="51337"/>
                  </a:cubicBezTo>
                  <a:cubicBezTo>
                    <a:pt x="10698" y="51337"/>
                    <a:pt x="10741" y="51333"/>
                    <a:pt x="10783" y="51324"/>
                  </a:cubicBezTo>
                  <a:cubicBezTo>
                    <a:pt x="11329" y="51209"/>
                    <a:pt x="11877" y="51153"/>
                    <a:pt x="12421" y="51153"/>
                  </a:cubicBezTo>
                  <a:cubicBezTo>
                    <a:pt x="15762" y="51153"/>
                    <a:pt x="18904" y="53256"/>
                    <a:pt x="19963" y="56554"/>
                  </a:cubicBezTo>
                  <a:cubicBezTo>
                    <a:pt x="20056" y="56842"/>
                    <a:pt x="20321" y="57019"/>
                    <a:pt x="20593" y="57019"/>
                  </a:cubicBezTo>
                  <a:cubicBezTo>
                    <a:pt x="20747" y="57019"/>
                    <a:pt x="20903" y="56962"/>
                    <a:pt x="21030" y="56835"/>
                  </a:cubicBezTo>
                  <a:cubicBezTo>
                    <a:pt x="22751" y="55119"/>
                    <a:pt x="24997" y="54244"/>
                    <a:pt x="27262" y="54244"/>
                  </a:cubicBezTo>
                  <a:cubicBezTo>
                    <a:pt x="28733" y="54244"/>
                    <a:pt x="30211" y="54614"/>
                    <a:pt x="31559" y="55361"/>
                  </a:cubicBezTo>
                  <a:cubicBezTo>
                    <a:pt x="31583" y="55714"/>
                    <a:pt x="31853" y="55898"/>
                    <a:pt x="32133" y="55898"/>
                  </a:cubicBezTo>
                  <a:cubicBezTo>
                    <a:pt x="32208" y="55898"/>
                    <a:pt x="32284" y="55885"/>
                    <a:pt x="32355" y="55858"/>
                  </a:cubicBezTo>
                  <a:cubicBezTo>
                    <a:pt x="32418" y="55901"/>
                    <a:pt x="32483" y="55939"/>
                    <a:pt x="32544" y="55985"/>
                  </a:cubicBezTo>
                  <a:cubicBezTo>
                    <a:pt x="32592" y="56020"/>
                    <a:pt x="32641" y="56036"/>
                    <a:pt x="32689" y="56036"/>
                  </a:cubicBezTo>
                  <a:cubicBezTo>
                    <a:pt x="32905" y="56036"/>
                    <a:pt x="33082" y="55717"/>
                    <a:pt x="32894" y="55533"/>
                  </a:cubicBezTo>
                  <a:cubicBezTo>
                    <a:pt x="32848" y="55489"/>
                    <a:pt x="32798" y="55451"/>
                    <a:pt x="32752" y="55409"/>
                  </a:cubicBezTo>
                  <a:cubicBezTo>
                    <a:pt x="33784" y="52530"/>
                    <a:pt x="35889" y="51862"/>
                    <a:pt x="38404" y="51862"/>
                  </a:cubicBezTo>
                  <a:cubicBezTo>
                    <a:pt x="39110" y="51862"/>
                    <a:pt x="39847" y="51915"/>
                    <a:pt x="40603" y="51986"/>
                  </a:cubicBezTo>
                  <a:cubicBezTo>
                    <a:pt x="43515" y="52261"/>
                    <a:pt x="45955" y="53192"/>
                    <a:pt x="48428" y="54718"/>
                  </a:cubicBezTo>
                  <a:cubicBezTo>
                    <a:pt x="48464" y="54741"/>
                    <a:pt x="48504" y="54751"/>
                    <a:pt x="48544" y="54751"/>
                  </a:cubicBezTo>
                  <a:cubicBezTo>
                    <a:pt x="48723" y="54751"/>
                    <a:pt x="48900" y="54543"/>
                    <a:pt x="48774" y="54372"/>
                  </a:cubicBezTo>
                  <a:cubicBezTo>
                    <a:pt x="48762" y="54358"/>
                    <a:pt x="48747" y="54343"/>
                    <a:pt x="48737" y="54328"/>
                  </a:cubicBezTo>
                  <a:cubicBezTo>
                    <a:pt x="48859" y="54300"/>
                    <a:pt x="48972" y="54230"/>
                    <a:pt x="49042" y="54098"/>
                  </a:cubicBezTo>
                  <a:cubicBezTo>
                    <a:pt x="49915" y="52438"/>
                    <a:pt x="50056" y="50556"/>
                    <a:pt x="51458" y="49160"/>
                  </a:cubicBezTo>
                  <a:cubicBezTo>
                    <a:pt x="52873" y="47751"/>
                    <a:pt x="54761" y="47425"/>
                    <a:pt x="56675" y="47386"/>
                  </a:cubicBezTo>
                  <a:cubicBezTo>
                    <a:pt x="56743" y="47415"/>
                    <a:pt x="56817" y="47429"/>
                    <a:pt x="56891" y="47429"/>
                  </a:cubicBezTo>
                  <a:cubicBezTo>
                    <a:pt x="57212" y="47429"/>
                    <a:pt x="57538" y="47172"/>
                    <a:pt x="57393" y="46807"/>
                  </a:cubicBezTo>
                  <a:cubicBezTo>
                    <a:pt x="56522" y="44606"/>
                    <a:pt x="56367" y="41515"/>
                    <a:pt x="56893" y="39164"/>
                  </a:cubicBezTo>
                  <a:cubicBezTo>
                    <a:pt x="57380" y="36991"/>
                    <a:pt x="59141" y="34995"/>
                    <a:pt x="60395" y="33119"/>
                  </a:cubicBezTo>
                  <a:cubicBezTo>
                    <a:pt x="60452" y="33108"/>
                    <a:pt x="60508" y="33105"/>
                    <a:pt x="60568" y="33088"/>
                  </a:cubicBezTo>
                  <a:cubicBezTo>
                    <a:pt x="60948" y="32980"/>
                    <a:pt x="61069" y="32392"/>
                    <a:pt x="60683" y="32200"/>
                  </a:cubicBezTo>
                  <a:cubicBezTo>
                    <a:pt x="58778" y="31253"/>
                    <a:pt x="58721" y="28332"/>
                    <a:pt x="59130" y="26539"/>
                  </a:cubicBezTo>
                  <a:cubicBezTo>
                    <a:pt x="59518" y="24836"/>
                    <a:pt x="60528" y="23623"/>
                    <a:pt x="61468" y="22213"/>
                  </a:cubicBezTo>
                  <a:cubicBezTo>
                    <a:pt x="61624" y="21978"/>
                    <a:pt x="61468" y="21758"/>
                    <a:pt x="61256" y="21687"/>
                  </a:cubicBezTo>
                  <a:cubicBezTo>
                    <a:pt x="61221" y="21586"/>
                    <a:pt x="61150" y="21494"/>
                    <a:pt x="61030" y="21431"/>
                  </a:cubicBezTo>
                  <a:cubicBezTo>
                    <a:pt x="60399" y="21103"/>
                    <a:pt x="59439" y="20954"/>
                    <a:pt x="58914" y="20514"/>
                  </a:cubicBezTo>
                  <a:cubicBezTo>
                    <a:pt x="57818" y="19594"/>
                    <a:pt x="58337" y="17877"/>
                    <a:pt x="58563" y="16749"/>
                  </a:cubicBezTo>
                  <a:cubicBezTo>
                    <a:pt x="58928" y="14930"/>
                    <a:pt x="59684" y="13273"/>
                    <a:pt x="60269" y="11523"/>
                  </a:cubicBezTo>
                  <a:cubicBezTo>
                    <a:pt x="60355" y="11268"/>
                    <a:pt x="60109" y="11031"/>
                    <a:pt x="59873" y="11031"/>
                  </a:cubicBezTo>
                  <a:cubicBezTo>
                    <a:pt x="59783" y="11031"/>
                    <a:pt x="59694" y="11066"/>
                    <a:pt x="59626" y="11148"/>
                  </a:cubicBezTo>
                  <a:cubicBezTo>
                    <a:pt x="59621" y="11155"/>
                    <a:pt x="59615" y="11163"/>
                    <a:pt x="59610" y="11169"/>
                  </a:cubicBezTo>
                  <a:cubicBezTo>
                    <a:pt x="57174" y="10453"/>
                    <a:pt x="54681" y="10485"/>
                    <a:pt x="52377" y="9241"/>
                  </a:cubicBezTo>
                  <a:cubicBezTo>
                    <a:pt x="50202" y="8066"/>
                    <a:pt x="49366" y="6288"/>
                    <a:pt x="48252" y="4227"/>
                  </a:cubicBezTo>
                  <a:cubicBezTo>
                    <a:pt x="48210" y="4149"/>
                    <a:pt x="48133" y="4115"/>
                    <a:pt x="48054" y="4115"/>
                  </a:cubicBezTo>
                  <a:cubicBezTo>
                    <a:pt x="48009" y="4115"/>
                    <a:pt x="47964" y="4126"/>
                    <a:pt x="47924" y="4146"/>
                  </a:cubicBezTo>
                  <a:cubicBezTo>
                    <a:pt x="47859" y="4114"/>
                    <a:pt x="47787" y="4098"/>
                    <a:pt x="47715" y="4098"/>
                  </a:cubicBezTo>
                  <a:cubicBezTo>
                    <a:pt x="47687" y="4098"/>
                    <a:pt x="47659" y="4100"/>
                    <a:pt x="47631" y="4106"/>
                  </a:cubicBezTo>
                  <a:cubicBezTo>
                    <a:pt x="45881" y="4432"/>
                    <a:pt x="44241" y="5143"/>
                    <a:pt x="42489" y="5143"/>
                  </a:cubicBezTo>
                  <a:cubicBezTo>
                    <a:pt x="41984" y="5143"/>
                    <a:pt x="41470" y="5084"/>
                    <a:pt x="40942" y="4940"/>
                  </a:cubicBezTo>
                  <a:cubicBezTo>
                    <a:pt x="38724" y="4335"/>
                    <a:pt x="37168" y="2614"/>
                    <a:pt x="36527" y="453"/>
                  </a:cubicBezTo>
                  <a:cubicBezTo>
                    <a:pt x="36437" y="150"/>
                    <a:pt x="36193" y="0"/>
                    <a:pt x="359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extLst>
      <p:ext uri="{BB962C8B-B14F-4D97-AF65-F5344CB8AC3E}">
        <p14:creationId xmlns:p14="http://schemas.microsoft.com/office/powerpoint/2010/main" val="952332309"/>
      </p:ext>
    </p:extLst>
  </p:cSld>
  <p:clrMapOvr>
    <a:masterClrMapping/>
  </p:clrMapOvr>
</p:sld>
</file>

<file path=ppt/theme/theme1.xml><?xml version="1.0" encoding="utf-8"?>
<a:theme xmlns:a="http://schemas.openxmlformats.org/drawingml/2006/main" name="Doodle Astronomy Lesson XL by Slidesgo">
  <a:themeElements>
    <a:clrScheme name="Custom 12">
      <a:dk1>
        <a:srgbClr val="F8F8F8"/>
      </a:dk1>
      <a:lt1>
        <a:srgbClr val="1E4546"/>
      </a:lt1>
      <a:dk2>
        <a:srgbClr val="181818"/>
      </a:dk2>
      <a:lt2>
        <a:srgbClr val="E3F8E5"/>
      </a:lt2>
      <a:accent1>
        <a:srgbClr val="7FA78D"/>
      </a:accent1>
      <a:accent2>
        <a:srgbClr val="06514B"/>
      </a:accent2>
      <a:accent3>
        <a:srgbClr val="1E4546"/>
      </a:accent3>
      <a:accent4>
        <a:srgbClr val="00B050"/>
      </a:accent4>
      <a:accent5>
        <a:srgbClr val="92D050"/>
      </a:accent5>
      <a:accent6>
        <a:srgbClr val="46A88C"/>
      </a:accent6>
      <a:hlink>
        <a:srgbClr val="0070C0"/>
      </a:hlink>
      <a:folHlink>
        <a:srgbClr val="003366"/>
      </a:folHlink>
    </a:clrScheme>
    <a:fontScheme name="Custom 1">
      <a:majorFont>
        <a:latin typeface="Arial"/>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7989</TotalTime>
  <Words>628</Words>
  <Application>Microsoft Macintosh PowerPoint</Application>
  <PresentationFormat>On-screen Show (16:9)</PresentationFormat>
  <Paragraphs>24</Paragraphs>
  <Slides>12</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Open Sans</vt:lpstr>
      <vt:lpstr>Catamaran</vt:lpstr>
      <vt:lpstr>Century Gothic</vt:lpstr>
      <vt:lpstr>Calibri</vt:lpstr>
      <vt:lpstr>Bakery Goods</vt:lpstr>
      <vt:lpstr>Love Ya Like A Sister</vt:lpstr>
      <vt:lpstr>Baking Pastry</vt:lpstr>
      <vt:lpstr>Doodle Astronomy Lesson XL by Slidesgo</vt:lpstr>
      <vt:lpstr>PowerPoint Presentation</vt:lpstr>
      <vt:lpstr>Warm-up questions:</vt:lpstr>
      <vt:lpstr>How do you know what something is made of?</vt:lpstr>
      <vt:lpstr>What if you don’t know…  What would you DO to find out?</vt:lpstr>
      <vt:lpstr>What if you can’t observe/test it directly?</vt:lpstr>
      <vt:lpstr>What sort of tools would you require?</vt:lpstr>
      <vt:lpstr>Why do we care?</vt:lpstr>
      <vt:lpstr>Introduction</vt:lpstr>
      <vt:lpstr>Introduction</vt:lpstr>
      <vt:lpstr>Introduction</vt:lpstr>
      <vt:lpstr>Introduction</vt:lpstr>
      <vt:lpstr>Introduction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in our  STARS?</dc:title>
  <dc:creator>Christina Abbott</dc:creator>
  <cp:lastModifiedBy>Beth McElroy</cp:lastModifiedBy>
  <cp:revision>51</cp:revision>
  <dcterms:modified xsi:type="dcterms:W3CDTF">2024-10-16T21:23:51Z</dcterms:modified>
</cp:coreProperties>
</file>